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00A"/>
    <a:srgbClr val="700000"/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724" autoAdjust="0"/>
  </p:normalViewPr>
  <p:slideViewPr>
    <p:cSldViewPr snapToGrid="0">
      <p:cViewPr varScale="1">
        <p:scale>
          <a:sx n="64" d="100"/>
          <a:sy n="64" d="100"/>
        </p:scale>
        <p:origin x="14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5A0EF-0738-48D7-B945-50A8D95E9892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2905E-A838-4162-A81B-511EF78EBF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773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2905E-A838-4162-A81B-511EF78EBF2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240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2905E-A838-4162-A81B-511EF78EBF2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20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57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57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822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3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39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39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75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36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77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275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757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49FB8-6DC8-470A-A209-D3DE3FBA36CB}" type="datetimeFigureOut">
              <a:rPr lang="en-GB" smtClean="0"/>
              <a:t>30/07/2017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BF921-2315-48AD-BDB6-AD500CFC65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80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Single Corner Snipped 3"/>
          <p:cNvSpPr/>
          <p:nvPr/>
        </p:nvSpPr>
        <p:spPr>
          <a:xfrm flipH="1">
            <a:off x="11112000" y="540844"/>
            <a:ext cx="1080000" cy="554426"/>
          </a:xfrm>
          <a:prstGeom prst="snip1Rect">
            <a:avLst>
              <a:gd name="adj" fmla="val 13684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5000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 Black" panose="020B0A04020102020204" pitchFamily="34" charset="0"/>
              </a:rPr>
              <a:t>LIVE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060103" y="4340890"/>
            <a:ext cx="4590422" cy="1155561"/>
            <a:chOff x="1539073" y="3778179"/>
            <a:chExt cx="4590422" cy="1155561"/>
          </a:xfrm>
        </p:grpSpPr>
        <p:sp>
          <p:nvSpPr>
            <p:cNvPr id="8" name="Right Triangle 7"/>
            <p:cNvSpPr/>
            <p:nvPr/>
          </p:nvSpPr>
          <p:spPr>
            <a:xfrm flipV="1">
              <a:off x="4411226" y="4578697"/>
              <a:ext cx="291403" cy="355043"/>
            </a:xfrm>
            <a:prstGeom prst="rtTriangle">
              <a:avLst/>
            </a:prstGeom>
            <a:solidFill>
              <a:srgbClr val="7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ight Triangle 6"/>
            <p:cNvSpPr/>
            <p:nvPr/>
          </p:nvSpPr>
          <p:spPr>
            <a:xfrm>
              <a:off x="4411226" y="3778179"/>
              <a:ext cx="291403" cy="355043"/>
            </a:xfrm>
            <a:prstGeom prst="rtTriangle">
              <a:avLst/>
            </a:prstGeom>
            <a:solidFill>
              <a:srgbClr val="7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: Single Corner Snipped 5"/>
            <p:cNvSpPr/>
            <p:nvPr/>
          </p:nvSpPr>
          <p:spPr>
            <a:xfrm>
              <a:off x="4280598" y="4032740"/>
              <a:ext cx="1848897" cy="699033"/>
            </a:xfrm>
            <a:prstGeom prst="snip1Rect">
              <a:avLst/>
            </a:prstGeom>
            <a:solidFill>
              <a:schemeClr val="bg1"/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NEWS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539073" y="3778179"/>
              <a:ext cx="2872153" cy="1155561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700000"/>
                </a:gs>
                <a:gs pos="100000">
                  <a:srgbClr val="C00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BREAKING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5328978"/>
            <a:ext cx="12192000" cy="780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flipH="1" flipV="1">
            <a:off x="0" y="6065476"/>
            <a:ext cx="12192000" cy="423706"/>
          </a:xfrm>
          <a:prstGeom prst="rect">
            <a:avLst/>
          </a:prstGeom>
          <a:solidFill>
            <a:srgbClr val="F68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1112000" y="1069472"/>
            <a:ext cx="108000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 Black" panose="020B0A04020102020204" pitchFamily="34" charset="0"/>
              </a:rPr>
              <a:t>18:47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270" y="5442190"/>
            <a:ext cx="115690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Arial Rounded MT Bold" panose="020F0704030504030204" pitchFamily="34" charset="0"/>
              </a:rPr>
              <a:t>A VERY HIGH AIR POLLUTION WARNINGS ACROSS EUROPE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270" y="6077274"/>
            <a:ext cx="1206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£56 PER CAN OF FRESH AIR – IS IT OUR FUTURE? SHARE YOUR THOUGHTS ON SOCIAL MEDIA</a:t>
            </a:r>
          </a:p>
        </p:txBody>
      </p:sp>
    </p:spTree>
    <p:extLst>
      <p:ext uri="{BB962C8B-B14F-4D97-AF65-F5344CB8AC3E}">
        <p14:creationId xmlns:p14="http://schemas.microsoft.com/office/powerpoint/2010/main" val="3312861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199" y="1718743"/>
            <a:ext cx="4104000" cy="2286775"/>
          </a:xfrm>
          <a:prstGeom prst="rect">
            <a:avLst/>
          </a:prstGeom>
        </p:spPr>
      </p:pic>
      <p:sp>
        <p:nvSpPr>
          <p:cNvPr id="10" name="Right Triangle 9"/>
          <p:cNvSpPr/>
          <p:nvPr/>
        </p:nvSpPr>
        <p:spPr>
          <a:xfrm rot="10800000">
            <a:off x="6095999" y="1711060"/>
            <a:ext cx="2516499" cy="2209800"/>
          </a:xfrm>
          <a:prstGeom prst="rtTriangl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06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33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Nataliowa</dc:creator>
  <cp:lastModifiedBy>Nataliowa</cp:lastModifiedBy>
  <cp:revision>24</cp:revision>
  <dcterms:created xsi:type="dcterms:W3CDTF">2017-07-27T19:47:33Z</dcterms:created>
  <dcterms:modified xsi:type="dcterms:W3CDTF">2017-07-30T15:07:15Z</dcterms:modified>
</cp:coreProperties>
</file>