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6" r:id="rId3"/>
    <p:sldId id="329" r:id="rId4"/>
    <p:sldId id="330" r:id="rId5"/>
    <p:sldId id="298" r:id="rId6"/>
    <p:sldId id="333" r:id="rId7"/>
    <p:sldId id="327" r:id="rId8"/>
    <p:sldId id="299" r:id="rId9"/>
    <p:sldId id="311" r:id="rId10"/>
    <p:sldId id="305" r:id="rId11"/>
    <p:sldId id="323" r:id="rId12"/>
    <p:sldId id="301" r:id="rId13"/>
    <p:sldId id="317" r:id="rId14"/>
    <p:sldId id="331" r:id="rId15"/>
    <p:sldId id="316" r:id="rId16"/>
    <p:sldId id="328" r:id="rId17"/>
    <p:sldId id="332" r:id="rId18"/>
    <p:sldId id="318" r:id="rId19"/>
    <p:sldId id="307" r:id="rId20"/>
    <p:sldId id="306" r:id="rId21"/>
    <p:sldId id="276" r:id="rId22"/>
    <p:sldId id="278" r:id="rId23"/>
  </p:sldIdLst>
  <p:sldSz cx="9144000" cy="5143500" type="screen16x9"/>
  <p:notesSz cx="6808788" cy="99409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58" y="6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CE916-11CB-E14F-A516-99CFCFA6CDEC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1064ED-E9C2-A842-A1A9-C80FD9B6233F}">
      <dgm:prSet phldrT="[Texte]" custT="1"/>
      <dgm:spPr>
        <a:solidFill>
          <a:schemeClr val="bg2"/>
        </a:solidFill>
      </dgm:spPr>
      <dgm:t>
        <a:bodyPr/>
        <a:lstStyle/>
        <a:p>
          <a:r>
            <a:rPr lang="en-GB" sz="1500" noProof="0" dirty="0" smtClean="0"/>
            <a:t>Freight / Passenger Contracts</a:t>
          </a:r>
          <a:endParaRPr lang="en-GB" sz="1500" noProof="0" dirty="0"/>
        </a:p>
      </dgm:t>
    </dgm:pt>
    <dgm:pt modelId="{CDA99948-DA70-AD48-98C3-E11480056BEB}" type="parTrans" cxnId="{159D8B7D-3EE0-AB4D-9575-E7003CC33F7F}">
      <dgm:prSet/>
      <dgm:spPr/>
      <dgm:t>
        <a:bodyPr/>
        <a:lstStyle/>
        <a:p>
          <a:endParaRPr lang="fr-FR"/>
        </a:p>
      </dgm:t>
    </dgm:pt>
    <dgm:pt modelId="{93EB721D-301A-3640-A79A-03E1CB6F149A}" type="sibTrans" cxnId="{159D8B7D-3EE0-AB4D-9575-E7003CC33F7F}">
      <dgm:prSet/>
      <dgm:spPr/>
      <dgm:t>
        <a:bodyPr/>
        <a:lstStyle/>
        <a:p>
          <a:endParaRPr lang="fr-FR"/>
        </a:p>
      </dgm:t>
    </dgm:pt>
    <dgm:pt modelId="{F8D932B0-D3E5-3A4C-A8D4-037BDA7898D5}">
      <dgm:prSet phldrT="[Texte]" custT="1"/>
      <dgm:spPr>
        <a:ln>
          <a:solidFill>
            <a:srgbClr val="35465F"/>
          </a:solidFill>
        </a:ln>
      </dgm:spPr>
      <dgm:t>
        <a:bodyPr/>
        <a:lstStyle/>
        <a:p>
          <a:r>
            <a:rPr lang="en-GB" sz="1500" b="1" noProof="0" dirty="0" smtClean="0"/>
            <a:t>Legal interoperability</a:t>
          </a:r>
          <a:endParaRPr lang="en-GB" sz="1500" b="1" noProof="0" dirty="0"/>
        </a:p>
      </dgm:t>
    </dgm:pt>
    <dgm:pt modelId="{F27D0B7E-56A8-054F-9CE1-0FA673D5F0F3}" type="parTrans" cxnId="{9394C8CA-91AB-8147-8D27-B306651625CF}">
      <dgm:prSet/>
      <dgm:spPr>
        <a:ln>
          <a:solidFill>
            <a:srgbClr val="35465F"/>
          </a:solidFill>
        </a:ln>
      </dgm:spPr>
      <dgm:t>
        <a:bodyPr/>
        <a:lstStyle/>
        <a:p>
          <a:endParaRPr lang="fr-FR"/>
        </a:p>
      </dgm:t>
    </dgm:pt>
    <dgm:pt modelId="{469F2356-D99A-734B-A325-81F5BB62CB27}" type="sibTrans" cxnId="{9394C8CA-91AB-8147-8D27-B306651625CF}">
      <dgm:prSet/>
      <dgm:spPr/>
      <dgm:t>
        <a:bodyPr/>
        <a:lstStyle/>
        <a:p>
          <a:endParaRPr lang="fr-FR"/>
        </a:p>
      </dgm:t>
    </dgm:pt>
    <dgm:pt modelId="{A29E2D65-83D2-BB42-A6B2-70CB7C940A89}">
      <dgm:prSet phldrT="[Texte]" custT="1"/>
      <dgm:spPr>
        <a:solidFill>
          <a:schemeClr val="bg2"/>
        </a:solidFill>
      </dgm:spPr>
      <dgm:t>
        <a:bodyPr/>
        <a:lstStyle/>
        <a:p>
          <a:r>
            <a:rPr lang="en-GB" sz="1500" noProof="0" dirty="0" smtClean="0"/>
            <a:t>Dangerous Goods Regulation</a:t>
          </a:r>
          <a:endParaRPr lang="en-GB" sz="1500" noProof="0" dirty="0"/>
        </a:p>
      </dgm:t>
    </dgm:pt>
    <dgm:pt modelId="{6E667524-F88C-B74A-AB9F-E5B7CCFBE574}" type="parTrans" cxnId="{80E033A4-8D7B-3D4F-BB25-BAEA94259132}">
      <dgm:prSet/>
      <dgm:spPr/>
      <dgm:t>
        <a:bodyPr/>
        <a:lstStyle/>
        <a:p>
          <a:endParaRPr lang="fr-FR"/>
        </a:p>
      </dgm:t>
    </dgm:pt>
    <dgm:pt modelId="{0564C094-B1E1-154F-AE25-3802F1FCFF81}" type="sibTrans" cxnId="{80E033A4-8D7B-3D4F-BB25-BAEA94259132}">
      <dgm:prSet/>
      <dgm:spPr/>
      <dgm:t>
        <a:bodyPr/>
        <a:lstStyle/>
        <a:p>
          <a:endParaRPr lang="fr-FR"/>
        </a:p>
      </dgm:t>
    </dgm:pt>
    <dgm:pt modelId="{34AEC3FC-C0AD-1B42-8E89-71998AC462A1}">
      <dgm:prSet phldrT="[Texte]" custT="1"/>
      <dgm:spPr>
        <a:solidFill>
          <a:schemeClr val="bg2"/>
        </a:solidFill>
      </dgm:spPr>
      <dgm:t>
        <a:bodyPr/>
        <a:lstStyle/>
        <a:p>
          <a:r>
            <a:rPr lang="en-GB" sz="1500" noProof="0" dirty="0" smtClean="0"/>
            <a:t>Technical Regulation</a:t>
          </a:r>
          <a:endParaRPr lang="en-GB" sz="1500" noProof="0" dirty="0"/>
        </a:p>
      </dgm:t>
    </dgm:pt>
    <dgm:pt modelId="{FCFB7645-35B3-964A-8F6A-00315CD3B337}" type="parTrans" cxnId="{79E8EA55-DA2D-5746-ABD6-05EA6A2B7C55}">
      <dgm:prSet/>
      <dgm:spPr/>
      <dgm:t>
        <a:bodyPr/>
        <a:lstStyle/>
        <a:p>
          <a:endParaRPr lang="fr-FR"/>
        </a:p>
      </dgm:t>
    </dgm:pt>
    <dgm:pt modelId="{900B0C37-E14E-064A-812C-5E713A57CD5F}" type="sibTrans" cxnId="{79E8EA55-DA2D-5746-ABD6-05EA6A2B7C55}">
      <dgm:prSet/>
      <dgm:spPr/>
      <dgm:t>
        <a:bodyPr/>
        <a:lstStyle/>
        <a:p>
          <a:endParaRPr lang="fr-FR"/>
        </a:p>
      </dgm:t>
    </dgm:pt>
    <dgm:pt modelId="{C4EC665F-256D-3F40-91A0-D87879DA67E9}">
      <dgm:prSet phldrT="[Texte]" custT="1"/>
      <dgm:spPr>
        <a:ln>
          <a:solidFill>
            <a:srgbClr val="35465F"/>
          </a:solidFill>
        </a:ln>
      </dgm:spPr>
      <dgm:t>
        <a:bodyPr/>
        <a:lstStyle/>
        <a:p>
          <a:r>
            <a:rPr lang="en-GB" sz="1500" noProof="0" dirty="0" smtClean="0"/>
            <a:t>Safe exchange of vehicles</a:t>
          </a:r>
          <a:endParaRPr lang="en-GB" sz="1500" noProof="0" dirty="0"/>
        </a:p>
      </dgm:t>
    </dgm:pt>
    <dgm:pt modelId="{22C07E12-DD9A-104A-AE86-7FA6C076ECD2}" type="parTrans" cxnId="{1EBB84D5-6AD2-E944-AD75-88A05EBDD27F}">
      <dgm:prSet/>
      <dgm:spPr>
        <a:ln>
          <a:solidFill>
            <a:srgbClr val="35465F"/>
          </a:solidFill>
        </a:ln>
      </dgm:spPr>
      <dgm:t>
        <a:bodyPr/>
        <a:lstStyle/>
        <a:p>
          <a:endParaRPr lang="fr-FR"/>
        </a:p>
      </dgm:t>
    </dgm:pt>
    <dgm:pt modelId="{973B927F-D165-694A-8BB8-5A4CE1A604D8}" type="sibTrans" cxnId="{1EBB84D5-6AD2-E944-AD75-88A05EBDD27F}">
      <dgm:prSet/>
      <dgm:spPr/>
      <dgm:t>
        <a:bodyPr/>
        <a:lstStyle/>
        <a:p>
          <a:endParaRPr lang="fr-FR"/>
        </a:p>
      </dgm:t>
    </dgm:pt>
    <dgm:pt modelId="{B8F07077-571F-CE48-A690-A6EE84258C47}">
      <dgm:prSet phldrT="[Texte]" custT="1"/>
      <dgm:spPr>
        <a:ln>
          <a:solidFill>
            <a:srgbClr val="35465F"/>
          </a:solidFill>
        </a:ln>
      </dgm:spPr>
      <dgm:t>
        <a:bodyPr/>
        <a:lstStyle/>
        <a:p>
          <a:r>
            <a:rPr lang="en-GB" sz="1500" noProof="0" dirty="0" smtClean="0"/>
            <a:t>Exchange of dangerous goods wagons</a:t>
          </a:r>
          <a:endParaRPr lang="en-GB" sz="1500" noProof="0" dirty="0"/>
        </a:p>
      </dgm:t>
    </dgm:pt>
    <dgm:pt modelId="{9CA137A9-F874-BB41-820D-0DB8CB2F1EAC}" type="parTrans" cxnId="{BE7B7711-9B81-2E48-9664-E56A3ED53B9B}">
      <dgm:prSet/>
      <dgm:spPr>
        <a:ln>
          <a:solidFill>
            <a:schemeClr val="bg2"/>
          </a:solidFill>
        </a:ln>
      </dgm:spPr>
      <dgm:t>
        <a:bodyPr/>
        <a:lstStyle/>
        <a:p>
          <a:endParaRPr lang="fr-FR"/>
        </a:p>
      </dgm:t>
    </dgm:pt>
    <dgm:pt modelId="{84F8F1AB-4657-744F-A3C5-6A24FD1849C9}" type="sibTrans" cxnId="{BE7B7711-9B81-2E48-9664-E56A3ED53B9B}">
      <dgm:prSet/>
      <dgm:spPr/>
      <dgm:t>
        <a:bodyPr/>
        <a:lstStyle/>
        <a:p>
          <a:endParaRPr lang="fr-FR"/>
        </a:p>
      </dgm:t>
    </dgm:pt>
    <dgm:pt modelId="{65AB6C85-3E4D-D54C-A00B-CC6ABC63B7E6}" type="pres">
      <dgm:prSet presAssocID="{3C4CE916-11CB-E14F-A516-99CFCFA6CD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CFEE18D-5E0F-6440-9431-9EC014198627}" type="pres">
      <dgm:prSet presAssocID="{211064ED-E9C2-A842-A1A9-C80FD9B6233F}" presName="root" presStyleCnt="0"/>
      <dgm:spPr/>
    </dgm:pt>
    <dgm:pt modelId="{62BC250E-EF5B-484A-AD09-F8D43DE6469F}" type="pres">
      <dgm:prSet presAssocID="{211064ED-E9C2-A842-A1A9-C80FD9B6233F}" presName="rootComposite" presStyleCnt="0"/>
      <dgm:spPr/>
    </dgm:pt>
    <dgm:pt modelId="{2E325F74-60B5-AF44-8D0A-CD2B0FFAD0A6}" type="pres">
      <dgm:prSet presAssocID="{211064ED-E9C2-A842-A1A9-C80FD9B6233F}" presName="rootText" presStyleLbl="node1" presStyleIdx="0" presStyleCnt="3" custScaleY="45319" custLinFactNeighborX="-43" custLinFactNeighborY="-52913"/>
      <dgm:spPr/>
      <dgm:t>
        <a:bodyPr/>
        <a:lstStyle/>
        <a:p>
          <a:endParaRPr lang="fr-FR"/>
        </a:p>
      </dgm:t>
    </dgm:pt>
    <dgm:pt modelId="{11968D47-43F4-944B-97B2-C8424FFC7333}" type="pres">
      <dgm:prSet presAssocID="{211064ED-E9C2-A842-A1A9-C80FD9B6233F}" presName="rootConnector" presStyleLbl="node1" presStyleIdx="0" presStyleCnt="3"/>
      <dgm:spPr/>
      <dgm:t>
        <a:bodyPr/>
        <a:lstStyle/>
        <a:p>
          <a:endParaRPr lang="fr-FR"/>
        </a:p>
      </dgm:t>
    </dgm:pt>
    <dgm:pt modelId="{95968B7A-6EAC-284E-9274-847CC167D881}" type="pres">
      <dgm:prSet presAssocID="{211064ED-E9C2-A842-A1A9-C80FD9B6233F}" presName="childShape" presStyleCnt="0"/>
      <dgm:spPr/>
    </dgm:pt>
    <dgm:pt modelId="{FB849ECF-D90B-3A4A-9DE0-1FD25973564E}" type="pres">
      <dgm:prSet presAssocID="{F27D0B7E-56A8-054F-9CE1-0FA673D5F0F3}" presName="Name13" presStyleLbl="parChTrans1D2" presStyleIdx="0" presStyleCnt="3"/>
      <dgm:spPr/>
      <dgm:t>
        <a:bodyPr/>
        <a:lstStyle/>
        <a:p>
          <a:endParaRPr lang="fr-FR"/>
        </a:p>
      </dgm:t>
    </dgm:pt>
    <dgm:pt modelId="{6BDE5967-D6B2-5044-8680-A2D08052512E}" type="pres">
      <dgm:prSet presAssocID="{F8D932B0-D3E5-3A4C-A8D4-037BDA7898D5}" presName="childText" presStyleLbl="bgAcc1" presStyleIdx="0" presStyleCnt="3" custScaleX="124845" custScaleY="48872" custLinFactNeighborX="-8247" custLinFactNeighborY="235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BDE22A-9B97-F347-97F5-9FB8A268BB62}" type="pres">
      <dgm:prSet presAssocID="{A29E2D65-83D2-BB42-A6B2-70CB7C940A89}" presName="root" presStyleCnt="0"/>
      <dgm:spPr/>
    </dgm:pt>
    <dgm:pt modelId="{47E35A9E-6EF1-B445-B789-227C612A8DCF}" type="pres">
      <dgm:prSet presAssocID="{A29E2D65-83D2-BB42-A6B2-70CB7C940A89}" presName="rootComposite" presStyleCnt="0"/>
      <dgm:spPr/>
    </dgm:pt>
    <dgm:pt modelId="{59BD3AC2-1EE0-6247-A65E-C34C559FCA4B}" type="pres">
      <dgm:prSet presAssocID="{A29E2D65-83D2-BB42-A6B2-70CB7C940A89}" presName="rootText" presStyleLbl="node1" presStyleIdx="1" presStyleCnt="3" custScaleY="45319" custLinFactNeighborX="-983" custLinFactNeighborY="-52913"/>
      <dgm:spPr/>
      <dgm:t>
        <a:bodyPr/>
        <a:lstStyle/>
        <a:p>
          <a:endParaRPr lang="fr-FR"/>
        </a:p>
      </dgm:t>
    </dgm:pt>
    <dgm:pt modelId="{B99D8FB5-0DB5-334E-9051-E9BB92DB9368}" type="pres">
      <dgm:prSet presAssocID="{A29E2D65-83D2-BB42-A6B2-70CB7C940A89}" presName="rootConnector" presStyleLbl="node1" presStyleIdx="1" presStyleCnt="3"/>
      <dgm:spPr/>
      <dgm:t>
        <a:bodyPr/>
        <a:lstStyle/>
        <a:p>
          <a:endParaRPr lang="fr-FR"/>
        </a:p>
      </dgm:t>
    </dgm:pt>
    <dgm:pt modelId="{688A5960-BC6B-0043-A311-410A240B922C}" type="pres">
      <dgm:prSet presAssocID="{A29E2D65-83D2-BB42-A6B2-70CB7C940A89}" presName="childShape" presStyleCnt="0"/>
      <dgm:spPr/>
    </dgm:pt>
    <dgm:pt modelId="{D0FBFE91-FDFD-164A-8438-799AFE6BF6AB}" type="pres">
      <dgm:prSet presAssocID="{9CA137A9-F874-BB41-820D-0DB8CB2F1EAC}" presName="Name13" presStyleLbl="parChTrans1D2" presStyleIdx="1" presStyleCnt="3"/>
      <dgm:spPr/>
      <dgm:t>
        <a:bodyPr/>
        <a:lstStyle/>
        <a:p>
          <a:endParaRPr lang="fr-FR"/>
        </a:p>
      </dgm:t>
    </dgm:pt>
    <dgm:pt modelId="{635D60B7-0B08-0140-A3AD-D9C32B050919}" type="pres">
      <dgm:prSet presAssocID="{B8F07077-571F-CE48-A690-A6EE84258C47}" presName="childText" presStyleLbl="bgAcc1" presStyleIdx="1" presStyleCnt="3" custScaleX="139828" custScaleY="51066" custLinFactNeighborX="-383" custLinFactNeighborY="-538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16ED7F-5ABD-834A-9015-CAC82DDEF775}" type="pres">
      <dgm:prSet presAssocID="{34AEC3FC-C0AD-1B42-8E89-71998AC462A1}" presName="root" presStyleCnt="0"/>
      <dgm:spPr/>
    </dgm:pt>
    <dgm:pt modelId="{77399FFD-DEFF-D24F-A0EE-7FEFF127C887}" type="pres">
      <dgm:prSet presAssocID="{34AEC3FC-C0AD-1B42-8E89-71998AC462A1}" presName="rootComposite" presStyleCnt="0"/>
      <dgm:spPr/>
    </dgm:pt>
    <dgm:pt modelId="{F13F38B9-21B5-0D49-BB5D-7B405654E8CA}" type="pres">
      <dgm:prSet presAssocID="{34AEC3FC-C0AD-1B42-8E89-71998AC462A1}" presName="rootText" presStyleLbl="node1" presStyleIdx="2" presStyleCnt="3" custScaleY="45319" custLinFactNeighborX="-1923" custLinFactNeighborY="-52913"/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2D8FB80-0D19-1445-8138-9745C65C4041}" type="pres">
      <dgm:prSet presAssocID="{34AEC3FC-C0AD-1B42-8E89-71998AC462A1}" presName="rootConnector" presStyleLbl="node1" presStyleIdx="2" presStyleCnt="3"/>
      <dgm:spPr/>
      <dgm:t>
        <a:bodyPr/>
        <a:lstStyle/>
        <a:p>
          <a:endParaRPr lang="fr-FR"/>
        </a:p>
      </dgm:t>
    </dgm:pt>
    <dgm:pt modelId="{CFE35FE1-F0FF-B240-A7CB-AB03EDA520F8}" type="pres">
      <dgm:prSet presAssocID="{34AEC3FC-C0AD-1B42-8E89-71998AC462A1}" presName="childShape" presStyleCnt="0"/>
      <dgm:spPr/>
    </dgm:pt>
    <dgm:pt modelId="{C1105219-E162-4447-A5A4-C9F82AAD82E9}" type="pres">
      <dgm:prSet presAssocID="{22C07E12-DD9A-104A-AE86-7FA6C076ECD2}" presName="Name13" presStyleLbl="parChTrans1D2" presStyleIdx="2" presStyleCnt="3"/>
      <dgm:spPr/>
      <dgm:t>
        <a:bodyPr/>
        <a:lstStyle/>
        <a:p>
          <a:endParaRPr lang="fr-FR"/>
        </a:p>
      </dgm:t>
    </dgm:pt>
    <dgm:pt modelId="{B3318D8F-A8AE-FC48-9F4D-7BF6761D84A2}" type="pres">
      <dgm:prSet presAssocID="{C4EC665F-256D-3F40-91A0-D87879DA67E9}" presName="childText" presStyleLbl="bgAcc1" presStyleIdx="2" presStyleCnt="3" custScaleY="51066" custLinFactNeighborX="-11896" custLinFactNeighborY="-538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EC5849-4A38-468D-8CD5-7230A10DD0EF}" type="presOf" srcId="{3C4CE916-11CB-E14F-A516-99CFCFA6CDEC}" destId="{65AB6C85-3E4D-D54C-A00B-CC6ABC63B7E6}" srcOrd="0" destOrd="0" presId="urn:microsoft.com/office/officeart/2005/8/layout/hierarchy3"/>
    <dgm:cxn modelId="{9221E522-D546-4766-990E-3813A4DD4BE7}" type="presOf" srcId="{F27D0B7E-56A8-054F-9CE1-0FA673D5F0F3}" destId="{FB849ECF-D90B-3A4A-9DE0-1FD25973564E}" srcOrd="0" destOrd="0" presId="urn:microsoft.com/office/officeart/2005/8/layout/hierarchy3"/>
    <dgm:cxn modelId="{2E02A17F-14EE-4F84-8D0C-EA5FFC1B9FEF}" type="presOf" srcId="{9CA137A9-F874-BB41-820D-0DB8CB2F1EAC}" destId="{D0FBFE91-FDFD-164A-8438-799AFE6BF6AB}" srcOrd="0" destOrd="0" presId="urn:microsoft.com/office/officeart/2005/8/layout/hierarchy3"/>
    <dgm:cxn modelId="{159D8B7D-3EE0-AB4D-9575-E7003CC33F7F}" srcId="{3C4CE916-11CB-E14F-A516-99CFCFA6CDEC}" destId="{211064ED-E9C2-A842-A1A9-C80FD9B6233F}" srcOrd="0" destOrd="0" parTransId="{CDA99948-DA70-AD48-98C3-E11480056BEB}" sibTransId="{93EB721D-301A-3640-A79A-03E1CB6F149A}"/>
    <dgm:cxn modelId="{79E8EA55-DA2D-5746-ABD6-05EA6A2B7C55}" srcId="{3C4CE916-11CB-E14F-A516-99CFCFA6CDEC}" destId="{34AEC3FC-C0AD-1B42-8E89-71998AC462A1}" srcOrd="2" destOrd="0" parTransId="{FCFB7645-35B3-964A-8F6A-00315CD3B337}" sibTransId="{900B0C37-E14E-064A-812C-5E713A57CD5F}"/>
    <dgm:cxn modelId="{AFB2F193-1050-4F4B-883E-EA13098D5879}" type="presOf" srcId="{C4EC665F-256D-3F40-91A0-D87879DA67E9}" destId="{B3318D8F-A8AE-FC48-9F4D-7BF6761D84A2}" srcOrd="0" destOrd="0" presId="urn:microsoft.com/office/officeart/2005/8/layout/hierarchy3"/>
    <dgm:cxn modelId="{473AFF27-8E3E-400B-A727-FC3C66BDEB5A}" type="presOf" srcId="{34AEC3FC-C0AD-1B42-8E89-71998AC462A1}" destId="{F13F38B9-21B5-0D49-BB5D-7B405654E8CA}" srcOrd="0" destOrd="0" presId="urn:microsoft.com/office/officeart/2005/8/layout/hierarchy3"/>
    <dgm:cxn modelId="{614095B9-AFCE-4438-8928-5A6FBF44E93F}" type="presOf" srcId="{B8F07077-571F-CE48-A690-A6EE84258C47}" destId="{635D60B7-0B08-0140-A3AD-D9C32B050919}" srcOrd="0" destOrd="0" presId="urn:microsoft.com/office/officeart/2005/8/layout/hierarchy3"/>
    <dgm:cxn modelId="{290ED597-B60E-4566-B5C0-3083FE8EC896}" type="presOf" srcId="{F8D932B0-D3E5-3A4C-A8D4-037BDA7898D5}" destId="{6BDE5967-D6B2-5044-8680-A2D08052512E}" srcOrd="0" destOrd="0" presId="urn:microsoft.com/office/officeart/2005/8/layout/hierarchy3"/>
    <dgm:cxn modelId="{6F915190-8779-4786-8967-78AE908E1420}" type="presOf" srcId="{22C07E12-DD9A-104A-AE86-7FA6C076ECD2}" destId="{C1105219-E162-4447-A5A4-C9F82AAD82E9}" srcOrd="0" destOrd="0" presId="urn:microsoft.com/office/officeart/2005/8/layout/hierarchy3"/>
    <dgm:cxn modelId="{80E033A4-8D7B-3D4F-BB25-BAEA94259132}" srcId="{3C4CE916-11CB-E14F-A516-99CFCFA6CDEC}" destId="{A29E2D65-83D2-BB42-A6B2-70CB7C940A89}" srcOrd="1" destOrd="0" parTransId="{6E667524-F88C-B74A-AB9F-E5B7CCFBE574}" sibTransId="{0564C094-B1E1-154F-AE25-3802F1FCFF81}"/>
    <dgm:cxn modelId="{1EBB84D5-6AD2-E944-AD75-88A05EBDD27F}" srcId="{34AEC3FC-C0AD-1B42-8E89-71998AC462A1}" destId="{C4EC665F-256D-3F40-91A0-D87879DA67E9}" srcOrd="0" destOrd="0" parTransId="{22C07E12-DD9A-104A-AE86-7FA6C076ECD2}" sibTransId="{973B927F-D165-694A-8BB8-5A4CE1A604D8}"/>
    <dgm:cxn modelId="{97339988-6360-4258-8EAA-CEF5561A4727}" type="presOf" srcId="{211064ED-E9C2-A842-A1A9-C80FD9B6233F}" destId="{11968D47-43F4-944B-97B2-C8424FFC7333}" srcOrd="1" destOrd="0" presId="urn:microsoft.com/office/officeart/2005/8/layout/hierarchy3"/>
    <dgm:cxn modelId="{9394C8CA-91AB-8147-8D27-B306651625CF}" srcId="{211064ED-E9C2-A842-A1A9-C80FD9B6233F}" destId="{F8D932B0-D3E5-3A4C-A8D4-037BDA7898D5}" srcOrd="0" destOrd="0" parTransId="{F27D0B7E-56A8-054F-9CE1-0FA673D5F0F3}" sibTransId="{469F2356-D99A-734B-A325-81F5BB62CB27}"/>
    <dgm:cxn modelId="{84545167-3E04-4FF1-97F1-670D3DB2C14B}" type="presOf" srcId="{A29E2D65-83D2-BB42-A6B2-70CB7C940A89}" destId="{59BD3AC2-1EE0-6247-A65E-C34C559FCA4B}" srcOrd="0" destOrd="0" presId="urn:microsoft.com/office/officeart/2005/8/layout/hierarchy3"/>
    <dgm:cxn modelId="{8CF9E43B-C00F-45D8-8C56-48A1AD98F7CD}" type="presOf" srcId="{211064ED-E9C2-A842-A1A9-C80FD9B6233F}" destId="{2E325F74-60B5-AF44-8D0A-CD2B0FFAD0A6}" srcOrd="0" destOrd="0" presId="urn:microsoft.com/office/officeart/2005/8/layout/hierarchy3"/>
    <dgm:cxn modelId="{E1505CF0-10BE-403B-96C8-77BAE740D82D}" type="presOf" srcId="{34AEC3FC-C0AD-1B42-8E89-71998AC462A1}" destId="{32D8FB80-0D19-1445-8138-9745C65C4041}" srcOrd="1" destOrd="0" presId="urn:microsoft.com/office/officeart/2005/8/layout/hierarchy3"/>
    <dgm:cxn modelId="{BE7B7711-9B81-2E48-9664-E56A3ED53B9B}" srcId="{A29E2D65-83D2-BB42-A6B2-70CB7C940A89}" destId="{B8F07077-571F-CE48-A690-A6EE84258C47}" srcOrd="0" destOrd="0" parTransId="{9CA137A9-F874-BB41-820D-0DB8CB2F1EAC}" sibTransId="{84F8F1AB-4657-744F-A3C5-6A24FD1849C9}"/>
    <dgm:cxn modelId="{B4BE55CB-2BF0-4BCD-8829-47257C0D5438}" type="presOf" srcId="{A29E2D65-83D2-BB42-A6B2-70CB7C940A89}" destId="{B99D8FB5-0DB5-334E-9051-E9BB92DB9368}" srcOrd="1" destOrd="0" presId="urn:microsoft.com/office/officeart/2005/8/layout/hierarchy3"/>
    <dgm:cxn modelId="{29453D3B-B9E4-45DF-9C1F-BD6868205EBF}" type="presParOf" srcId="{65AB6C85-3E4D-D54C-A00B-CC6ABC63B7E6}" destId="{BCFEE18D-5E0F-6440-9431-9EC014198627}" srcOrd="0" destOrd="0" presId="urn:microsoft.com/office/officeart/2005/8/layout/hierarchy3"/>
    <dgm:cxn modelId="{A789ADE4-33C7-4F9F-9705-13BC2E877960}" type="presParOf" srcId="{BCFEE18D-5E0F-6440-9431-9EC014198627}" destId="{62BC250E-EF5B-484A-AD09-F8D43DE6469F}" srcOrd="0" destOrd="0" presId="urn:microsoft.com/office/officeart/2005/8/layout/hierarchy3"/>
    <dgm:cxn modelId="{D07BE8A8-2691-45F8-9346-9C35BE1EA243}" type="presParOf" srcId="{62BC250E-EF5B-484A-AD09-F8D43DE6469F}" destId="{2E325F74-60B5-AF44-8D0A-CD2B0FFAD0A6}" srcOrd="0" destOrd="0" presId="urn:microsoft.com/office/officeart/2005/8/layout/hierarchy3"/>
    <dgm:cxn modelId="{E52AA63E-18C0-491B-BF2B-E9E7E5C16589}" type="presParOf" srcId="{62BC250E-EF5B-484A-AD09-F8D43DE6469F}" destId="{11968D47-43F4-944B-97B2-C8424FFC7333}" srcOrd="1" destOrd="0" presId="urn:microsoft.com/office/officeart/2005/8/layout/hierarchy3"/>
    <dgm:cxn modelId="{9F25B923-AC4D-4C21-B8CA-E3D17924F12C}" type="presParOf" srcId="{BCFEE18D-5E0F-6440-9431-9EC014198627}" destId="{95968B7A-6EAC-284E-9274-847CC167D881}" srcOrd="1" destOrd="0" presId="urn:microsoft.com/office/officeart/2005/8/layout/hierarchy3"/>
    <dgm:cxn modelId="{21C4C8E3-E14E-4DA0-903C-3E5010EDCC52}" type="presParOf" srcId="{95968B7A-6EAC-284E-9274-847CC167D881}" destId="{FB849ECF-D90B-3A4A-9DE0-1FD25973564E}" srcOrd="0" destOrd="0" presId="urn:microsoft.com/office/officeart/2005/8/layout/hierarchy3"/>
    <dgm:cxn modelId="{6997005C-6750-477B-AE1C-7DA1DC8B348F}" type="presParOf" srcId="{95968B7A-6EAC-284E-9274-847CC167D881}" destId="{6BDE5967-D6B2-5044-8680-A2D08052512E}" srcOrd="1" destOrd="0" presId="urn:microsoft.com/office/officeart/2005/8/layout/hierarchy3"/>
    <dgm:cxn modelId="{7AFCE5B7-680A-4FCF-88CA-B529F70ED12A}" type="presParOf" srcId="{65AB6C85-3E4D-D54C-A00B-CC6ABC63B7E6}" destId="{DDBDE22A-9B97-F347-97F5-9FB8A268BB62}" srcOrd="1" destOrd="0" presId="urn:microsoft.com/office/officeart/2005/8/layout/hierarchy3"/>
    <dgm:cxn modelId="{0F2F44E4-1324-4D48-AFEC-02F61478AE81}" type="presParOf" srcId="{DDBDE22A-9B97-F347-97F5-9FB8A268BB62}" destId="{47E35A9E-6EF1-B445-B789-227C612A8DCF}" srcOrd="0" destOrd="0" presId="urn:microsoft.com/office/officeart/2005/8/layout/hierarchy3"/>
    <dgm:cxn modelId="{C5701C8E-3A14-4BFD-8816-65E2BB77AADF}" type="presParOf" srcId="{47E35A9E-6EF1-B445-B789-227C612A8DCF}" destId="{59BD3AC2-1EE0-6247-A65E-C34C559FCA4B}" srcOrd="0" destOrd="0" presId="urn:microsoft.com/office/officeart/2005/8/layout/hierarchy3"/>
    <dgm:cxn modelId="{7A26C59D-BE48-40E4-A3E7-F27239F03C41}" type="presParOf" srcId="{47E35A9E-6EF1-B445-B789-227C612A8DCF}" destId="{B99D8FB5-0DB5-334E-9051-E9BB92DB9368}" srcOrd="1" destOrd="0" presId="urn:microsoft.com/office/officeart/2005/8/layout/hierarchy3"/>
    <dgm:cxn modelId="{8A93EB3D-A200-42E1-A8B2-53C2731FDA36}" type="presParOf" srcId="{DDBDE22A-9B97-F347-97F5-9FB8A268BB62}" destId="{688A5960-BC6B-0043-A311-410A240B922C}" srcOrd="1" destOrd="0" presId="urn:microsoft.com/office/officeart/2005/8/layout/hierarchy3"/>
    <dgm:cxn modelId="{E8B9DD2B-DE90-4746-8102-F9E9F2763C96}" type="presParOf" srcId="{688A5960-BC6B-0043-A311-410A240B922C}" destId="{D0FBFE91-FDFD-164A-8438-799AFE6BF6AB}" srcOrd="0" destOrd="0" presId="urn:microsoft.com/office/officeart/2005/8/layout/hierarchy3"/>
    <dgm:cxn modelId="{A8F2EC2B-9218-4C1F-914F-C90387993F06}" type="presParOf" srcId="{688A5960-BC6B-0043-A311-410A240B922C}" destId="{635D60B7-0B08-0140-A3AD-D9C32B050919}" srcOrd="1" destOrd="0" presId="urn:microsoft.com/office/officeart/2005/8/layout/hierarchy3"/>
    <dgm:cxn modelId="{4B19FFCF-7D78-4C23-A7C9-2D37D545CFA5}" type="presParOf" srcId="{65AB6C85-3E4D-D54C-A00B-CC6ABC63B7E6}" destId="{0616ED7F-5ABD-834A-9015-CAC82DDEF775}" srcOrd="2" destOrd="0" presId="urn:microsoft.com/office/officeart/2005/8/layout/hierarchy3"/>
    <dgm:cxn modelId="{B461C59F-0690-4D1D-B9B7-635C224EC840}" type="presParOf" srcId="{0616ED7F-5ABD-834A-9015-CAC82DDEF775}" destId="{77399FFD-DEFF-D24F-A0EE-7FEFF127C887}" srcOrd="0" destOrd="0" presId="urn:microsoft.com/office/officeart/2005/8/layout/hierarchy3"/>
    <dgm:cxn modelId="{1EF36965-27C5-4963-9B8C-3E9F6AC16041}" type="presParOf" srcId="{77399FFD-DEFF-D24F-A0EE-7FEFF127C887}" destId="{F13F38B9-21B5-0D49-BB5D-7B405654E8CA}" srcOrd="0" destOrd="0" presId="urn:microsoft.com/office/officeart/2005/8/layout/hierarchy3"/>
    <dgm:cxn modelId="{DE304753-A613-4D0E-975A-D0CC199B1D30}" type="presParOf" srcId="{77399FFD-DEFF-D24F-A0EE-7FEFF127C887}" destId="{32D8FB80-0D19-1445-8138-9745C65C4041}" srcOrd="1" destOrd="0" presId="urn:microsoft.com/office/officeart/2005/8/layout/hierarchy3"/>
    <dgm:cxn modelId="{5D47FAFB-089B-4E65-9452-509DD5DBBDAC}" type="presParOf" srcId="{0616ED7F-5ABD-834A-9015-CAC82DDEF775}" destId="{CFE35FE1-F0FF-B240-A7CB-AB03EDA520F8}" srcOrd="1" destOrd="0" presId="urn:microsoft.com/office/officeart/2005/8/layout/hierarchy3"/>
    <dgm:cxn modelId="{CC64F02F-9472-4722-8A89-41E8B2D329C1}" type="presParOf" srcId="{CFE35FE1-F0FF-B240-A7CB-AB03EDA520F8}" destId="{C1105219-E162-4447-A5A4-C9F82AAD82E9}" srcOrd="0" destOrd="0" presId="urn:microsoft.com/office/officeart/2005/8/layout/hierarchy3"/>
    <dgm:cxn modelId="{E516C160-B97E-4F1F-898A-A47C22FE8D61}" type="presParOf" srcId="{CFE35FE1-F0FF-B240-A7CB-AB03EDA520F8}" destId="{B3318D8F-A8AE-FC48-9F4D-7BF6761D84A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A81F5D-3AA8-DB4E-B042-EC98E207A58F}" type="doc">
      <dgm:prSet loTypeId="urn:microsoft.com/office/officeart/2005/8/layout/cycle4#1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B07E0892-8177-1E48-B8BD-4A1D7CDF255F}">
      <dgm:prSet phldrT="[Texte]" custT="1"/>
      <dgm:spPr/>
      <dgm:t>
        <a:bodyPr/>
        <a:lstStyle/>
        <a:p>
          <a:pPr algn="r"/>
          <a:r>
            <a:rPr lang="fr-FR" sz="1400" dirty="0" smtClean="0"/>
            <a:t>MEMBER STATES</a:t>
          </a:r>
        </a:p>
        <a:p>
          <a:pPr algn="r"/>
          <a:endParaRPr lang="fr-FR" sz="1400" dirty="0" smtClean="0"/>
        </a:p>
        <a:p>
          <a:pPr algn="r"/>
          <a:r>
            <a:rPr lang="fr-FR" sz="1400" dirty="0" smtClean="0"/>
            <a:t>EU</a:t>
          </a:r>
        </a:p>
        <a:p>
          <a:pPr algn="r"/>
          <a:endParaRPr lang="fr-FR" sz="1400" dirty="0"/>
        </a:p>
      </dgm:t>
    </dgm:pt>
    <dgm:pt modelId="{77DF77E2-11F6-824C-BBE1-C04EDA42A35C}" type="parTrans" cxnId="{D3931021-3E47-B345-8C0B-34E6F8932365}">
      <dgm:prSet/>
      <dgm:spPr/>
      <dgm:t>
        <a:bodyPr/>
        <a:lstStyle/>
        <a:p>
          <a:endParaRPr lang="fr-FR"/>
        </a:p>
      </dgm:t>
    </dgm:pt>
    <dgm:pt modelId="{0E21349E-FB61-224C-8B0B-AF3547855C77}" type="sibTrans" cxnId="{D3931021-3E47-B345-8C0B-34E6F8932365}">
      <dgm:prSet/>
      <dgm:spPr/>
      <dgm:t>
        <a:bodyPr/>
        <a:lstStyle/>
        <a:p>
          <a:endParaRPr lang="fr-FR"/>
        </a:p>
      </dgm:t>
    </dgm:pt>
    <dgm:pt modelId="{9B76903E-541D-8F4D-8214-C54AAE7D7F04}">
      <dgm:prSet phldrT="[Texte]" custT="1"/>
      <dgm:spPr/>
      <dgm:t>
        <a:bodyPr lIns="36000" rIns="36000"/>
        <a:lstStyle/>
        <a:p>
          <a:pPr>
            <a:spcAft>
              <a:spcPts val="0"/>
            </a:spcAft>
          </a:pPr>
          <a:r>
            <a:rPr lang="en-GB" sz="1400" noProof="0" dirty="0" smtClean="0"/>
            <a:t>Member States and/or member cooperation organisations of OTIF</a:t>
          </a:r>
          <a:endParaRPr lang="en-GB" sz="1400" noProof="0" dirty="0"/>
        </a:p>
      </dgm:t>
    </dgm:pt>
    <dgm:pt modelId="{1766758F-0D93-4241-A7B1-1FF70E439BB8}" type="parTrans" cxnId="{B49C8599-D796-7146-B2B5-1A784A4FA26F}">
      <dgm:prSet/>
      <dgm:spPr/>
      <dgm:t>
        <a:bodyPr/>
        <a:lstStyle/>
        <a:p>
          <a:endParaRPr lang="fr-FR"/>
        </a:p>
      </dgm:t>
    </dgm:pt>
    <dgm:pt modelId="{320378CC-9397-7641-B544-959D28F93187}" type="sibTrans" cxnId="{B49C8599-D796-7146-B2B5-1A784A4FA26F}">
      <dgm:prSet/>
      <dgm:spPr/>
      <dgm:t>
        <a:bodyPr/>
        <a:lstStyle/>
        <a:p>
          <a:endParaRPr lang="fr-FR"/>
        </a:p>
      </dgm:t>
    </dgm:pt>
    <dgm:pt modelId="{2AF7F515-DCE6-4C41-B4E4-5B7386B97C54}">
      <dgm:prSet phldrT="[Texte]" custT="1"/>
      <dgm:spPr/>
      <dgm:t>
        <a:bodyPr/>
        <a:lstStyle/>
        <a:p>
          <a:pPr algn="l"/>
          <a:r>
            <a:rPr lang="fr-FR" sz="1400" dirty="0" smtClean="0"/>
            <a:t>OSJD, UNECE, ERA, GCC, ESCAP</a:t>
          </a:r>
        </a:p>
        <a:p>
          <a:pPr algn="l"/>
          <a:endParaRPr lang="fr-FR" sz="1400" dirty="0"/>
        </a:p>
      </dgm:t>
    </dgm:pt>
    <dgm:pt modelId="{409A0E9D-800C-3345-AA21-60DFFF758D99}" type="parTrans" cxnId="{E4143C05-1DC8-0B4B-AE46-83DEB8C52368}">
      <dgm:prSet/>
      <dgm:spPr/>
      <dgm:t>
        <a:bodyPr/>
        <a:lstStyle/>
        <a:p>
          <a:endParaRPr lang="fr-FR"/>
        </a:p>
      </dgm:t>
    </dgm:pt>
    <dgm:pt modelId="{2EEF6D9E-ED9E-504C-8DA0-5537321218B8}" type="sibTrans" cxnId="{E4143C05-1DC8-0B4B-AE46-83DEB8C52368}">
      <dgm:prSet/>
      <dgm:spPr/>
      <dgm:t>
        <a:bodyPr/>
        <a:lstStyle/>
        <a:p>
          <a:endParaRPr lang="fr-FR"/>
        </a:p>
      </dgm:t>
    </dgm:pt>
    <dgm:pt modelId="{1554ADB8-8140-0046-BEA0-238369FCBCA9}">
      <dgm:prSet phldrT="[Texte]" custT="1"/>
      <dgm:spPr/>
      <dgm:t>
        <a:bodyPr/>
        <a:lstStyle/>
        <a:p>
          <a:r>
            <a:rPr lang="en-GB" sz="1400" noProof="0" dirty="0" smtClean="0"/>
            <a:t>First Level: </a:t>
          </a:r>
          <a:br>
            <a:rPr lang="en-GB" sz="1400" noProof="0" dirty="0" smtClean="0"/>
          </a:br>
          <a:r>
            <a:rPr lang="en-GB" sz="1400" noProof="0" dirty="0" smtClean="0"/>
            <a:t>international state organisations</a:t>
          </a:r>
          <a:endParaRPr lang="en-GB" sz="1400" noProof="0" dirty="0"/>
        </a:p>
      </dgm:t>
    </dgm:pt>
    <dgm:pt modelId="{B1127AC5-F71E-1F46-9608-A79DF396FBF6}" type="parTrans" cxnId="{0C4D1EDE-5875-7E46-A3B8-5AB9D70D11D5}">
      <dgm:prSet/>
      <dgm:spPr/>
      <dgm:t>
        <a:bodyPr/>
        <a:lstStyle/>
        <a:p>
          <a:endParaRPr lang="fr-FR"/>
        </a:p>
      </dgm:t>
    </dgm:pt>
    <dgm:pt modelId="{0F9A3DD6-7AAF-5C41-9CB2-F5E2CE3E988D}" type="sibTrans" cxnId="{0C4D1EDE-5875-7E46-A3B8-5AB9D70D11D5}">
      <dgm:prSet/>
      <dgm:spPr/>
      <dgm:t>
        <a:bodyPr/>
        <a:lstStyle/>
        <a:p>
          <a:endParaRPr lang="fr-FR"/>
        </a:p>
      </dgm:t>
    </dgm:pt>
    <dgm:pt modelId="{9C01A6F7-2634-0048-8834-5729D783587D}">
      <dgm:prSet phldrT="[Texte]" custT="1"/>
      <dgm:spPr/>
      <dgm:t>
        <a:bodyPr rIns="36000" anchor="ctr"/>
        <a:lstStyle/>
        <a:p>
          <a:pPr algn="l">
            <a:spcAft>
              <a:spcPts val="0"/>
            </a:spcAft>
          </a:pPr>
          <a:endParaRPr lang="en-GB" sz="1400" noProof="0" dirty="0" smtClean="0"/>
        </a:p>
        <a:p>
          <a:pPr algn="l">
            <a:spcAft>
              <a:spcPts val="0"/>
            </a:spcAft>
          </a:pPr>
          <a:endParaRPr lang="en-GB" sz="1400" noProof="0" dirty="0" smtClean="0"/>
        </a:p>
        <a:p>
          <a:pPr algn="l">
            <a:spcAft>
              <a:spcPts val="0"/>
            </a:spcAft>
          </a:pPr>
          <a:endParaRPr lang="en-GB" sz="1400" noProof="0" dirty="0" smtClean="0"/>
        </a:p>
        <a:p>
          <a:pPr algn="l">
            <a:spcAft>
              <a:spcPts val="0"/>
            </a:spcAft>
          </a:pPr>
          <a:r>
            <a:rPr lang="en-GB" sz="1400" noProof="0" dirty="0" smtClean="0"/>
            <a:t>CER/UIC/CIT        </a:t>
          </a:r>
          <a:r>
            <a:rPr lang="en-GB" sz="1400" noProof="0" dirty="0" err="1" smtClean="0"/>
            <a:t>RailnetEurope</a:t>
          </a:r>
          <a:endParaRPr lang="en-GB" sz="1400" noProof="0" dirty="0" smtClean="0"/>
        </a:p>
        <a:p>
          <a:pPr algn="l">
            <a:spcAft>
              <a:spcPts val="0"/>
            </a:spcAft>
          </a:pPr>
          <a:r>
            <a:rPr lang="en-GB" sz="1400" noProof="0" dirty="0" smtClean="0"/>
            <a:t>UNIFE</a:t>
          </a:r>
        </a:p>
        <a:p>
          <a:pPr algn="l">
            <a:spcAft>
              <a:spcPts val="0"/>
            </a:spcAft>
          </a:pPr>
          <a:r>
            <a:rPr lang="en-GB" sz="1400" noProof="0" dirty="0" smtClean="0"/>
            <a:t>UIP</a:t>
          </a:r>
        </a:p>
        <a:p>
          <a:pPr algn="l">
            <a:spcAft>
              <a:spcPts val="0"/>
            </a:spcAft>
          </a:pPr>
          <a:r>
            <a:rPr lang="en-GB" sz="1400" noProof="0" dirty="0" smtClean="0"/>
            <a:t>Dangerous goods </a:t>
          </a:r>
          <a:br>
            <a:rPr lang="en-GB" sz="1400" noProof="0" dirty="0" smtClean="0"/>
          </a:br>
          <a:r>
            <a:rPr lang="en-GB" sz="1400" noProof="0" dirty="0" smtClean="0"/>
            <a:t>industry </a:t>
          </a:r>
          <a:endParaRPr lang="en-GB" sz="1400" noProof="0" dirty="0"/>
        </a:p>
      </dgm:t>
    </dgm:pt>
    <dgm:pt modelId="{BF5E9103-BAC6-0748-8124-6D7C82968C98}" type="parTrans" cxnId="{E1D2B95E-FC46-4F40-9575-D5789FFFC15D}">
      <dgm:prSet/>
      <dgm:spPr/>
      <dgm:t>
        <a:bodyPr/>
        <a:lstStyle/>
        <a:p>
          <a:endParaRPr lang="fr-FR"/>
        </a:p>
      </dgm:t>
    </dgm:pt>
    <dgm:pt modelId="{2B8FF71A-EB5A-DE49-9494-AC4BC0A7778E}" type="sibTrans" cxnId="{E1D2B95E-FC46-4F40-9575-D5789FFFC15D}">
      <dgm:prSet/>
      <dgm:spPr/>
      <dgm:t>
        <a:bodyPr/>
        <a:lstStyle/>
        <a:p>
          <a:endParaRPr lang="fr-FR"/>
        </a:p>
      </dgm:t>
    </dgm:pt>
    <dgm:pt modelId="{D9CE146A-2693-974A-991E-D3542AE40A0B}">
      <dgm:prSet phldrT="[Texte]" custT="1"/>
      <dgm:spPr/>
      <dgm:t>
        <a:bodyPr lIns="36000" rIns="36000" anchor="t" anchorCtr="0"/>
        <a:lstStyle/>
        <a:p>
          <a:pPr>
            <a:spcAft>
              <a:spcPts val="0"/>
            </a:spcAft>
          </a:pPr>
          <a:r>
            <a:rPr lang="en-GB" sz="1400" noProof="0" dirty="0" smtClean="0"/>
            <a:t>Second Level: Professional and user associations in the rail sector</a:t>
          </a:r>
          <a:endParaRPr lang="en-GB" sz="1400" noProof="0" dirty="0"/>
        </a:p>
      </dgm:t>
    </dgm:pt>
    <dgm:pt modelId="{37146F0B-50FD-DA47-91FD-27598A53E1A4}" type="parTrans" cxnId="{AF816978-737F-AE49-8461-A38ACBE85B56}">
      <dgm:prSet/>
      <dgm:spPr/>
      <dgm:t>
        <a:bodyPr/>
        <a:lstStyle/>
        <a:p>
          <a:endParaRPr lang="fr-FR"/>
        </a:p>
      </dgm:t>
    </dgm:pt>
    <dgm:pt modelId="{25E454AC-B941-7F45-8775-5D29DA924957}" type="sibTrans" cxnId="{AF816978-737F-AE49-8461-A38ACBE85B56}">
      <dgm:prSet/>
      <dgm:spPr/>
      <dgm:t>
        <a:bodyPr/>
        <a:lstStyle/>
        <a:p>
          <a:endParaRPr lang="fr-FR"/>
        </a:p>
      </dgm:t>
    </dgm:pt>
    <dgm:pt modelId="{D4464947-9D4D-8D47-9075-0FBFD25F0488}">
      <dgm:prSet phldrT="[Texte]" custT="1"/>
      <dgm:spPr/>
      <dgm:t>
        <a:bodyPr/>
        <a:lstStyle/>
        <a:p>
          <a:pPr algn="r"/>
          <a:r>
            <a:rPr lang="fr-FR" sz="1400" dirty="0" smtClean="0"/>
            <a:t>WCO</a:t>
          </a:r>
        </a:p>
        <a:p>
          <a:pPr algn="r"/>
          <a:r>
            <a:rPr lang="fr-FR" sz="1400" dirty="0" smtClean="0"/>
            <a:t>ITJ</a:t>
          </a:r>
        </a:p>
        <a:p>
          <a:pPr algn="r"/>
          <a:r>
            <a:rPr lang="fr-FR" sz="1400" dirty="0" smtClean="0"/>
            <a:t>FIATA</a:t>
          </a:r>
          <a:endParaRPr lang="fr-FR" sz="1400" dirty="0"/>
        </a:p>
      </dgm:t>
    </dgm:pt>
    <dgm:pt modelId="{D2E4864C-4CA8-9646-A09E-25D069569AED}" type="parTrans" cxnId="{BB2572E3-CB99-9A4E-B6A1-1C8642CD8CD4}">
      <dgm:prSet/>
      <dgm:spPr/>
      <dgm:t>
        <a:bodyPr/>
        <a:lstStyle/>
        <a:p>
          <a:endParaRPr lang="fr-FR"/>
        </a:p>
      </dgm:t>
    </dgm:pt>
    <dgm:pt modelId="{F2316D2E-6AD2-214F-957C-7629F8DD7FE3}" type="sibTrans" cxnId="{BB2572E3-CB99-9A4E-B6A1-1C8642CD8CD4}">
      <dgm:prSet/>
      <dgm:spPr/>
      <dgm:t>
        <a:bodyPr/>
        <a:lstStyle/>
        <a:p>
          <a:endParaRPr lang="fr-FR"/>
        </a:p>
      </dgm:t>
    </dgm:pt>
    <dgm:pt modelId="{6846C1F9-1082-964E-BFF4-E95B7936BB2C}">
      <dgm:prSet phldrT="[Texte]" custT="1"/>
      <dgm:spPr/>
      <dgm:t>
        <a:bodyPr/>
        <a:lstStyle/>
        <a:p>
          <a:r>
            <a:rPr lang="en-GB" sz="1400" noProof="0" dirty="0" smtClean="0"/>
            <a:t>Third Level: Professional and state organisations</a:t>
          </a:r>
          <a:endParaRPr lang="en-GB" sz="1400" noProof="0" dirty="0"/>
        </a:p>
      </dgm:t>
    </dgm:pt>
    <dgm:pt modelId="{4CA0F298-CF17-424B-9E4C-C0134598F380}" type="parTrans" cxnId="{2253636D-FCBC-B041-8702-CD37674C2CC8}">
      <dgm:prSet/>
      <dgm:spPr/>
      <dgm:t>
        <a:bodyPr/>
        <a:lstStyle/>
        <a:p>
          <a:endParaRPr lang="fr-FR"/>
        </a:p>
      </dgm:t>
    </dgm:pt>
    <dgm:pt modelId="{3EEC7E8A-37BD-FC43-990C-ABA2E5C31BFE}" type="sibTrans" cxnId="{2253636D-FCBC-B041-8702-CD37674C2CC8}">
      <dgm:prSet/>
      <dgm:spPr/>
      <dgm:t>
        <a:bodyPr/>
        <a:lstStyle/>
        <a:p>
          <a:endParaRPr lang="fr-FR"/>
        </a:p>
      </dgm:t>
    </dgm:pt>
    <dgm:pt modelId="{351222FF-7156-134E-90A8-8F82C20B803D}" type="pres">
      <dgm:prSet presAssocID="{DAA81F5D-3AA8-DB4E-B042-EC98E207A58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76E773C-A8E3-D842-9D95-85A9BEC4A483}" type="pres">
      <dgm:prSet presAssocID="{DAA81F5D-3AA8-DB4E-B042-EC98E207A58F}" presName="children" presStyleCnt="0"/>
      <dgm:spPr/>
    </dgm:pt>
    <dgm:pt modelId="{98E0F47F-B20E-C347-A23B-3D60881C9610}" type="pres">
      <dgm:prSet presAssocID="{DAA81F5D-3AA8-DB4E-B042-EC98E207A58F}" presName="child1group" presStyleCnt="0"/>
      <dgm:spPr/>
    </dgm:pt>
    <dgm:pt modelId="{5A7DF0EA-405F-5141-BB38-C4DFB1BBF2BE}" type="pres">
      <dgm:prSet presAssocID="{DAA81F5D-3AA8-DB4E-B042-EC98E207A58F}" presName="child1" presStyleLbl="bgAcc1" presStyleIdx="0" presStyleCnt="4" custLinFactNeighborX="-4226" custLinFactNeighborY="-306"/>
      <dgm:spPr/>
      <dgm:t>
        <a:bodyPr/>
        <a:lstStyle/>
        <a:p>
          <a:endParaRPr lang="fr-FR"/>
        </a:p>
      </dgm:t>
    </dgm:pt>
    <dgm:pt modelId="{3A13CDF1-3FEA-EC42-BD4E-F4C55B5D740B}" type="pres">
      <dgm:prSet presAssocID="{DAA81F5D-3AA8-DB4E-B042-EC98E207A58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B9013D-59AD-1641-A3D7-9AB7F747F100}" type="pres">
      <dgm:prSet presAssocID="{DAA81F5D-3AA8-DB4E-B042-EC98E207A58F}" presName="child2group" presStyleCnt="0"/>
      <dgm:spPr/>
    </dgm:pt>
    <dgm:pt modelId="{D435E128-69DD-0D44-8C9C-AD8BBDD07563}" type="pres">
      <dgm:prSet presAssocID="{DAA81F5D-3AA8-DB4E-B042-EC98E207A58F}" presName="child2" presStyleLbl="bgAcc1" presStyleIdx="1" presStyleCnt="4" custLinFactNeighborX="3372" custLinFactNeighborY="1129"/>
      <dgm:spPr/>
      <dgm:t>
        <a:bodyPr/>
        <a:lstStyle/>
        <a:p>
          <a:endParaRPr lang="fr-FR"/>
        </a:p>
      </dgm:t>
    </dgm:pt>
    <dgm:pt modelId="{C239872F-E4FE-A547-AAB3-95D52B2F3288}" type="pres">
      <dgm:prSet presAssocID="{DAA81F5D-3AA8-DB4E-B042-EC98E207A58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F83FDB-38A8-944A-8ECA-A567C759B268}" type="pres">
      <dgm:prSet presAssocID="{DAA81F5D-3AA8-DB4E-B042-EC98E207A58F}" presName="child3group" presStyleCnt="0"/>
      <dgm:spPr/>
    </dgm:pt>
    <dgm:pt modelId="{F635066A-A847-6246-ABCA-BFA131CEEA19}" type="pres">
      <dgm:prSet presAssocID="{DAA81F5D-3AA8-DB4E-B042-EC98E207A58F}" presName="child3" presStyleLbl="bgAcc1" presStyleIdx="2" presStyleCnt="4" custScaleY="106856" custLinFactNeighborX="6746" custLinFactNeighborY="-4178"/>
      <dgm:spPr/>
      <dgm:t>
        <a:bodyPr/>
        <a:lstStyle/>
        <a:p>
          <a:endParaRPr lang="fr-FR"/>
        </a:p>
      </dgm:t>
    </dgm:pt>
    <dgm:pt modelId="{D1A1261F-026D-8F4B-A68B-143FB057F0F0}" type="pres">
      <dgm:prSet presAssocID="{DAA81F5D-3AA8-DB4E-B042-EC98E207A58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5B8547-2489-4846-94A6-C4B079A2013B}" type="pres">
      <dgm:prSet presAssocID="{DAA81F5D-3AA8-DB4E-B042-EC98E207A58F}" presName="child4group" presStyleCnt="0"/>
      <dgm:spPr/>
    </dgm:pt>
    <dgm:pt modelId="{1751A8CD-9535-074C-AD9E-C7D661D4E8A2}" type="pres">
      <dgm:prSet presAssocID="{DAA81F5D-3AA8-DB4E-B042-EC98E207A58F}" presName="child4" presStyleLbl="bgAcc1" presStyleIdx="3" presStyleCnt="4" custScaleX="103898" custLinFactNeighborX="-3406"/>
      <dgm:spPr/>
      <dgm:t>
        <a:bodyPr/>
        <a:lstStyle/>
        <a:p>
          <a:endParaRPr lang="fr-FR"/>
        </a:p>
      </dgm:t>
    </dgm:pt>
    <dgm:pt modelId="{BE130797-E22D-1647-9799-D4AE1A2793AA}" type="pres">
      <dgm:prSet presAssocID="{DAA81F5D-3AA8-DB4E-B042-EC98E207A58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8F2A85-C1BC-9349-88F6-26739C78242D}" type="pres">
      <dgm:prSet presAssocID="{DAA81F5D-3AA8-DB4E-B042-EC98E207A58F}" presName="childPlaceholder" presStyleCnt="0"/>
      <dgm:spPr/>
    </dgm:pt>
    <dgm:pt modelId="{E960E3A6-5A4A-0C48-9390-A010027FDF0C}" type="pres">
      <dgm:prSet presAssocID="{DAA81F5D-3AA8-DB4E-B042-EC98E207A58F}" presName="circle" presStyleCnt="0"/>
      <dgm:spPr/>
    </dgm:pt>
    <dgm:pt modelId="{9A2700ED-3784-0E46-B5C4-78D86117B111}" type="pres">
      <dgm:prSet presAssocID="{DAA81F5D-3AA8-DB4E-B042-EC98E207A58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24BD0C-0C22-6A45-B186-7B850E2496F2}" type="pres">
      <dgm:prSet presAssocID="{DAA81F5D-3AA8-DB4E-B042-EC98E207A58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BF1B87-23F9-EC42-8F23-DF975208FBBF}" type="pres">
      <dgm:prSet presAssocID="{DAA81F5D-3AA8-DB4E-B042-EC98E207A58F}" presName="quadrant3" presStyleLbl="node1" presStyleIdx="2" presStyleCnt="4" custLinFactNeighborY="-232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5DB774-F851-C349-8E50-7818028E0334}" type="pres">
      <dgm:prSet presAssocID="{DAA81F5D-3AA8-DB4E-B042-EC98E207A58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A774BA-CE65-A845-AFB8-31022DF4C629}" type="pres">
      <dgm:prSet presAssocID="{DAA81F5D-3AA8-DB4E-B042-EC98E207A58F}" presName="quadrantPlaceholder" presStyleCnt="0"/>
      <dgm:spPr/>
    </dgm:pt>
    <dgm:pt modelId="{AE560A76-3B8B-E54E-A70B-954686399524}" type="pres">
      <dgm:prSet presAssocID="{DAA81F5D-3AA8-DB4E-B042-EC98E207A58F}" presName="center1" presStyleLbl="fgShp" presStyleIdx="0" presStyleCnt="2" custScaleX="1" custScaleY="1" custLinFactX="300000" custLinFactY="10120" custLinFactNeighborX="330740" custLinFactNeighborY="100000"/>
      <dgm:spPr>
        <a:solidFill>
          <a:srgbClr val="3576B1"/>
        </a:solidFill>
      </dgm:spPr>
    </dgm:pt>
    <dgm:pt modelId="{2C92B7CD-99AD-B343-955C-BCDC0A79221A}" type="pres">
      <dgm:prSet presAssocID="{DAA81F5D-3AA8-DB4E-B042-EC98E207A58F}" presName="center2" presStyleLbl="fgShp" presStyleIdx="1" presStyleCnt="2" custScaleX="1" custScaleY="1" custLinFactX="283333" custLinFactY="39806" custLinFactNeighborX="300000" custLinFactNeighborY="100000"/>
      <dgm:spPr/>
    </dgm:pt>
  </dgm:ptLst>
  <dgm:cxnLst>
    <dgm:cxn modelId="{6F3307EF-F4A4-4959-ABBB-851CBDE8348C}" type="presOf" srcId="{DAA81F5D-3AA8-DB4E-B042-EC98E207A58F}" destId="{351222FF-7156-134E-90A8-8F82C20B803D}" srcOrd="0" destOrd="0" presId="urn:microsoft.com/office/officeart/2005/8/layout/cycle4#1"/>
    <dgm:cxn modelId="{FE5C4735-3A00-434B-BAB9-C58F1F038672}" type="presOf" srcId="{D9CE146A-2693-974A-991E-D3542AE40A0B}" destId="{D1A1261F-026D-8F4B-A68B-143FB057F0F0}" srcOrd="1" destOrd="0" presId="urn:microsoft.com/office/officeart/2005/8/layout/cycle4#1"/>
    <dgm:cxn modelId="{609BBEAE-DC88-4C18-BC90-451BFBF60ACE}" type="presOf" srcId="{D4464947-9D4D-8D47-9075-0FBFD25F0488}" destId="{4E5DB774-F851-C349-8E50-7818028E0334}" srcOrd="0" destOrd="0" presId="urn:microsoft.com/office/officeart/2005/8/layout/cycle4#1"/>
    <dgm:cxn modelId="{BB2572E3-CB99-9A4E-B6A1-1C8642CD8CD4}" srcId="{DAA81F5D-3AA8-DB4E-B042-EC98E207A58F}" destId="{D4464947-9D4D-8D47-9075-0FBFD25F0488}" srcOrd="3" destOrd="0" parTransId="{D2E4864C-4CA8-9646-A09E-25D069569AED}" sibTransId="{F2316D2E-6AD2-214F-957C-7629F8DD7FE3}"/>
    <dgm:cxn modelId="{AF816978-737F-AE49-8461-A38ACBE85B56}" srcId="{9C01A6F7-2634-0048-8834-5729D783587D}" destId="{D9CE146A-2693-974A-991E-D3542AE40A0B}" srcOrd="0" destOrd="0" parTransId="{37146F0B-50FD-DA47-91FD-27598A53E1A4}" sibTransId="{25E454AC-B941-7F45-8775-5D29DA924957}"/>
    <dgm:cxn modelId="{A2E34731-3600-45B4-8A83-B255BCA0F2E2}" type="presOf" srcId="{B07E0892-8177-1E48-B8BD-4A1D7CDF255F}" destId="{9A2700ED-3784-0E46-B5C4-78D86117B111}" srcOrd="0" destOrd="0" presId="urn:microsoft.com/office/officeart/2005/8/layout/cycle4#1"/>
    <dgm:cxn modelId="{8AD12594-1B35-4B0C-BC63-97411D63F273}" type="presOf" srcId="{6846C1F9-1082-964E-BFF4-E95B7936BB2C}" destId="{BE130797-E22D-1647-9799-D4AE1A2793AA}" srcOrd="1" destOrd="0" presId="urn:microsoft.com/office/officeart/2005/8/layout/cycle4#1"/>
    <dgm:cxn modelId="{0F7566E3-E1B6-45E9-B361-2E338E04C237}" type="presOf" srcId="{2AF7F515-DCE6-4C41-B4E4-5B7386B97C54}" destId="{0724BD0C-0C22-6A45-B186-7B850E2496F2}" srcOrd="0" destOrd="0" presId="urn:microsoft.com/office/officeart/2005/8/layout/cycle4#1"/>
    <dgm:cxn modelId="{E1D2B95E-FC46-4F40-9575-D5789FFFC15D}" srcId="{DAA81F5D-3AA8-DB4E-B042-EC98E207A58F}" destId="{9C01A6F7-2634-0048-8834-5729D783587D}" srcOrd="2" destOrd="0" parTransId="{BF5E9103-BAC6-0748-8124-6D7C82968C98}" sibTransId="{2B8FF71A-EB5A-DE49-9494-AC4BC0A7778E}"/>
    <dgm:cxn modelId="{2253636D-FCBC-B041-8702-CD37674C2CC8}" srcId="{D4464947-9D4D-8D47-9075-0FBFD25F0488}" destId="{6846C1F9-1082-964E-BFF4-E95B7936BB2C}" srcOrd="0" destOrd="0" parTransId="{4CA0F298-CF17-424B-9E4C-C0134598F380}" sibTransId="{3EEC7E8A-37BD-FC43-990C-ABA2E5C31BFE}"/>
    <dgm:cxn modelId="{E4143C05-1DC8-0B4B-AE46-83DEB8C52368}" srcId="{DAA81F5D-3AA8-DB4E-B042-EC98E207A58F}" destId="{2AF7F515-DCE6-4C41-B4E4-5B7386B97C54}" srcOrd="1" destOrd="0" parTransId="{409A0E9D-800C-3345-AA21-60DFFF758D99}" sibTransId="{2EEF6D9E-ED9E-504C-8DA0-5537321218B8}"/>
    <dgm:cxn modelId="{FBDDC3B3-DDB4-4A0A-AB54-8DC9FD73662F}" type="presOf" srcId="{9B76903E-541D-8F4D-8214-C54AAE7D7F04}" destId="{3A13CDF1-3FEA-EC42-BD4E-F4C55B5D740B}" srcOrd="1" destOrd="0" presId="urn:microsoft.com/office/officeart/2005/8/layout/cycle4#1"/>
    <dgm:cxn modelId="{D3931021-3E47-B345-8C0B-34E6F8932365}" srcId="{DAA81F5D-3AA8-DB4E-B042-EC98E207A58F}" destId="{B07E0892-8177-1E48-B8BD-4A1D7CDF255F}" srcOrd="0" destOrd="0" parTransId="{77DF77E2-11F6-824C-BBE1-C04EDA42A35C}" sibTransId="{0E21349E-FB61-224C-8B0B-AF3547855C77}"/>
    <dgm:cxn modelId="{C561E964-ECA9-40AB-8F60-11F0FBF92911}" type="presOf" srcId="{6846C1F9-1082-964E-BFF4-E95B7936BB2C}" destId="{1751A8CD-9535-074C-AD9E-C7D661D4E8A2}" srcOrd="0" destOrd="0" presId="urn:microsoft.com/office/officeart/2005/8/layout/cycle4#1"/>
    <dgm:cxn modelId="{4867D934-5FBD-48B3-AFA7-A8B09DA263F8}" type="presOf" srcId="{D9CE146A-2693-974A-991E-D3542AE40A0B}" destId="{F635066A-A847-6246-ABCA-BFA131CEEA19}" srcOrd="0" destOrd="0" presId="urn:microsoft.com/office/officeart/2005/8/layout/cycle4#1"/>
    <dgm:cxn modelId="{0C4D1EDE-5875-7E46-A3B8-5AB9D70D11D5}" srcId="{2AF7F515-DCE6-4C41-B4E4-5B7386B97C54}" destId="{1554ADB8-8140-0046-BEA0-238369FCBCA9}" srcOrd="0" destOrd="0" parTransId="{B1127AC5-F71E-1F46-9608-A79DF396FBF6}" sibTransId="{0F9A3DD6-7AAF-5C41-9CB2-F5E2CE3E988D}"/>
    <dgm:cxn modelId="{046A4213-0422-4878-BDA0-72F69EEF4314}" type="presOf" srcId="{9C01A6F7-2634-0048-8834-5729D783587D}" destId="{3FBF1B87-23F9-EC42-8F23-DF975208FBBF}" srcOrd="0" destOrd="0" presId="urn:microsoft.com/office/officeart/2005/8/layout/cycle4#1"/>
    <dgm:cxn modelId="{59E3A8E2-C28E-485A-94F8-C2BA37610744}" type="presOf" srcId="{9B76903E-541D-8F4D-8214-C54AAE7D7F04}" destId="{5A7DF0EA-405F-5141-BB38-C4DFB1BBF2BE}" srcOrd="0" destOrd="0" presId="urn:microsoft.com/office/officeart/2005/8/layout/cycle4#1"/>
    <dgm:cxn modelId="{4C44353F-3CFC-4DDE-999B-9F898FBB2FAA}" type="presOf" srcId="{1554ADB8-8140-0046-BEA0-238369FCBCA9}" destId="{D435E128-69DD-0D44-8C9C-AD8BBDD07563}" srcOrd="0" destOrd="0" presId="urn:microsoft.com/office/officeart/2005/8/layout/cycle4#1"/>
    <dgm:cxn modelId="{B49C8599-D796-7146-B2B5-1A784A4FA26F}" srcId="{B07E0892-8177-1E48-B8BD-4A1D7CDF255F}" destId="{9B76903E-541D-8F4D-8214-C54AAE7D7F04}" srcOrd="0" destOrd="0" parTransId="{1766758F-0D93-4241-A7B1-1FF70E439BB8}" sibTransId="{320378CC-9397-7641-B544-959D28F93187}"/>
    <dgm:cxn modelId="{E1D3FEC5-B36E-4F23-ADB7-8D47A281C2C4}" type="presOf" srcId="{1554ADB8-8140-0046-BEA0-238369FCBCA9}" destId="{C239872F-E4FE-A547-AAB3-95D52B2F3288}" srcOrd="1" destOrd="0" presId="urn:microsoft.com/office/officeart/2005/8/layout/cycle4#1"/>
    <dgm:cxn modelId="{0CA6B201-5C9F-4A4B-827E-52C338554BA4}" type="presParOf" srcId="{351222FF-7156-134E-90A8-8F82C20B803D}" destId="{D76E773C-A8E3-D842-9D95-85A9BEC4A483}" srcOrd="0" destOrd="0" presId="urn:microsoft.com/office/officeart/2005/8/layout/cycle4#1"/>
    <dgm:cxn modelId="{9BF7A210-3620-428A-8D8D-ECBF201EA6E4}" type="presParOf" srcId="{D76E773C-A8E3-D842-9D95-85A9BEC4A483}" destId="{98E0F47F-B20E-C347-A23B-3D60881C9610}" srcOrd="0" destOrd="0" presId="urn:microsoft.com/office/officeart/2005/8/layout/cycle4#1"/>
    <dgm:cxn modelId="{B00A7743-42DC-4DC0-A186-0889EA09C70C}" type="presParOf" srcId="{98E0F47F-B20E-C347-A23B-3D60881C9610}" destId="{5A7DF0EA-405F-5141-BB38-C4DFB1BBF2BE}" srcOrd="0" destOrd="0" presId="urn:microsoft.com/office/officeart/2005/8/layout/cycle4#1"/>
    <dgm:cxn modelId="{C0AC2F90-BC56-456A-BF48-D84EAED02DB9}" type="presParOf" srcId="{98E0F47F-B20E-C347-A23B-3D60881C9610}" destId="{3A13CDF1-3FEA-EC42-BD4E-F4C55B5D740B}" srcOrd="1" destOrd="0" presId="urn:microsoft.com/office/officeart/2005/8/layout/cycle4#1"/>
    <dgm:cxn modelId="{EBD23CFF-D4FF-49E5-BDFE-C41FF9C6FF7F}" type="presParOf" srcId="{D76E773C-A8E3-D842-9D95-85A9BEC4A483}" destId="{70B9013D-59AD-1641-A3D7-9AB7F747F100}" srcOrd="1" destOrd="0" presId="urn:microsoft.com/office/officeart/2005/8/layout/cycle4#1"/>
    <dgm:cxn modelId="{9C0DB5BE-D0A7-4324-9AE8-490B237E420C}" type="presParOf" srcId="{70B9013D-59AD-1641-A3D7-9AB7F747F100}" destId="{D435E128-69DD-0D44-8C9C-AD8BBDD07563}" srcOrd="0" destOrd="0" presId="urn:microsoft.com/office/officeart/2005/8/layout/cycle4#1"/>
    <dgm:cxn modelId="{88C3DEBF-B82F-418A-AD59-113FFA496FF4}" type="presParOf" srcId="{70B9013D-59AD-1641-A3D7-9AB7F747F100}" destId="{C239872F-E4FE-A547-AAB3-95D52B2F3288}" srcOrd="1" destOrd="0" presId="urn:microsoft.com/office/officeart/2005/8/layout/cycle4#1"/>
    <dgm:cxn modelId="{24EBCE17-49D9-4E34-9512-448C1CEFE0EE}" type="presParOf" srcId="{D76E773C-A8E3-D842-9D95-85A9BEC4A483}" destId="{F0F83FDB-38A8-944A-8ECA-A567C759B268}" srcOrd="2" destOrd="0" presId="urn:microsoft.com/office/officeart/2005/8/layout/cycle4#1"/>
    <dgm:cxn modelId="{FF1B5D04-8648-4965-8905-1484E17F2B0E}" type="presParOf" srcId="{F0F83FDB-38A8-944A-8ECA-A567C759B268}" destId="{F635066A-A847-6246-ABCA-BFA131CEEA19}" srcOrd="0" destOrd="0" presId="urn:microsoft.com/office/officeart/2005/8/layout/cycle4#1"/>
    <dgm:cxn modelId="{5AE2AFE1-060E-4F89-8F13-E37EACB5A61F}" type="presParOf" srcId="{F0F83FDB-38A8-944A-8ECA-A567C759B268}" destId="{D1A1261F-026D-8F4B-A68B-143FB057F0F0}" srcOrd="1" destOrd="0" presId="urn:microsoft.com/office/officeart/2005/8/layout/cycle4#1"/>
    <dgm:cxn modelId="{06D0C968-778C-4928-A5B7-8340EDFB904C}" type="presParOf" srcId="{D76E773C-A8E3-D842-9D95-85A9BEC4A483}" destId="{1A5B8547-2489-4846-94A6-C4B079A2013B}" srcOrd="3" destOrd="0" presId="urn:microsoft.com/office/officeart/2005/8/layout/cycle4#1"/>
    <dgm:cxn modelId="{BA39CC47-064E-48AB-A5D1-70CE37C45236}" type="presParOf" srcId="{1A5B8547-2489-4846-94A6-C4B079A2013B}" destId="{1751A8CD-9535-074C-AD9E-C7D661D4E8A2}" srcOrd="0" destOrd="0" presId="urn:microsoft.com/office/officeart/2005/8/layout/cycle4#1"/>
    <dgm:cxn modelId="{E38AEC63-D886-4B52-A866-DD4E45667093}" type="presParOf" srcId="{1A5B8547-2489-4846-94A6-C4B079A2013B}" destId="{BE130797-E22D-1647-9799-D4AE1A2793AA}" srcOrd="1" destOrd="0" presId="urn:microsoft.com/office/officeart/2005/8/layout/cycle4#1"/>
    <dgm:cxn modelId="{7CD7FD79-2CA2-4CB7-AC34-B291B95DC05F}" type="presParOf" srcId="{D76E773C-A8E3-D842-9D95-85A9BEC4A483}" destId="{178F2A85-C1BC-9349-88F6-26739C78242D}" srcOrd="4" destOrd="0" presId="urn:microsoft.com/office/officeart/2005/8/layout/cycle4#1"/>
    <dgm:cxn modelId="{AF75CD78-C64C-4F90-AD31-04ADCEA27B73}" type="presParOf" srcId="{351222FF-7156-134E-90A8-8F82C20B803D}" destId="{E960E3A6-5A4A-0C48-9390-A010027FDF0C}" srcOrd="1" destOrd="0" presId="urn:microsoft.com/office/officeart/2005/8/layout/cycle4#1"/>
    <dgm:cxn modelId="{2AC7A0F3-E45F-4C9E-8656-A6FDD82ABB2C}" type="presParOf" srcId="{E960E3A6-5A4A-0C48-9390-A010027FDF0C}" destId="{9A2700ED-3784-0E46-B5C4-78D86117B111}" srcOrd="0" destOrd="0" presId="urn:microsoft.com/office/officeart/2005/8/layout/cycle4#1"/>
    <dgm:cxn modelId="{0164D8C7-0E10-486D-BEC5-ED05A432BC58}" type="presParOf" srcId="{E960E3A6-5A4A-0C48-9390-A010027FDF0C}" destId="{0724BD0C-0C22-6A45-B186-7B850E2496F2}" srcOrd="1" destOrd="0" presId="urn:microsoft.com/office/officeart/2005/8/layout/cycle4#1"/>
    <dgm:cxn modelId="{35754096-C67F-47DE-BED4-B011016B701D}" type="presParOf" srcId="{E960E3A6-5A4A-0C48-9390-A010027FDF0C}" destId="{3FBF1B87-23F9-EC42-8F23-DF975208FBBF}" srcOrd="2" destOrd="0" presId="urn:microsoft.com/office/officeart/2005/8/layout/cycle4#1"/>
    <dgm:cxn modelId="{CB56AF53-18E8-4BF0-AADA-917A5DF0D36F}" type="presParOf" srcId="{E960E3A6-5A4A-0C48-9390-A010027FDF0C}" destId="{4E5DB774-F851-C349-8E50-7818028E0334}" srcOrd="3" destOrd="0" presId="urn:microsoft.com/office/officeart/2005/8/layout/cycle4#1"/>
    <dgm:cxn modelId="{4DA9E7C8-E515-43E8-8607-0B7E7E405CFE}" type="presParOf" srcId="{E960E3A6-5A4A-0C48-9390-A010027FDF0C}" destId="{09A774BA-CE65-A845-AFB8-31022DF4C629}" srcOrd="4" destOrd="0" presId="urn:microsoft.com/office/officeart/2005/8/layout/cycle4#1"/>
    <dgm:cxn modelId="{24DBB64E-AD6F-4E1E-9498-36D0D9CB6D0C}" type="presParOf" srcId="{351222FF-7156-134E-90A8-8F82C20B803D}" destId="{AE560A76-3B8B-E54E-A70B-954686399524}" srcOrd="2" destOrd="0" presId="urn:microsoft.com/office/officeart/2005/8/layout/cycle4#1"/>
    <dgm:cxn modelId="{56B93E82-0F94-437E-851B-6FE8A6EC96C8}" type="presParOf" srcId="{351222FF-7156-134E-90A8-8F82C20B803D}" destId="{2C92B7CD-99AD-B343-955C-BCDC0A79221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1A879-691C-450C-838E-2E4FD166E9EC}" type="doc">
      <dgm:prSet loTypeId="urn:microsoft.com/office/officeart/2005/8/layout/pyramid1" loCatId="pyramid" qsTypeId="urn:microsoft.com/office/officeart/2005/8/quickstyle/simple1" qsCatId="simple" csTypeId="urn:microsoft.com/office/officeart/2005/8/colors/accent2_5" csCatId="accent2" phldr="1"/>
      <dgm:spPr/>
    </dgm:pt>
    <dgm:pt modelId="{6DEB42B9-77B6-4916-AABD-A11BE19955DE}">
      <dgm:prSet phldrT="[Text]" custT="1"/>
      <dgm:spPr/>
      <dgm:t>
        <a:bodyPr/>
        <a:lstStyle/>
        <a:p>
          <a:r>
            <a:rPr lang="en-GB" sz="1400" dirty="0" smtClean="0">
              <a:solidFill>
                <a:srgbClr val="FFFFFF"/>
              </a:solidFill>
            </a:rPr>
            <a:t>Standards contracts defined by sector Organisation (CIT, GCU bureau, …)</a:t>
          </a:r>
          <a:endParaRPr lang="en-GB" sz="1400" dirty="0">
            <a:solidFill>
              <a:srgbClr val="FFFFFF"/>
            </a:solidFill>
          </a:endParaRPr>
        </a:p>
      </dgm:t>
    </dgm:pt>
    <dgm:pt modelId="{3B1A7154-8857-4C86-9E6A-2753E851004A}" type="parTrans" cxnId="{788A2D05-20AF-4CEE-9BC7-8A0D120AEE74}">
      <dgm:prSet/>
      <dgm:spPr/>
      <dgm:t>
        <a:bodyPr/>
        <a:lstStyle/>
        <a:p>
          <a:endParaRPr lang="en-GB" sz="1200"/>
        </a:p>
      </dgm:t>
    </dgm:pt>
    <dgm:pt modelId="{0B1F083B-41A0-4EF7-A3AD-8C7D4209521B}" type="sibTrans" cxnId="{788A2D05-20AF-4CEE-9BC7-8A0D120AEE74}">
      <dgm:prSet/>
      <dgm:spPr/>
      <dgm:t>
        <a:bodyPr/>
        <a:lstStyle/>
        <a:p>
          <a:endParaRPr lang="en-GB" sz="1200"/>
        </a:p>
      </dgm:t>
    </dgm:pt>
    <dgm:pt modelId="{EC46CB24-0B71-4FC2-8875-155EA4D8F99C}">
      <dgm:prSet phldrT="[Text]" custT="1"/>
      <dgm:spPr/>
      <dgm:t>
        <a:bodyPr/>
        <a:lstStyle/>
        <a:p>
          <a:r>
            <a:rPr lang="en-GB" sz="1400" dirty="0" smtClean="0">
              <a:solidFill>
                <a:srgbClr val="FFFFFF"/>
              </a:solidFill>
            </a:rPr>
            <a:t>Company contracts </a:t>
          </a:r>
          <a:br>
            <a:rPr lang="en-GB" sz="1400" dirty="0" smtClean="0">
              <a:solidFill>
                <a:srgbClr val="FFFFFF"/>
              </a:solidFill>
            </a:rPr>
          </a:br>
          <a:r>
            <a:rPr lang="en-GB" sz="1400" dirty="0" smtClean="0">
              <a:solidFill>
                <a:srgbClr val="FFFFFF"/>
              </a:solidFill>
            </a:rPr>
            <a:t>/ </a:t>
          </a:r>
          <a:br>
            <a:rPr lang="en-GB" sz="1400" dirty="0" smtClean="0">
              <a:solidFill>
                <a:srgbClr val="FFFFFF"/>
              </a:solidFill>
            </a:rPr>
          </a:br>
          <a:r>
            <a:rPr lang="en-GB" sz="1400" dirty="0" smtClean="0">
              <a:solidFill>
                <a:srgbClr val="FFFFFF"/>
              </a:solidFill>
            </a:rPr>
            <a:t>Specific developments</a:t>
          </a:r>
          <a:br>
            <a:rPr lang="en-GB" sz="1400" dirty="0" smtClean="0">
              <a:solidFill>
                <a:srgbClr val="FFFFFF"/>
              </a:solidFill>
            </a:rPr>
          </a:br>
          <a:r>
            <a:rPr lang="en-GB" sz="1400" dirty="0" smtClean="0">
              <a:solidFill>
                <a:srgbClr val="FFFFFF"/>
              </a:solidFill>
            </a:rPr>
            <a:t> (e-booking, etc..)</a:t>
          </a:r>
          <a:endParaRPr lang="en-GB" sz="1400" dirty="0">
            <a:solidFill>
              <a:srgbClr val="FFFFFF"/>
            </a:solidFill>
          </a:endParaRPr>
        </a:p>
      </dgm:t>
    </dgm:pt>
    <dgm:pt modelId="{98970CD0-7BA6-44F8-B83E-D49279455D13}" type="parTrans" cxnId="{4EA9A42B-F632-41A8-8159-E3A5A798167C}">
      <dgm:prSet/>
      <dgm:spPr/>
      <dgm:t>
        <a:bodyPr/>
        <a:lstStyle/>
        <a:p>
          <a:endParaRPr lang="en-GB" sz="1200"/>
        </a:p>
      </dgm:t>
    </dgm:pt>
    <dgm:pt modelId="{B0B57F5D-EC19-44DD-870F-26F67264E2B3}" type="sibTrans" cxnId="{4EA9A42B-F632-41A8-8159-E3A5A798167C}">
      <dgm:prSet/>
      <dgm:spPr/>
      <dgm:t>
        <a:bodyPr/>
        <a:lstStyle/>
        <a:p>
          <a:endParaRPr lang="en-GB" sz="1200"/>
        </a:p>
      </dgm:t>
    </dgm:pt>
    <dgm:pt modelId="{C64DD955-C715-9248-B53A-131A4FD97C25}">
      <dgm:prSet phldrT="[Text]" custT="1"/>
      <dgm:spPr/>
      <dgm:t>
        <a:bodyPr/>
        <a:lstStyle/>
        <a:p>
          <a:r>
            <a:rPr lang="en-GB" sz="1400" dirty="0" smtClean="0"/>
            <a:t/>
          </a:r>
          <a:br>
            <a:rPr lang="en-GB" sz="1400" dirty="0" smtClean="0"/>
          </a:br>
          <a:r>
            <a:rPr lang="en-GB" sz="1400" dirty="0" smtClean="0"/>
            <a:t/>
          </a:r>
          <a:br>
            <a:rPr lang="en-GB" sz="1400" dirty="0" smtClean="0"/>
          </a:br>
          <a:r>
            <a:rPr lang="en-GB" sz="1400" dirty="0" smtClean="0"/>
            <a:t/>
          </a:r>
          <a:br>
            <a:rPr lang="en-GB" sz="1400" dirty="0" smtClean="0"/>
          </a:br>
          <a:endParaRPr lang="en-GB" sz="1400" dirty="0" smtClean="0"/>
        </a:p>
        <a:p>
          <a:r>
            <a:rPr lang="en-GB" sz="1400" dirty="0" smtClean="0">
              <a:solidFill>
                <a:schemeClr val="bg1"/>
              </a:solidFill>
            </a:rPr>
            <a:t>OTIF legal </a:t>
          </a:r>
          <a:br>
            <a:rPr lang="en-GB" sz="1400" dirty="0" smtClean="0">
              <a:solidFill>
                <a:schemeClr val="bg1"/>
              </a:solidFill>
            </a:rPr>
          </a:br>
          <a:r>
            <a:rPr lang="en-GB" sz="1400" dirty="0" smtClean="0">
              <a:solidFill>
                <a:schemeClr val="bg1"/>
              </a:solidFill>
            </a:rPr>
            <a:t>appendixes :</a:t>
          </a:r>
          <a:r>
            <a:rPr lang="en-GB" sz="1400" dirty="0" smtClean="0"/>
            <a:t/>
          </a:r>
          <a:br>
            <a:rPr lang="en-GB" sz="1400" dirty="0" smtClean="0"/>
          </a:br>
          <a:r>
            <a:rPr lang="en-GB" sz="1400" dirty="0" smtClean="0"/>
            <a:t> </a:t>
          </a:r>
          <a:r>
            <a:rPr lang="en-GB" sz="1400" dirty="0" smtClean="0">
              <a:solidFill>
                <a:schemeClr val="bg1"/>
              </a:solidFill>
            </a:rPr>
            <a:t> uniform rules</a:t>
          </a:r>
          <a:br>
            <a:rPr lang="en-GB" sz="1400" dirty="0" smtClean="0">
              <a:solidFill>
                <a:schemeClr val="bg1"/>
              </a:solidFill>
            </a:rPr>
          </a:br>
          <a:r>
            <a:rPr lang="en-GB" sz="1400" dirty="0" smtClean="0">
              <a:solidFill>
                <a:schemeClr val="bg1"/>
              </a:solidFill>
            </a:rPr>
            <a:t>for Contracts</a:t>
          </a:r>
          <a:endParaRPr lang="en-GB" sz="1400" dirty="0">
            <a:solidFill>
              <a:schemeClr val="bg1"/>
            </a:solidFill>
          </a:endParaRPr>
        </a:p>
      </dgm:t>
    </dgm:pt>
    <dgm:pt modelId="{F386A433-5AB0-0443-A881-F704F3667CD0}" type="parTrans" cxnId="{03E312ED-C419-E04A-A8E8-E06AE051EF32}">
      <dgm:prSet/>
      <dgm:spPr/>
      <dgm:t>
        <a:bodyPr/>
        <a:lstStyle/>
        <a:p>
          <a:endParaRPr lang="fr-FR"/>
        </a:p>
      </dgm:t>
    </dgm:pt>
    <dgm:pt modelId="{48A74B49-5EE7-8C41-B550-7534AEE9968E}" type="sibTrans" cxnId="{03E312ED-C419-E04A-A8E8-E06AE051EF32}">
      <dgm:prSet/>
      <dgm:spPr/>
      <dgm:t>
        <a:bodyPr/>
        <a:lstStyle/>
        <a:p>
          <a:endParaRPr lang="fr-FR"/>
        </a:p>
      </dgm:t>
    </dgm:pt>
    <dgm:pt modelId="{CFE10EDC-EBE5-4D71-899C-8A2A0B174540}" type="pres">
      <dgm:prSet presAssocID="{DB41A879-691C-450C-838E-2E4FD166E9EC}" presName="Name0" presStyleCnt="0">
        <dgm:presLayoutVars>
          <dgm:dir/>
          <dgm:animLvl val="lvl"/>
          <dgm:resizeHandles val="exact"/>
        </dgm:presLayoutVars>
      </dgm:prSet>
      <dgm:spPr/>
    </dgm:pt>
    <dgm:pt modelId="{2D632E9F-CA0D-8948-B32C-EC330C1DCBAE}" type="pres">
      <dgm:prSet presAssocID="{C64DD955-C715-9248-B53A-131A4FD97C25}" presName="Name8" presStyleCnt="0"/>
      <dgm:spPr/>
    </dgm:pt>
    <dgm:pt modelId="{7A5DAF7A-F4BD-E444-90C7-3E098E693317}" type="pres">
      <dgm:prSet presAssocID="{C64DD955-C715-9248-B53A-131A4FD97C25}" presName="level" presStyleLbl="node1" presStyleIdx="0" presStyleCnt="3" custScaleY="11373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6B6C41-7553-8542-948B-4C608B870473}" type="pres">
      <dgm:prSet presAssocID="{C64DD955-C715-9248-B53A-131A4FD97C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92F3C8-0FBB-4AE9-A874-C16E813D63FA}" type="pres">
      <dgm:prSet presAssocID="{6DEB42B9-77B6-4916-AABD-A11BE19955DE}" presName="Name8" presStyleCnt="0"/>
      <dgm:spPr/>
    </dgm:pt>
    <dgm:pt modelId="{1422A6C0-FEE9-463A-9470-4E56E4C3602A}" type="pres">
      <dgm:prSet presAssocID="{6DEB42B9-77B6-4916-AABD-A11BE19955DE}" presName="level" presStyleLbl="node1" presStyleIdx="1" presStyleCnt="3" custScaleY="9232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B14E23-9795-4FA6-9B51-7006B91C3AA4}" type="pres">
      <dgm:prSet presAssocID="{6DEB42B9-77B6-4916-AABD-A11BE19955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34E298-BD02-4626-8908-C289956948EF}" type="pres">
      <dgm:prSet presAssocID="{EC46CB24-0B71-4FC2-8875-155EA4D8F99C}" presName="Name8" presStyleCnt="0"/>
      <dgm:spPr/>
    </dgm:pt>
    <dgm:pt modelId="{33007B5F-7C9F-4072-B97E-EDBDDCD4BDC1}" type="pres">
      <dgm:prSet presAssocID="{EC46CB24-0B71-4FC2-8875-155EA4D8F99C}" presName="level" presStyleLbl="node1" presStyleIdx="2" presStyleCnt="3" custScaleY="4878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90F5E7-4931-49A9-AD88-A99937D298FF}" type="pres">
      <dgm:prSet presAssocID="{EC46CB24-0B71-4FC2-8875-155EA4D8F9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1AD1221-7552-4E4C-AFA5-2916F32EB0C9}" type="presOf" srcId="{EC46CB24-0B71-4FC2-8875-155EA4D8F99C}" destId="{33007B5F-7C9F-4072-B97E-EDBDDCD4BDC1}" srcOrd="0" destOrd="0" presId="urn:microsoft.com/office/officeart/2005/8/layout/pyramid1"/>
    <dgm:cxn modelId="{788A2D05-20AF-4CEE-9BC7-8A0D120AEE74}" srcId="{DB41A879-691C-450C-838E-2E4FD166E9EC}" destId="{6DEB42B9-77B6-4916-AABD-A11BE19955DE}" srcOrd="1" destOrd="0" parTransId="{3B1A7154-8857-4C86-9E6A-2753E851004A}" sibTransId="{0B1F083B-41A0-4EF7-A3AD-8C7D4209521B}"/>
    <dgm:cxn modelId="{3FE5DC9A-D581-4E21-9DD1-E8887A22C41A}" type="presOf" srcId="{6DEB42B9-77B6-4916-AABD-A11BE19955DE}" destId="{EAB14E23-9795-4FA6-9B51-7006B91C3AA4}" srcOrd="1" destOrd="0" presId="urn:microsoft.com/office/officeart/2005/8/layout/pyramid1"/>
    <dgm:cxn modelId="{ED2CC3A2-9099-47A8-B4EA-3B0BB939DBBF}" type="presOf" srcId="{EC46CB24-0B71-4FC2-8875-155EA4D8F99C}" destId="{4290F5E7-4931-49A9-AD88-A99937D298FF}" srcOrd="1" destOrd="0" presId="urn:microsoft.com/office/officeart/2005/8/layout/pyramid1"/>
    <dgm:cxn modelId="{9D3CA4C2-5D97-4BDD-9BCE-5C9B6F3E9A50}" type="presOf" srcId="{6DEB42B9-77B6-4916-AABD-A11BE19955DE}" destId="{1422A6C0-FEE9-463A-9470-4E56E4C3602A}" srcOrd="0" destOrd="0" presId="urn:microsoft.com/office/officeart/2005/8/layout/pyramid1"/>
    <dgm:cxn modelId="{4EA9A42B-F632-41A8-8159-E3A5A798167C}" srcId="{DB41A879-691C-450C-838E-2E4FD166E9EC}" destId="{EC46CB24-0B71-4FC2-8875-155EA4D8F99C}" srcOrd="2" destOrd="0" parTransId="{98970CD0-7BA6-44F8-B83E-D49279455D13}" sibTransId="{B0B57F5D-EC19-44DD-870F-26F67264E2B3}"/>
    <dgm:cxn modelId="{6D457663-8048-4477-AE98-FB4C5EF66034}" type="presOf" srcId="{C64DD955-C715-9248-B53A-131A4FD97C25}" destId="{7A5DAF7A-F4BD-E444-90C7-3E098E693317}" srcOrd="0" destOrd="0" presId="urn:microsoft.com/office/officeart/2005/8/layout/pyramid1"/>
    <dgm:cxn modelId="{03E312ED-C419-E04A-A8E8-E06AE051EF32}" srcId="{DB41A879-691C-450C-838E-2E4FD166E9EC}" destId="{C64DD955-C715-9248-B53A-131A4FD97C25}" srcOrd="0" destOrd="0" parTransId="{F386A433-5AB0-0443-A881-F704F3667CD0}" sibTransId="{48A74B49-5EE7-8C41-B550-7534AEE9968E}"/>
    <dgm:cxn modelId="{B0EF1577-CC71-409D-9F36-5AF4E19242A6}" type="presOf" srcId="{C64DD955-C715-9248-B53A-131A4FD97C25}" destId="{BA6B6C41-7553-8542-948B-4C608B870473}" srcOrd="1" destOrd="0" presId="urn:microsoft.com/office/officeart/2005/8/layout/pyramid1"/>
    <dgm:cxn modelId="{DDDACE20-04EB-4753-97BF-63834C8CF30D}" type="presOf" srcId="{DB41A879-691C-450C-838E-2E4FD166E9EC}" destId="{CFE10EDC-EBE5-4D71-899C-8A2A0B174540}" srcOrd="0" destOrd="0" presId="urn:microsoft.com/office/officeart/2005/8/layout/pyramid1"/>
    <dgm:cxn modelId="{C80C0F5B-58E9-43E3-BAC9-18BCFA8A7D1F}" type="presParOf" srcId="{CFE10EDC-EBE5-4D71-899C-8A2A0B174540}" destId="{2D632E9F-CA0D-8948-B32C-EC330C1DCBAE}" srcOrd="0" destOrd="0" presId="urn:microsoft.com/office/officeart/2005/8/layout/pyramid1"/>
    <dgm:cxn modelId="{9181CB61-4830-46DC-8483-6E9661096A08}" type="presParOf" srcId="{2D632E9F-CA0D-8948-B32C-EC330C1DCBAE}" destId="{7A5DAF7A-F4BD-E444-90C7-3E098E693317}" srcOrd="0" destOrd="0" presId="urn:microsoft.com/office/officeart/2005/8/layout/pyramid1"/>
    <dgm:cxn modelId="{7A772DB8-BFF2-4C25-A4F8-D0B1FC437AB1}" type="presParOf" srcId="{2D632E9F-CA0D-8948-B32C-EC330C1DCBAE}" destId="{BA6B6C41-7553-8542-948B-4C608B870473}" srcOrd="1" destOrd="0" presId="urn:microsoft.com/office/officeart/2005/8/layout/pyramid1"/>
    <dgm:cxn modelId="{BB5D1124-EB1C-47EB-A8CF-FBB10563F6F7}" type="presParOf" srcId="{CFE10EDC-EBE5-4D71-899C-8A2A0B174540}" destId="{FE92F3C8-0FBB-4AE9-A874-C16E813D63FA}" srcOrd="1" destOrd="0" presId="urn:microsoft.com/office/officeart/2005/8/layout/pyramid1"/>
    <dgm:cxn modelId="{46CB227A-64FB-41F4-94B3-5196D2D419B7}" type="presParOf" srcId="{FE92F3C8-0FBB-4AE9-A874-C16E813D63FA}" destId="{1422A6C0-FEE9-463A-9470-4E56E4C3602A}" srcOrd="0" destOrd="0" presId="urn:microsoft.com/office/officeart/2005/8/layout/pyramid1"/>
    <dgm:cxn modelId="{E201ADC4-815B-488A-A7B6-26CBB2BB16D5}" type="presParOf" srcId="{FE92F3C8-0FBB-4AE9-A874-C16E813D63FA}" destId="{EAB14E23-9795-4FA6-9B51-7006B91C3AA4}" srcOrd="1" destOrd="0" presId="urn:microsoft.com/office/officeart/2005/8/layout/pyramid1"/>
    <dgm:cxn modelId="{32777417-5C62-4B0A-B103-6D2946376770}" type="presParOf" srcId="{CFE10EDC-EBE5-4D71-899C-8A2A0B174540}" destId="{9B34E298-BD02-4626-8908-C289956948EF}" srcOrd="2" destOrd="0" presId="urn:microsoft.com/office/officeart/2005/8/layout/pyramid1"/>
    <dgm:cxn modelId="{D0DDA22B-56A1-4547-AEEA-A200FB7F24A0}" type="presParOf" srcId="{9B34E298-BD02-4626-8908-C289956948EF}" destId="{33007B5F-7C9F-4072-B97E-EDBDDCD4BDC1}" srcOrd="0" destOrd="0" presId="urn:microsoft.com/office/officeart/2005/8/layout/pyramid1"/>
    <dgm:cxn modelId="{99E9AB7F-B9DD-4EE5-B167-1C809456E65E}" type="presParOf" srcId="{9B34E298-BD02-4626-8908-C289956948EF}" destId="{4290F5E7-4931-49A9-AD88-A99937D298F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A5F911-E5BD-4341-B978-E80518EA6327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</dgm:pt>
    <dgm:pt modelId="{9360BB62-495B-45A5-B7DE-E69818F9E8B8}">
      <dgm:prSet/>
      <dgm:spPr>
        <a:solidFill>
          <a:schemeClr val="accent4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UN Recommendations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on the Transport 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Dangerous Goods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(Model Regulations)</a:t>
          </a:r>
        </a:p>
      </dgm:t>
    </dgm:pt>
    <dgm:pt modelId="{D456187E-BF3B-4027-988A-FF085BCFC2E0}" type="parTrans" cxnId="{DD04D165-C976-408D-BEF0-DF1E74952DE7}">
      <dgm:prSet/>
      <dgm:spPr/>
      <dgm:t>
        <a:bodyPr/>
        <a:lstStyle/>
        <a:p>
          <a:endParaRPr lang="en-GB"/>
        </a:p>
      </dgm:t>
    </dgm:pt>
    <dgm:pt modelId="{22C61EB6-7842-4423-87F3-A420FBCCEFA2}" type="sibTrans" cxnId="{DD04D165-C976-408D-BEF0-DF1E74952DE7}">
      <dgm:prSet/>
      <dgm:spPr/>
      <dgm:t>
        <a:bodyPr/>
        <a:lstStyle/>
        <a:p>
          <a:endParaRPr lang="en-GB"/>
        </a:p>
      </dgm:t>
    </dgm:pt>
    <dgm:pt modelId="{7B53D170-E163-4888-8198-0FA50E6C548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ICAO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Technical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Instructions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(aviation)</a:t>
          </a:r>
        </a:p>
      </dgm:t>
    </dgm:pt>
    <dgm:pt modelId="{973CB9BA-6621-4AE6-9E2F-1EBF829E2423}" type="parTrans" cxnId="{C2E6A6CD-7A0D-4FE4-ABE9-B6AA5E4CB182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GB"/>
        </a:p>
      </dgm:t>
    </dgm:pt>
    <dgm:pt modelId="{9C63AF59-CD23-4883-AE1F-6F87A75CBEB3}" type="sibTrans" cxnId="{C2E6A6CD-7A0D-4FE4-ABE9-B6AA5E4CB182}">
      <dgm:prSet/>
      <dgm:spPr/>
      <dgm:t>
        <a:bodyPr/>
        <a:lstStyle/>
        <a:p>
          <a:endParaRPr lang="en-GB"/>
        </a:p>
      </dgm:t>
    </dgm:pt>
    <dgm:pt modelId="{F5034025-4D17-490E-8072-70D097D59808}">
      <dgm:prSet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IMDG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Code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(maritime)</a:t>
          </a:r>
        </a:p>
      </dgm:t>
    </dgm:pt>
    <dgm:pt modelId="{079DD769-C85F-4E7A-B253-0DC8314C7A0C}" type="parTrans" cxnId="{9737E42D-A1E5-44B2-BE6F-B906D40A7618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GB"/>
        </a:p>
      </dgm:t>
    </dgm:pt>
    <dgm:pt modelId="{6625C526-134D-42F5-B69D-499BE26A563A}" type="sibTrans" cxnId="{9737E42D-A1E5-44B2-BE6F-B906D40A7618}">
      <dgm:prSet/>
      <dgm:spPr/>
      <dgm:t>
        <a:bodyPr/>
        <a:lstStyle/>
        <a:p>
          <a:endParaRPr lang="en-GB"/>
        </a:p>
      </dgm:t>
    </dgm:pt>
    <dgm:pt modelId="{145368F8-FD71-4EAF-935F-8F5ECAC7C777}">
      <dgm:prSet/>
      <dgm:spPr>
        <a:solidFill>
          <a:schemeClr val="accent3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Regulations for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the (European)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Land Modes</a:t>
          </a:r>
        </a:p>
      </dgm:t>
    </dgm:pt>
    <dgm:pt modelId="{C4B9EE96-4AFD-4B2B-B3EC-EBE456FB5F27}" type="parTrans" cxnId="{A089685F-238D-48AC-9800-749B85F622E7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GB"/>
        </a:p>
      </dgm:t>
    </dgm:pt>
    <dgm:pt modelId="{CE69A653-446B-431B-8C9D-388D721A1B7B}" type="sibTrans" cxnId="{A089685F-238D-48AC-9800-749B85F622E7}">
      <dgm:prSet/>
      <dgm:spPr/>
      <dgm:t>
        <a:bodyPr/>
        <a:lstStyle/>
        <a:p>
          <a:endParaRPr lang="en-GB"/>
        </a:p>
      </dgm:t>
    </dgm:pt>
    <dgm:pt modelId="{F2449065-7496-4C52-9ACE-B39CCC1C3DB2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RID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(rail)</a:t>
          </a:r>
        </a:p>
      </dgm:t>
    </dgm:pt>
    <dgm:pt modelId="{3B26A739-6AA2-48C7-8AF3-EE560938EBE2}" type="parTrans" cxnId="{D26E639A-CE34-4E21-B2B4-8B33C4EC63D5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GB"/>
        </a:p>
      </dgm:t>
    </dgm:pt>
    <dgm:pt modelId="{C4EB666C-9474-4D7C-B4B5-4964240A059E}" type="sibTrans" cxnId="{D26E639A-CE34-4E21-B2B4-8B33C4EC63D5}">
      <dgm:prSet/>
      <dgm:spPr/>
      <dgm:t>
        <a:bodyPr/>
        <a:lstStyle/>
        <a:p>
          <a:endParaRPr lang="en-GB"/>
        </a:p>
      </dgm:t>
    </dgm:pt>
    <dgm:pt modelId="{A70DC761-8695-4E28-895D-93D757EEACB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ADR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(road)</a:t>
          </a:r>
        </a:p>
      </dgm:t>
    </dgm:pt>
    <dgm:pt modelId="{80A6ED96-F38C-4B9B-9EB1-DC457D7B1734}" type="parTrans" cxnId="{68B903FC-988F-4527-8117-A19D3CB0AC48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GB"/>
        </a:p>
      </dgm:t>
    </dgm:pt>
    <dgm:pt modelId="{C65A7459-26BB-4FEF-A837-6A9506F62F22}" type="sibTrans" cxnId="{68B903FC-988F-4527-8117-A19D3CB0AC48}">
      <dgm:prSet/>
      <dgm:spPr/>
      <dgm:t>
        <a:bodyPr/>
        <a:lstStyle/>
        <a:p>
          <a:endParaRPr lang="en-GB"/>
        </a:p>
      </dgm:t>
    </dgm:pt>
    <dgm:pt modelId="{8B974E01-864B-4CD3-81F5-66060B406CA1}">
      <dgm:prSet/>
      <dgm:spPr>
        <a:solidFill>
          <a:srgbClr val="E55B57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ADN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/>
              <a:effectLst/>
              <a:latin typeface="Arial" charset="0"/>
            </a:rPr>
            <a:t>(inland waterways)</a:t>
          </a:r>
        </a:p>
      </dgm:t>
    </dgm:pt>
    <dgm:pt modelId="{10B1B7B3-C3BD-4986-9884-DFE7680EA67C}" type="parTrans" cxnId="{1A679134-26FF-4BA8-8E7F-9EF2B164E68B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GB"/>
        </a:p>
      </dgm:t>
    </dgm:pt>
    <dgm:pt modelId="{969B3017-A25F-4D7B-A5E7-BD2C7A66EDC8}" type="sibTrans" cxnId="{1A679134-26FF-4BA8-8E7F-9EF2B164E68B}">
      <dgm:prSet/>
      <dgm:spPr/>
      <dgm:t>
        <a:bodyPr/>
        <a:lstStyle/>
        <a:p>
          <a:endParaRPr lang="en-GB"/>
        </a:p>
      </dgm:t>
    </dgm:pt>
    <dgm:pt modelId="{C67515B5-3826-4B8F-AAC9-9FD323EAE3ED}" type="pres">
      <dgm:prSet presAssocID="{35A5F911-E5BD-4341-B978-E80518EA632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F110E9-8C47-436D-B6EF-3E2D363223EA}" type="pres">
      <dgm:prSet presAssocID="{35A5F911-E5BD-4341-B978-E80518EA6327}" presName="hierFlow" presStyleCnt="0"/>
      <dgm:spPr/>
    </dgm:pt>
    <dgm:pt modelId="{FC5638FF-522A-4A44-8B03-16E8492CF98E}" type="pres">
      <dgm:prSet presAssocID="{35A5F911-E5BD-4341-B978-E80518EA632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1E7B0B0-2B1D-4A1B-86DB-1E4A503D9D03}" type="pres">
      <dgm:prSet presAssocID="{9360BB62-495B-45A5-B7DE-E69818F9E8B8}" presName="Name14" presStyleCnt="0"/>
      <dgm:spPr/>
    </dgm:pt>
    <dgm:pt modelId="{0DE0645B-22D4-4CE0-98F5-827428855169}" type="pres">
      <dgm:prSet presAssocID="{9360BB62-495B-45A5-B7DE-E69818F9E8B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D9DA205-54DC-4FA5-9D71-902C65074F19}" type="pres">
      <dgm:prSet presAssocID="{9360BB62-495B-45A5-B7DE-E69818F9E8B8}" presName="hierChild2" presStyleCnt="0"/>
      <dgm:spPr/>
    </dgm:pt>
    <dgm:pt modelId="{522B338A-CD42-4DC6-BDA7-99056ACBD72E}" type="pres">
      <dgm:prSet presAssocID="{973CB9BA-6621-4AE6-9E2F-1EBF829E2423}" presName="Name19" presStyleLbl="parChTrans1D2" presStyleIdx="0" presStyleCnt="3"/>
      <dgm:spPr/>
      <dgm:t>
        <a:bodyPr/>
        <a:lstStyle/>
        <a:p>
          <a:endParaRPr lang="en-GB"/>
        </a:p>
      </dgm:t>
    </dgm:pt>
    <dgm:pt modelId="{430058A5-8EC3-49F8-AB27-435BFC7D52B3}" type="pres">
      <dgm:prSet presAssocID="{7B53D170-E163-4888-8198-0FA50E6C548D}" presName="Name21" presStyleCnt="0"/>
      <dgm:spPr/>
    </dgm:pt>
    <dgm:pt modelId="{66C66145-8C49-4478-BE30-A8FD8508992C}" type="pres">
      <dgm:prSet presAssocID="{7B53D170-E163-4888-8198-0FA50E6C548D}" presName="level2Shape" presStyleLbl="node2" presStyleIdx="0" presStyleCnt="3"/>
      <dgm:spPr/>
      <dgm:t>
        <a:bodyPr/>
        <a:lstStyle/>
        <a:p>
          <a:endParaRPr lang="en-GB"/>
        </a:p>
      </dgm:t>
    </dgm:pt>
    <dgm:pt modelId="{4AEB3091-B43B-4C73-81B7-877ACE40AAD8}" type="pres">
      <dgm:prSet presAssocID="{7B53D170-E163-4888-8198-0FA50E6C548D}" presName="hierChild3" presStyleCnt="0"/>
      <dgm:spPr/>
    </dgm:pt>
    <dgm:pt modelId="{833A59A8-A42C-4B9A-88F4-4E47C4EFE208}" type="pres">
      <dgm:prSet presAssocID="{079DD769-C85F-4E7A-B253-0DC8314C7A0C}" presName="Name19" presStyleLbl="parChTrans1D2" presStyleIdx="1" presStyleCnt="3"/>
      <dgm:spPr/>
      <dgm:t>
        <a:bodyPr/>
        <a:lstStyle/>
        <a:p>
          <a:endParaRPr lang="en-GB"/>
        </a:p>
      </dgm:t>
    </dgm:pt>
    <dgm:pt modelId="{34005D33-9998-42A3-AEFA-5DBC31D717B7}" type="pres">
      <dgm:prSet presAssocID="{F5034025-4D17-490E-8072-70D097D59808}" presName="Name21" presStyleCnt="0"/>
      <dgm:spPr/>
    </dgm:pt>
    <dgm:pt modelId="{09C92680-41A1-46BB-8892-809059AC371A}" type="pres">
      <dgm:prSet presAssocID="{F5034025-4D17-490E-8072-70D097D59808}" presName="level2Shape" presStyleLbl="node2" presStyleIdx="1" presStyleCnt="3"/>
      <dgm:spPr/>
      <dgm:t>
        <a:bodyPr/>
        <a:lstStyle/>
        <a:p>
          <a:endParaRPr lang="en-GB"/>
        </a:p>
      </dgm:t>
    </dgm:pt>
    <dgm:pt modelId="{7CF891C0-3D9F-4A5E-8274-E7E1DAFEE46B}" type="pres">
      <dgm:prSet presAssocID="{F5034025-4D17-490E-8072-70D097D59808}" presName="hierChild3" presStyleCnt="0"/>
      <dgm:spPr/>
    </dgm:pt>
    <dgm:pt modelId="{9573EF50-20B7-4460-A632-16C249230B8D}" type="pres">
      <dgm:prSet presAssocID="{C4B9EE96-4AFD-4B2B-B3EC-EBE456FB5F27}" presName="Name19" presStyleLbl="parChTrans1D2" presStyleIdx="2" presStyleCnt="3"/>
      <dgm:spPr/>
      <dgm:t>
        <a:bodyPr/>
        <a:lstStyle/>
        <a:p>
          <a:endParaRPr lang="en-GB"/>
        </a:p>
      </dgm:t>
    </dgm:pt>
    <dgm:pt modelId="{D3D9F32E-4BA4-4EF7-AB37-CEBC3E710CAF}" type="pres">
      <dgm:prSet presAssocID="{145368F8-FD71-4EAF-935F-8F5ECAC7C777}" presName="Name21" presStyleCnt="0"/>
      <dgm:spPr/>
    </dgm:pt>
    <dgm:pt modelId="{92999DF1-A12B-419F-9786-58446F0E436F}" type="pres">
      <dgm:prSet presAssocID="{145368F8-FD71-4EAF-935F-8F5ECAC7C777}" presName="level2Shape" presStyleLbl="node2" presStyleIdx="2" presStyleCnt="3"/>
      <dgm:spPr/>
      <dgm:t>
        <a:bodyPr/>
        <a:lstStyle/>
        <a:p>
          <a:endParaRPr lang="en-GB"/>
        </a:p>
      </dgm:t>
    </dgm:pt>
    <dgm:pt modelId="{9B6C1F1B-88CE-4AB5-A342-957E3E752C8F}" type="pres">
      <dgm:prSet presAssocID="{145368F8-FD71-4EAF-935F-8F5ECAC7C777}" presName="hierChild3" presStyleCnt="0"/>
      <dgm:spPr/>
    </dgm:pt>
    <dgm:pt modelId="{CA8E18D3-B7EF-4FBC-8049-B9E1C6699EC6}" type="pres">
      <dgm:prSet presAssocID="{3B26A739-6AA2-48C7-8AF3-EE560938EBE2}" presName="Name19" presStyleLbl="parChTrans1D3" presStyleIdx="0" presStyleCnt="3"/>
      <dgm:spPr/>
      <dgm:t>
        <a:bodyPr/>
        <a:lstStyle/>
        <a:p>
          <a:endParaRPr lang="en-GB"/>
        </a:p>
      </dgm:t>
    </dgm:pt>
    <dgm:pt modelId="{6DB64A67-211F-4155-AC62-4CBCBC2BD8BA}" type="pres">
      <dgm:prSet presAssocID="{F2449065-7496-4C52-9ACE-B39CCC1C3DB2}" presName="Name21" presStyleCnt="0"/>
      <dgm:spPr/>
    </dgm:pt>
    <dgm:pt modelId="{8DFABC0B-C709-46B8-B16F-911EFD7AC978}" type="pres">
      <dgm:prSet presAssocID="{F2449065-7496-4C52-9ACE-B39CCC1C3DB2}" presName="level2Shape" presStyleLbl="node3" presStyleIdx="0" presStyleCnt="3"/>
      <dgm:spPr/>
      <dgm:t>
        <a:bodyPr/>
        <a:lstStyle/>
        <a:p>
          <a:endParaRPr lang="en-GB"/>
        </a:p>
      </dgm:t>
    </dgm:pt>
    <dgm:pt modelId="{92B59062-3408-4645-9C5D-9569FB51A06F}" type="pres">
      <dgm:prSet presAssocID="{F2449065-7496-4C52-9ACE-B39CCC1C3DB2}" presName="hierChild3" presStyleCnt="0"/>
      <dgm:spPr/>
    </dgm:pt>
    <dgm:pt modelId="{94CCABE6-E2CF-4A3C-A067-3B594115BF96}" type="pres">
      <dgm:prSet presAssocID="{80A6ED96-F38C-4B9B-9EB1-DC457D7B1734}" presName="Name19" presStyleLbl="parChTrans1D3" presStyleIdx="1" presStyleCnt="3"/>
      <dgm:spPr/>
      <dgm:t>
        <a:bodyPr/>
        <a:lstStyle/>
        <a:p>
          <a:endParaRPr lang="en-GB"/>
        </a:p>
      </dgm:t>
    </dgm:pt>
    <dgm:pt modelId="{B78E71EF-3555-4154-8EAE-7037DEFFB3DB}" type="pres">
      <dgm:prSet presAssocID="{A70DC761-8695-4E28-895D-93D757EEACBC}" presName="Name21" presStyleCnt="0"/>
      <dgm:spPr/>
    </dgm:pt>
    <dgm:pt modelId="{8197D6F1-77F4-44DD-959C-2DC8FA3C26EB}" type="pres">
      <dgm:prSet presAssocID="{A70DC761-8695-4E28-895D-93D757EEACBC}" presName="level2Shape" presStyleLbl="node3" presStyleIdx="1" presStyleCnt="3"/>
      <dgm:spPr/>
      <dgm:t>
        <a:bodyPr/>
        <a:lstStyle/>
        <a:p>
          <a:endParaRPr lang="en-GB"/>
        </a:p>
      </dgm:t>
    </dgm:pt>
    <dgm:pt modelId="{DE05E964-E2E0-4202-83EB-D6537BD1183D}" type="pres">
      <dgm:prSet presAssocID="{A70DC761-8695-4E28-895D-93D757EEACBC}" presName="hierChild3" presStyleCnt="0"/>
      <dgm:spPr/>
    </dgm:pt>
    <dgm:pt modelId="{E3A7C22F-7051-4685-852E-7CB337563710}" type="pres">
      <dgm:prSet presAssocID="{10B1B7B3-C3BD-4986-9884-DFE7680EA67C}" presName="Name19" presStyleLbl="parChTrans1D3" presStyleIdx="2" presStyleCnt="3"/>
      <dgm:spPr/>
      <dgm:t>
        <a:bodyPr/>
        <a:lstStyle/>
        <a:p>
          <a:endParaRPr lang="en-GB"/>
        </a:p>
      </dgm:t>
    </dgm:pt>
    <dgm:pt modelId="{789D2ED1-CD3D-434E-8626-D23E7F6E9BFE}" type="pres">
      <dgm:prSet presAssocID="{8B974E01-864B-4CD3-81F5-66060B406CA1}" presName="Name21" presStyleCnt="0"/>
      <dgm:spPr/>
    </dgm:pt>
    <dgm:pt modelId="{961081C6-A139-42E9-92E7-6270A060A359}" type="pres">
      <dgm:prSet presAssocID="{8B974E01-864B-4CD3-81F5-66060B406CA1}" presName="level2Shape" presStyleLbl="node3" presStyleIdx="2" presStyleCnt="3" custLinFactNeighborX="-250" custLinFactNeighborY="2512"/>
      <dgm:spPr/>
      <dgm:t>
        <a:bodyPr/>
        <a:lstStyle/>
        <a:p>
          <a:endParaRPr lang="en-GB"/>
        </a:p>
      </dgm:t>
    </dgm:pt>
    <dgm:pt modelId="{721F9637-34C6-4768-BD1C-76AE8898743C}" type="pres">
      <dgm:prSet presAssocID="{8B974E01-864B-4CD3-81F5-66060B406CA1}" presName="hierChild3" presStyleCnt="0"/>
      <dgm:spPr/>
    </dgm:pt>
    <dgm:pt modelId="{36F476CB-B411-4954-B8C5-E2B42868DF41}" type="pres">
      <dgm:prSet presAssocID="{35A5F911-E5BD-4341-B978-E80518EA6327}" presName="bgShapesFlow" presStyleCnt="0"/>
      <dgm:spPr/>
    </dgm:pt>
  </dgm:ptLst>
  <dgm:cxnLst>
    <dgm:cxn modelId="{82A671A9-66F9-4BB0-A8F2-33CA80FE7130}" type="presOf" srcId="{10B1B7B3-C3BD-4986-9884-DFE7680EA67C}" destId="{E3A7C22F-7051-4685-852E-7CB337563710}" srcOrd="0" destOrd="0" presId="urn:microsoft.com/office/officeart/2005/8/layout/hierarchy6"/>
    <dgm:cxn modelId="{C5AADB5C-2E09-4E04-82AF-4BA117DE193E}" type="presOf" srcId="{A70DC761-8695-4E28-895D-93D757EEACBC}" destId="{8197D6F1-77F4-44DD-959C-2DC8FA3C26EB}" srcOrd="0" destOrd="0" presId="urn:microsoft.com/office/officeart/2005/8/layout/hierarchy6"/>
    <dgm:cxn modelId="{1A679134-26FF-4BA8-8E7F-9EF2B164E68B}" srcId="{145368F8-FD71-4EAF-935F-8F5ECAC7C777}" destId="{8B974E01-864B-4CD3-81F5-66060B406CA1}" srcOrd="2" destOrd="0" parTransId="{10B1B7B3-C3BD-4986-9884-DFE7680EA67C}" sibTransId="{969B3017-A25F-4D7B-A5E7-BD2C7A66EDC8}"/>
    <dgm:cxn modelId="{68B903FC-988F-4527-8117-A19D3CB0AC48}" srcId="{145368F8-FD71-4EAF-935F-8F5ECAC7C777}" destId="{A70DC761-8695-4E28-895D-93D757EEACBC}" srcOrd="1" destOrd="0" parTransId="{80A6ED96-F38C-4B9B-9EB1-DC457D7B1734}" sibTransId="{C65A7459-26BB-4FEF-A837-6A9506F62F22}"/>
    <dgm:cxn modelId="{E7112CDE-AC6C-4B55-9E02-F86B81E485CA}" type="presOf" srcId="{F2449065-7496-4C52-9ACE-B39CCC1C3DB2}" destId="{8DFABC0B-C709-46B8-B16F-911EFD7AC978}" srcOrd="0" destOrd="0" presId="urn:microsoft.com/office/officeart/2005/8/layout/hierarchy6"/>
    <dgm:cxn modelId="{E781D66C-4160-4739-AE01-B5D57F58003C}" type="presOf" srcId="{80A6ED96-F38C-4B9B-9EB1-DC457D7B1734}" destId="{94CCABE6-E2CF-4A3C-A067-3B594115BF96}" srcOrd="0" destOrd="0" presId="urn:microsoft.com/office/officeart/2005/8/layout/hierarchy6"/>
    <dgm:cxn modelId="{D26E639A-CE34-4E21-B2B4-8B33C4EC63D5}" srcId="{145368F8-FD71-4EAF-935F-8F5ECAC7C777}" destId="{F2449065-7496-4C52-9ACE-B39CCC1C3DB2}" srcOrd="0" destOrd="0" parTransId="{3B26A739-6AA2-48C7-8AF3-EE560938EBE2}" sibTransId="{C4EB666C-9474-4D7C-B4B5-4964240A059E}"/>
    <dgm:cxn modelId="{49894C85-18BB-4F75-9642-17D131609733}" type="presOf" srcId="{973CB9BA-6621-4AE6-9E2F-1EBF829E2423}" destId="{522B338A-CD42-4DC6-BDA7-99056ACBD72E}" srcOrd="0" destOrd="0" presId="urn:microsoft.com/office/officeart/2005/8/layout/hierarchy6"/>
    <dgm:cxn modelId="{0694814B-41E7-4AF9-9253-D94A2EEEDB6D}" type="presOf" srcId="{7B53D170-E163-4888-8198-0FA50E6C548D}" destId="{66C66145-8C49-4478-BE30-A8FD8508992C}" srcOrd="0" destOrd="0" presId="urn:microsoft.com/office/officeart/2005/8/layout/hierarchy6"/>
    <dgm:cxn modelId="{FF31BFEB-A5E5-4DB8-8359-B54019468C78}" type="presOf" srcId="{9360BB62-495B-45A5-B7DE-E69818F9E8B8}" destId="{0DE0645B-22D4-4CE0-98F5-827428855169}" srcOrd="0" destOrd="0" presId="urn:microsoft.com/office/officeart/2005/8/layout/hierarchy6"/>
    <dgm:cxn modelId="{057E0D4E-7BD8-4075-BAF8-9E779DEF431C}" type="presOf" srcId="{C4B9EE96-4AFD-4B2B-B3EC-EBE456FB5F27}" destId="{9573EF50-20B7-4460-A632-16C249230B8D}" srcOrd="0" destOrd="0" presId="urn:microsoft.com/office/officeart/2005/8/layout/hierarchy6"/>
    <dgm:cxn modelId="{9737E42D-A1E5-44B2-BE6F-B906D40A7618}" srcId="{9360BB62-495B-45A5-B7DE-E69818F9E8B8}" destId="{F5034025-4D17-490E-8072-70D097D59808}" srcOrd="1" destOrd="0" parTransId="{079DD769-C85F-4E7A-B253-0DC8314C7A0C}" sibTransId="{6625C526-134D-42F5-B69D-499BE26A563A}"/>
    <dgm:cxn modelId="{8CE5C620-FE3E-4433-B4BE-3A0F91D43F9F}" type="presOf" srcId="{8B974E01-864B-4CD3-81F5-66060B406CA1}" destId="{961081C6-A139-42E9-92E7-6270A060A359}" srcOrd="0" destOrd="0" presId="urn:microsoft.com/office/officeart/2005/8/layout/hierarchy6"/>
    <dgm:cxn modelId="{352380E4-2265-4ADB-A799-3169300EAC60}" type="presOf" srcId="{3B26A739-6AA2-48C7-8AF3-EE560938EBE2}" destId="{CA8E18D3-B7EF-4FBC-8049-B9E1C6699EC6}" srcOrd="0" destOrd="0" presId="urn:microsoft.com/office/officeart/2005/8/layout/hierarchy6"/>
    <dgm:cxn modelId="{03228F04-4F8B-4BC6-B849-D5B92562F8B5}" type="presOf" srcId="{35A5F911-E5BD-4341-B978-E80518EA6327}" destId="{C67515B5-3826-4B8F-AAC9-9FD323EAE3ED}" srcOrd="0" destOrd="0" presId="urn:microsoft.com/office/officeart/2005/8/layout/hierarchy6"/>
    <dgm:cxn modelId="{C2E6A6CD-7A0D-4FE4-ABE9-B6AA5E4CB182}" srcId="{9360BB62-495B-45A5-B7DE-E69818F9E8B8}" destId="{7B53D170-E163-4888-8198-0FA50E6C548D}" srcOrd="0" destOrd="0" parTransId="{973CB9BA-6621-4AE6-9E2F-1EBF829E2423}" sibTransId="{9C63AF59-CD23-4883-AE1F-6F87A75CBEB3}"/>
    <dgm:cxn modelId="{F800E138-7A17-46C9-A613-285990819F5E}" type="presOf" srcId="{079DD769-C85F-4E7A-B253-0DC8314C7A0C}" destId="{833A59A8-A42C-4B9A-88F4-4E47C4EFE208}" srcOrd="0" destOrd="0" presId="urn:microsoft.com/office/officeart/2005/8/layout/hierarchy6"/>
    <dgm:cxn modelId="{DD04D165-C976-408D-BEF0-DF1E74952DE7}" srcId="{35A5F911-E5BD-4341-B978-E80518EA6327}" destId="{9360BB62-495B-45A5-B7DE-E69818F9E8B8}" srcOrd="0" destOrd="0" parTransId="{D456187E-BF3B-4027-988A-FF085BCFC2E0}" sibTransId="{22C61EB6-7842-4423-87F3-A420FBCCEFA2}"/>
    <dgm:cxn modelId="{9F033C1D-62B8-43C8-83D0-DC281B2BF1F2}" type="presOf" srcId="{145368F8-FD71-4EAF-935F-8F5ECAC7C777}" destId="{92999DF1-A12B-419F-9786-58446F0E436F}" srcOrd="0" destOrd="0" presId="urn:microsoft.com/office/officeart/2005/8/layout/hierarchy6"/>
    <dgm:cxn modelId="{A089685F-238D-48AC-9800-749B85F622E7}" srcId="{9360BB62-495B-45A5-B7DE-E69818F9E8B8}" destId="{145368F8-FD71-4EAF-935F-8F5ECAC7C777}" srcOrd="2" destOrd="0" parTransId="{C4B9EE96-4AFD-4B2B-B3EC-EBE456FB5F27}" sibTransId="{CE69A653-446B-431B-8C9D-388D721A1B7B}"/>
    <dgm:cxn modelId="{A5CAE542-0A7F-4DAE-89FD-DA55D1E0A0A8}" type="presOf" srcId="{F5034025-4D17-490E-8072-70D097D59808}" destId="{09C92680-41A1-46BB-8892-809059AC371A}" srcOrd="0" destOrd="0" presId="urn:microsoft.com/office/officeart/2005/8/layout/hierarchy6"/>
    <dgm:cxn modelId="{31872530-BC98-4373-B905-28491A18A814}" type="presParOf" srcId="{C67515B5-3826-4B8F-AAC9-9FD323EAE3ED}" destId="{72F110E9-8C47-436D-B6EF-3E2D363223EA}" srcOrd="0" destOrd="0" presId="urn:microsoft.com/office/officeart/2005/8/layout/hierarchy6"/>
    <dgm:cxn modelId="{2C4EAD69-3994-418B-9C95-6AA7FCE128B4}" type="presParOf" srcId="{72F110E9-8C47-436D-B6EF-3E2D363223EA}" destId="{FC5638FF-522A-4A44-8B03-16E8492CF98E}" srcOrd="0" destOrd="0" presId="urn:microsoft.com/office/officeart/2005/8/layout/hierarchy6"/>
    <dgm:cxn modelId="{33704A3A-2E87-492E-A282-C434B538433C}" type="presParOf" srcId="{FC5638FF-522A-4A44-8B03-16E8492CF98E}" destId="{B1E7B0B0-2B1D-4A1B-86DB-1E4A503D9D03}" srcOrd="0" destOrd="0" presId="urn:microsoft.com/office/officeart/2005/8/layout/hierarchy6"/>
    <dgm:cxn modelId="{BA35A324-FDAE-473F-85F0-4371F8984011}" type="presParOf" srcId="{B1E7B0B0-2B1D-4A1B-86DB-1E4A503D9D03}" destId="{0DE0645B-22D4-4CE0-98F5-827428855169}" srcOrd="0" destOrd="0" presId="urn:microsoft.com/office/officeart/2005/8/layout/hierarchy6"/>
    <dgm:cxn modelId="{8FAE76BA-E56D-4D53-B499-E71A2E128DA0}" type="presParOf" srcId="{B1E7B0B0-2B1D-4A1B-86DB-1E4A503D9D03}" destId="{5D9DA205-54DC-4FA5-9D71-902C65074F19}" srcOrd="1" destOrd="0" presId="urn:microsoft.com/office/officeart/2005/8/layout/hierarchy6"/>
    <dgm:cxn modelId="{D6AE13D7-53E0-4510-92EC-DE21DFE92996}" type="presParOf" srcId="{5D9DA205-54DC-4FA5-9D71-902C65074F19}" destId="{522B338A-CD42-4DC6-BDA7-99056ACBD72E}" srcOrd="0" destOrd="0" presId="urn:microsoft.com/office/officeart/2005/8/layout/hierarchy6"/>
    <dgm:cxn modelId="{B6A37F38-F87B-4738-850C-D88C9234FAD3}" type="presParOf" srcId="{5D9DA205-54DC-4FA5-9D71-902C65074F19}" destId="{430058A5-8EC3-49F8-AB27-435BFC7D52B3}" srcOrd="1" destOrd="0" presId="urn:microsoft.com/office/officeart/2005/8/layout/hierarchy6"/>
    <dgm:cxn modelId="{A98EBA79-4551-492F-9007-BD7C3C032BAD}" type="presParOf" srcId="{430058A5-8EC3-49F8-AB27-435BFC7D52B3}" destId="{66C66145-8C49-4478-BE30-A8FD8508992C}" srcOrd="0" destOrd="0" presId="urn:microsoft.com/office/officeart/2005/8/layout/hierarchy6"/>
    <dgm:cxn modelId="{14FF5EEA-CE90-47DF-B95B-A5EE3DF4E37D}" type="presParOf" srcId="{430058A5-8EC3-49F8-AB27-435BFC7D52B3}" destId="{4AEB3091-B43B-4C73-81B7-877ACE40AAD8}" srcOrd="1" destOrd="0" presId="urn:microsoft.com/office/officeart/2005/8/layout/hierarchy6"/>
    <dgm:cxn modelId="{DAEFC91B-FF72-4540-A27A-9C5E73046369}" type="presParOf" srcId="{5D9DA205-54DC-4FA5-9D71-902C65074F19}" destId="{833A59A8-A42C-4B9A-88F4-4E47C4EFE208}" srcOrd="2" destOrd="0" presId="urn:microsoft.com/office/officeart/2005/8/layout/hierarchy6"/>
    <dgm:cxn modelId="{3D8C826C-0348-496B-A883-CB0A8B31CCB3}" type="presParOf" srcId="{5D9DA205-54DC-4FA5-9D71-902C65074F19}" destId="{34005D33-9998-42A3-AEFA-5DBC31D717B7}" srcOrd="3" destOrd="0" presId="urn:microsoft.com/office/officeart/2005/8/layout/hierarchy6"/>
    <dgm:cxn modelId="{10509298-459F-41A8-BFB8-18572E00F551}" type="presParOf" srcId="{34005D33-9998-42A3-AEFA-5DBC31D717B7}" destId="{09C92680-41A1-46BB-8892-809059AC371A}" srcOrd="0" destOrd="0" presId="urn:microsoft.com/office/officeart/2005/8/layout/hierarchy6"/>
    <dgm:cxn modelId="{C134C62D-6196-4846-9895-D79EF5AE3041}" type="presParOf" srcId="{34005D33-9998-42A3-AEFA-5DBC31D717B7}" destId="{7CF891C0-3D9F-4A5E-8274-E7E1DAFEE46B}" srcOrd="1" destOrd="0" presId="urn:microsoft.com/office/officeart/2005/8/layout/hierarchy6"/>
    <dgm:cxn modelId="{7A2CBAF0-03B3-4E3B-8C42-238A36FAE071}" type="presParOf" srcId="{5D9DA205-54DC-4FA5-9D71-902C65074F19}" destId="{9573EF50-20B7-4460-A632-16C249230B8D}" srcOrd="4" destOrd="0" presId="urn:microsoft.com/office/officeart/2005/8/layout/hierarchy6"/>
    <dgm:cxn modelId="{5F8807ED-661A-41E1-8CD5-41607F3373F6}" type="presParOf" srcId="{5D9DA205-54DC-4FA5-9D71-902C65074F19}" destId="{D3D9F32E-4BA4-4EF7-AB37-CEBC3E710CAF}" srcOrd="5" destOrd="0" presId="urn:microsoft.com/office/officeart/2005/8/layout/hierarchy6"/>
    <dgm:cxn modelId="{538925A9-B0C1-4850-A633-490762A59A3A}" type="presParOf" srcId="{D3D9F32E-4BA4-4EF7-AB37-CEBC3E710CAF}" destId="{92999DF1-A12B-419F-9786-58446F0E436F}" srcOrd="0" destOrd="0" presId="urn:microsoft.com/office/officeart/2005/8/layout/hierarchy6"/>
    <dgm:cxn modelId="{40853950-97BC-43A5-92EC-F48834F6A326}" type="presParOf" srcId="{D3D9F32E-4BA4-4EF7-AB37-CEBC3E710CAF}" destId="{9B6C1F1B-88CE-4AB5-A342-957E3E752C8F}" srcOrd="1" destOrd="0" presId="urn:microsoft.com/office/officeart/2005/8/layout/hierarchy6"/>
    <dgm:cxn modelId="{E60687DB-21D1-459B-8E8C-9498F169E8ED}" type="presParOf" srcId="{9B6C1F1B-88CE-4AB5-A342-957E3E752C8F}" destId="{CA8E18D3-B7EF-4FBC-8049-B9E1C6699EC6}" srcOrd="0" destOrd="0" presId="urn:microsoft.com/office/officeart/2005/8/layout/hierarchy6"/>
    <dgm:cxn modelId="{638A2686-A0F3-4F41-A24A-61C9B0971F48}" type="presParOf" srcId="{9B6C1F1B-88CE-4AB5-A342-957E3E752C8F}" destId="{6DB64A67-211F-4155-AC62-4CBCBC2BD8BA}" srcOrd="1" destOrd="0" presId="urn:microsoft.com/office/officeart/2005/8/layout/hierarchy6"/>
    <dgm:cxn modelId="{10A55E28-8E29-4F9E-B0C3-FA1D7AF34E4E}" type="presParOf" srcId="{6DB64A67-211F-4155-AC62-4CBCBC2BD8BA}" destId="{8DFABC0B-C709-46B8-B16F-911EFD7AC978}" srcOrd="0" destOrd="0" presId="urn:microsoft.com/office/officeart/2005/8/layout/hierarchy6"/>
    <dgm:cxn modelId="{DFA07B22-25E6-48AB-A5AC-D98773FB39C3}" type="presParOf" srcId="{6DB64A67-211F-4155-AC62-4CBCBC2BD8BA}" destId="{92B59062-3408-4645-9C5D-9569FB51A06F}" srcOrd="1" destOrd="0" presId="urn:microsoft.com/office/officeart/2005/8/layout/hierarchy6"/>
    <dgm:cxn modelId="{ACFFD287-836F-49EC-9757-4E96F26EE893}" type="presParOf" srcId="{9B6C1F1B-88CE-4AB5-A342-957E3E752C8F}" destId="{94CCABE6-E2CF-4A3C-A067-3B594115BF96}" srcOrd="2" destOrd="0" presId="urn:microsoft.com/office/officeart/2005/8/layout/hierarchy6"/>
    <dgm:cxn modelId="{DFA1A87D-0CAE-4D79-B6C3-89A23796A17A}" type="presParOf" srcId="{9B6C1F1B-88CE-4AB5-A342-957E3E752C8F}" destId="{B78E71EF-3555-4154-8EAE-7037DEFFB3DB}" srcOrd="3" destOrd="0" presId="urn:microsoft.com/office/officeart/2005/8/layout/hierarchy6"/>
    <dgm:cxn modelId="{5F4F996A-73D6-4352-816D-60E99E8E5BE4}" type="presParOf" srcId="{B78E71EF-3555-4154-8EAE-7037DEFFB3DB}" destId="{8197D6F1-77F4-44DD-959C-2DC8FA3C26EB}" srcOrd="0" destOrd="0" presId="urn:microsoft.com/office/officeart/2005/8/layout/hierarchy6"/>
    <dgm:cxn modelId="{55FD7D77-0435-4B13-B913-A8D854087ED3}" type="presParOf" srcId="{B78E71EF-3555-4154-8EAE-7037DEFFB3DB}" destId="{DE05E964-E2E0-4202-83EB-D6537BD1183D}" srcOrd="1" destOrd="0" presId="urn:microsoft.com/office/officeart/2005/8/layout/hierarchy6"/>
    <dgm:cxn modelId="{307D6EAC-360B-49B5-A126-08A682FC1DE9}" type="presParOf" srcId="{9B6C1F1B-88CE-4AB5-A342-957E3E752C8F}" destId="{E3A7C22F-7051-4685-852E-7CB337563710}" srcOrd="4" destOrd="0" presId="urn:microsoft.com/office/officeart/2005/8/layout/hierarchy6"/>
    <dgm:cxn modelId="{2D5F8059-41B1-457B-B96B-E37893062FA9}" type="presParOf" srcId="{9B6C1F1B-88CE-4AB5-A342-957E3E752C8F}" destId="{789D2ED1-CD3D-434E-8626-D23E7F6E9BFE}" srcOrd="5" destOrd="0" presId="urn:microsoft.com/office/officeart/2005/8/layout/hierarchy6"/>
    <dgm:cxn modelId="{24CAAAB8-AC3D-4FBE-B73E-ABF3E381C866}" type="presParOf" srcId="{789D2ED1-CD3D-434E-8626-D23E7F6E9BFE}" destId="{961081C6-A139-42E9-92E7-6270A060A359}" srcOrd="0" destOrd="0" presId="urn:microsoft.com/office/officeart/2005/8/layout/hierarchy6"/>
    <dgm:cxn modelId="{8EEBCEDA-6F1D-46D4-BC69-2933FECC774F}" type="presParOf" srcId="{789D2ED1-CD3D-434E-8626-D23E7F6E9BFE}" destId="{721F9637-34C6-4768-BD1C-76AE8898743C}" srcOrd="1" destOrd="0" presId="urn:microsoft.com/office/officeart/2005/8/layout/hierarchy6"/>
    <dgm:cxn modelId="{BAEC55C4-119B-41CA-9751-C2448B39A455}" type="presParOf" srcId="{C67515B5-3826-4B8F-AAC9-9FD323EAE3ED}" destId="{36F476CB-B411-4954-B8C5-E2B42868DF4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4CE916-11CB-E14F-A516-99CFCFA6CDEC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1064ED-E9C2-A842-A1A9-C80FD9B6233F}">
      <dgm:prSet phldrT="[Texte]" custT="1"/>
      <dgm:spPr>
        <a:solidFill>
          <a:schemeClr val="bg2"/>
        </a:solidFill>
      </dgm:spPr>
      <dgm:t>
        <a:bodyPr/>
        <a:lstStyle/>
        <a:p>
          <a:r>
            <a:rPr lang="en-GB" sz="1500" noProof="0" dirty="0" smtClean="0"/>
            <a:t>Freight / Passenger Contracts</a:t>
          </a:r>
          <a:endParaRPr lang="en-GB" sz="1500" noProof="0" dirty="0"/>
        </a:p>
      </dgm:t>
    </dgm:pt>
    <dgm:pt modelId="{CDA99948-DA70-AD48-98C3-E11480056BEB}" type="parTrans" cxnId="{159D8B7D-3EE0-AB4D-9575-E7003CC33F7F}">
      <dgm:prSet/>
      <dgm:spPr/>
      <dgm:t>
        <a:bodyPr/>
        <a:lstStyle/>
        <a:p>
          <a:endParaRPr lang="fr-FR"/>
        </a:p>
      </dgm:t>
    </dgm:pt>
    <dgm:pt modelId="{93EB721D-301A-3640-A79A-03E1CB6F149A}" type="sibTrans" cxnId="{159D8B7D-3EE0-AB4D-9575-E7003CC33F7F}">
      <dgm:prSet/>
      <dgm:spPr/>
      <dgm:t>
        <a:bodyPr/>
        <a:lstStyle/>
        <a:p>
          <a:endParaRPr lang="fr-FR"/>
        </a:p>
      </dgm:t>
    </dgm:pt>
    <dgm:pt modelId="{F8D932B0-D3E5-3A4C-A8D4-037BDA7898D5}">
      <dgm:prSet phldrT="[Texte]" custT="1"/>
      <dgm:spPr>
        <a:ln>
          <a:solidFill>
            <a:srgbClr val="35465F"/>
          </a:solidFill>
        </a:ln>
      </dgm:spPr>
      <dgm:t>
        <a:bodyPr/>
        <a:lstStyle/>
        <a:p>
          <a:r>
            <a:rPr lang="en-GB" sz="1500" b="1" noProof="0" dirty="0" smtClean="0"/>
            <a:t>Legal interoperability</a:t>
          </a:r>
          <a:endParaRPr lang="en-GB" sz="1500" b="1" noProof="0" dirty="0"/>
        </a:p>
      </dgm:t>
    </dgm:pt>
    <dgm:pt modelId="{F27D0B7E-56A8-054F-9CE1-0FA673D5F0F3}" type="parTrans" cxnId="{9394C8CA-91AB-8147-8D27-B306651625CF}">
      <dgm:prSet/>
      <dgm:spPr>
        <a:ln>
          <a:solidFill>
            <a:srgbClr val="35465F"/>
          </a:solidFill>
        </a:ln>
      </dgm:spPr>
      <dgm:t>
        <a:bodyPr/>
        <a:lstStyle/>
        <a:p>
          <a:endParaRPr lang="fr-FR"/>
        </a:p>
      </dgm:t>
    </dgm:pt>
    <dgm:pt modelId="{469F2356-D99A-734B-A325-81F5BB62CB27}" type="sibTrans" cxnId="{9394C8CA-91AB-8147-8D27-B306651625CF}">
      <dgm:prSet/>
      <dgm:spPr/>
      <dgm:t>
        <a:bodyPr/>
        <a:lstStyle/>
        <a:p>
          <a:endParaRPr lang="fr-FR"/>
        </a:p>
      </dgm:t>
    </dgm:pt>
    <dgm:pt modelId="{A29E2D65-83D2-BB42-A6B2-70CB7C940A89}">
      <dgm:prSet phldrT="[Texte]" custT="1"/>
      <dgm:spPr>
        <a:solidFill>
          <a:schemeClr val="bg2"/>
        </a:solidFill>
      </dgm:spPr>
      <dgm:t>
        <a:bodyPr/>
        <a:lstStyle/>
        <a:p>
          <a:r>
            <a:rPr lang="en-GB" sz="1500" noProof="0" dirty="0" smtClean="0"/>
            <a:t>Dangerous Goods Regulation</a:t>
          </a:r>
          <a:endParaRPr lang="en-GB" sz="1500" noProof="0" dirty="0"/>
        </a:p>
      </dgm:t>
    </dgm:pt>
    <dgm:pt modelId="{6E667524-F88C-B74A-AB9F-E5B7CCFBE574}" type="parTrans" cxnId="{80E033A4-8D7B-3D4F-BB25-BAEA94259132}">
      <dgm:prSet/>
      <dgm:spPr/>
      <dgm:t>
        <a:bodyPr/>
        <a:lstStyle/>
        <a:p>
          <a:endParaRPr lang="fr-FR"/>
        </a:p>
      </dgm:t>
    </dgm:pt>
    <dgm:pt modelId="{0564C094-B1E1-154F-AE25-3802F1FCFF81}" type="sibTrans" cxnId="{80E033A4-8D7B-3D4F-BB25-BAEA94259132}">
      <dgm:prSet/>
      <dgm:spPr/>
      <dgm:t>
        <a:bodyPr/>
        <a:lstStyle/>
        <a:p>
          <a:endParaRPr lang="fr-FR"/>
        </a:p>
      </dgm:t>
    </dgm:pt>
    <dgm:pt modelId="{34AEC3FC-C0AD-1B42-8E89-71998AC462A1}">
      <dgm:prSet phldrT="[Texte]" custT="1"/>
      <dgm:spPr>
        <a:solidFill>
          <a:schemeClr val="bg2"/>
        </a:solidFill>
      </dgm:spPr>
      <dgm:t>
        <a:bodyPr/>
        <a:lstStyle/>
        <a:p>
          <a:r>
            <a:rPr lang="en-GB" sz="1500" noProof="0" dirty="0" smtClean="0"/>
            <a:t>Technical Regulation</a:t>
          </a:r>
          <a:endParaRPr lang="en-GB" sz="1500" noProof="0" dirty="0"/>
        </a:p>
      </dgm:t>
    </dgm:pt>
    <dgm:pt modelId="{FCFB7645-35B3-964A-8F6A-00315CD3B337}" type="parTrans" cxnId="{79E8EA55-DA2D-5746-ABD6-05EA6A2B7C55}">
      <dgm:prSet/>
      <dgm:spPr/>
      <dgm:t>
        <a:bodyPr/>
        <a:lstStyle/>
        <a:p>
          <a:endParaRPr lang="fr-FR"/>
        </a:p>
      </dgm:t>
    </dgm:pt>
    <dgm:pt modelId="{900B0C37-E14E-064A-812C-5E713A57CD5F}" type="sibTrans" cxnId="{79E8EA55-DA2D-5746-ABD6-05EA6A2B7C55}">
      <dgm:prSet/>
      <dgm:spPr/>
      <dgm:t>
        <a:bodyPr/>
        <a:lstStyle/>
        <a:p>
          <a:endParaRPr lang="fr-FR"/>
        </a:p>
      </dgm:t>
    </dgm:pt>
    <dgm:pt modelId="{C4EC665F-256D-3F40-91A0-D87879DA67E9}">
      <dgm:prSet phldrT="[Texte]" custT="1"/>
      <dgm:spPr>
        <a:ln>
          <a:solidFill>
            <a:srgbClr val="35465F"/>
          </a:solidFill>
        </a:ln>
      </dgm:spPr>
      <dgm:t>
        <a:bodyPr/>
        <a:lstStyle/>
        <a:p>
          <a:r>
            <a:rPr lang="en-GB" sz="1500" noProof="0" dirty="0" smtClean="0"/>
            <a:t>Towards full interoperability</a:t>
          </a:r>
          <a:endParaRPr lang="en-GB" sz="1500" noProof="0" dirty="0"/>
        </a:p>
      </dgm:t>
    </dgm:pt>
    <dgm:pt modelId="{22C07E12-DD9A-104A-AE86-7FA6C076ECD2}" type="parTrans" cxnId="{1EBB84D5-6AD2-E944-AD75-88A05EBDD27F}">
      <dgm:prSet/>
      <dgm:spPr>
        <a:ln>
          <a:solidFill>
            <a:srgbClr val="35465F"/>
          </a:solidFill>
        </a:ln>
      </dgm:spPr>
      <dgm:t>
        <a:bodyPr/>
        <a:lstStyle/>
        <a:p>
          <a:endParaRPr lang="fr-FR"/>
        </a:p>
      </dgm:t>
    </dgm:pt>
    <dgm:pt modelId="{973B927F-D165-694A-8BB8-5A4CE1A604D8}" type="sibTrans" cxnId="{1EBB84D5-6AD2-E944-AD75-88A05EBDD27F}">
      <dgm:prSet/>
      <dgm:spPr/>
      <dgm:t>
        <a:bodyPr/>
        <a:lstStyle/>
        <a:p>
          <a:endParaRPr lang="fr-FR"/>
        </a:p>
      </dgm:t>
    </dgm:pt>
    <dgm:pt modelId="{B8F07077-571F-CE48-A690-A6EE84258C47}">
      <dgm:prSet phldrT="[Texte]" custT="1"/>
      <dgm:spPr>
        <a:ln>
          <a:solidFill>
            <a:srgbClr val="35465F"/>
          </a:solidFill>
        </a:ln>
      </dgm:spPr>
      <dgm:t>
        <a:bodyPr/>
        <a:lstStyle/>
        <a:p>
          <a:r>
            <a:rPr lang="en-GB" sz="1500" noProof="0" dirty="0" smtClean="0"/>
            <a:t>Exchange of dangerous goods wagons</a:t>
          </a:r>
          <a:endParaRPr lang="en-GB" sz="1500" noProof="0" dirty="0"/>
        </a:p>
      </dgm:t>
    </dgm:pt>
    <dgm:pt modelId="{9CA137A9-F874-BB41-820D-0DB8CB2F1EAC}" type="parTrans" cxnId="{BE7B7711-9B81-2E48-9664-E56A3ED53B9B}">
      <dgm:prSet/>
      <dgm:spPr>
        <a:ln>
          <a:solidFill>
            <a:schemeClr val="bg2"/>
          </a:solidFill>
        </a:ln>
      </dgm:spPr>
      <dgm:t>
        <a:bodyPr/>
        <a:lstStyle/>
        <a:p>
          <a:endParaRPr lang="fr-FR"/>
        </a:p>
      </dgm:t>
    </dgm:pt>
    <dgm:pt modelId="{84F8F1AB-4657-744F-A3C5-6A24FD1849C9}" type="sibTrans" cxnId="{BE7B7711-9B81-2E48-9664-E56A3ED53B9B}">
      <dgm:prSet/>
      <dgm:spPr/>
      <dgm:t>
        <a:bodyPr/>
        <a:lstStyle/>
        <a:p>
          <a:endParaRPr lang="fr-FR"/>
        </a:p>
      </dgm:t>
    </dgm:pt>
    <dgm:pt modelId="{65AB6C85-3E4D-D54C-A00B-CC6ABC63B7E6}" type="pres">
      <dgm:prSet presAssocID="{3C4CE916-11CB-E14F-A516-99CFCFA6CD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CFEE18D-5E0F-6440-9431-9EC014198627}" type="pres">
      <dgm:prSet presAssocID="{211064ED-E9C2-A842-A1A9-C80FD9B6233F}" presName="root" presStyleCnt="0"/>
      <dgm:spPr/>
    </dgm:pt>
    <dgm:pt modelId="{62BC250E-EF5B-484A-AD09-F8D43DE6469F}" type="pres">
      <dgm:prSet presAssocID="{211064ED-E9C2-A842-A1A9-C80FD9B6233F}" presName="rootComposite" presStyleCnt="0"/>
      <dgm:spPr/>
    </dgm:pt>
    <dgm:pt modelId="{2E325F74-60B5-AF44-8D0A-CD2B0FFAD0A6}" type="pres">
      <dgm:prSet presAssocID="{211064ED-E9C2-A842-A1A9-C80FD9B6233F}" presName="rootText" presStyleLbl="node1" presStyleIdx="0" presStyleCnt="3" custScaleY="45319" custLinFactNeighborX="-43" custLinFactNeighborY="-52913"/>
      <dgm:spPr/>
      <dgm:t>
        <a:bodyPr/>
        <a:lstStyle/>
        <a:p>
          <a:endParaRPr lang="fr-FR"/>
        </a:p>
      </dgm:t>
    </dgm:pt>
    <dgm:pt modelId="{11968D47-43F4-944B-97B2-C8424FFC7333}" type="pres">
      <dgm:prSet presAssocID="{211064ED-E9C2-A842-A1A9-C80FD9B6233F}" presName="rootConnector" presStyleLbl="node1" presStyleIdx="0" presStyleCnt="3"/>
      <dgm:spPr/>
      <dgm:t>
        <a:bodyPr/>
        <a:lstStyle/>
        <a:p>
          <a:endParaRPr lang="fr-FR"/>
        </a:p>
      </dgm:t>
    </dgm:pt>
    <dgm:pt modelId="{95968B7A-6EAC-284E-9274-847CC167D881}" type="pres">
      <dgm:prSet presAssocID="{211064ED-E9C2-A842-A1A9-C80FD9B6233F}" presName="childShape" presStyleCnt="0"/>
      <dgm:spPr/>
    </dgm:pt>
    <dgm:pt modelId="{FB849ECF-D90B-3A4A-9DE0-1FD25973564E}" type="pres">
      <dgm:prSet presAssocID="{F27D0B7E-56A8-054F-9CE1-0FA673D5F0F3}" presName="Name13" presStyleLbl="parChTrans1D2" presStyleIdx="0" presStyleCnt="3"/>
      <dgm:spPr/>
      <dgm:t>
        <a:bodyPr/>
        <a:lstStyle/>
        <a:p>
          <a:endParaRPr lang="fr-FR"/>
        </a:p>
      </dgm:t>
    </dgm:pt>
    <dgm:pt modelId="{6BDE5967-D6B2-5044-8680-A2D08052512E}" type="pres">
      <dgm:prSet presAssocID="{F8D932B0-D3E5-3A4C-A8D4-037BDA7898D5}" presName="childText" presStyleLbl="bgAcc1" presStyleIdx="0" presStyleCnt="3" custScaleX="124845" custScaleY="48872" custLinFactNeighborX="-8247" custLinFactNeighborY="235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BDE22A-9B97-F347-97F5-9FB8A268BB62}" type="pres">
      <dgm:prSet presAssocID="{A29E2D65-83D2-BB42-A6B2-70CB7C940A89}" presName="root" presStyleCnt="0"/>
      <dgm:spPr/>
    </dgm:pt>
    <dgm:pt modelId="{47E35A9E-6EF1-B445-B789-227C612A8DCF}" type="pres">
      <dgm:prSet presAssocID="{A29E2D65-83D2-BB42-A6B2-70CB7C940A89}" presName="rootComposite" presStyleCnt="0"/>
      <dgm:spPr/>
    </dgm:pt>
    <dgm:pt modelId="{59BD3AC2-1EE0-6247-A65E-C34C559FCA4B}" type="pres">
      <dgm:prSet presAssocID="{A29E2D65-83D2-BB42-A6B2-70CB7C940A89}" presName="rootText" presStyleLbl="node1" presStyleIdx="1" presStyleCnt="3" custScaleY="45319" custLinFactNeighborX="-983" custLinFactNeighborY="-52913"/>
      <dgm:spPr/>
      <dgm:t>
        <a:bodyPr/>
        <a:lstStyle/>
        <a:p>
          <a:endParaRPr lang="fr-FR"/>
        </a:p>
      </dgm:t>
    </dgm:pt>
    <dgm:pt modelId="{B99D8FB5-0DB5-334E-9051-E9BB92DB9368}" type="pres">
      <dgm:prSet presAssocID="{A29E2D65-83D2-BB42-A6B2-70CB7C940A89}" presName="rootConnector" presStyleLbl="node1" presStyleIdx="1" presStyleCnt="3"/>
      <dgm:spPr/>
      <dgm:t>
        <a:bodyPr/>
        <a:lstStyle/>
        <a:p>
          <a:endParaRPr lang="fr-FR"/>
        </a:p>
      </dgm:t>
    </dgm:pt>
    <dgm:pt modelId="{688A5960-BC6B-0043-A311-410A240B922C}" type="pres">
      <dgm:prSet presAssocID="{A29E2D65-83D2-BB42-A6B2-70CB7C940A89}" presName="childShape" presStyleCnt="0"/>
      <dgm:spPr/>
    </dgm:pt>
    <dgm:pt modelId="{D0FBFE91-FDFD-164A-8438-799AFE6BF6AB}" type="pres">
      <dgm:prSet presAssocID="{9CA137A9-F874-BB41-820D-0DB8CB2F1EAC}" presName="Name13" presStyleLbl="parChTrans1D2" presStyleIdx="1" presStyleCnt="3"/>
      <dgm:spPr/>
      <dgm:t>
        <a:bodyPr/>
        <a:lstStyle/>
        <a:p>
          <a:endParaRPr lang="fr-FR"/>
        </a:p>
      </dgm:t>
    </dgm:pt>
    <dgm:pt modelId="{635D60B7-0B08-0140-A3AD-D9C32B050919}" type="pres">
      <dgm:prSet presAssocID="{B8F07077-571F-CE48-A690-A6EE84258C47}" presName="childText" presStyleLbl="bgAcc1" presStyleIdx="1" presStyleCnt="3" custScaleX="139828" custScaleY="51066" custLinFactNeighborX="-383" custLinFactNeighborY="-538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16ED7F-5ABD-834A-9015-CAC82DDEF775}" type="pres">
      <dgm:prSet presAssocID="{34AEC3FC-C0AD-1B42-8E89-71998AC462A1}" presName="root" presStyleCnt="0"/>
      <dgm:spPr/>
    </dgm:pt>
    <dgm:pt modelId="{77399FFD-DEFF-D24F-A0EE-7FEFF127C887}" type="pres">
      <dgm:prSet presAssocID="{34AEC3FC-C0AD-1B42-8E89-71998AC462A1}" presName="rootComposite" presStyleCnt="0"/>
      <dgm:spPr/>
    </dgm:pt>
    <dgm:pt modelId="{F13F38B9-21B5-0D49-BB5D-7B405654E8CA}" type="pres">
      <dgm:prSet presAssocID="{34AEC3FC-C0AD-1B42-8E89-71998AC462A1}" presName="rootText" presStyleLbl="node1" presStyleIdx="2" presStyleCnt="3" custScaleY="45319" custLinFactNeighborX="-1923" custLinFactNeighborY="-52913"/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2D8FB80-0D19-1445-8138-9745C65C4041}" type="pres">
      <dgm:prSet presAssocID="{34AEC3FC-C0AD-1B42-8E89-71998AC462A1}" presName="rootConnector" presStyleLbl="node1" presStyleIdx="2" presStyleCnt="3"/>
      <dgm:spPr/>
      <dgm:t>
        <a:bodyPr/>
        <a:lstStyle/>
        <a:p>
          <a:endParaRPr lang="fr-FR"/>
        </a:p>
      </dgm:t>
    </dgm:pt>
    <dgm:pt modelId="{CFE35FE1-F0FF-B240-A7CB-AB03EDA520F8}" type="pres">
      <dgm:prSet presAssocID="{34AEC3FC-C0AD-1B42-8E89-71998AC462A1}" presName="childShape" presStyleCnt="0"/>
      <dgm:spPr/>
    </dgm:pt>
    <dgm:pt modelId="{C1105219-E162-4447-A5A4-C9F82AAD82E9}" type="pres">
      <dgm:prSet presAssocID="{22C07E12-DD9A-104A-AE86-7FA6C076ECD2}" presName="Name13" presStyleLbl="parChTrans1D2" presStyleIdx="2" presStyleCnt="3"/>
      <dgm:spPr/>
      <dgm:t>
        <a:bodyPr/>
        <a:lstStyle/>
        <a:p>
          <a:endParaRPr lang="fr-FR"/>
        </a:p>
      </dgm:t>
    </dgm:pt>
    <dgm:pt modelId="{B3318D8F-A8AE-FC48-9F4D-7BF6761D84A2}" type="pres">
      <dgm:prSet presAssocID="{C4EC665F-256D-3F40-91A0-D87879DA67E9}" presName="childText" presStyleLbl="bgAcc1" presStyleIdx="2" presStyleCnt="3" custScaleY="51066" custLinFactNeighborX="-11896" custLinFactNeighborY="-538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6BE2A60-87C3-46C4-9166-D9083FE8759A}" type="presOf" srcId="{A29E2D65-83D2-BB42-A6B2-70CB7C940A89}" destId="{59BD3AC2-1EE0-6247-A65E-C34C559FCA4B}" srcOrd="0" destOrd="0" presId="urn:microsoft.com/office/officeart/2005/8/layout/hierarchy3"/>
    <dgm:cxn modelId="{6F88F135-E73E-4B27-923F-A83062E7ECCA}" type="presOf" srcId="{F8D932B0-D3E5-3A4C-A8D4-037BDA7898D5}" destId="{6BDE5967-D6B2-5044-8680-A2D08052512E}" srcOrd="0" destOrd="0" presId="urn:microsoft.com/office/officeart/2005/8/layout/hierarchy3"/>
    <dgm:cxn modelId="{9CE32D87-5145-4604-A0D8-8134238FDC4F}" type="presOf" srcId="{A29E2D65-83D2-BB42-A6B2-70CB7C940A89}" destId="{B99D8FB5-0DB5-334E-9051-E9BB92DB9368}" srcOrd="1" destOrd="0" presId="urn:microsoft.com/office/officeart/2005/8/layout/hierarchy3"/>
    <dgm:cxn modelId="{08212B56-257A-4416-801B-FD02D71FCA7F}" type="presOf" srcId="{C4EC665F-256D-3F40-91A0-D87879DA67E9}" destId="{B3318D8F-A8AE-FC48-9F4D-7BF6761D84A2}" srcOrd="0" destOrd="0" presId="urn:microsoft.com/office/officeart/2005/8/layout/hierarchy3"/>
    <dgm:cxn modelId="{DE40B3C3-0438-46B4-AEB0-72BBE24F68BD}" type="presOf" srcId="{34AEC3FC-C0AD-1B42-8E89-71998AC462A1}" destId="{32D8FB80-0D19-1445-8138-9745C65C4041}" srcOrd="1" destOrd="0" presId="urn:microsoft.com/office/officeart/2005/8/layout/hierarchy3"/>
    <dgm:cxn modelId="{80E033A4-8D7B-3D4F-BB25-BAEA94259132}" srcId="{3C4CE916-11CB-E14F-A516-99CFCFA6CDEC}" destId="{A29E2D65-83D2-BB42-A6B2-70CB7C940A89}" srcOrd="1" destOrd="0" parTransId="{6E667524-F88C-B74A-AB9F-E5B7CCFBE574}" sibTransId="{0564C094-B1E1-154F-AE25-3802F1FCFF81}"/>
    <dgm:cxn modelId="{9394C8CA-91AB-8147-8D27-B306651625CF}" srcId="{211064ED-E9C2-A842-A1A9-C80FD9B6233F}" destId="{F8D932B0-D3E5-3A4C-A8D4-037BDA7898D5}" srcOrd="0" destOrd="0" parTransId="{F27D0B7E-56A8-054F-9CE1-0FA673D5F0F3}" sibTransId="{469F2356-D99A-734B-A325-81F5BB62CB27}"/>
    <dgm:cxn modelId="{05DD71AF-E136-43CD-97EE-C751709C0EBB}" type="presOf" srcId="{34AEC3FC-C0AD-1B42-8E89-71998AC462A1}" destId="{F13F38B9-21B5-0D49-BB5D-7B405654E8CA}" srcOrd="0" destOrd="0" presId="urn:microsoft.com/office/officeart/2005/8/layout/hierarchy3"/>
    <dgm:cxn modelId="{1EBB84D5-6AD2-E944-AD75-88A05EBDD27F}" srcId="{34AEC3FC-C0AD-1B42-8E89-71998AC462A1}" destId="{C4EC665F-256D-3F40-91A0-D87879DA67E9}" srcOrd="0" destOrd="0" parTransId="{22C07E12-DD9A-104A-AE86-7FA6C076ECD2}" sibTransId="{973B927F-D165-694A-8BB8-5A4CE1A604D8}"/>
    <dgm:cxn modelId="{D7582530-E4CB-485E-B8D2-7964236ECC20}" type="presOf" srcId="{3C4CE916-11CB-E14F-A516-99CFCFA6CDEC}" destId="{65AB6C85-3E4D-D54C-A00B-CC6ABC63B7E6}" srcOrd="0" destOrd="0" presId="urn:microsoft.com/office/officeart/2005/8/layout/hierarchy3"/>
    <dgm:cxn modelId="{6CE6B1ED-86EF-49C7-AFB4-E8B4BB848606}" type="presOf" srcId="{22C07E12-DD9A-104A-AE86-7FA6C076ECD2}" destId="{C1105219-E162-4447-A5A4-C9F82AAD82E9}" srcOrd="0" destOrd="0" presId="urn:microsoft.com/office/officeart/2005/8/layout/hierarchy3"/>
    <dgm:cxn modelId="{26E9795E-C1B0-43F4-A8F5-6C58847B4829}" type="presOf" srcId="{F27D0B7E-56A8-054F-9CE1-0FA673D5F0F3}" destId="{FB849ECF-D90B-3A4A-9DE0-1FD25973564E}" srcOrd="0" destOrd="0" presId="urn:microsoft.com/office/officeart/2005/8/layout/hierarchy3"/>
    <dgm:cxn modelId="{2073F289-BBDB-4D97-BF5A-7639ECF72B0C}" type="presOf" srcId="{211064ED-E9C2-A842-A1A9-C80FD9B6233F}" destId="{2E325F74-60B5-AF44-8D0A-CD2B0FFAD0A6}" srcOrd="0" destOrd="0" presId="urn:microsoft.com/office/officeart/2005/8/layout/hierarchy3"/>
    <dgm:cxn modelId="{79E8EA55-DA2D-5746-ABD6-05EA6A2B7C55}" srcId="{3C4CE916-11CB-E14F-A516-99CFCFA6CDEC}" destId="{34AEC3FC-C0AD-1B42-8E89-71998AC462A1}" srcOrd="2" destOrd="0" parTransId="{FCFB7645-35B3-964A-8F6A-00315CD3B337}" sibTransId="{900B0C37-E14E-064A-812C-5E713A57CD5F}"/>
    <dgm:cxn modelId="{CA07347E-6DCD-4CE3-8251-A587DC6A75A0}" type="presOf" srcId="{9CA137A9-F874-BB41-820D-0DB8CB2F1EAC}" destId="{D0FBFE91-FDFD-164A-8438-799AFE6BF6AB}" srcOrd="0" destOrd="0" presId="urn:microsoft.com/office/officeart/2005/8/layout/hierarchy3"/>
    <dgm:cxn modelId="{9725D389-AFA4-4A9B-87D8-EED1A515831D}" type="presOf" srcId="{B8F07077-571F-CE48-A690-A6EE84258C47}" destId="{635D60B7-0B08-0140-A3AD-D9C32B050919}" srcOrd="0" destOrd="0" presId="urn:microsoft.com/office/officeart/2005/8/layout/hierarchy3"/>
    <dgm:cxn modelId="{C53AC4B7-5A73-4D05-BDB6-D61CA4BA3A3E}" type="presOf" srcId="{211064ED-E9C2-A842-A1A9-C80FD9B6233F}" destId="{11968D47-43F4-944B-97B2-C8424FFC7333}" srcOrd="1" destOrd="0" presId="urn:microsoft.com/office/officeart/2005/8/layout/hierarchy3"/>
    <dgm:cxn modelId="{BE7B7711-9B81-2E48-9664-E56A3ED53B9B}" srcId="{A29E2D65-83D2-BB42-A6B2-70CB7C940A89}" destId="{B8F07077-571F-CE48-A690-A6EE84258C47}" srcOrd="0" destOrd="0" parTransId="{9CA137A9-F874-BB41-820D-0DB8CB2F1EAC}" sibTransId="{84F8F1AB-4657-744F-A3C5-6A24FD1849C9}"/>
    <dgm:cxn modelId="{159D8B7D-3EE0-AB4D-9575-E7003CC33F7F}" srcId="{3C4CE916-11CB-E14F-A516-99CFCFA6CDEC}" destId="{211064ED-E9C2-A842-A1A9-C80FD9B6233F}" srcOrd="0" destOrd="0" parTransId="{CDA99948-DA70-AD48-98C3-E11480056BEB}" sibTransId="{93EB721D-301A-3640-A79A-03E1CB6F149A}"/>
    <dgm:cxn modelId="{D7EF35B5-210E-4990-99A0-0B9F55147A06}" type="presParOf" srcId="{65AB6C85-3E4D-D54C-A00B-CC6ABC63B7E6}" destId="{BCFEE18D-5E0F-6440-9431-9EC014198627}" srcOrd="0" destOrd="0" presId="urn:microsoft.com/office/officeart/2005/8/layout/hierarchy3"/>
    <dgm:cxn modelId="{A92BE068-2ED1-48A6-8D45-75B48FFFF3C8}" type="presParOf" srcId="{BCFEE18D-5E0F-6440-9431-9EC014198627}" destId="{62BC250E-EF5B-484A-AD09-F8D43DE6469F}" srcOrd="0" destOrd="0" presId="urn:microsoft.com/office/officeart/2005/8/layout/hierarchy3"/>
    <dgm:cxn modelId="{65B2FC1E-07A2-4F3E-ACB9-B9511ACD0169}" type="presParOf" srcId="{62BC250E-EF5B-484A-AD09-F8D43DE6469F}" destId="{2E325F74-60B5-AF44-8D0A-CD2B0FFAD0A6}" srcOrd="0" destOrd="0" presId="urn:microsoft.com/office/officeart/2005/8/layout/hierarchy3"/>
    <dgm:cxn modelId="{1B60BF8B-F42F-4C45-B570-EA86D10678CE}" type="presParOf" srcId="{62BC250E-EF5B-484A-AD09-F8D43DE6469F}" destId="{11968D47-43F4-944B-97B2-C8424FFC7333}" srcOrd="1" destOrd="0" presId="urn:microsoft.com/office/officeart/2005/8/layout/hierarchy3"/>
    <dgm:cxn modelId="{EDD780A9-EAD5-43A9-B774-57FD2FCCC6C5}" type="presParOf" srcId="{BCFEE18D-5E0F-6440-9431-9EC014198627}" destId="{95968B7A-6EAC-284E-9274-847CC167D881}" srcOrd="1" destOrd="0" presId="urn:microsoft.com/office/officeart/2005/8/layout/hierarchy3"/>
    <dgm:cxn modelId="{6CEA8DE3-0960-4853-9415-3F69F6ABC7A8}" type="presParOf" srcId="{95968B7A-6EAC-284E-9274-847CC167D881}" destId="{FB849ECF-D90B-3A4A-9DE0-1FD25973564E}" srcOrd="0" destOrd="0" presId="urn:microsoft.com/office/officeart/2005/8/layout/hierarchy3"/>
    <dgm:cxn modelId="{338C390E-A0B0-4392-B7A2-9DAAAE57855B}" type="presParOf" srcId="{95968B7A-6EAC-284E-9274-847CC167D881}" destId="{6BDE5967-D6B2-5044-8680-A2D08052512E}" srcOrd="1" destOrd="0" presId="urn:microsoft.com/office/officeart/2005/8/layout/hierarchy3"/>
    <dgm:cxn modelId="{CD2DA465-3615-44B4-8472-54A0F324062E}" type="presParOf" srcId="{65AB6C85-3E4D-D54C-A00B-CC6ABC63B7E6}" destId="{DDBDE22A-9B97-F347-97F5-9FB8A268BB62}" srcOrd="1" destOrd="0" presId="urn:microsoft.com/office/officeart/2005/8/layout/hierarchy3"/>
    <dgm:cxn modelId="{1EECFB51-8421-46F8-B0F6-8A9D067C2AC3}" type="presParOf" srcId="{DDBDE22A-9B97-F347-97F5-9FB8A268BB62}" destId="{47E35A9E-6EF1-B445-B789-227C612A8DCF}" srcOrd="0" destOrd="0" presId="urn:microsoft.com/office/officeart/2005/8/layout/hierarchy3"/>
    <dgm:cxn modelId="{67C9CD60-FF5D-43EF-80EA-534122304947}" type="presParOf" srcId="{47E35A9E-6EF1-B445-B789-227C612A8DCF}" destId="{59BD3AC2-1EE0-6247-A65E-C34C559FCA4B}" srcOrd="0" destOrd="0" presId="urn:microsoft.com/office/officeart/2005/8/layout/hierarchy3"/>
    <dgm:cxn modelId="{C31A404F-2FDC-4402-AF27-05DC29F18A75}" type="presParOf" srcId="{47E35A9E-6EF1-B445-B789-227C612A8DCF}" destId="{B99D8FB5-0DB5-334E-9051-E9BB92DB9368}" srcOrd="1" destOrd="0" presId="urn:microsoft.com/office/officeart/2005/8/layout/hierarchy3"/>
    <dgm:cxn modelId="{ABB80270-8471-448D-9C8F-48375114C68A}" type="presParOf" srcId="{DDBDE22A-9B97-F347-97F5-9FB8A268BB62}" destId="{688A5960-BC6B-0043-A311-410A240B922C}" srcOrd="1" destOrd="0" presId="urn:microsoft.com/office/officeart/2005/8/layout/hierarchy3"/>
    <dgm:cxn modelId="{B052FE97-35DC-4D05-A48F-C46EC658F143}" type="presParOf" srcId="{688A5960-BC6B-0043-A311-410A240B922C}" destId="{D0FBFE91-FDFD-164A-8438-799AFE6BF6AB}" srcOrd="0" destOrd="0" presId="urn:microsoft.com/office/officeart/2005/8/layout/hierarchy3"/>
    <dgm:cxn modelId="{8109B7E9-17A6-47A3-9520-99797631BB7F}" type="presParOf" srcId="{688A5960-BC6B-0043-A311-410A240B922C}" destId="{635D60B7-0B08-0140-A3AD-D9C32B050919}" srcOrd="1" destOrd="0" presId="urn:microsoft.com/office/officeart/2005/8/layout/hierarchy3"/>
    <dgm:cxn modelId="{4AA3D758-5A8D-492E-9B38-A5C2FA06C59C}" type="presParOf" srcId="{65AB6C85-3E4D-D54C-A00B-CC6ABC63B7E6}" destId="{0616ED7F-5ABD-834A-9015-CAC82DDEF775}" srcOrd="2" destOrd="0" presId="urn:microsoft.com/office/officeart/2005/8/layout/hierarchy3"/>
    <dgm:cxn modelId="{77516FCA-7285-4E89-B8EC-BF52586F18E8}" type="presParOf" srcId="{0616ED7F-5ABD-834A-9015-CAC82DDEF775}" destId="{77399FFD-DEFF-D24F-A0EE-7FEFF127C887}" srcOrd="0" destOrd="0" presId="urn:microsoft.com/office/officeart/2005/8/layout/hierarchy3"/>
    <dgm:cxn modelId="{288FD749-7DC1-40DF-936C-223033CF9C50}" type="presParOf" srcId="{77399FFD-DEFF-D24F-A0EE-7FEFF127C887}" destId="{F13F38B9-21B5-0D49-BB5D-7B405654E8CA}" srcOrd="0" destOrd="0" presId="urn:microsoft.com/office/officeart/2005/8/layout/hierarchy3"/>
    <dgm:cxn modelId="{1E14760F-3D7A-4A46-A9AC-B2A0C75D9861}" type="presParOf" srcId="{77399FFD-DEFF-D24F-A0EE-7FEFF127C887}" destId="{32D8FB80-0D19-1445-8138-9745C65C4041}" srcOrd="1" destOrd="0" presId="urn:microsoft.com/office/officeart/2005/8/layout/hierarchy3"/>
    <dgm:cxn modelId="{80A71DFC-8765-4177-A906-43A4B5DA872C}" type="presParOf" srcId="{0616ED7F-5ABD-834A-9015-CAC82DDEF775}" destId="{CFE35FE1-F0FF-B240-A7CB-AB03EDA520F8}" srcOrd="1" destOrd="0" presId="urn:microsoft.com/office/officeart/2005/8/layout/hierarchy3"/>
    <dgm:cxn modelId="{B0EAEEA8-EB5D-4F4B-B799-5AB886C57962}" type="presParOf" srcId="{CFE35FE1-F0FF-B240-A7CB-AB03EDA520F8}" destId="{C1105219-E162-4447-A5A4-C9F82AAD82E9}" srcOrd="0" destOrd="0" presId="urn:microsoft.com/office/officeart/2005/8/layout/hierarchy3"/>
    <dgm:cxn modelId="{464DB1A6-BA9A-40A1-9D73-C70A2AEF31B0}" type="presParOf" srcId="{CFE35FE1-F0FF-B240-A7CB-AB03EDA520F8}" destId="{B3318D8F-A8AE-FC48-9F4D-7BF6761D84A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25F74-60B5-AF44-8D0A-CD2B0FFAD0A6}">
      <dsp:nvSpPr>
        <dsp:cNvPr id="0" name=""/>
        <dsp:cNvSpPr/>
      </dsp:nvSpPr>
      <dsp:spPr>
        <a:xfrm>
          <a:off x="5574" y="0"/>
          <a:ext cx="2105741" cy="47715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Freight / Passenger Contracts</a:t>
          </a:r>
          <a:endParaRPr lang="en-GB" sz="1500" kern="1200" noProof="0" dirty="0"/>
        </a:p>
      </dsp:txBody>
      <dsp:txXfrm>
        <a:off x="19549" y="13975"/>
        <a:ext cx="2077791" cy="449200"/>
      </dsp:txXfrm>
    </dsp:sp>
    <dsp:sp modelId="{FB849ECF-D90B-3A4A-9DE0-1FD25973564E}">
      <dsp:nvSpPr>
        <dsp:cNvPr id="0" name=""/>
        <dsp:cNvSpPr/>
      </dsp:nvSpPr>
      <dsp:spPr>
        <a:xfrm>
          <a:off x="170428" y="477150"/>
          <a:ext cx="91440" cy="1209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786"/>
              </a:lnTo>
              <a:lnTo>
                <a:pt x="118271" y="1209786"/>
              </a:lnTo>
            </a:path>
          </a:pathLst>
        </a:custGeom>
        <a:noFill/>
        <a:ln w="9525" cap="flat" cmpd="sng" algn="ctr">
          <a:solidFill>
            <a:srgbClr val="35465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E5967-D6B2-5044-8680-A2D08052512E}">
      <dsp:nvSpPr>
        <dsp:cNvPr id="0" name=""/>
        <dsp:cNvSpPr/>
      </dsp:nvSpPr>
      <dsp:spPr>
        <a:xfrm>
          <a:off x="288700" y="1429657"/>
          <a:ext cx="2103130" cy="514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5465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noProof="0" dirty="0" smtClean="0"/>
            <a:t>Legal interoperability</a:t>
          </a:r>
          <a:endParaRPr lang="en-GB" sz="1500" b="1" kern="1200" noProof="0" dirty="0"/>
        </a:p>
      </dsp:txBody>
      <dsp:txXfrm>
        <a:off x="303771" y="1444728"/>
        <a:ext cx="2072988" cy="484417"/>
      </dsp:txXfrm>
    </dsp:sp>
    <dsp:sp modelId="{59BD3AC2-1EE0-6247-A65E-C34C559FCA4B}">
      <dsp:nvSpPr>
        <dsp:cNvPr id="0" name=""/>
        <dsp:cNvSpPr/>
      </dsp:nvSpPr>
      <dsp:spPr>
        <a:xfrm>
          <a:off x="2617957" y="0"/>
          <a:ext cx="2105741" cy="47715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Dangerous Goods Regulation</a:t>
          </a:r>
          <a:endParaRPr lang="en-GB" sz="1500" kern="1200" noProof="0" dirty="0"/>
        </a:p>
      </dsp:txBody>
      <dsp:txXfrm>
        <a:off x="2631932" y="13975"/>
        <a:ext cx="2077791" cy="449200"/>
      </dsp:txXfrm>
    </dsp:sp>
    <dsp:sp modelId="{D0FBFE91-FDFD-164A-8438-799AFE6BF6AB}">
      <dsp:nvSpPr>
        <dsp:cNvPr id="0" name=""/>
        <dsp:cNvSpPr/>
      </dsp:nvSpPr>
      <dsp:spPr>
        <a:xfrm>
          <a:off x="2828532" y="477150"/>
          <a:ext cx="224821" cy="406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151"/>
              </a:lnTo>
              <a:lnTo>
                <a:pt x="224821" y="406151"/>
              </a:lnTo>
            </a:path>
          </a:pathLst>
        </a:custGeom>
        <a:noFill/>
        <a:ln w="9525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D60B7-0B08-0140-A3AD-D9C32B050919}">
      <dsp:nvSpPr>
        <dsp:cNvPr id="0" name=""/>
        <dsp:cNvSpPr/>
      </dsp:nvSpPr>
      <dsp:spPr>
        <a:xfrm>
          <a:off x="3053353" y="614472"/>
          <a:ext cx="2355533" cy="537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5465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Exchange of dangerous goods wagons</a:t>
          </a:r>
          <a:endParaRPr lang="en-GB" sz="1500" kern="1200" noProof="0" dirty="0"/>
        </a:p>
      </dsp:txBody>
      <dsp:txXfrm>
        <a:off x="3069100" y="630219"/>
        <a:ext cx="2324039" cy="506165"/>
      </dsp:txXfrm>
    </dsp:sp>
    <dsp:sp modelId="{F13F38B9-21B5-0D49-BB5D-7B405654E8CA}">
      <dsp:nvSpPr>
        <dsp:cNvPr id="0" name=""/>
        <dsp:cNvSpPr/>
      </dsp:nvSpPr>
      <dsp:spPr>
        <a:xfrm>
          <a:off x="5480132" y="0"/>
          <a:ext cx="2105741" cy="477150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Technical Regulation</a:t>
          </a:r>
          <a:endParaRPr lang="en-GB" sz="1500" kern="1200" noProof="0" dirty="0"/>
        </a:p>
      </dsp:txBody>
      <dsp:txXfrm>
        <a:off x="5503425" y="23293"/>
        <a:ext cx="2059155" cy="430564"/>
      </dsp:txXfrm>
    </dsp:sp>
    <dsp:sp modelId="{C1105219-E162-4447-A5A4-C9F82AAD82E9}">
      <dsp:nvSpPr>
        <dsp:cNvPr id="0" name=""/>
        <dsp:cNvSpPr/>
      </dsp:nvSpPr>
      <dsp:spPr>
        <a:xfrm>
          <a:off x="5644986" y="477150"/>
          <a:ext cx="91440" cy="406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151"/>
              </a:lnTo>
              <a:lnTo>
                <a:pt x="96388" y="406151"/>
              </a:lnTo>
            </a:path>
          </a:pathLst>
        </a:custGeom>
        <a:noFill/>
        <a:ln w="9525" cap="flat" cmpd="sng" algn="ctr">
          <a:solidFill>
            <a:srgbClr val="35465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18D8F-A8AE-FC48-9F4D-7BF6761D84A2}">
      <dsp:nvSpPr>
        <dsp:cNvPr id="0" name=""/>
        <dsp:cNvSpPr/>
      </dsp:nvSpPr>
      <dsp:spPr>
        <a:xfrm>
          <a:off x="5741375" y="614472"/>
          <a:ext cx="1684593" cy="537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5465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Safe exchange of vehicles</a:t>
          </a:r>
          <a:endParaRPr lang="en-GB" sz="1500" kern="1200" noProof="0" dirty="0"/>
        </a:p>
      </dsp:txBody>
      <dsp:txXfrm>
        <a:off x="5757122" y="630219"/>
        <a:ext cx="1653099" cy="506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066A-A847-6246-ABCA-BFA131CEEA19}">
      <dsp:nvSpPr>
        <dsp:cNvPr id="0" name=""/>
        <dsp:cNvSpPr/>
      </dsp:nvSpPr>
      <dsp:spPr>
        <a:xfrm>
          <a:off x="4005795" y="2758150"/>
          <a:ext cx="2086026" cy="1443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3600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1400" kern="1200" noProof="0" dirty="0" smtClean="0"/>
            <a:t>Second Level: Professional and user associations in the rail sector</a:t>
          </a:r>
          <a:endParaRPr lang="en-GB" sz="1400" kern="1200" noProof="0" dirty="0"/>
        </a:p>
      </dsp:txBody>
      <dsp:txXfrm>
        <a:off x="4663321" y="3150847"/>
        <a:ext cx="1396782" cy="1019500"/>
      </dsp:txXfrm>
    </dsp:sp>
    <dsp:sp modelId="{1751A8CD-9535-074C-AD9E-C7D661D4E8A2}">
      <dsp:nvSpPr>
        <dsp:cNvPr id="0" name=""/>
        <dsp:cNvSpPr/>
      </dsp:nvSpPr>
      <dsp:spPr>
        <a:xfrm>
          <a:off x="349848" y="2860928"/>
          <a:ext cx="2167339" cy="1351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Third Level: Professional and state organisations</a:t>
          </a:r>
          <a:endParaRPr lang="en-GB" sz="1400" kern="1200" noProof="0" dirty="0"/>
        </a:p>
      </dsp:txBody>
      <dsp:txXfrm>
        <a:off x="379531" y="3228429"/>
        <a:ext cx="1457771" cy="954087"/>
      </dsp:txXfrm>
    </dsp:sp>
    <dsp:sp modelId="{D435E128-69DD-0D44-8C9C-AD8BBDD07563}">
      <dsp:nvSpPr>
        <dsp:cNvPr id="0" name=""/>
        <dsp:cNvSpPr/>
      </dsp:nvSpPr>
      <dsp:spPr>
        <a:xfrm>
          <a:off x="3935412" y="4731"/>
          <a:ext cx="2086026" cy="1351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First Level: </a:t>
          </a:r>
          <a:br>
            <a:rPr lang="en-GB" sz="1400" kern="1200" noProof="0" dirty="0" smtClean="0"/>
          </a:br>
          <a:r>
            <a:rPr lang="en-GB" sz="1400" kern="1200" noProof="0" dirty="0" smtClean="0"/>
            <a:t>international state organisations</a:t>
          </a:r>
          <a:endParaRPr lang="en-GB" sz="1400" kern="1200" noProof="0" dirty="0"/>
        </a:p>
      </dsp:txBody>
      <dsp:txXfrm>
        <a:off x="4590903" y="34414"/>
        <a:ext cx="1400852" cy="954087"/>
      </dsp:txXfrm>
    </dsp:sp>
    <dsp:sp modelId="{5A7DF0EA-405F-5141-BB38-C4DFB1BBF2BE}">
      <dsp:nvSpPr>
        <dsp:cNvPr id="0" name=""/>
        <dsp:cNvSpPr/>
      </dsp:nvSpPr>
      <dsp:spPr>
        <a:xfrm>
          <a:off x="373400" y="-10524"/>
          <a:ext cx="2086026" cy="1351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3600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1400" kern="1200" noProof="0" dirty="0" smtClean="0"/>
            <a:t>Member States and/or member cooperation organisations of OTIF</a:t>
          </a:r>
          <a:endParaRPr lang="en-GB" sz="1400" kern="1200" noProof="0" dirty="0"/>
        </a:p>
      </dsp:txBody>
      <dsp:txXfrm>
        <a:off x="403083" y="19159"/>
        <a:ext cx="1400852" cy="954087"/>
      </dsp:txXfrm>
    </dsp:sp>
    <dsp:sp modelId="{9A2700ED-3784-0E46-B5C4-78D86117B111}">
      <dsp:nvSpPr>
        <dsp:cNvPr id="0" name=""/>
        <dsp:cNvSpPr/>
      </dsp:nvSpPr>
      <dsp:spPr>
        <a:xfrm>
          <a:off x="1315331" y="253331"/>
          <a:ext cx="1828439" cy="182843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MEMBER STATES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 smtClean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EU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1850868" y="788868"/>
        <a:ext cx="1292902" cy="1292902"/>
      </dsp:txXfrm>
    </dsp:sp>
    <dsp:sp modelId="{0724BD0C-0C22-6A45-B186-7B850E2496F2}">
      <dsp:nvSpPr>
        <dsp:cNvPr id="0" name=""/>
        <dsp:cNvSpPr/>
      </dsp:nvSpPr>
      <dsp:spPr>
        <a:xfrm rot="5400000">
          <a:off x="3228225" y="253331"/>
          <a:ext cx="1828439" cy="182843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OSJD, UNECE, ERA, GCC, ESCAP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-5400000">
        <a:off x="3228225" y="788868"/>
        <a:ext cx="1292902" cy="1292902"/>
      </dsp:txXfrm>
    </dsp:sp>
    <dsp:sp modelId="{3FBF1B87-23F9-EC42-8F23-DF975208FBBF}">
      <dsp:nvSpPr>
        <dsp:cNvPr id="0" name=""/>
        <dsp:cNvSpPr/>
      </dsp:nvSpPr>
      <dsp:spPr>
        <a:xfrm rot="10800000">
          <a:off x="3228225" y="2123769"/>
          <a:ext cx="1828439" cy="182843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36000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400" kern="1200" noProof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400" kern="1200" noProof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400" kern="1200" noProof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kern="1200" noProof="0" dirty="0" smtClean="0"/>
            <a:t>CER/UIC/CIT        </a:t>
          </a:r>
          <a:r>
            <a:rPr lang="en-GB" sz="1400" kern="1200" noProof="0" dirty="0" err="1" smtClean="0"/>
            <a:t>RailnetEurope</a:t>
          </a:r>
          <a:endParaRPr lang="en-GB" sz="1400" kern="1200" noProof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kern="1200" noProof="0" dirty="0" smtClean="0"/>
            <a:t>UNIFE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kern="1200" noProof="0" dirty="0" smtClean="0"/>
            <a:t>UIP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kern="1200" noProof="0" dirty="0" smtClean="0"/>
            <a:t>Dangerous goods </a:t>
          </a:r>
          <a:br>
            <a:rPr lang="en-GB" sz="1400" kern="1200" noProof="0" dirty="0" smtClean="0"/>
          </a:br>
          <a:r>
            <a:rPr lang="en-GB" sz="1400" kern="1200" noProof="0" dirty="0" smtClean="0"/>
            <a:t>industry </a:t>
          </a:r>
          <a:endParaRPr lang="en-GB" sz="1400" kern="1200" noProof="0" dirty="0"/>
        </a:p>
      </dsp:txBody>
      <dsp:txXfrm rot="10800000">
        <a:off x="3228225" y="2123769"/>
        <a:ext cx="1292902" cy="1292902"/>
      </dsp:txXfrm>
    </dsp:sp>
    <dsp:sp modelId="{4E5DB774-F851-C349-8E50-7818028E0334}">
      <dsp:nvSpPr>
        <dsp:cNvPr id="0" name=""/>
        <dsp:cNvSpPr/>
      </dsp:nvSpPr>
      <dsp:spPr>
        <a:xfrm rot="16200000">
          <a:off x="1315331" y="2166225"/>
          <a:ext cx="1828439" cy="182843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WCO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ITJ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FIATA</a:t>
          </a:r>
          <a:endParaRPr lang="fr-FR" sz="1400" kern="1200" dirty="0"/>
        </a:p>
      </dsp:txBody>
      <dsp:txXfrm rot="5400000">
        <a:off x="1850868" y="2166225"/>
        <a:ext cx="1292902" cy="1292902"/>
      </dsp:txXfrm>
    </dsp:sp>
    <dsp:sp modelId="{AE560A76-3B8B-E54E-A70B-954686399524}">
      <dsp:nvSpPr>
        <dsp:cNvPr id="0" name=""/>
        <dsp:cNvSpPr/>
      </dsp:nvSpPr>
      <dsp:spPr>
        <a:xfrm>
          <a:off x="6371993" y="2622936"/>
          <a:ext cx="6" cy="5"/>
        </a:xfrm>
        <a:prstGeom prst="circularArrow">
          <a:avLst/>
        </a:prstGeom>
        <a:solidFill>
          <a:srgbClr val="3576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2B7CD-99AD-B343-955C-BCDC0A79221A}">
      <dsp:nvSpPr>
        <dsp:cNvPr id="0" name=""/>
        <dsp:cNvSpPr/>
      </dsp:nvSpPr>
      <dsp:spPr>
        <a:xfrm rot="10800000">
          <a:off x="6371993" y="2997034"/>
          <a:ext cx="6" cy="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DAF7A-F4BD-E444-90C7-3E098E693317}">
      <dsp:nvSpPr>
        <dsp:cNvPr id="0" name=""/>
        <dsp:cNvSpPr/>
      </dsp:nvSpPr>
      <dsp:spPr>
        <a:xfrm>
          <a:off x="1156131" y="0"/>
          <a:ext cx="1863731" cy="1927028"/>
        </a:xfrm>
        <a:prstGeom prst="trapezoid">
          <a:avLst>
            <a:gd name="adj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/>
          </a:r>
          <a:br>
            <a:rPr lang="en-GB" sz="1400" kern="1200" dirty="0" smtClean="0"/>
          </a:br>
          <a:r>
            <a:rPr lang="en-GB" sz="1400" kern="1200" dirty="0" smtClean="0"/>
            <a:t/>
          </a:r>
          <a:br>
            <a:rPr lang="en-GB" sz="1400" kern="1200" dirty="0" smtClean="0"/>
          </a:br>
          <a:r>
            <a:rPr lang="en-GB" sz="1400" kern="1200" dirty="0" smtClean="0"/>
            <a:t/>
          </a:r>
          <a:br>
            <a:rPr lang="en-GB" sz="1400" kern="1200" dirty="0" smtClean="0"/>
          </a:b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OTIF legal </a:t>
          </a:r>
          <a:br>
            <a:rPr lang="en-GB" sz="1400" kern="1200" dirty="0" smtClean="0">
              <a:solidFill>
                <a:schemeClr val="bg1"/>
              </a:solidFill>
            </a:rPr>
          </a:br>
          <a:r>
            <a:rPr lang="en-GB" sz="1400" kern="1200" dirty="0" smtClean="0">
              <a:solidFill>
                <a:schemeClr val="bg1"/>
              </a:solidFill>
            </a:rPr>
            <a:t>appendixes :</a:t>
          </a:r>
          <a:r>
            <a:rPr lang="en-GB" sz="1400" kern="1200" dirty="0" smtClean="0"/>
            <a:t/>
          </a:r>
          <a:br>
            <a:rPr lang="en-GB" sz="1400" kern="1200" dirty="0" smtClean="0"/>
          </a:br>
          <a:r>
            <a:rPr lang="en-GB" sz="1400" kern="1200" dirty="0" smtClean="0"/>
            <a:t> </a:t>
          </a:r>
          <a:r>
            <a:rPr lang="en-GB" sz="1400" kern="1200" dirty="0" smtClean="0">
              <a:solidFill>
                <a:schemeClr val="bg1"/>
              </a:solidFill>
            </a:rPr>
            <a:t> uniform rules</a:t>
          </a:r>
          <a:br>
            <a:rPr lang="en-GB" sz="1400" kern="1200" dirty="0" smtClean="0">
              <a:solidFill>
                <a:schemeClr val="bg1"/>
              </a:solidFill>
            </a:rPr>
          </a:br>
          <a:r>
            <a:rPr lang="en-GB" sz="1400" kern="1200" dirty="0" smtClean="0">
              <a:solidFill>
                <a:schemeClr val="bg1"/>
              </a:solidFill>
            </a:rPr>
            <a:t>for Contracts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1156131" y="0"/>
        <a:ext cx="1863731" cy="1927028"/>
      </dsp:txXfrm>
    </dsp:sp>
    <dsp:sp modelId="{1422A6C0-FEE9-463A-9470-4E56E4C3602A}">
      <dsp:nvSpPr>
        <dsp:cNvPr id="0" name=""/>
        <dsp:cNvSpPr/>
      </dsp:nvSpPr>
      <dsp:spPr>
        <a:xfrm>
          <a:off x="399682" y="1927028"/>
          <a:ext cx="3376629" cy="1564278"/>
        </a:xfrm>
        <a:prstGeom prst="trapezoid">
          <a:avLst>
            <a:gd name="adj" fmla="val 48358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FFFFFF"/>
              </a:solidFill>
            </a:rPr>
            <a:t>Standards contracts defined by sector Organisation (CIT, GCU bureau, …)</a:t>
          </a:r>
          <a:endParaRPr lang="en-GB" sz="1400" kern="1200" dirty="0">
            <a:solidFill>
              <a:srgbClr val="FFFFFF"/>
            </a:solidFill>
          </a:endParaRPr>
        </a:p>
      </dsp:txBody>
      <dsp:txXfrm>
        <a:off x="990592" y="1927028"/>
        <a:ext cx="2194808" cy="1564278"/>
      </dsp:txXfrm>
    </dsp:sp>
    <dsp:sp modelId="{33007B5F-7C9F-4072-B97E-EDBDDCD4BDC1}">
      <dsp:nvSpPr>
        <dsp:cNvPr id="0" name=""/>
        <dsp:cNvSpPr/>
      </dsp:nvSpPr>
      <dsp:spPr>
        <a:xfrm>
          <a:off x="0" y="3491306"/>
          <a:ext cx="4175993" cy="826513"/>
        </a:xfrm>
        <a:prstGeom prst="trapezoid">
          <a:avLst>
            <a:gd name="adj" fmla="val 48358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FFFFFF"/>
              </a:solidFill>
            </a:rPr>
            <a:t>Company contracts </a:t>
          </a:r>
          <a:br>
            <a:rPr lang="en-GB" sz="1400" kern="1200" dirty="0" smtClean="0">
              <a:solidFill>
                <a:srgbClr val="FFFFFF"/>
              </a:solidFill>
            </a:rPr>
          </a:br>
          <a:r>
            <a:rPr lang="en-GB" sz="1400" kern="1200" dirty="0" smtClean="0">
              <a:solidFill>
                <a:srgbClr val="FFFFFF"/>
              </a:solidFill>
            </a:rPr>
            <a:t>/ </a:t>
          </a:r>
          <a:br>
            <a:rPr lang="en-GB" sz="1400" kern="1200" dirty="0" smtClean="0">
              <a:solidFill>
                <a:srgbClr val="FFFFFF"/>
              </a:solidFill>
            </a:rPr>
          </a:br>
          <a:r>
            <a:rPr lang="en-GB" sz="1400" kern="1200" dirty="0" smtClean="0">
              <a:solidFill>
                <a:srgbClr val="FFFFFF"/>
              </a:solidFill>
            </a:rPr>
            <a:t>Specific developments</a:t>
          </a:r>
          <a:br>
            <a:rPr lang="en-GB" sz="1400" kern="1200" dirty="0" smtClean="0">
              <a:solidFill>
                <a:srgbClr val="FFFFFF"/>
              </a:solidFill>
            </a:rPr>
          </a:br>
          <a:r>
            <a:rPr lang="en-GB" sz="1400" kern="1200" dirty="0" smtClean="0">
              <a:solidFill>
                <a:srgbClr val="FFFFFF"/>
              </a:solidFill>
            </a:rPr>
            <a:t> (e-booking, etc..)</a:t>
          </a:r>
          <a:endParaRPr lang="en-GB" sz="1400" kern="1200" dirty="0">
            <a:solidFill>
              <a:srgbClr val="FFFFFF"/>
            </a:solidFill>
          </a:endParaRPr>
        </a:p>
      </dsp:txBody>
      <dsp:txXfrm>
        <a:off x="730798" y="3491306"/>
        <a:ext cx="2714396" cy="826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294FAC8-3261-421C-A655-2DF5AF8A51D1}" type="datetimeFigureOut">
              <a:rPr lang="fr-FR"/>
              <a:pPr>
                <a:defRPr/>
              </a:pPr>
              <a:t>26/04/2016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33024B7-9ED1-4F78-B263-19B661B8F7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49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BE90A0E-91CD-4661-B5C9-443709958BCB}" type="datetimeFigureOut">
              <a:rPr lang="fr-FR"/>
              <a:pPr>
                <a:defRPr/>
              </a:pPr>
              <a:t>26/04/2016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35EA51-267E-4416-81E5-EE2C1B2BFA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5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Hosting the meetings of the supervisory authority with all the immunity necessary for the implementation of the protocol</a:t>
            </a:r>
          </a:p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51EFA9-23D5-41AB-AC91-828B3AA8FF2C}" type="slidenum">
              <a:rPr lang="fr-FR" smtClean="0">
                <a:latin typeface="Arial" pitchFamily="34" charset="0"/>
                <a:ea typeface="ＭＳ Ｐゴシック" pitchFamily="34" charset="-128"/>
              </a:rPr>
              <a:pPr/>
              <a:t>2</a:t>
            </a:fld>
            <a:endParaRPr 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GB" smtClean="0">
                <a:ea typeface="ＭＳ Ｐゴシック" pitchFamily="34" charset="-128"/>
              </a:rPr>
              <a:t>Pre-departure checks.</a:t>
            </a:r>
          </a:p>
          <a:p>
            <a:pPr algn="ctr" eaLnBrk="1" hangingPunct="1">
              <a:spcBef>
                <a:spcPct val="0"/>
              </a:spcBef>
            </a:pPr>
            <a:r>
              <a:rPr lang="en-GB" smtClean="0">
                <a:ea typeface="ＭＳ Ｐゴシック" pitchFamily="34" charset="-128"/>
              </a:rPr>
              <a:t>Vehicle coupling interfaces.</a:t>
            </a:r>
          </a:p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E6C191-9A7A-4EC0-B593-6F360DD1C367}" type="slidenum">
              <a:rPr lang="fr-FR" smtClean="0">
                <a:latin typeface="Arial" pitchFamily="34" charset="0"/>
                <a:ea typeface="ＭＳ Ｐゴシック" pitchFamily="34" charset="-128"/>
              </a:rPr>
              <a:pPr/>
              <a:t>16</a:t>
            </a:fld>
            <a:endParaRPr 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0313"/>
            <a:ext cx="9144000" cy="1150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6" descr="LOGO - Blue - PNG - transparen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700088"/>
            <a:ext cx="12827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9742"/>
            <a:ext cx="7772400" cy="11025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4083918"/>
            <a:ext cx="7920880" cy="287858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6443-E5EF-449D-B2E3-B0B2E76160B0}" type="datetimeFigureOut">
              <a:rPr lang="de-DE"/>
              <a:pPr>
                <a:defRPr/>
              </a:pPr>
              <a:t>26.04.2016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Bern</a:t>
            </a: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4427538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C3BD0740-5DDC-429B-8ED8-D2853D6424ED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4427538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D10BD1E-E951-4B23-8B3B-01247CF2A6E6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C86BA303-AFDF-4443-ADFE-3AAB1017FBFF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0" name="Rectangle 9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11560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46CF2588-5363-4B61-865F-B2F11A733525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9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1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635646"/>
            <a:ext cx="3816424" cy="2736304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11560" y="1635646"/>
            <a:ext cx="3816424" cy="2736304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560" y="1275606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716016" y="1275606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chemeClr val="accent1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rgbClr val="CF8A74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rgbClr val="A21D19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rgbClr val="9C3B6D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chemeClr val="accent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rgbClr val="A19D23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C6EB495A-9A1B-4C19-92CC-F115FA20B0EF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24" name="Rectangle 2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457200" y="1049338"/>
            <a:ext cx="1646238" cy="107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03438" y="1049338"/>
            <a:ext cx="1646237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49675" y="1049338"/>
            <a:ext cx="1644650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4325" y="1049338"/>
            <a:ext cx="1646238" cy="1079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40563" y="1049338"/>
            <a:ext cx="1646237" cy="1079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2587625"/>
            <a:ext cx="1646238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03438" y="2587625"/>
            <a:ext cx="1646237" cy="1079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Helvetica Neue"/>
              <a:cs typeface="Helvetica Neue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49675" y="2587625"/>
            <a:ext cx="1644650" cy="107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"/>
          </p:nvPr>
        </p:nvSpPr>
        <p:spPr>
          <a:xfrm>
            <a:off x="467544" y="1131590"/>
            <a:ext cx="755576" cy="576064"/>
          </a:xfrm>
        </p:spPr>
        <p:txBody>
          <a:bodyPr/>
          <a:lstStyle>
            <a:lvl1pPr algn="l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5"/>
          </p:nvPr>
        </p:nvSpPr>
        <p:spPr>
          <a:xfrm>
            <a:off x="2123729" y="1131590"/>
            <a:ext cx="720080" cy="575568"/>
          </a:xfrm>
        </p:spPr>
        <p:txBody>
          <a:bodyPr/>
          <a:lstStyle>
            <a:lvl1pPr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6"/>
          </p:nvPr>
        </p:nvSpPr>
        <p:spPr>
          <a:xfrm>
            <a:off x="3779913" y="1131590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Text Placeholder 52"/>
          <p:cNvSpPr>
            <a:spLocks noGrp="1"/>
          </p:cNvSpPr>
          <p:nvPr>
            <p:ph type="body" sz="quarter" idx="17"/>
          </p:nvPr>
        </p:nvSpPr>
        <p:spPr>
          <a:xfrm>
            <a:off x="5436096" y="1131590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5" name="Text Placeholder 52"/>
          <p:cNvSpPr>
            <a:spLocks noGrp="1"/>
          </p:cNvSpPr>
          <p:nvPr>
            <p:ph type="body" sz="quarter" idx="18"/>
          </p:nvPr>
        </p:nvSpPr>
        <p:spPr>
          <a:xfrm>
            <a:off x="7092280" y="1131590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9"/>
          </p:nvPr>
        </p:nvSpPr>
        <p:spPr>
          <a:xfrm>
            <a:off x="467544" y="1707654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8" name="Text Placeholder 56"/>
          <p:cNvSpPr>
            <a:spLocks noGrp="1"/>
          </p:cNvSpPr>
          <p:nvPr>
            <p:ph type="body" sz="quarter" idx="20"/>
          </p:nvPr>
        </p:nvSpPr>
        <p:spPr>
          <a:xfrm>
            <a:off x="2123728" y="1707654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9" name="Text Placeholder 56"/>
          <p:cNvSpPr>
            <a:spLocks noGrp="1"/>
          </p:cNvSpPr>
          <p:nvPr>
            <p:ph type="body" sz="quarter" idx="21"/>
          </p:nvPr>
        </p:nvSpPr>
        <p:spPr>
          <a:xfrm>
            <a:off x="3779912" y="1707654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0" name="Text Placeholder 56"/>
          <p:cNvSpPr>
            <a:spLocks noGrp="1"/>
          </p:cNvSpPr>
          <p:nvPr>
            <p:ph type="body" sz="quarter" idx="22"/>
          </p:nvPr>
        </p:nvSpPr>
        <p:spPr>
          <a:xfrm>
            <a:off x="5436096" y="1707654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1" name="Text Placeholder 56"/>
          <p:cNvSpPr>
            <a:spLocks noGrp="1"/>
          </p:cNvSpPr>
          <p:nvPr>
            <p:ph type="body" sz="quarter" idx="23"/>
          </p:nvPr>
        </p:nvSpPr>
        <p:spPr>
          <a:xfrm>
            <a:off x="7092280" y="1707654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2" name="Text Placeholder 52"/>
          <p:cNvSpPr>
            <a:spLocks noGrp="1"/>
          </p:cNvSpPr>
          <p:nvPr>
            <p:ph type="body" sz="quarter" idx="24"/>
          </p:nvPr>
        </p:nvSpPr>
        <p:spPr>
          <a:xfrm>
            <a:off x="467544" y="2643758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3" name="Text Placeholder 56"/>
          <p:cNvSpPr>
            <a:spLocks noGrp="1"/>
          </p:cNvSpPr>
          <p:nvPr>
            <p:ph type="body" sz="quarter" idx="25"/>
          </p:nvPr>
        </p:nvSpPr>
        <p:spPr>
          <a:xfrm>
            <a:off x="467544" y="3219822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4" name="Text Placeholder 52"/>
          <p:cNvSpPr>
            <a:spLocks noGrp="1"/>
          </p:cNvSpPr>
          <p:nvPr>
            <p:ph type="body" sz="quarter" idx="26"/>
          </p:nvPr>
        </p:nvSpPr>
        <p:spPr>
          <a:xfrm>
            <a:off x="2123728" y="2643758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5" name="Text Placeholder 56"/>
          <p:cNvSpPr>
            <a:spLocks noGrp="1"/>
          </p:cNvSpPr>
          <p:nvPr>
            <p:ph type="body" sz="quarter" idx="27"/>
          </p:nvPr>
        </p:nvSpPr>
        <p:spPr>
          <a:xfrm>
            <a:off x="2123728" y="3219822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6" name="Text Placeholder 52"/>
          <p:cNvSpPr>
            <a:spLocks noGrp="1"/>
          </p:cNvSpPr>
          <p:nvPr>
            <p:ph type="body" sz="quarter" idx="28"/>
          </p:nvPr>
        </p:nvSpPr>
        <p:spPr>
          <a:xfrm>
            <a:off x="3779912" y="2643758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7" name="Text Placeholder 56"/>
          <p:cNvSpPr>
            <a:spLocks noGrp="1"/>
          </p:cNvSpPr>
          <p:nvPr>
            <p:ph type="body" sz="quarter" idx="29"/>
          </p:nvPr>
        </p:nvSpPr>
        <p:spPr>
          <a:xfrm>
            <a:off x="3779912" y="3219822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7B00-F08B-46C9-AD29-866CB657BDFD}" type="datetimeFigureOut">
              <a:rPr lang="de-DE"/>
              <a:pPr>
                <a:defRPr/>
              </a:pPr>
              <a:t>26.04.2016</a:t>
            </a:fld>
            <a:endParaRPr lang="de-DE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5DCB-56C8-41D5-B775-A088620BB3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chemeClr val="bg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D5D03E">
              <a:alpha val="76862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97225" y="1939925"/>
            <a:ext cx="5581650" cy="1512888"/>
          </a:xfrm>
          <a:prstGeom prst="rect">
            <a:avLst/>
          </a:prstGeom>
          <a:noFill/>
          <a:ln>
            <a:noFill/>
          </a:ln>
          <a:extLst/>
        </p:spPr>
        <p:txBody>
          <a:bodyPr lIns="91430" tIns="45715" rIns="91430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defRPr/>
            </a:pPr>
            <a:r>
              <a:rPr lang="en-US" sz="6600" b="1">
                <a:solidFill>
                  <a:schemeClr val="bg1"/>
                </a:solidFill>
              </a:rPr>
              <a:t>COFFEE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6600" b="1">
                <a:solidFill>
                  <a:schemeClr val="bg1"/>
                </a:solidFill>
              </a:rPr>
              <a:t>BREAK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330575" y="3808413"/>
            <a:ext cx="2286000" cy="71437"/>
            <a:chOff x="0" y="3474720"/>
            <a:chExt cx="10261600" cy="71120"/>
          </a:xfrm>
        </p:grpSpPr>
        <p:sp>
          <p:nvSpPr>
            <p:cNvPr id="5" name="Rectangle 4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583642" y="956305"/>
            <a:ext cx="2243879" cy="3017970"/>
            <a:chOff x="2374900" y="37324"/>
            <a:chExt cx="3589338" cy="4827587"/>
          </a:xfrm>
          <a:solidFill>
            <a:schemeClr val="bg2"/>
          </a:solidFill>
        </p:grpSpPr>
        <p:sp>
          <p:nvSpPr>
            <p:cNvPr id="11" name="Freeform 1"/>
            <p:cNvSpPr>
              <a:spLocks noChangeArrowheads="1"/>
            </p:cNvSpPr>
            <p:nvPr/>
          </p:nvSpPr>
          <p:spPr bwMode="auto">
            <a:xfrm>
              <a:off x="4343400" y="37324"/>
              <a:ext cx="608013" cy="1552575"/>
            </a:xfrm>
            <a:custGeom>
              <a:avLst/>
              <a:gdLst>
                <a:gd name="T0" fmla="*/ 656 w 1688"/>
                <a:gd name="T1" fmla="*/ 4188 h 4314"/>
                <a:gd name="T2" fmla="*/ 656 w 1688"/>
                <a:gd name="T3" fmla="*/ 4188 h 4314"/>
                <a:gd name="T4" fmla="*/ 1250 w 1688"/>
                <a:gd name="T5" fmla="*/ 3625 h 4314"/>
                <a:gd name="T6" fmla="*/ 1562 w 1688"/>
                <a:gd name="T7" fmla="*/ 2500 h 4314"/>
                <a:gd name="T8" fmla="*/ 906 w 1688"/>
                <a:gd name="T9" fmla="*/ 1532 h 4314"/>
                <a:gd name="T10" fmla="*/ 500 w 1688"/>
                <a:gd name="T11" fmla="*/ 719 h 4314"/>
                <a:gd name="T12" fmla="*/ 625 w 1688"/>
                <a:gd name="T13" fmla="*/ 0 h 4314"/>
                <a:gd name="T14" fmla="*/ 94 w 1688"/>
                <a:gd name="T15" fmla="*/ 907 h 4314"/>
                <a:gd name="T16" fmla="*/ 281 w 1688"/>
                <a:gd name="T17" fmla="*/ 1969 h 4314"/>
                <a:gd name="T18" fmla="*/ 750 w 1688"/>
                <a:gd name="T19" fmla="*/ 3250 h 4314"/>
                <a:gd name="T20" fmla="*/ 500 w 1688"/>
                <a:gd name="T21" fmla="*/ 4313 h 4314"/>
                <a:gd name="T22" fmla="*/ 656 w 1688"/>
                <a:gd name="T23" fmla="*/ 4188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8" h="4314">
                  <a:moveTo>
                    <a:pt x="656" y="4188"/>
                  </a:moveTo>
                  <a:lnTo>
                    <a:pt x="656" y="4188"/>
                  </a:lnTo>
                  <a:cubicBezTo>
                    <a:pt x="656" y="4188"/>
                    <a:pt x="1062" y="3875"/>
                    <a:pt x="1250" y="3625"/>
                  </a:cubicBezTo>
                  <a:cubicBezTo>
                    <a:pt x="1437" y="3375"/>
                    <a:pt x="1687" y="2938"/>
                    <a:pt x="1562" y="2500"/>
                  </a:cubicBezTo>
                  <a:cubicBezTo>
                    <a:pt x="1437" y="2063"/>
                    <a:pt x="1125" y="1813"/>
                    <a:pt x="906" y="1532"/>
                  </a:cubicBezTo>
                  <a:cubicBezTo>
                    <a:pt x="656" y="1250"/>
                    <a:pt x="531" y="1094"/>
                    <a:pt x="500" y="719"/>
                  </a:cubicBezTo>
                  <a:cubicBezTo>
                    <a:pt x="469" y="375"/>
                    <a:pt x="625" y="0"/>
                    <a:pt x="625" y="0"/>
                  </a:cubicBezTo>
                  <a:cubicBezTo>
                    <a:pt x="625" y="0"/>
                    <a:pt x="219" y="469"/>
                    <a:pt x="94" y="907"/>
                  </a:cubicBezTo>
                  <a:cubicBezTo>
                    <a:pt x="0" y="1344"/>
                    <a:pt x="94" y="1750"/>
                    <a:pt x="281" y="1969"/>
                  </a:cubicBezTo>
                  <a:cubicBezTo>
                    <a:pt x="469" y="2188"/>
                    <a:pt x="875" y="2594"/>
                    <a:pt x="750" y="3250"/>
                  </a:cubicBezTo>
                  <a:cubicBezTo>
                    <a:pt x="625" y="3938"/>
                    <a:pt x="500" y="4313"/>
                    <a:pt x="500" y="4313"/>
                  </a:cubicBezTo>
                  <a:lnTo>
                    <a:pt x="656" y="41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3838575" y="543736"/>
              <a:ext cx="382588" cy="1081088"/>
            </a:xfrm>
            <a:custGeom>
              <a:avLst/>
              <a:gdLst>
                <a:gd name="T0" fmla="*/ 250 w 1063"/>
                <a:gd name="T1" fmla="*/ 0 h 3001"/>
                <a:gd name="T2" fmla="*/ 250 w 1063"/>
                <a:gd name="T3" fmla="*/ 0 h 3001"/>
                <a:gd name="T4" fmla="*/ 343 w 1063"/>
                <a:gd name="T5" fmla="*/ 531 h 3001"/>
                <a:gd name="T6" fmla="*/ 968 w 1063"/>
                <a:gd name="T7" fmla="*/ 1593 h 3001"/>
                <a:gd name="T8" fmla="*/ 625 w 1063"/>
                <a:gd name="T9" fmla="*/ 2812 h 3001"/>
                <a:gd name="T10" fmla="*/ 562 w 1063"/>
                <a:gd name="T11" fmla="*/ 3000 h 3001"/>
                <a:gd name="T12" fmla="*/ 500 w 1063"/>
                <a:gd name="T13" fmla="*/ 2531 h 3001"/>
                <a:gd name="T14" fmla="*/ 406 w 1063"/>
                <a:gd name="T15" fmla="*/ 1500 h 3001"/>
                <a:gd name="T16" fmla="*/ 0 w 1063"/>
                <a:gd name="T17" fmla="*/ 593 h 3001"/>
                <a:gd name="T18" fmla="*/ 250 w 1063"/>
                <a:gd name="T19" fmla="*/ 0 h 3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3001">
                  <a:moveTo>
                    <a:pt x="250" y="0"/>
                  </a:moveTo>
                  <a:lnTo>
                    <a:pt x="250" y="0"/>
                  </a:lnTo>
                  <a:cubicBezTo>
                    <a:pt x="250" y="0"/>
                    <a:pt x="250" y="343"/>
                    <a:pt x="343" y="531"/>
                  </a:cubicBezTo>
                  <a:cubicBezTo>
                    <a:pt x="468" y="843"/>
                    <a:pt x="906" y="1187"/>
                    <a:pt x="968" y="1593"/>
                  </a:cubicBezTo>
                  <a:cubicBezTo>
                    <a:pt x="1062" y="2250"/>
                    <a:pt x="718" y="2468"/>
                    <a:pt x="625" y="2812"/>
                  </a:cubicBezTo>
                  <a:cubicBezTo>
                    <a:pt x="562" y="3000"/>
                    <a:pt x="562" y="3000"/>
                    <a:pt x="562" y="3000"/>
                  </a:cubicBezTo>
                  <a:cubicBezTo>
                    <a:pt x="562" y="3000"/>
                    <a:pt x="437" y="2750"/>
                    <a:pt x="500" y="2531"/>
                  </a:cubicBezTo>
                  <a:cubicBezTo>
                    <a:pt x="562" y="2281"/>
                    <a:pt x="656" y="1843"/>
                    <a:pt x="406" y="1500"/>
                  </a:cubicBezTo>
                  <a:cubicBezTo>
                    <a:pt x="156" y="1156"/>
                    <a:pt x="31" y="875"/>
                    <a:pt x="0" y="593"/>
                  </a:cubicBezTo>
                  <a:cubicBezTo>
                    <a:pt x="0" y="281"/>
                    <a:pt x="250" y="0"/>
                    <a:pt x="250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5086350" y="600886"/>
              <a:ext cx="382588" cy="1081088"/>
            </a:xfrm>
            <a:custGeom>
              <a:avLst/>
              <a:gdLst>
                <a:gd name="T0" fmla="*/ 250 w 1064"/>
                <a:gd name="T1" fmla="*/ 0 h 3001"/>
                <a:gd name="T2" fmla="*/ 250 w 1064"/>
                <a:gd name="T3" fmla="*/ 0 h 3001"/>
                <a:gd name="T4" fmla="*/ 344 w 1064"/>
                <a:gd name="T5" fmla="*/ 531 h 3001"/>
                <a:gd name="T6" fmla="*/ 969 w 1064"/>
                <a:gd name="T7" fmla="*/ 1594 h 3001"/>
                <a:gd name="T8" fmla="*/ 625 w 1064"/>
                <a:gd name="T9" fmla="*/ 2812 h 3001"/>
                <a:gd name="T10" fmla="*/ 563 w 1064"/>
                <a:gd name="T11" fmla="*/ 3000 h 3001"/>
                <a:gd name="T12" fmla="*/ 500 w 1064"/>
                <a:gd name="T13" fmla="*/ 2531 h 3001"/>
                <a:gd name="T14" fmla="*/ 407 w 1064"/>
                <a:gd name="T15" fmla="*/ 1500 h 3001"/>
                <a:gd name="T16" fmla="*/ 0 w 1064"/>
                <a:gd name="T17" fmla="*/ 594 h 3001"/>
                <a:gd name="T18" fmla="*/ 250 w 1064"/>
                <a:gd name="T19" fmla="*/ 0 h 3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4" h="3001">
                  <a:moveTo>
                    <a:pt x="250" y="0"/>
                  </a:moveTo>
                  <a:lnTo>
                    <a:pt x="250" y="0"/>
                  </a:lnTo>
                  <a:cubicBezTo>
                    <a:pt x="250" y="0"/>
                    <a:pt x="250" y="344"/>
                    <a:pt x="344" y="531"/>
                  </a:cubicBezTo>
                  <a:cubicBezTo>
                    <a:pt x="469" y="844"/>
                    <a:pt x="907" y="1187"/>
                    <a:pt x="969" y="1594"/>
                  </a:cubicBezTo>
                  <a:cubicBezTo>
                    <a:pt x="1063" y="2250"/>
                    <a:pt x="719" y="2469"/>
                    <a:pt x="625" y="2812"/>
                  </a:cubicBezTo>
                  <a:cubicBezTo>
                    <a:pt x="563" y="3000"/>
                    <a:pt x="563" y="3000"/>
                    <a:pt x="563" y="3000"/>
                  </a:cubicBezTo>
                  <a:cubicBezTo>
                    <a:pt x="563" y="3000"/>
                    <a:pt x="438" y="2750"/>
                    <a:pt x="500" y="2531"/>
                  </a:cubicBezTo>
                  <a:cubicBezTo>
                    <a:pt x="563" y="2281"/>
                    <a:pt x="657" y="1844"/>
                    <a:pt x="407" y="1500"/>
                  </a:cubicBezTo>
                  <a:cubicBezTo>
                    <a:pt x="157" y="1156"/>
                    <a:pt x="0" y="875"/>
                    <a:pt x="0" y="594"/>
                  </a:cubicBezTo>
                  <a:cubicBezTo>
                    <a:pt x="0" y="281"/>
                    <a:pt x="250" y="0"/>
                    <a:pt x="250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auto">
            <a:xfrm>
              <a:off x="2374900" y="1793099"/>
              <a:ext cx="3589338" cy="3071812"/>
            </a:xfrm>
            <a:custGeom>
              <a:avLst/>
              <a:gdLst>
                <a:gd name="T0" fmla="*/ 9874 w 9969"/>
                <a:gd name="T1" fmla="*/ 969 h 8532"/>
                <a:gd name="T2" fmla="*/ 9874 w 9969"/>
                <a:gd name="T3" fmla="*/ 969 h 8532"/>
                <a:gd name="T4" fmla="*/ 6280 w 9969"/>
                <a:gd name="T5" fmla="*/ 125 h 8532"/>
                <a:gd name="T6" fmla="*/ 2719 w 9969"/>
                <a:gd name="T7" fmla="*/ 969 h 8532"/>
                <a:gd name="T8" fmla="*/ 2656 w 9969"/>
                <a:gd name="T9" fmla="*/ 1750 h 8532"/>
                <a:gd name="T10" fmla="*/ 938 w 9969"/>
                <a:gd name="T11" fmla="*/ 1843 h 8532"/>
                <a:gd name="T12" fmla="*/ 2875 w 9969"/>
                <a:gd name="T13" fmla="*/ 5187 h 8532"/>
                <a:gd name="T14" fmla="*/ 3750 w 9969"/>
                <a:gd name="T15" fmla="*/ 7218 h 8532"/>
                <a:gd name="T16" fmla="*/ 3969 w 9969"/>
                <a:gd name="T17" fmla="*/ 8062 h 8532"/>
                <a:gd name="T18" fmla="*/ 5687 w 9969"/>
                <a:gd name="T19" fmla="*/ 8499 h 8532"/>
                <a:gd name="T20" fmla="*/ 6030 w 9969"/>
                <a:gd name="T21" fmla="*/ 8531 h 8532"/>
                <a:gd name="T22" fmla="*/ 6280 w 9969"/>
                <a:gd name="T23" fmla="*/ 8531 h 8532"/>
                <a:gd name="T24" fmla="*/ 6530 w 9969"/>
                <a:gd name="T25" fmla="*/ 8531 h 8532"/>
                <a:gd name="T26" fmla="*/ 6905 w 9969"/>
                <a:gd name="T27" fmla="*/ 8499 h 8532"/>
                <a:gd name="T28" fmla="*/ 8593 w 9969"/>
                <a:gd name="T29" fmla="*/ 8062 h 8532"/>
                <a:gd name="T30" fmla="*/ 8843 w 9969"/>
                <a:gd name="T31" fmla="*/ 7218 h 8532"/>
                <a:gd name="T32" fmla="*/ 9937 w 9969"/>
                <a:gd name="T33" fmla="*/ 3749 h 8532"/>
                <a:gd name="T34" fmla="*/ 9968 w 9969"/>
                <a:gd name="T35" fmla="*/ 2781 h 8532"/>
                <a:gd name="T36" fmla="*/ 9874 w 9969"/>
                <a:gd name="T37" fmla="*/ 969 h 8532"/>
                <a:gd name="T38" fmla="*/ 2563 w 9969"/>
                <a:gd name="T39" fmla="*/ 4468 h 8532"/>
                <a:gd name="T40" fmla="*/ 2563 w 9969"/>
                <a:gd name="T41" fmla="*/ 4468 h 8532"/>
                <a:gd name="T42" fmla="*/ 1375 w 9969"/>
                <a:gd name="T43" fmla="*/ 2718 h 8532"/>
                <a:gd name="T44" fmla="*/ 2625 w 9969"/>
                <a:gd name="T45" fmla="*/ 2406 h 8532"/>
                <a:gd name="T46" fmla="*/ 2625 w 9969"/>
                <a:gd name="T47" fmla="*/ 2781 h 8532"/>
                <a:gd name="T48" fmla="*/ 2656 w 9969"/>
                <a:gd name="T49" fmla="*/ 3749 h 8532"/>
                <a:gd name="T50" fmla="*/ 2719 w 9969"/>
                <a:gd name="T51" fmla="*/ 4374 h 8532"/>
                <a:gd name="T52" fmla="*/ 2563 w 9969"/>
                <a:gd name="T53" fmla="*/ 4468 h 8532"/>
                <a:gd name="T54" fmla="*/ 4156 w 9969"/>
                <a:gd name="T55" fmla="*/ 5749 h 8532"/>
                <a:gd name="T56" fmla="*/ 4156 w 9969"/>
                <a:gd name="T57" fmla="*/ 5749 h 8532"/>
                <a:gd name="T58" fmla="*/ 4719 w 9969"/>
                <a:gd name="T59" fmla="*/ 3249 h 8532"/>
                <a:gd name="T60" fmla="*/ 7249 w 9969"/>
                <a:gd name="T61" fmla="*/ 2124 h 8532"/>
                <a:gd name="T62" fmla="*/ 7249 w 9969"/>
                <a:gd name="T63" fmla="*/ 2562 h 8532"/>
                <a:gd name="T64" fmla="*/ 6937 w 9969"/>
                <a:gd name="T65" fmla="*/ 3156 h 8532"/>
                <a:gd name="T66" fmla="*/ 6405 w 9969"/>
                <a:gd name="T67" fmla="*/ 3843 h 8532"/>
                <a:gd name="T68" fmla="*/ 5687 w 9969"/>
                <a:gd name="T69" fmla="*/ 4593 h 8532"/>
                <a:gd name="T70" fmla="*/ 5343 w 9969"/>
                <a:gd name="T71" fmla="*/ 4499 h 8532"/>
                <a:gd name="T72" fmla="*/ 5624 w 9969"/>
                <a:gd name="T73" fmla="*/ 4906 h 8532"/>
                <a:gd name="T74" fmla="*/ 5468 w 9969"/>
                <a:gd name="T75" fmla="*/ 5218 h 8532"/>
                <a:gd name="T76" fmla="*/ 4750 w 9969"/>
                <a:gd name="T77" fmla="*/ 5843 h 8532"/>
                <a:gd name="T78" fmla="*/ 4156 w 9969"/>
                <a:gd name="T79" fmla="*/ 5749 h 8532"/>
                <a:gd name="T80" fmla="*/ 7562 w 9969"/>
                <a:gd name="T81" fmla="*/ 5468 h 8532"/>
                <a:gd name="T82" fmla="*/ 7562 w 9969"/>
                <a:gd name="T83" fmla="*/ 5468 h 8532"/>
                <a:gd name="T84" fmla="*/ 4781 w 9969"/>
                <a:gd name="T85" fmla="*/ 6499 h 8532"/>
                <a:gd name="T86" fmla="*/ 4938 w 9969"/>
                <a:gd name="T87" fmla="*/ 6093 h 8532"/>
                <a:gd name="T88" fmla="*/ 5749 w 9969"/>
                <a:gd name="T89" fmla="*/ 5312 h 8532"/>
                <a:gd name="T90" fmla="*/ 6312 w 9969"/>
                <a:gd name="T91" fmla="*/ 5187 h 8532"/>
                <a:gd name="T92" fmla="*/ 6218 w 9969"/>
                <a:gd name="T93" fmla="*/ 4624 h 8532"/>
                <a:gd name="T94" fmla="*/ 6999 w 9969"/>
                <a:gd name="T95" fmla="*/ 3749 h 8532"/>
                <a:gd name="T96" fmla="*/ 7405 w 9969"/>
                <a:gd name="T97" fmla="*/ 2905 h 8532"/>
                <a:gd name="T98" fmla="*/ 7968 w 9969"/>
                <a:gd name="T99" fmla="*/ 2624 h 8532"/>
                <a:gd name="T100" fmla="*/ 7562 w 9969"/>
                <a:gd name="T101" fmla="*/ 5468 h 8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69" h="8532">
                  <a:moveTo>
                    <a:pt x="9874" y="969"/>
                  </a:moveTo>
                  <a:lnTo>
                    <a:pt x="9874" y="969"/>
                  </a:lnTo>
                  <a:cubicBezTo>
                    <a:pt x="9874" y="969"/>
                    <a:pt x="8624" y="0"/>
                    <a:pt x="6280" y="125"/>
                  </a:cubicBezTo>
                  <a:cubicBezTo>
                    <a:pt x="3969" y="0"/>
                    <a:pt x="2719" y="969"/>
                    <a:pt x="2719" y="969"/>
                  </a:cubicBezTo>
                  <a:cubicBezTo>
                    <a:pt x="2688" y="1250"/>
                    <a:pt x="2656" y="1500"/>
                    <a:pt x="2656" y="1750"/>
                  </a:cubicBezTo>
                  <a:cubicBezTo>
                    <a:pt x="2375" y="1532"/>
                    <a:pt x="1625" y="1063"/>
                    <a:pt x="938" y="1843"/>
                  </a:cubicBezTo>
                  <a:cubicBezTo>
                    <a:pt x="0" y="2812"/>
                    <a:pt x="2094" y="5499"/>
                    <a:pt x="2875" y="5187"/>
                  </a:cubicBezTo>
                  <a:cubicBezTo>
                    <a:pt x="3094" y="6281"/>
                    <a:pt x="3469" y="6906"/>
                    <a:pt x="3750" y="7218"/>
                  </a:cubicBezTo>
                  <a:cubicBezTo>
                    <a:pt x="3750" y="7218"/>
                    <a:pt x="4031" y="7937"/>
                    <a:pt x="3969" y="8062"/>
                  </a:cubicBezTo>
                  <a:cubicBezTo>
                    <a:pt x="3969" y="8062"/>
                    <a:pt x="4188" y="8406"/>
                    <a:pt x="5687" y="8499"/>
                  </a:cubicBezTo>
                  <a:cubicBezTo>
                    <a:pt x="5780" y="8531"/>
                    <a:pt x="5905" y="8531"/>
                    <a:pt x="6030" y="8531"/>
                  </a:cubicBezTo>
                  <a:cubicBezTo>
                    <a:pt x="6124" y="8531"/>
                    <a:pt x="6218" y="8531"/>
                    <a:pt x="6280" y="8531"/>
                  </a:cubicBezTo>
                  <a:cubicBezTo>
                    <a:pt x="6374" y="8531"/>
                    <a:pt x="6437" y="8531"/>
                    <a:pt x="6530" y="8531"/>
                  </a:cubicBezTo>
                  <a:cubicBezTo>
                    <a:pt x="6687" y="8531"/>
                    <a:pt x="6812" y="8531"/>
                    <a:pt x="6905" y="8499"/>
                  </a:cubicBezTo>
                  <a:cubicBezTo>
                    <a:pt x="8374" y="8406"/>
                    <a:pt x="8593" y="8062"/>
                    <a:pt x="8593" y="8062"/>
                  </a:cubicBezTo>
                  <a:cubicBezTo>
                    <a:pt x="8562" y="7937"/>
                    <a:pt x="8843" y="7218"/>
                    <a:pt x="8843" y="7218"/>
                  </a:cubicBezTo>
                  <a:cubicBezTo>
                    <a:pt x="9218" y="6781"/>
                    <a:pt x="9780" y="5781"/>
                    <a:pt x="9937" y="3749"/>
                  </a:cubicBezTo>
                  <a:cubicBezTo>
                    <a:pt x="9937" y="3406"/>
                    <a:pt x="9968" y="3093"/>
                    <a:pt x="9968" y="2781"/>
                  </a:cubicBezTo>
                  <a:cubicBezTo>
                    <a:pt x="9968" y="2249"/>
                    <a:pt x="9937" y="1657"/>
                    <a:pt x="9874" y="969"/>
                  </a:cubicBezTo>
                  <a:close/>
                  <a:moveTo>
                    <a:pt x="2563" y="4468"/>
                  </a:moveTo>
                  <a:lnTo>
                    <a:pt x="2563" y="4468"/>
                  </a:lnTo>
                  <a:cubicBezTo>
                    <a:pt x="2563" y="4468"/>
                    <a:pt x="1437" y="3656"/>
                    <a:pt x="1375" y="2718"/>
                  </a:cubicBezTo>
                  <a:cubicBezTo>
                    <a:pt x="1281" y="1813"/>
                    <a:pt x="2188" y="1937"/>
                    <a:pt x="2625" y="2406"/>
                  </a:cubicBezTo>
                  <a:cubicBezTo>
                    <a:pt x="2625" y="2531"/>
                    <a:pt x="2625" y="2656"/>
                    <a:pt x="2625" y="2781"/>
                  </a:cubicBezTo>
                  <a:cubicBezTo>
                    <a:pt x="2625" y="3093"/>
                    <a:pt x="2625" y="3406"/>
                    <a:pt x="2656" y="3749"/>
                  </a:cubicBezTo>
                  <a:cubicBezTo>
                    <a:pt x="2688" y="3968"/>
                    <a:pt x="2688" y="4187"/>
                    <a:pt x="2719" y="4374"/>
                  </a:cubicBezTo>
                  <a:cubicBezTo>
                    <a:pt x="2688" y="4374"/>
                    <a:pt x="2625" y="4406"/>
                    <a:pt x="2563" y="4468"/>
                  </a:cubicBezTo>
                  <a:close/>
                  <a:moveTo>
                    <a:pt x="4156" y="5749"/>
                  </a:moveTo>
                  <a:lnTo>
                    <a:pt x="4156" y="5749"/>
                  </a:lnTo>
                  <a:cubicBezTo>
                    <a:pt x="3875" y="5031"/>
                    <a:pt x="4094" y="4062"/>
                    <a:pt x="4719" y="3249"/>
                  </a:cubicBezTo>
                  <a:cubicBezTo>
                    <a:pt x="5437" y="2343"/>
                    <a:pt x="6468" y="1906"/>
                    <a:pt x="7249" y="2124"/>
                  </a:cubicBezTo>
                  <a:cubicBezTo>
                    <a:pt x="7249" y="2156"/>
                    <a:pt x="7530" y="2280"/>
                    <a:pt x="7249" y="2562"/>
                  </a:cubicBezTo>
                  <a:cubicBezTo>
                    <a:pt x="7124" y="2718"/>
                    <a:pt x="6999" y="2999"/>
                    <a:pt x="6937" y="3156"/>
                  </a:cubicBezTo>
                  <a:cubicBezTo>
                    <a:pt x="6843" y="3343"/>
                    <a:pt x="6687" y="3531"/>
                    <a:pt x="6405" y="3843"/>
                  </a:cubicBezTo>
                  <a:cubicBezTo>
                    <a:pt x="6124" y="4124"/>
                    <a:pt x="5874" y="4593"/>
                    <a:pt x="5687" y="4593"/>
                  </a:cubicBezTo>
                  <a:cubicBezTo>
                    <a:pt x="5530" y="4593"/>
                    <a:pt x="5343" y="4499"/>
                    <a:pt x="5343" y="4499"/>
                  </a:cubicBezTo>
                  <a:cubicBezTo>
                    <a:pt x="5343" y="4499"/>
                    <a:pt x="5687" y="4812"/>
                    <a:pt x="5624" y="4906"/>
                  </a:cubicBezTo>
                  <a:cubicBezTo>
                    <a:pt x="5562" y="4968"/>
                    <a:pt x="5562" y="5062"/>
                    <a:pt x="5468" y="5218"/>
                  </a:cubicBezTo>
                  <a:cubicBezTo>
                    <a:pt x="5374" y="5374"/>
                    <a:pt x="4938" y="5781"/>
                    <a:pt x="4750" y="5843"/>
                  </a:cubicBezTo>
                  <a:cubicBezTo>
                    <a:pt x="4531" y="5937"/>
                    <a:pt x="4313" y="6031"/>
                    <a:pt x="4156" y="5749"/>
                  </a:cubicBezTo>
                  <a:close/>
                  <a:moveTo>
                    <a:pt x="7562" y="5468"/>
                  </a:moveTo>
                  <a:lnTo>
                    <a:pt x="7562" y="5468"/>
                  </a:lnTo>
                  <a:cubicBezTo>
                    <a:pt x="6780" y="6468"/>
                    <a:pt x="5593" y="6906"/>
                    <a:pt x="4781" y="6499"/>
                  </a:cubicBezTo>
                  <a:cubicBezTo>
                    <a:pt x="4781" y="6406"/>
                    <a:pt x="4625" y="6281"/>
                    <a:pt x="4938" y="6093"/>
                  </a:cubicBezTo>
                  <a:cubicBezTo>
                    <a:pt x="5094" y="5999"/>
                    <a:pt x="5624" y="5656"/>
                    <a:pt x="5749" y="5312"/>
                  </a:cubicBezTo>
                  <a:cubicBezTo>
                    <a:pt x="5874" y="4968"/>
                    <a:pt x="6312" y="5187"/>
                    <a:pt x="6312" y="5187"/>
                  </a:cubicBezTo>
                  <a:cubicBezTo>
                    <a:pt x="6312" y="5187"/>
                    <a:pt x="6030" y="4937"/>
                    <a:pt x="6218" y="4624"/>
                  </a:cubicBezTo>
                  <a:cubicBezTo>
                    <a:pt x="6405" y="4312"/>
                    <a:pt x="6655" y="4031"/>
                    <a:pt x="6999" y="3749"/>
                  </a:cubicBezTo>
                  <a:cubicBezTo>
                    <a:pt x="7343" y="3468"/>
                    <a:pt x="7312" y="3124"/>
                    <a:pt x="7405" y="2905"/>
                  </a:cubicBezTo>
                  <a:cubicBezTo>
                    <a:pt x="7499" y="2656"/>
                    <a:pt x="7843" y="2468"/>
                    <a:pt x="7968" y="2624"/>
                  </a:cubicBezTo>
                  <a:cubicBezTo>
                    <a:pt x="8468" y="3312"/>
                    <a:pt x="8312" y="4499"/>
                    <a:pt x="7562" y="5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chemeClr val="tx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D51ABF3E-4FB2-4010-8E8B-61DDDB70EDA4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9" name="Picture 17" descr="PIC 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7938"/>
            <a:ext cx="9144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1276350"/>
            <a:ext cx="9144000" cy="2303463"/>
          </a:xfrm>
          <a:prstGeom prst="rect">
            <a:avLst/>
          </a:prstGeom>
          <a:solidFill>
            <a:schemeClr val="tx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1" name="Picture 19" descr="LOGO - PNG - only 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851025"/>
            <a:ext cx="10017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2268538" y="1973263"/>
            <a:ext cx="6696075" cy="1030287"/>
          </a:xfrm>
          <a:prstGeom prst="rect">
            <a:avLst/>
          </a:prstGeom>
        </p:spPr>
        <p:txBody>
          <a:bodyPr lIns="91430" tIns="45715" rIns="91430" bIns="45715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300" smtClean="0">
                <a:solidFill>
                  <a:schemeClr val="bg1"/>
                </a:solidFill>
                <a:cs typeface="Calibri" charset="0"/>
              </a:rPr>
              <a:t>Organisation intergouvernementale pour les transports internationaux ferroviaires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300" smtClean="0">
                <a:solidFill>
                  <a:schemeClr val="bg1"/>
                </a:solidFill>
                <a:cs typeface="Calibri" charset="0"/>
              </a:rPr>
              <a:t>Zwischenstaatliche Organisation für den internationalen Eisenbahnverkehr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300" smtClean="0">
                <a:solidFill>
                  <a:schemeClr val="bg1"/>
                </a:solidFill>
                <a:cs typeface="Calibri" charset="0"/>
              </a:rPr>
              <a:t>Intergovernmental Organisation for International Carriage by Rail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467545" y="3723878"/>
            <a:ext cx="1656184" cy="216197"/>
          </a:xfrm>
        </p:spPr>
        <p:txBody>
          <a:bodyPr/>
          <a:lstStyle>
            <a:lvl1pPr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491880" y="3723878"/>
            <a:ext cx="1656184" cy="216197"/>
          </a:xfrm>
        </p:spPr>
        <p:txBody>
          <a:bodyPr/>
          <a:lstStyle>
            <a:lvl1pPr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67544" y="4011910"/>
            <a:ext cx="1656184" cy="720080"/>
          </a:xfrm>
        </p:spPr>
        <p:txBody>
          <a:bodyPr/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491880" y="4011910"/>
            <a:ext cx="1656184" cy="720080"/>
          </a:xfrm>
        </p:spPr>
        <p:txBody>
          <a:bodyPr/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1620838" y="1895475"/>
            <a:ext cx="962025" cy="963613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3">
              <a:lumMod val="75000"/>
              <a:alpha val="84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Freeform 2"/>
          <p:cNvSpPr>
            <a:spLocks noChangeArrowheads="1"/>
          </p:cNvSpPr>
          <p:nvPr/>
        </p:nvSpPr>
        <p:spPr bwMode="auto">
          <a:xfrm>
            <a:off x="2555875" y="3797300"/>
            <a:ext cx="5972175" cy="954088"/>
          </a:xfrm>
          <a:custGeom>
            <a:avLst/>
            <a:gdLst>
              <a:gd name="T0" fmla="*/ 10138 w 10139"/>
              <a:gd name="T1" fmla="*/ 3127 h 3128"/>
              <a:gd name="T2" fmla="*/ 0 w 10139"/>
              <a:gd name="T3" fmla="*/ 3127 h 3128"/>
              <a:gd name="T4" fmla="*/ 0 w 10139"/>
              <a:gd name="T5" fmla="*/ 0 h 3128"/>
              <a:gd name="T6" fmla="*/ 10138 w 10139"/>
              <a:gd name="T7" fmla="*/ 0 h 3128"/>
              <a:gd name="T8" fmla="*/ 10138 w 10139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9" h="3128">
                <a:moveTo>
                  <a:pt x="10138" y="3127"/>
                </a:moveTo>
                <a:lnTo>
                  <a:pt x="0" y="3127"/>
                </a:lnTo>
                <a:lnTo>
                  <a:pt x="0" y="0"/>
                </a:lnTo>
                <a:lnTo>
                  <a:pt x="10138" y="0"/>
                </a:lnTo>
                <a:lnTo>
                  <a:pt x="10138" y="312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Freeform 17"/>
          <p:cNvSpPr>
            <a:spLocks noChangeArrowheads="1"/>
          </p:cNvSpPr>
          <p:nvPr/>
        </p:nvSpPr>
        <p:spPr bwMode="auto">
          <a:xfrm>
            <a:off x="611188" y="962025"/>
            <a:ext cx="1011237" cy="954088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Freeform 11"/>
          <p:cNvSpPr>
            <a:spLocks noChangeArrowheads="1"/>
          </p:cNvSpPr>
          <p:nvPr/>
        </p:nvSpPr>
        <p:spPr bwMode="auto">
          <a:xfrm>
            <a:off x="1619250" y="3797300"/>
            <a:ext cx="936625" cy="954088"/>
          </a:xfrm>
          <a:custGeom>
            <a:avLst/>
            <a:gdLst>
              <a:gd name="T0" fmla="*/ 6300 w 6301"/>
              <a:gd name="T1" fmla="*/ 0 h 3128"/>
              <a:gd name="T2" fmla="*/ 6300 w 6301"/>
              <a:gd name="T3" fmla="*/ 3127 h 3128"/>
              <a:gd name="T4" fmla="*/ 0 w 6301"/>
              <a:gd name="T5" fmla="*/ 3127 h 3128"/>
              <a:gd name="T6" fmla="*/ 0 w 6301"/>
              <a:gd name="T7" fmla="*/ 0 h 3128"/>
              <a:gd name="T8" fmla="*/ 6300 w 6301"/>
              <a:gd name="T9" fmla="*/ 0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1" h="3128">
                <a:moveTo>
                  <a:pt x="6300" y="0"/>
                </a:moveTo>
                <a:lnTo>
                  <a:pt x="6300" y="3127"/>
                </a:lnTo>
                <a:lnTo>
                  <a:pt x="0" y="3127"/>
                </a:lnTo>
                <a:lnTo>
                  <a:pt x="0" y="0"/>
                </a:lnTo>
                <a:lnTo>
                  <a:pt x="6300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0" name="Freeform 4"/>
          <p:cNvSpPr>
            <a:spLocks noChangeArrowheads="1"/>
          </p:cNvSpPr>
          <p:nvPr/>
        </p:nvSpPr>
        <p:spPr bwMode="auto">
          <a:xfrm>
            <a:off x="1622425" y="957263"/>
            <a:ext cx="6905625" cy="954087"/>
          </a:xfrm>
          <a:custGeom>
            <a:avLst/>
            <a:gdLst>
              <a:gd name="T0" fmla="*/ 2147483647 w 16439"/>
              <a:gd name="T1" fmla="*/ 2147483647 h 3128"/>
              <a:gd name="T2" fmla="*/ 0 w 16439"/>
              <a:gd name="T3" fmla="*/ 2147483647 h 3128"/>
              <a:gd name="T4" fmla="*/ 0 w 16439"/>
              <a:gd name="T5" fmla="*/ 0 h 3128"/>
              <a:gd name="T6" fmla="*/ 2147483647 w 16439"/>
              <a:gd name="T7" fmla="*/ 0 h 3128"/>
              <a:gd name="T8" fmla="*/ 2147483647 w 16439"/>
              <a:gd name="T9" fmla="*/ 2147483647 h 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39" h="3128">
                <a:moveTo>
                  <a:pt x="16438" y="3127"/>
                </a:moveTo>
                <a:lnTo>
                  <a:pt x="0" y="3127"/>
                </a:lnTo>
                <a:lnTo>
                  <a:pt x="0" y="0"/>
                </a:lnTo>
                <a:lnTo>
                  <a:pt x="16438" y="0"/>
                </a:lnTo>
                <a:lnTo>
                  <a:pt x="16438" y="3127"/>
                </a:ln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lIns="91430" tIns="45715" rIns="91430" bIns="45715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reeform 1"/>
          <p:cNvSpPr>
            <a:spLocks noChangeArrowheads="1"/>
          </p:cNvSpPr>
          <p:nvPr/>
        </p:nvSpPr>
        <p:spPr bwMode="auto">
          <a:xfrm>
            <a:off x="2582863" y="1903413"/>
            <a:ext cx="5945187" cy="947737"/>
          </a:xfrm>
          <a:custGeom>
            <a:avLst/>
            <a:gdLst>
              <a:gd name="T0" fmla="*/ 13288 w 13289"/>
              <a:gd name="T1" fmla="*/ 3104 h 3105"/>
              <a:gd name="T2" fmla="*/ 0 w 13289"/>
              <a:gd name="T3" fmla="*/ 3104 h 3105"/>
              <a:gd name="T4" fmla="*/ 0 w 13289"/>
              <a:gd name="T5" fmla="*/ 0 h 3105"/>
              <a:gd name="T6" fmla="*/ 13288 w 13289"/>
              <a:gd name="T7" fmla="*/ 0 h 3105"/>
              <a:gd name="T8" fmla="*/ 13288 w 13289"/>
              <a:gd name="T9" fmla="*/ 3104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4" name="Freeform 3"/>
          <p:cNvSpPr>
            <a:spLocks noChangeArrowheads="1"/>
          </p:cNvSpPr>
          <p:nvPr/>
        </p:nvSpPr>
        <p:spPr bwMode="auto">
          <a:xfrm>
            <a:off x="1624013" y="2851150"/>
            <a:ext cx="6904037" cy="960438"/>
          </a:xfrm>
          <a:custGeom>
            <a:avLst/>
            <a:gdLst>
              <a:gd name="T0" fmla="*/ 13288 w 13289"/>
              <a:gd name="T1" fmla="*/ 3149 h 3150"/>
              <a:gd name="T2" fmla="*/ 0 w 13289"/>
              <a:gd name="T3" fmla="*/ 3149 h 3150"/>
              <a:gd name="T4" fmla="*/ 0 w 13289"/>
              <a:gd name="T5" fmla="*/ 0 h 3150"/>
              <a:gd name="T6" fmla="*/ 13288 w 13289"/>
              <a:gd name="T7" fmla="*/ 0 h 3150"/>
              <a:gd name="T8" fmla="*/ 13288 w 13289"/>
              <a:gd name="T9" fmla="*/ 3149 h 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50">
                <a:moveTo>
                  <a:pt x="13288" y="3149"/>
                </a:moveTo>
                <a:lnTo>
                  <a:pt x="0" y="3149"/>
                </a:lnTo>
                <a:lnTo>
                  <a:pt x="0" y="0"/>
                </a:lnTo>
                <a:lnTo>
                  <a:pt x="13288" y="0"/>
                </a:lnTo>
                <a:lnTo>
                  <a:pt x="13288" y="314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5" name="Freeform 8"/>
          <p:cNvSpPr>
            <a:spLocks noChangeArrowheads="1"/>
          </p:cNvSpPr>
          <p:nvPr/>
        </p:nvSpPr>
        <p:spPr bwMode="auto">
          <a:xfrm>
            <a:off x="611188" y="2852738"/>
            <a:ext cx="1008062" cy="954087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4">
              <a:lumMod val="75000"/>
              <a:alpha val="77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Isosceles Triangle 40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E8A4E9C0-4199-40C7-ACA7-A85D01DB506F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619672" y="1059582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1619672" y="1347614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555776" y="1995686"/>
            <a:ext cx="5688632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2555776" y="2283718"/>
            <a:ext cx="5688632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1619672" y="2931790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1619672" y="3219822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2555776" y="3867894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2555776" y="4155926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6"/>
          </p:nvPr>
        </p:nvSpPr>
        <p:spPr>
          <a:xfrm>
            <a:off x="395536" y="987574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27"/>
          </p:nvPr>
        </p:nvSpPr>
        <p:spPr>
          <a:xfrm>
            <a:off x="1403648" y="1923678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28"/>
          </p:nvPr>
        </p:nvSpPr>
        <p:spPr>
          <a:xfrm>
            <a:off x="395536" y="2859782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Text Placeholder 50"/>
          <p:cNvSpPr>
            <a:spLocks noGrp="1"/>
          </p:cNvSpPr>
          <p:nvPr>
            <p:ph type="body" sz="quarter" idx="29"/>
          </p:nvPr>
        </p:nvSpPr>
        <p:spPr>
          <a:xfrm>
            <a:off x="1403648" y="3817590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1620838" y="1895475"/>
            <a:ext cx="962025" cy="963613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1">
              <a:lumMod val="75000"/>
              <a:alpha val="84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Freeform 2"/>
          <p:cNvSpPr>
            <a:spLocks noChangeArrowheads="1"/>
          </p:cNvSpPr>
          <p:nvPr/>
        </p:nvSpPr>
        <p:spPr bwMode="auto">
          <a:xfrm>
            <a:off x="2555875" y="3797300"/>
            <a:ext cx="5972175" cy="954088"/>
          </a:xfrm>
          <a:custGeom>
            <a:avLst/>
            <a:gdLst>
              <a:gd name="T0" fmla="*/ 2147483647 w 10139"/>
              <a:gd name="T1" fmla="*/ 2147483647 h 3128"/>
              <a:gd name="T2" fmla="*/ 0 w 10139"/>
              <a:gd name="T3" fmla="*/ 2147483647 h 3128"/>
              <a:gd name="T4" fmla="*/ 0 w 10139"/>
              <a:gd name="T5" fmla="*/ 0 h 3128"/>
              <a:gd name="T6" fmla="*/ 2147483647 w 10139"/>
              <a:gd name="T7" fmla="*/ 0 h 3128"/>
              <a:gd name="T8" fmla="*/ 2147483647 w 10139"/>
              <a:gd name="T9" fmla="*/ 2147483647 h 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39" h="3128">
                <a:moveTo>
                  <a:pt x="10138" y="3127"/>
                </a:moveTo>
                <a:lnTo>
                  <a:pt x="0" y="3127"/>
                </a:lnTo>
                <a:lnTo>
                  <a:pt x="0" y="0"/>
                </a:lnTo>
                <a:lnTo>
                  <a:pt x="10138" y="0"/>
                </a:lnTo>
                <a:lnTo>
                  <a:pt x="10138" y="3127"/>
                </a:lnTo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wrap="none" lIns="91430" tIns="45715" rIns="91430" bIns="45715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>
            <a:spLocks noChangeArrowheads="1"/>
          </p:cNvSpPr>
          <p:nvPr/>
        </p:nvSpPr>
        <p:spPr bwMode="auto">
          <a:xfrm>
            <a:off x="611188" y="962025"/>
            <a:ext cx="1011237" cy="954088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Freeform 11"/>
          <p:cNvSpPr>
            <a:spLocks noChangeArrowheads="1"/>
          </p:cNvSpPr>
          <p:nvPr/>
        </p:nvSpPr>
        <p:spPr bwMode="auto">
          <a:xfrm>
            <a:off x="1619250" y="3797300"/>
            <a:ext cx="936625" cy="954088"/>
          </a:xfrm>
          <a:custGeom>
            <a:avLst/>
            <a:gdLst>
              <a:gd name="T0" fmla="*/ 6300 w 6301"/>
              <a:gd name="T1" fmla="*/ 0 h 3128"/>
              <a:gd name="T2" fmla="*/ 6300 w 6301"/>
              <a:gd name="T3" fmla="*/ 3127 h 3128"/>
              <a:gd name="T4" fmla="*/ 0 w 6301"/>
              <a:gd name="T5" fmla="*/ 3127 h 3128"/>
              <a:gd name="T6" fmla="*/ 0 w 6301"/>
              <a:gd name="T7" fmla="*/ 0 h 3128"/>
              <a:gd name="T8" fmla="*/ 6300 w 6301"/>
              <a:gd name="T9" fmla="*/ 0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1" h="3128">
                <a:moveTo>
                  <a:pt x="6300" y="0"/>
                </a:moveTo>
                <a:lnTo>
                  <a:pt x="6300" y="3127"/>
                </a:lnTo>
                <a:lnTo>
                  <a:pt x="0" y="3127"/>
                </a:lnTo>
                <a:lnTo>
                  <a:pt x="0" y="0"/>
                </a:lnTo>
                <a:lnTo>
                  <a:pt x="6300" y="0"/>
                </a:ln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0" name="Freeform 4"/>
          <p:cNvSpPr>
            <a:spLocks noChangeArrowheads="1"/>
          </p:cNvSpPr>
          <p:nvPr/>
        </p:nvSpPr>
        <p:spPr bwMode="auto">
          <a:xfrm>
            <a:off x="1622425" y="957263"/>
            <a:ext cx="6905625" cy="954087"/>
          </a:xfrm>
          <a:custGeom>
            <a:avLst/>
            <a:gdLst>
              <a:gd name="T0" fmla="*/ 2147483647 w 16439"/>
              <a:gd name="T1" fmla="*/ 2147483647 h 3128"/>
              <a:gd name="T2" fmla="*/ 0 w 16439"/>
              <a:gd name="T3" fmla="*/ 2147483647 h 3128"/>
              <a:gd name="T4" fmla="*/ 0 w 16439"/>
              <a:gd name="T5" fmla="*/ 0 h 3128"/>
              <a:gd name="T6" fmla="*/ 2147483647 w 16439"/>
              <a:gd name="T7" fmla="*/ 0 h 3128"/>
              <a:gd name="T8" fmla="*/ 2147483647 w 16439"/>
              <a:gd name="T9" fmla="*/ 2147483647 h 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39" h="3128">
                <a:moveTo>
                  <a:pt x="16438" y="3127"/>
                </a:moveTo>
                <a:lnTo>
                  <a:pt x="0" y="3127"/>
                </a:lnTo>
                <a:lnTo>
                  <a:pt x="0" y="0"/>
                </a:lnTo>
                <a:lnTo>
                  <a:pt x="16438" y="0"/>
                </a:lnTo>
                <a:lnTo>
                  <a:pt x="16438" y="3127"/>
                </a:lnTo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wrap="none" lIns="91430" tIns="45715" rIns="91430" bIns="45715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reeform 1"/>
          <p:cNvSpPr>
            <a:spLocks noChangeArrowheads="1"/>
          </p:cNvSpPr>
          <p:nvPr/>
        </p:nvSpPr>
        <p:spPr bwMode="auto">
          <a:xfrm>
            <a:off x="2582863" y="1903413"/>
            <a:ext cx="5945187" cy="947737"/>
          </a:xfrm>
          <a:custGeom>
            <a:avLst/>
            <a:gdLst>
              <a:gd name="T0" fmla="*/ 2147483647 w 13289"/>
              <a:gd name="T1" fmla="*/ 2147483647 h 3105"/>
              <a:gd name="T2" fmla="*/ 0 w 13289"/>
              <a:gd name="T3" fmla="*/ 2147483647 h 3105"/>
              <a:gd name="T4" fmla="*/ 0 w 13289"/>
              <a:gd name="T5" fmla="*/ 0 h 3105"/>
              <a:gd name="T6" fmla="*/ 2147483647 w 13289"/>
              <a:gd name="T7" fmla="*/ 0 h 3105"/>
              <a:gd name="T8" fmla="*/ 2147483647 w 13289"/>
              <a:gd name="T9" fmla="*/ 2147483647 h 3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none" lIns="91430" tIns="45715" rIns="91430" bIns="45715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Freeform 3"/>
          <p:cNvSpPr>
            <a:spLocks noChangeArrowheads="1"/>
          </p:cNvSpPr>
          <p:nvPr/>
        </p:nvSpPr>
        <p:spPr bwMode="auto">
          <a:xfrm>
            <a:off x="1624013" y="2851150"/>
            <a:ext cx="6904037" cy="960438"/>
          </a:xfrm>
          <a:custGeom>
            <a:avLst/>
            <a:gdLst>
              <a:gd name="T0" fmla="*/ 13288 w 13289"/>
              <a:gd name="T1" fmla="*/ 3149 h 3150"/>
              <a:gd name="T2" fmla="*/ 0 w 13289"/>
              <a:gd name="T3" fmla="*/ 3149 h 3150"/>
              <a:gd name="T4" fmla="*/ 0 w 13289"/>
              <a:gd name="T5" fmla="*/ 0 h 3150"/>
              <a:gd name="T6" fmla="*/ 13288 w 13289"/>
              <a:gd name="T7" fmla="*/ 0 h 3150"/>
              <a:gd name="T8" fmla="*/ 13288 w 13289"/>
              <a:gd name="T9" fmla="*/ 3149 h 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50">
                <a:moveTo>
                  <a:pt x="13288" y="3149"/>
                </a:moveTo>
                <a:lnTo>
                  <a:pt x="0" y="3149"/>
                </a:lnTo>
                <a:lnTo>
                  <a:pt x="0" y="0"/>
                </a:lnTo>
                <a:lnTo>
                  <a:pt x="13288" y="0"/>
                </a:lnTo>
                <a:lnTo>
                  <a:pt x="13288" y="3149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5" name="Freeform 8"/>
          <p:cNvSpPr>
            <a:spLocks noChangeArrowheads="1"/>
          </p:cNvSpPr>
          <p:nvPr/>
        </p:nvSpPr>
        <p:spPr bwMode="auto">
          <a:xfrm>
            <a:off x="611188" y="2852738"/>
            <a:ext cx="1008062" cy="954087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6">
              <a:lumMod val="75000"/>
              <a:alpha val="77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Isosceles Triangle 40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73347749-8DB8-4998-BBC1-DF7BBFBF2B45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619672" y="1059582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1619672" y="1347614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555776" y="1995686"/>
            <a:ext cx="5688632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2555776" y="2283718"/>
            <a:ext cx="5688632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1619672" y="2931790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1619672" y="3219822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2555776" y="3867894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2555776" y="4155926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6"/>
          </p:nvPr>
        </p:nvSpPr>
        <p:spPr>
          <a:xfrm>
            <a:off x="395536" y="987574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27"/>
          </p:nvPr>
        </p:nvSpPr>
        <p:spPr>
          <a:xfrm>
            <a:off x="1403648" y="1923678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28"/>
          </p:nvPr>
        </p:nvSpPr>
        <p:spPr>
          <a:xfrm>
            <a:off x="395536" y="2859782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Text Placeholder 50"/>
          <p:cNvSpPr>
            <a:spLocks noGrp="1"/>
          </p:cNvSpPr>
          <p:nvPr>
            <p:ph type="body" sz="quarter" idx="29"/>
          </p:nvPr>
        </p:nvSpPr>
        <p:spPr>
          <a:xfrm>
            <a:off x="1403648" y="3817590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3" name="Rectangle 2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9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10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1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2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Rectangle 8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FDF00C34-539A-4B81-B80D-A90BA92804D3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11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07/10/2015</a:t>
            </a:r>
            <a:endParaRPr lang="en-US" dirty="0"/>
          </a:p>
        </p:txBody>
      </p:sp>
      <p:sp>
        <p:nvSpPr>
          <p:cNvPr id="12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EF3A-86D3-4205-818C-94504CC82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Bern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971550" y="195263"/>
            <a:ext cx="7199313" cy="2698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de-DE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971550" y="195263"/>
            <a:ext cx="7199313" cy="2698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de-DE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Isosceles Triangle 7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8C007414-6DBA-EF4E-881E-1C4E530E9263}" type="slidenum">
              <a:rPr lang="en-US" sz="12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51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chemeClr val="tx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Diagram 7 piec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0" y="1491630"/>
            <a:ext cx="7918720" cy="2742437"/>
          </a:xfrm>
          <a:prstGeom prst="rect">
            <a:avLst/>
          </a:prstGeom>
        </p:spPr>
      </p:pic>
      <p:grpSp>
        <p:nvGrpSpPr>
          <p:cNvPr id="2" name="Group 9"/>
          <p:cNvGrpSpPr/>
          <p:nvPr userDrawn="1"/>
        </p:nvGrpSpPr>
        <p:grpSpPr>
          <a:xfrm>
            <a:off x="0" y="5108665"/>
            <a:ext cx="9144000" cy="71120"/>
            <a:chOff x="0" y="3474720"/>
            <a:chExt cx="10261600" cy="71120"/>
          </a:xfrm>
        </p:grpSpPr>
        <p:sp>
          <p:nvSpPr>
            <p:cNvPr id="13" name="Rectangle 12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Isosceles Triangle 7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178FBCC3-964B-2C40-80D3-5DF3813F9971}" type="slidenum">
              <a:rPr lang="en-U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8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611560" y="1491631"/>
            <a:ext cx="936104" cy="2736304"/>
          </a:xfrm>
        </p:spPr>
        <p:txBody>
          <a:bodyPr>
            <a:normAutofit/>
          </a:bodyPr>
          <a:lstStyle>
            <a:lvl1pPr algn="ctr">
              <a:buNone/>
              <a:defRPr sz="90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1763688" y="1491631"/>
            <a:ext cx="936104" cy="2736304"/>
          </a:xfrm>
        </p:spPr>
        <p:txBody>
          <a:bodyPr>
            <a:normAutofit/>
          </a:bodyPr>
          <a:lstStyle>
            <a:lvl1pPr algn="ctr">
              <a:buNone/>
              <a:defRPr sz="9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2915816" y="1491631"/>
            <a:ext cx="930240" cy="2736304"/>
          </a:xfrm>
        </p:spPr>
        <p:txBody>
          <a:bodyPr>
            <a:normAutofit/>
          </a:bodyPr>
          <a:lstStyle>
            <a:lvl1pPr algn="ctr">
              <a:buNone/>
              <a:defRPr sz="9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22" name="Text Placeholder 12"/>
          <p:cNvSpPr>
            <a:spLocks noGrp="1"/>
          </p:cNvSpPr>
          <p:nvPr>
            <p:ph type="body" sz="quarter" idx="49" hasCustomPrompt="1"/>
          </p:nvPr>
        </p:nvSpPr>
        <p:spPr>
          <a:xfrm>
            <a:off x="4103948" y="1491631"/>
            <a:ext cx="936104" cy="2736304"/>
          </a:xfrm>
        </p:spPr>
        <p:txBody>
          <a:bodyPr>
            <a:normAutofit/>
          </a:bodyPr>
          <a:lstStyle>
            <a:lvl1pPr algn="ctr">
              <a:buNone/>
              <a:defRPr sz="9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23" name="Text Placehold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5292080" y="1491631"/>
            <a:ext cx="936104" cy="2736304"/>
          </a:xfrm>
        </p:spPr>
        <p:txBody>
          <a:bodyPr>
            <a:normAutofit/>
          </a:bodyPr>
          <a:lstStyle>
            <a:lvl1pPr algn="ctr">
              <a:buNone/>
              <a:defRPr sz="9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24" name="Text Placehold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6444208" y="1491631"/>
            <a:ext cx="936104" cy="2736304"/>
          </a:xfrm>
        </p:spPr>
        <p:txBody>
          <a:bodyPr>
            <a:normAutofit/>
          </a:bodyPr>
          <a:lstStyle>
            <a:lvl1pPr algn="ctr">
              <a:buNone/>
              <a:defRPr sz="9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25" name="Text Placeholder 12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491631"/>
            <a:ext cx="936104" cy="2736304"/>
          </a:xfrm>
        </p:spPr>
        <p:txBody>
          <a:bodyPr>
            <a:normAutofit/>
          </a:bodyPr>
          <a:lstStyle>
            <a:lvl1pPr algn="ctr">
              <a:buNone/>
              <a:defRPr sz="90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2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D584C366-B047-4CEE-B3F2-6E7A101F1D10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9" name="Rectangle 8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11560" y="1203598"/>
            <a:ext cx="7920880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2A347585-DC03-4342-9365-A043123C49FF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26" name="Rectangle 12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Rectangle 10"/>
          <p:cNvSpPr/>
          <p:nvPr userDrawn="1"/>
        </p:nvSpPr>
        <p:spPr>
          <a:xfrm>
            <a:off x="700088" y="1997075"/>
            <a:ext cx="1022350" cy="2520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2" name="Rectangle 21"/>
          <p:cNvSpPr/>
          <p:nvPr userDrawn="1"/>
        </p:nvSpPr>
        <p:spPr>
          <a:xfrm>
            <a:off x="1817688" y="1997075"/>
            <a:ext cx="1022350" cy="2520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33" name="Straight Connector 23"/>
          <p:cNvCxnSpPr/>
          <p:nvPr userDrawn="1"/>
        </p:nvCxnSpPr>
        <p:spPr>
          <a:xfrm>
            <a:off x="4995863" y="2376488"/>
            <a:ext cx="912812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1"/>
          <p:cNvCxnSpPr/>
          <p:nvPr userDrawn="1"/>
        </p:nvCxnSpPr>
        <p:spPr>
          <a:xfrm>
            <a:off x="6448425" y="2387600"/>
            <a:ext cx="911225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3"/>
          <p:cNvSpPr/>
          <p:nvPr userDrawn="1"/>
        </p:nvSpPr>
        <p:spPr>
          <a:xfrm>
            <a:off x="2941638" y="1997075"/>
            <a:ext cx="1022350" cy="2520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081463" y="1997075"/>
            <a:ext cx="1022350" cy="2520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7" name="Rectangle 37"/>
          <p:cNvSpPr/>
          <p:nvPr userDrawn="1"/>
        </p:nvSpPr>
        <p:spPr>
          <a:xfrm>
            <a:off x="5203825" y="1997075"/>
            <a:ext cx="1022350" cy="2520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8" name="Rectangle 39"/>
          <p:cNvSpPr/>
          <p:nvPr userDrawn="1"/>
        </p:nvSpPr>
        <p:spPr>
          <a:xfrm>
            <a:off x="6330950" y="1997075"/>
            <a:ext cx="1022350" cy="2520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9" name="Rectangle 41"/>
          <p:cNvSpPr/>
          <p:nvPr userDrawn="1"/>
        </p:nvSpPr>
        <p:spPr>
          <a:xfrm>
            <a:off x="7477125" y="1997075"/>
            <a:ext cx="1022350" cy="2520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40" name="Rectangle 43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Isosceles Triangle 7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F895F7E7-9152-42A9-B473-24CC2FD2BBE0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0"/>
          </p:nvPr>
        </p:nvSpPr>
        <p:spPr>
          <a:xfrm>
            <a:off x="700088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5" name="Text Placeholder 63"/>
          <p:cNvSpPr>
            <a:spLocks noGrp="1"/>
          </p:cNvSpPr>
          <p:nvPr>
            <p:ph type="body" sz="quarter" idx="11"/>
          </p:nvPr>
        </p:nvSpPr>
        <p:spPr>
          <a:xfrm>
            <a:off x="1828800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6" name="Text Placeholder 63"/>
          <p:cNvSpPr>
            <a:spLocks noGrp="1"/>
          </p:cNvSpPr>
          <p:nvPr>
            <p:ph type="body" sz="quarter" idx="12"/>
          </p:nvPr>
        </p:nvSpPr>
        <p:spPr>
          <a:xfrm>
            <a:off x="2941868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7" name="Text Placeholder 63"/>
          <p:cNvSpPr>
            <a:spLocks noGrp="1"/>
          </p:cNvSpPr>
          <p:nvPr>
            <p:ph type="body" sz="quarter" idx="13"/>
          </p:nvPr>
        </p:nvSpPr>
        <p:spPr>
          <a:xfrm>
            <a:off x="4080765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8" name="Text Placeholder 63"/>
          <p:cNvSpPr>
            <a:spLocks noGrp="1"/>
          </p:cNvSpPr>
          <p:nvPr>
            <p:ph type="body" sz="quarter" idx="14"/>
          </p:nvPr>
        </p:nvSpPr>
        <p:spPr>
          <a:xfrm>
            <a:off x="5204052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9" name="Text Placeholder 63"/>
          <p:cNvSpPr>
            <a:spLocks noGrp="1"/>
          </p:cNvSpPr>
          <p:nvPr>
            <p:ph type="body" sz="quarter" idx="15"/>
          </p:nvPr>
        </p:nvSpPr>
        <p:spPr>
          <a:xfrm>
            <a:off x="6330220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0" name="Text Placeholder 63"/>
          <p:cNvSpPr>
            <a:spLocks noGrp="1"/>
          </p:cNvSpPr>
          <p:nvPr>
            <p:ph type="body" sz="quarter" idx="16"/>
          </p:nvPr>
        </p:nvSpPr>
        <p:spPr>
          <a:xfrm>
            <a:off x="7477772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7" name="Text Placeholder 63"/>
          <p:cNvSpPr>
            <a:spLocks noGrp="1"/>
          </p:cNvSpPr>
          <p:nvPr>
            <p:ph type="body" sz="quarter" idx="17"/>
          </p:nvPr>
        </p:nvSpPr>
        <p:spPr>
          <a:xfrm>
            <a:off x="700088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8" name="Text Placeholder 63"/>
          <p:cNvSpPr>
            <a:spLocks noGrp="1"/>
          </p:cNvSpPr>
          <p:nvPr>
            <p:ph type="body" sz="quarter" idx="18"/>
          </p:nvPr>
        </p:nvSpPr>
        <p:spPr>
          <a:xfrm>
            <a:off x="1818034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0" name="Text Placeholder 63"/>
          <p:cNvSpPr>
            <a:spLocks noGrp="1"/>
          </p:cNvSpPr>
          <p:nvPr>
            <p:ph type="body" sz="quarter" idx="19"/>
          </p:nvPr>
        </p:nvSpPr>
        <p:spPr>
          <a:xfrm>
            <a:off x="700403" y="2387855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4" name="Text Placeholder 63"/>
          <p:cNvSpPr>
            <a:spLocks noGrp="1"/>
          </p:cNvSpPr>
          <p:nvPr>
            <p:ph type="body" sz="quarter" idx="23"/>
          </p:nvPr>
        </p:nvSpPr>
        <p:spPr>
          <a:xfrm>
            <a:off x="1828800" y="2387855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5" name="Text Placeholder 63"/>
          <p:cNvSpPr>
            <a:spLocks noGrp="1"/>
          </p:cNvSpPr>
          <p:nvPr>
            <p:ph type="body" sz="quarter" idx="24"/>
          </p:nvPr>
        </p:nvSpPr>
        <p:spPr>
          <a:xfrm>
            <a:off x="2941868" y="2387850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6" name="Text Placeholder 63"/>
          <p:cNvSpPr>
            <a:spLocks noGrp="1"/>
          </p:cNvSpPr>
          <p:nvPr>
            <p:ph type="body" sz="quarter" idx="25"/>
          </p:nvPr>
        </p:nvSpPr>
        <p:spPr>
          <a:xfrm>
            <a:off x="4080695" y="2376647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7" name="Text Placeholder 63"/>
          <p:cNvSpPr>
            <a:spLocks noGrp="1"/>
          </p:cNvSpPr>
          <p:nvPr>
            <p:ph type="body" sz="quarter" idx="26"/>
          </p:nvPr>
        </p:nvSpPr>
        <p:spPr>
          <a:xfrm>
            <a:off x="5203982" y="2376642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8" name="Text Placeholder 63"/>
          <p:cNvSpPr>
            <a:spLocks noGrp="1"/>
          </p:cNvSpPr>
          <p:nvPr>
            <p:ph type="body" sz="quarter" idx="27"/>
          </p:nvPr>
        </p:nvSpPr>
        <p:spPr>
          <a:xfrm>
            <a:off x="6337913" y="2376642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9" name="Text Placeholder 63"/>
          <p:cNvSpPr>
            <a:spLocks noGrp="1"/>
          </p:cNvSpPr>
          <p:nvPr>
            <p:ph type="body" sz="quarter" idx="28"/>
          </p:nvPr>
        </p:nvSpPr>
        <p:spPr>
          <a:xfrm>
            <a:off x="7477702" y="2376642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0" name="Text Placeholder 63"/>
          <p:cNvSpPr>
            <a:spLocks noGrp="1"/>
          </p:cNvSpPr>
          <p:nvPr>
            <p:ph type="body" sz="quarter" idx="29"/>
          </p:nvPr>
        </p:nvSpPr>
        <p:spPr>
          <a:xfrm>
            <a:off x="2941868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1" name="Text Placeholder 63"/>
          <p:cNvSpPr>
            <a:spLocks noGrp="1"/>
          </p:cNvSpPr>
          <p:nvPr>
            <p:ph type="body" sz="quarter" idx="30"/>
          </p:nvPr>
        </p:nvSpPr>
        <p:spPr>
          <a:xfrm>
            <a:off x="4080765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2" name="Text Placeholder 63"/>
          <p:cNvSpPr>
            <a:spLocks noGrp="1"/>
          </p:cNvSpPr>
          <p:nvPr>
            <p:ph type="body" sz="quarter" idx="31"/>
          </p:nvPr>
        </p:nvSpPr>
        <p:spPr>
          <a:xfrm>
            <a:off x="5203982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3" name="Text Placeholder 63"/>
          <p:cNvSpPr>
            <a:spLocks noGrp="1"/>
          </p:cNvSpPr>
          <p:nvPr>
            <p:ph type="body" sz="quarter" idx="32"/>
          </p:nvPr>
        </p:nvSpPr>
        <p:spPr>
          <a:xfrm>
            <a:off x="6337913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4" name="Text Placeholder 63"/>
          <p:cNvSpPr>
            <a:spLocks noGrp="1"/>
          </p:cNvSpPr>
          <p:nvPr>
            <p:ph type="body" sz="quarter" idx="33"/>
          </p:nvPr>
        </p:nvSpPr>
        <p:spPr>
          <a:xfrm>
            <a:off x="7477772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3" name="Date Placeholder 80"/>
          <p:cNvSpPr>
            <a:spLocks noGrp="1"/>
          </p:cNvSpPr>
          <p:nvPr>
            <p:ph type="dt" sz="half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07/10/2015</a:t>
            </a:r>
            <a:endParaRPr lang="en-US" dirty="0"/>
          </a:p>
        </p:txBody>
      </p:sp>
      <p:sp>
        <p:nvSpPr>
          <p:cNvPr id="44" name="Footer Placeholder 82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Bern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B1867035-487C-406F-9130-866CBB56AAF7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9" name="Rectangle 8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11560" y="1059582"/>
            <a:ext cx="7920880" cy="3888432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de-DE" noProof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6" name="Rectangle 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2" name="Picture 15" descr="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58863"/>
            <a:ext cx="7921625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LOGO - OTIF_only_oval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397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15816" y="267494"/>
            <a:ext cx="5616624" cy="575890"/>
          </a:xfrm>
        </p:spPr>
        <p:txBody>
          <a:bodyPr>
            <a:noAutofit/>
          </a:bodyPr>
          <a:lstStyle>
            <a:lvl1pPr>
              <a:buNone/>
              <a:defRPr sz="1100" b="1">
                <a:solidFill>
                  <a:schemeClr val="bg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611560" y="1131590"/>
            <a:ext cx="7920880" cy="3744416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de-DE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611560" y="483518"/>
            <a:ext cx="1728192" cy="504056"/>
          </a:xfrm>
        </p:spPr>
        <p:txBody>
          <a:bodyPr>
            <a:normAutofit/>
          </a:bodyPr>
          <a:lstStyle>
            <a:lvl1pPr>
              <a:buNone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Date Placeholder 32"/>
          <p:cNvSpPr>
            <a:spLocks noGrp="1"/>
          </p:cNvSpPr>
          <p:nvPr>
            <p:ph type="dt" sz="half" idx="19"/>
          </p:nvPr>
        </p:nvSpPr>
        <p:spPr>
          <a:xfrm>
            <a:off x="611188" y="4767263"/>
            <a:ext cx="1979612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15AD-723B-4986-99B8-33354B3AD7FB}" type="datetimeFigureOut">
              <a:rPr lang="de-DE"/>
              <a:pPr>
                <a:defRPr/>
              </a:pPr>
              <a:t>26.04.2016</a:t>
            </a:fld>
            <a:endParaRPr lang="de-DE"/>
          </a:p>
        </p:txBody>
      </p:sp>
      <p:sp>
        <p:nvSpPr>
          <p:cNvPr id="15" name="Footer Placeholder 3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4427538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CBEFF641-C1F6-4B47-BFD0-67A64F09C937}" type="slidenum">
              <a:rPr lang="en-US" sz="10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B496CDB-957D-4086-9512-E787E6DA4555}" type="datetimeFigureOut">
              <a:rPr lang="de-DE"/>
              <a:pPr>
                <a:defRPr/>
              </a:pPr>
              <a:t>26.04.2016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19A92B-BFF7-44C6-AA50-0870857EDC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  <p:sldLayoutId id="2147484215" r:id="rId17"/>
    <p:sldLayoutId id="2147484216" r:id="rId18"/>
    <p:sldLayoutId id="2147484217" r:id="rId19"/>
    <p:sldLayoutId id="2147484218" r:id="rId20"/>
    <p:sldLayoutId id="2147484219" r:id="rId21"/>
    <p:sldLayoutId id="2147484220" r:id="rId22"/>
    <p:sldLayoutId id="2147484221" r:id="rId23"/>
    <p:sldLayoutId id="2147484222" r:id="rId24"/>
    <p:sldLayoutId id="2147484223" r:id="rId25"/>
    <p:sldLayoutId id="2147484224" r:id="rId26"/>
    <p:sldLayoutId id="2147484225" r:id="rId27"/>
    <p:sldLayoutId id="2147484226" r:id="rId28"/>
    <p:sldLayoutId id="2147484228" r:id="rId29"/>
    <p:sldLayoutId id="2147484229" r:id="rId3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&amp;esrc=s&amp;frm=1&amp;source=images&amp;cd=&amp;cad=rja&amp;docid=QXwrvd5AAQ60jM&amp;tbnid=BfPtUj-ZD0zZdM:&amp;ved=0CAUQjRw&amp;url=http://www.rayguard.be/nl/elektrosmog/europarlement.php&amp;ei=m0hdUb64EsWOO9bhgaAI&amp;bvm=bv.44770516,d.ZGU&amp;psig=AFQjCNHvlf2CWML5U79yZNz275mOmfNaGQ&amp;ust=136515432140666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m/url?sa=i&amp;rct=j&amp;q=&amp;esrc=s&amp;frm=1&amp;source=images&amp;cd=&amp;cad=rja&amp;docid=QXwrvd5AAQ60jM&amp;tbnid=BfPtUj-ZD0zZdM:&amp;ved=0CAUQjRw&amp;url=http://www.rayguard.be/nl/elektrosmog/europarlement.php&amp;ei=m0hdUb64EsWOO9bhgaAI&amp;bvm=bv.44770516,d.ZGU&amp;psig=AFQjCNHvlf2CWML5U79yZNz275mOmfNaGQ&amp;ust=1365154321406663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ctrTitle"/>
          </p:nvPr>
        </p:nvSpPr>
        <p:spPr>
          <a:xfrm>
            <a:off x="685800" y="2500313"/>
            <a:ext cx="7772400" cy="1101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dirty="0" smtClean="0">
                <a:ea typeface="ＭＳ Ｐゴシック" pitchFamily="34" charset="-128"/>
              </a:rPr>
              <a:t>Technical and legal interoperability beyond EU</a:t>
            </a:r>
          </a:p>
        </p:txBody>
      </p:sp>
      <p:sp>
        <p:nvSpPr>
          <p:cNvPr id="3174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4084638"/>
            <a:ext cx="7921625" cy="287337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rgbClr val="3576B1"/>
                </a:solidFill>
                <a:ea typeface="ＭＳ Ｐゴシック" pitchFamily="34" charset="-128"/>
              </a:rPr>
              <a:t>Secretary General of OTIF François Davenne</a:t>
            </a:r>
          </a:p>
          <a:p>
            <a:pPr eaLnBrk="1" hangingPunct="1"/>
            <a:r>
              <a:rPr lang="en-GB" sz="1800" dirty="0" smtClean="0">
                <a:solidFill>
                  <a:srgbClr val="3576B1"/>
                </a:solidFill>
                <a:ea typeface="ＭＳ Ｐゴシック" pitchFamily="34" charset="-128"/>
              </a:rPr>
              <a:t>Brussels, 27 April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ChangeAspect="1"/>
          </p:cNvGraphicFramePr>
          <p:nvPr/>
        </p:nvGraphicFramePr>
        <p:xfrm>
          <a:off x="755579" y="627534"/>
          <a:ext cx="4175994" cy="431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843213" y="700088"/>
            <a:ext cx="331311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8175" y="2571750"/>
            <a:ext cx="424815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4156075"/>
            <a:ext cx="496887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7088" y="4948238"/>
            <a:ext cx="532923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56325" y="788988"/>
            <a:ext cx="0" cy="1674812"/>
          </a:xfrm>
          <a:prstGeom prst="straightConnector1">
            <a:avLst/>
          </a:prstGeom>
          <a:ln w="190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56325" y="2679700"/>
            <a:ext cx="0" cy="1404938"/>
          </a:xfrm>
          <a:prstGeom prst="straightConnector1">
            <a:avLst/>
          </a:prstGeom>
          <a:ln w="190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56325" y="4156075"/>
            <a:ext cx="0" cy="755650"/>
          </a:xfrm>
          <a:prstGeom prst="straightConnector1">
            <a:avLst/>
          </a:prstGeom>
          <a:ln w="190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4588549" y="163693"/>
            <a:ext cx="830997" cy="216024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r">
              <a:defRPr/>
            </a:pPr>
            <a:r>
              <a:rPr lang="en-GB" sz="1400" dirty="0">
                <a:latin typeface="Arial" charset="0"/>
                <a:ea typeface="ＭＳ Ｐゴシック" charset="0"/>
                <a:cs typeface="Arial" charset="0"/>
              </a:rPr>
              <a:t>Legal requirements covered by COTIF:  mandatory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4804575" y="2254246"/>
            <a:ext cx="830997" cy="172819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r">
              <a:defRPr/>
            </a:pPr>
            <a:r>
              <a:rPr lang="en-GB" sz="1400" dirty="0">
                <a:latin typeface="Arial" charset="0"/>
                <a:ea typeface="ＭＳ Ｐゴシック" charset="0"/>
                <a:cs typeface="Arial" charset="0"/>
              </a:rPr>
              <a:t>Publicly available standard contracts : voluntary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5384541" y="4095985"/>
            <a:ext cx="615553" cy="80047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r">
              <a:defRPr/>
            </a:pPr>
            <a:r>
              <a:rPr lang="en-GB" sz="1400" dirty="0">
                <a:latin typeface="Arial" charset="0"/>
                <a:ea typeface="ＭＳ Ｐゴシック" charset="0"/>
                <a:cs typeface="Arial" charset="0"/>
              </a:rPr>
              <a:t>Not public</a:t>
            </a:r>
          </a:p>
        </p:txBody>
      </p:sp>
      <p:sp>
        <p:nvSpPr>
          <p:cNvPr id="38925" name="TextBox 13"/>
          <p:cNvSpPr txBox="1">
            <a:spLocks noChangeArrowheads="1"/>
          </p:cNvSpPr>
          <p:nvPr/>
        </p:nvSpPr>
        <p:spPr bwMode="auto">
          <a:xfrm>
            <a:off x="6300788" y="1041400"/>
            <a:ext cx="2663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E55B57"/>
                </a:solidFill>
              </a:rPr>
              <a:t>Agreement between States makes it mandatory to comply with uniforms rules</a:t>
            </a:r>
          </a:p>
        </p:txBody>
      </p:sp>
      <p:sp>
        <p:nvSpPr>
          <p:cNvPr id="38926" name="TextBox 14"/>
          <p:cNvSpPr txBox="1">
            <a:spLocks noChangeArrowheads="1"/>
          </p:cNvSpPr>
          <p:nvPr/>
        </p:nvSpPr>
        <p:spPr bwMode="auto">
          <a:xfrm>
            <a:off x="6300788" y="2787650"/>
            <a:ext cx="26638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FF0000"/>
                </a:solidFill>
              </a:rPr>
              <a:t>Multilateral agreement between railways undertakings defining General Terms and Conditions to comply with OTIF uniform rules</a:t>
            </a:r>
            <a:r>
              <a:rPr lang="en-GB" sz="1400">
                <a:solidFill>
                  <a:srgbClr val="E55B57"/>
                </a:solidFill>
              </a:rPr>
              <a:t>.</a:t>
            </a:r>
          </a:p>
        </p:txBody>
      </p:sp>
      <p:sp>
        <p:nvSpPr>
          <p:cNvPr id="38927" name="TextBox 15"/>
          <p:cNvSpPr txBox="1">
            <a:spLocks noChangeArrowheads="1"/>
          </p:cNvSpPr>
          <p:nvPr/>
        </p:nvSpPr>
        <p:spPr bwMode="auto">
          <a:xfrm>
            <a:off x="6372225" y="4137025"/>
            <a:ext cx="25923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E55B57"/>
                </a:solidFill>
              </a:rPr>
              <a:t>Intellectual property of a company. Compliance with GTC and COTIF.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8313" y="735013"/>
            <a:ext cx="0" cy="3889375"/>
          </a:xfrm>
          <a:prstGeom prst="straightConnector1">
            <a:avLst/>
          </a:prstGeom>
          <a:ln w="19050">
            <a:solidFill>
              <a:srgbClr val="E55B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9" name="TextBox 17"/>
          <p:cNvSpPr txBox="1">
            <a:spLocks noChangeArrowheads="1"/>
          </p:cNvSpPr>
          <p:nvPr/>
        </p:nvSpPr>
        <p:spPr bwMode="auto">
          <a:xfrm rot="-5400000">
            <a:off x="-254000" y="2338388"/>
            <a:ext cx="1782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E55B57"/>
                </a:solidFill>
              </a:rPr>
              <a:t>Increasing level of detail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611188" y="268288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interoperability</a:t>
            </a:r>
            <a:r>
              <a:rPr lang="fr-FR" dirty="0" smtClean="0"/>
              <a:t> :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pyramid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re 10"/>
          <p:cNvSpPr>
            <a:spLocks noGrp="1"/>
          </p:cNvSpPr>
          <p:nvPr>
            <p:ph type="title"/>
          </p:nvPr>
        </p:nvSpPr>
        <p:spPr>
          <a:xfrm>
            <a:off x="611188" y="266725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dirty="0" err="1" smtClean="0">
                <a:ea typeface="ＭＳ Ｐゴシック" pitchFamily="34" charset="-128"/>
              </a:rPr>
              <a:t>Unifiying</a:t>
            </a:r>
            <a:r>
              <a:rPr lang="fr-FR" dirty="0" smtClean="0">
                <a:ea typeface="ＭＳ Ｐゴシック" pitchFamily="34" charset="-128"/>
              </a:rPr>
              <a:t> transport </a:t>
            </a:r>
            <a:r>
              <a:rPr lang="fr-FR" dirty="0" err="1" smtClean="0">
                <a:ea typeface="ＭＳ Ｐゴシック" pitchFamily="34" charset="-128"/>
              </a:rPr>
              <a:t>contracts</a:t>
            </a:r>
            <a:r>
              <a:rPr lang="fr-FR" dirty="0" smtClean="0">
                <a:ea typeface="ＭＳ Ｐゴシック" pitchFamily="34" charset="-128"/>
              </a:rPr>
              <a:t> for </a:t>
            </a:r>
            <a:r>
              <a:rPr lang="fr-FR" dirty="0" err="1" smtClean="0">
                <a:ea typeface="ＭＳ Ｐゴシック" pitchFamily="34" charset="-128"/>
              </a:rPr>
              <a:t>freight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450" y="1314996"/>
            <a:ext cx="3816350" cy="1404937"/>
          </a:xfrm>
          <a:prstGeom prst="rect">
            <a:avLst/>
          </a:prstGeom>
          <a:solidFill>
            <a:schemeClr val="accent2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003800" y="1314996"/>
            <a:ext cx="3816350" cy="1404937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188" y="482625"/>
            <a:ext cx="7921625" cy="2889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de-DE" sz="2000" dirty="0" err="1" smtClean="0"/>
              <a:t>How</a:t>
            </a:r>
            <a:r>
              <a:rPr lang="de-DE" sz="2000" dirty="0" smtClean="0"/>
              <a:t> International  </a:t>
            </a:r>
            <a:r>
              <a:rPr lang="de-DE" sz="2000" dirty="0" err="1" smtClean="0"/>
              <a:t>law</a:t>
            </a:r>
            <a:r>
              <a:rPr lang="de-DE" sz="2000" dirty="0" smtClean="0"/>
              <a:t> </a:t>
            </a:r>
            <a:r>
              <a:rPr lang="de-DE" sz="2000" dirty="0" err="1" smtClean="0"/>
              <a:t>covers</a:t>
            </a:r>
            <a:r>
              <a:rPr lang="de-DE" sz="2000" dirty="0" smtClean="0"/>
              <a:t> Euro-</a:t>
            </a:r>
            <a:r>
              <a:rPr lang="de-DE" sz="2000" dirty="0" err="1" smtClean="0"/>
              <a:t>Asiatic</a:t>
            </a:r>
            <a:r>
              <a:rPr lang="de-DE" sz="2000" dirty="0" smtClean="0"/>
              <a:t> </a:t>
            </a:r>
            <a:r>
              <a:rPr lang="de-DE" sz="2000" dirty="0" err="1" smtClean="0"/>
              <a:t>trafic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39942" name="Text Placeholder 9"/>
          <p:cNvSpPr txBox="1">
            <a:spLocks/>
          </p:cNvSpPr>
          <p:nvPr/>
        </p:nvSpPr>
        <p:spPr bwMode="auto">
          <a:xfrm>
            <a:off x="-107950" y="1802358"/>
            <a:ext cx="13303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marL="401638" indent="-401638"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de-DE" sz="2000">
                <a:solidFill>
                  <a:srgbClr val="3576B1"/>
                </a:solidFill>
              </a:rPr>
              <a:t/>
            </a:r>
            <a:br>
              <a:rPr lang="de-DE" sz="2000">
                <a:solidFill>
                  <a:srgbClr val="3576B1"/>
                </a:solidFill>
              </a:rPr>
            </a:br>
            <a:endParaRPr lang="de-DE" sz="2000">
              <a:solidFill>
                <a:srgbClr val="3576B1"/>
              </a:solidFill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1835150" y="1058689"/>
            <a:ext cx="1728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marL="401638" indent="-401638"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de-DE" sz="2000" dirty="0">
                <a:solidFill>
                  <a:srgbClr val="3576B1"/>
                </a:solidFill>
              </a:rPr>
              <a:t>CIM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867400" y="1058689"/>
            <a:ext cx="1728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2000" dirty="0" smtClean="0">
                <a:solidFill>
                  <a:schemeClr val="accent4">
                    <a:lumMod val="75000"/>
                  </a:schemeClr>
                </a:solidFill>
              </a:rPr>
              <a:t>SMGS</a:t>
            </a:r>
            <a:endParaRPr lang="de-DE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 Placeholder 9"/>
          <p:cNvSpPr txBox="1">
            <a:spLocks/>
          </p:cNvSpPr>
          <p:nvPr/>
        </p:nvSpPr>
        <p:spPr bwMode="auto">
          <a:xfrm>
            <a:off x="3276600" y="1530896"/>
            <a:ext cx="1727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marL="401638" indent="-401638" algn="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de-DE" sz="1600">
                <a:solidFill>
                  <a:srgbClr val="3576B1"/>
                </a:solidFill>
              </a:rPr>
              <a:t>CIM / SMGS</a:t>
            </a:r>
          </a:p>
        </p:txBody>
      </p:sp>
      <p:sp>
        <p:nvSpPr>
          <p:cNvPr id="24" name="Text Placeholder 9"/>
          <p:cNvSpPr txBox="1">
            <a:spLocks/>
          </p:cNvSpPr>
          <p:nvPr/>
        </p:nvSpPr>
        <p:spPr bwMode="auto">
          <a:xfrm>
            <a:off x="5076825" y="1530896"/>
            <a:ext cx="2735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marL="401638" indent="-401638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de-DE" sz="1600">
                <a:solidFill>
                  <a:srgbClr val="3576B1"/>
                </a:solidFill>
              </a:rPr>
              <a:t>common consignment note 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187450" y="2342108"/>
            <a:ext cx="38163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003800" y="2342108"/>
            <a:ext cx="38163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/>
          <p:cNvSpPr txBox="1">
            <a:spLocks/>
          </p:cNvSpPr>
          <p:nvPr/>
        </p:nvSpPr>
        <p:spPr bwMode="auto">
          <a:xfrm>
            <a:off x="2916238" y="2342108"/>
            <a:ext cx="1727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marL="401638" indent="-401638" algn="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de-DE" sz="1600">
                <a:solidFill>
                  <a:srgbClr val="3576B1"/>
                </a:solidFill>
              </a:rPr>
              <a:t>CIM contract</a:t>
            </a:r>
          </a:p>
        </p:txBody>
      </p:sp>
      <p:sp>
        <p:nvSpPr>
          <p:cNvPr id="28" name="Double flèche horizontale 27"/>
          <p:cNvSpPr/>
          <p:nvPr/>
        </p:nvSpPr>
        <p:spPr>
          <a:xfrm>
            <a:off x="1187450" y="1694408"/>
            <a:ext cx="7632700" cy="5937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Text Placeholder 9"/>
          <p:cNvSpPr txBox="1">
            <a:spLocks/>
          </p:cNvSpPr>
          <p:nvPr/>
        </p:nvSpPr>
        <p:spPr bwMode="auto">
          <a:xfrm>
            <a:off x="2555875" y="1856333"/>
            <a:ext cx="54006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marL="401638" indent="-401638"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de-DE" sz="1600"/>
              <a:t>Combination of existing  consignment notes</a:t>
            </a:r>
          </a:p>
        </p:txBody>
      </p:sp>
      <p:sp>
        <p:nvSpPr>
          <p:cNvPr id="34" name="Text Placeholder 9"/>
          <p:cNvSpPr txBox="1">
            <a:spLocks/>
          </p:cNvSpPr>
          <p:nvPr/>
        </p:nvSpPr>
        <p:spPr bwMode="auto">
          <a:xfrm>
            <a:off x="5724525" y="2342108"/>
            <a:ext cx="1727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marL="401638" indent="-401638" algn="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de-DE" sz="1600">
                <a:solidFill>
                  <a:srgbClr val="3576B1"/>
                </a:solidFill>
              </a:rPr>
              <a:t>SMGS contract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388" y="3151733"/>
            <a:ext cx="8964612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The unified railway law (EURL) developed under the aegis of UNECE provides an interface law between CIM and SMGS</a:t>
            </a:r>
          </a:p>
          <a:p>
            <a:pPr marL="285750" indent="-285750">
              <a:buFont typeface="Arial"/>
              <a:buChar char="•"/>
              <a:defRPr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Single contract would improve Euro-Asian rail traffic dramatically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3" grpId="0"/>
      <p:bldP spid="14" grpId="0"/>
      <p:bldP spid="23" grpId="0"/>
      <p:bldP spid="24" grpId="0"/>
      <p:bldP spid="29" grpId="0"/>
      <p:bldP spid="28" grpId="0" animBg="1"/>
      <p:bldP spid="3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188" y="268288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Technical interoperability: a general framework</a:t>
            </a:r>
            <a:endParaRPr lang="en-GB" dirty="0"/>
          </a:p>
        </p:txBody>
      </p:sp>
      <p:pic>
        <p:nvPicPr>
          <p:cNvPr id="1026" name="Picture 2" descr="G:\General\Communication\Icono Tools-Images Maps\ILLUSTRATIONS-DIAGRAM\English\Pyramid - Hierarchy of the technical regulations 31.03.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3" y="519144"/>
            <a:ext cx="6406001" cy="452938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188" y="268288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A zoom on private keeper contractual framework</a:t>
            </a:r>
            <a:endParaRPr lang="en-GB" dirty="0"/>
          </a:p>
        </p:txBody>
      </p:sp>
      <p:pic>
        <p:nvPicPr>
          <p:cNvPr id="40963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71525"/>
            <a:ext cx="7331906" cy="40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Operational concepts for international rail traffic</a:t>
            </a:r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384120"/>
            <a:ext cx="0" cy="15656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4475" y="2392580"/>
            <a:ext cx="8713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Right Arrow 12"/>
          <p:cNvSpPr/>
          <p:nvPr/>
        </p:nvSpPr>
        <p:spPr>
          <a:xfrm flipH="1" flipV="1">
            <a:off x="4638676" y="1636533"/>
            <a:ext cx="719139" cy="10798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Right Arrow 126"/>
          <p:cNvSpPr/>
          <p:nvPr/>
        </p:nvSpPr>
        <p:spPr>
          <a:xfrm>
            <a:off x="3702049" y="1690112"/>
            <a:ext cx="719139" cy="10798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323528" y="3111810"/>
            <a:ext cx="8496944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932040" y="84355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Reconfiguring and preparation of train at border crossing station; other locomotive, other driver, other operational rules. </a:t>
            </a:r>
            <a:endParaRPr lang="en-GB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251520" y="100557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Exchange of vehicles </a:t>
            </a:r>
            <a:endParaRPr lang="en-GB" sz="2400" b="1" u="sng" dirty="0"/>
          </a:p>
        </p:txBody>
      </p:sp>
      <p:cxnSp>
        <p:nvCxnSpPr>
          <p:cNvPr id="313" name="Straight Connector 3"/>
          <p:cNvCxnSpPr/>
          <p:nvPr/>
        </p:nvCxnSpPr>
        <p:spPr>
          <a:xfrm>
            <a:off x="4572000" y="3435846"/>
            <a:ext cx="0" cy="15665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237"/>
          <p:cNvCxnSpPr/>
          <p:nvPr/>
        </p:nvCxnSpPr>
        <p:spPr>
          <a:xfrm>
            <a:off x="322562" y="4623792"/>
            <a:ext cx="8713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5" name="Picture 5" descr="C:\Users\ble\AppData\Local\Microsoft\Windows\Temporary Internet Files\Content.IE5\6WFDZOCF\MC9000787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87" y="4191597"/>
            <a:ext cx="719137" cy="6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6" name="Straight Arrow Connector 239"/>
          <p:cNvCxnSpPr/>
          <p:nvPr/>
        </p:nvCxnSpPr>
        <p:spPr>
          <a:xfrm>
            <a:off x="1403648" y="4461960"/>
            <a:ext cx="38884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246"/>
          <p:cNvSpPr txBox="1"/>
          <p:nvPr/>
        </p:nvSpPr>
        <p:spPr>
          <a:xfrm>
            <a:off x="323528" y="332783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Interoperability</a:t>
            </a:r>
            <a:endParaRPr lang="en-GB" sz="2400" b="1" u="sng" dirty="0"/>
          </a:p>
        </p:txBody>
      </p:sp>
      <p:sp>
        <p:nvSpPr>
          <p:cNvPr id="318" name="TextBox 317"/>
          <p:cNvSpPr txBox="1"/>
          <p:nvPr/>
        </p:nvSpPr>
        <p:spPr>
          <a:xfrm>
            <a:off x="323528" y="3867895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Train preparation at point of departure</a:t>
            </a:r>
            <a:endParaRPr lang="en-GB" sz="1400" dirty="0"/>
          </a:p>
        </p:txBody>
      </p:sp>
      <p:sp>
        <p:nvSpPr>
          <p:cNvPr id="319" name="TextBox 318"/>
          <p:cNvSpPr txBox="1"/>
          <p:nvPr/>
        </p:nvSpPr>
        <p:spPr>
          <a:xfrm>
            <a:off x="4860032" y="3489853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Uninterrupted </a:t>
            </a:r>
            <a:r>
              <a:rPr lang="en-GB" sz="1400" dirty="0"/>
              <a:t>t</a:t>
            </a:r>
            <a:r>
              <a:rPr lang="en-GB" sz="1400" dirty="0" smtClean="0"/>
              <a:t>rain movement across border, without changing train configuration or driver</a:t>
            </a:r>
            <a:endParaRPr lang="en-GB" sz="1400" dirty="0"/>
          </a:p>
        </p:txBody>
      </p:sp>
      <p:grpSp>
        <p:nvGrpSpPr>
          <p:cNvPr id="2" name="Group 451"/>
          <p:cNvGrpSpPr/>
          <p:nvPr/>
        </p:nvGrpSpPr>
        <p:grpSpPr>
          <a:xfrm>
            <a:off x="179512" y="1977684"/>
            <a:ext cx="3456384" cy="414641"/>
            <a:chOff x="179512" y="2636912"/>
            <a:chExt cx="3456384" cy="552854"/>
          </a:xfrm>
        </p:grpSpPr>
        <p:pic>
          <p:nvPicPr>
            <p:cNvPr id="1026" name="Picture 2" descr="G:\General\Communication\Icono Tools-Images Maps\ILLUSTRATIONS-DIAGRAM\English\Locomotive Freight -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9954" y="2652204"/>
              <a:ext cx="1315942" cy="528230"/>
            </a:xfrm>
            <a:prstGeom prst="rect">
              <a:avLst/>
            </a:prstGeom>
            <a:noFill/>
          </p:spPr>
        </p:pic>
        <p:pic>
          <p:nvPicPr>
            <p:cNvPr id="1028" name="Picture 4" descr="G:\General\Communication\Icono Tools-Images Maps\ILLUSTRATIONS-DIAGRAM\English\Freight wagon -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247" y="2662695"/>
              <a:ext cx="1218857" cy="527071"/>
            </a:xfrm>
            <a:prstGeom prst="rect">
              <a:avLst/>
            </a:prstGeom>
            <a:noFill/>
          </p:spPr>
        </p:pic>
        <p:pic>
          <p:nvPicPr>
            <p:cNvPr id="1029" name="Picture 5" descr="G:\General\Communication\Icono Tools-Images Maps\ILLUSTRATIONS-DIAGRAM\English\Freight wagon - 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2636912"/>
              <a:ext cx="942816" cy="546304"/>
            </a:xfrm>
            <a:prstGeom prst="rect">
              <a:avLst/>
            </a:prstGeom>
            <a:noFill/>
          </p:spPr>
        </p:pic>
      </p:grpSp>
      <p:grpSp>
        <p:nvGrpSpPr>
          <p:cNvPr id="3" name="Group 449"/>
          <p:cNvGrpSpPr/>
          <p:nvPr/>
        </p:nvGrpSpPr>
        <p:grpSpPr>
          <a:xfrm>
            <a:off x="5388062" y="1981145"/>
            <a:ext cx="3672040" cy="409728"/>
            <a:chOff x="5388062" y="2641526"/>
            <a:chExt cx="3672040" cy="546304"/>
          </a:xfrm>
        </p:grpSpPr>
        <p:pic>
          <p:nvPicPr>
            <p:cNvPr id="1027" name="Picture 3" descr="G:\General\Communication\Icono Tools-Images Maps\ILLUSTRATIONS-DIAGRAM\English\Locomotive coaches passenger - 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47933" y="2696569"/>
              <a:ext cx="1512169" cy="478069"/>
            </a:xfrm>
            <a:prstGeom prst="rect">
              <a:avLst/>
            </a:prstGeom>
            <a:noFill/>
          </p:spPr>
        </p:pic>
        <p:pic>
          <p:nvPicPr>
            <p:cNvPr id="445" name="Picture 4" descr="G:\General\Communication\Icono Tools-Images Maps\ILLUSTRATIONS-DIAGRAM\English\Freight wagon -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13678" y="2658858"/>
              <a:ext cx="1218857" cy="527071"/>
            </a:xfrm>
            <a:prstGeom prst="rect">
              <a:avLst/>
            </a:prstGeom>
            <a:noFill/>
          </p:spPr>
        </p:pic>
        <p:pic>
          <p:nvPicPr>
            <p:cNvPr id="446" name="Picture 5" descr="G:\General\Communication\Icono Tools-Images Maps\ILLUSTRATIONS-DIAGRAM\English\Freight wagon - 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8062" y="2641526"/>
              <a:ext cx="942816" cy="546304"/>
            </a:xfrm>
            <a:prstGeom prst="rect">
              <a:avLst/>
            </a:prstGeom>
            <a:noFill/>
          </p:spPr>
        </p:pic>
      </p:grpSp>
      <p:pic>
        <p:nvPicPr>
          <p:cNvPr id="447" name="Picture 3" descr="G:\General\Communication\Icono Tools-Images Maps\ILLUSTRATIONS-DIAGRAM\English\Locomotive coaches passenger -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3" y="2409732"/>
            <a:ext cx="1512169" cy="358552"/>
          </a:xfrm>
          <a:prstGeom prst="rect">
            <a:avLst/>
          </a:prstGeom>
          <a:noFill/>
        </p:spPr>
      </p:pic>
      <p:pic>
        <p:nvPicPr>
          <p:cNvPr id="451" name="Picture 2" descr="G:\General\Communication\Icono Tools-Images Maps\ILLUSTRATIONS-DIAGRAM\English\Locomotive Freight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37624"/>
            <a:ext cx="1315942" cy="396173"/>
          </a:xfrm>
          <a:prstGeom prst="rect">
            <a:avLst/>
          </a:prstGeom>
          <a:noFill/>
        </p:spPr>
      </p:pic>
      <p:pic>
        <p:nvPicPr>
          <p:cNvPr id="15" name="Picture 5" descr="C:\Users\ble\AppData\Local\Microsoft\Windows\Temporary Internet Files\Content.IE5\6WFDZOCF\MC9000787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4388" flipH="1">
            <a:off x="5275837" y="1582008"/>
            <a:ext cx="76477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52"/>
          <p:cNvGrpSpPr/>
          <p:nvPr/>
        </p:nvGrpSpPr>
        <p:grpSpPr>
          <a:xfrm>
            <a:off x="5383493" y="4208532"/>
            <a:ext cx="3456384" cy="414641"/>
            <a:chOff x="179512" y="2636912"/>
            <a:chExt cx="3456384" cy="552854"/>
          </a:xfrm>
        </p:grpSpPr>
        <p:pic>
          <p:nvPicPr>
            <p:cNvPr id="454" name="Picture 2" descr="G:\General\Communication\Icono Tools-Images Maps\ILLUSTRATIONS-DIAGRAM\English\Locomotive Freight -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9954" y="2652204"/>
              <a:ext cx="1315942" cy="528230"/>
            </a:xfrm>
            <a:prstGeom prst="rect">
              <a:avLst/>
            </a:prstGeom>
            <a:noFill/>
          </p:spPr>
        </p:pic>
        <p:pic>
          <p:nvPicPr>
            <p:cNvPr id="455" name="Picture 4" descr="G:\General\Communication\Icono Tools-Images Maps\ILLUSTRATIONS-DIAGRAM\English\Freight wagon -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247" y="2662695"/>
              <a:ext cx="1218857" cy="527071"/>
            </a:xfrm>
            <a:prstGeom prst="rect">
              <a:avLst/>
            </a:prstGeom>
            <a:noFill/>
          </p:spPr>
        </p:pic>
        <p:pic>
          <p:nvPicPr>
            <p:cNvPr id="456" name="Picture 5" descr="G:\General\Communication\Icono Tools-Images Maps\ILLUSTRATIONS-DIAGRAM\English\Freight wagon - 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2636912"/>
              <a:ext cx="942816" cy="5463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5" grpId="0"/>
      <p:bldP spid="66" grpId="0"/>
      <p:bldP spid="317" grpId="0"/>
      <p:bldP spid="318" grpId="0"/>
      <p:bldP spid="3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Equivalence with EU law</a:t>
            </a:r>
            <a:endParaRPr lang="en-GB" dirty="0"/>
          </a:p>
        </p:txBody>
      </p:sp>
      <p:pic>
        <p:nvPicPr>
          <p:cNvPr id="45059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2212"/>
            <a:ext cx="8496944" cy="354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188" y="268288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Setting up interoperability: last General Assembly and further steps</a:t>
            </a:r>
            <a:endParaRPr lang="en-GB" dirty="0"/>
          </a:p>
        </p:txBody>
      </p:sp>
      <p:sp>
        <p:nvSpPr>
          <p:cNvPr id="14" name="Up Arrow Callout 1"/>
          <p:cNvSpPr/>
          <p:nvPr/>
        </p:nvSpPr>
        <p:spPr>
          <a:xfrm>
            <a:off x="755650" y="3867150"/>
            <a:ext cx="3024188" cy="116205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Level 1</a:t>
            </a:r>
            <a:br>
              <a:rPr lang="en-GB" sz="1400" dirty="0"/>
            </a:br>
            <a:r>
              <a:rPr lang="en-GB" sz="1400" dirty="0"/>
              <a:t>International transport of goods and passengers</a:t>
            </a:r>
          </a:p>
        </p:txBody>
      </p:sp>
      <p:sp>
        <p:nvSpPr>
          <p:cNvPr id="15" name="Up Arrow Callout 2"/>
          <p:cNvSpPr/>
          <p:nvPr/>
        </p:nvSpPr>
        <p:spPr>
          <a:xfrm>
            <a:off x="827088" y="2571750"/>
            <a:ext cx="2952750" cy="12239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Level 2</a:t>
            </a:r>
          </a:p>
          <a:p>
            <a:pPr algn="ctr">
              <a:defRPr/>
            </a:pPr>
            <a:r>
              <a:rPr lang="en-GB" sz="1400" dirty="0"/>
              <a:t>International exchange of railway vehicles </a:t>
            </a:r>
          </a:p>
        </p:txBody>
      </p:sp>
      <p:sp>
        <p:nvSpPr>
          <p:cNvPr id="16" name="Up Arrow Callout 3"/>
          <p:cNvSpPr/>
          <p:nvPr/>
        </p:nvSpPr>
        <p:spPr>
          <a:xfrm>
            <a:off x="827088" y="1276350"/>
            <a:ext cx="3024187" cy="12239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Level 3</a:t>
            </a:r>
          </a:p>
          <a:p>
            <a:pPr algn="ctr">
              <a:defRPr/>
            </a:pPr>
            <a:r>
              <a:rPr lang="en-GB" sz="1400" dirty="0"/>
              <a:t>Interoperability of trains in a network of different systems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0" y="771525"/>
            <a:ext cx="3024188" cy="4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Level 4</a:t>
            </a:r>
          </a:p>
          <a:p>
            <a:pPr algn="ctr">
              <a:defRPr/>
            </a:pPr>
            <a:r>
              <a:rPr lang="en-GB" sz="1400" dirty="0"/>
              <a:t>Unified railway Market</a:t>
            </a:r>
          </a:p>
        </p:txBody>
      </p:sp>
      <p:cxnSp>
        <p:nvCxnSpPr>
          <p:cNvPr id="19" name="Straight Connector 10"/>
          <p:cNvCxnSpPr/>
          <p:nvPr/>
        </p:nvCxnSpPr>
        <p:spPr>
          <a:xfrm>
            <a:off x="539750" y="1347788"/>
            <a:ext cx="7416800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/>
        </p:nvCxnSpPr>
        <p:spPr>
          <a:xfrm>
            <a:off x="539750" y="2787650"/>
            <a:ext cx="7416800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-Down Arrow 15"/>
          <p:cNvSpPr/>
          <p:nvPr/>
        </p:nvSpPr>
        <p:spPr>
          <a:xfrm>
            <a:off x="8172400" y="2787774"/>
            <a:ext cx="864096" cy="2232248"/>
          </a:xfrm>
          <a:prstGeom prst="upDownArrow">
            <a:avLst>
              <a:gd name="adj1" fmla="val 50000"/>
              <a:gd name="adj2" fmla="val 34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dirty="0"/>
              <a:t>COTIF  today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0" y="4227513"/>
            <a:ext cx="46085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/>
              <a:t>CUV, RID</a:t>
            </a:r>
          </a:p>
          <a:p>
            <a:pPr algn="ctr"/>
            <a:r>
              <a:rPr lang="en-GB" sz="1400"/>
              <a:t>Contract of carriage CIM, CIV. </a:t>
            </a:r>
          </a:p>
          <a:p>
            <a:pPr algn="ctr"/>
            <a:r>
              <a:rPr lang="en-GB" sz="1400"/>
              <a:t>Standard contracts.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08400" y="2787650"/>
            <a:ext cx="457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/>
              <a:t>ATMF, APTU</a:t>
            </a:r>
          </a:p>
          <a:p>
            <a:pPr algn="ctr"/>
            <a:r>
              <a:rPr lang="en-GB" sz="1400"/>
              <a:t>Train composition requirements. </a:t>
            </a:r>
          </a:p>
          <a:p>
            <a:pPr algn="ctr"/>
            <a:r>
              <a:rPr lang="en-GB" sz="1400"/>
              <a:t>Accessible national vehicle registers </a:t>
            </a:r>
          </a:p>
          <a:p>
            <a:pPr algn="ctr"/>
            <a:r>
              <a:rPr lang="en-GB" sz="1400"/>
              <a:t>Vehicle requirements in UTP. </a:t>
            </a:r>
          </a:p>
          <a:p>
            <a:pPr algn="ctr"/>
            <a:r>
              <a:rPr lang="en-GB" sz="1400"/>
              <a:t>Maintenance: ECM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938" y="1347788"/>
            <a:ext cx="5040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/>
              <a:t>Accident investigation /Safety supervision.</a:t>
            </a:r>
          </a:p>
          <a:p>
            <a:pPr algn="ctr"/>
            <a:r>
              <a:rPr lang="en-GB" sz="1400"/>
              <a:t>Train driver licensing/Operational rules </a:t>
            </a:r>
          </a:p>
          <a:p>
            <a:pPr algn="ctr"/>
            <a:r>
              <a:rPr lang="en-GB" sz="1400"/>
              <a:t>Definition of separate tasks IM and RU</a:t>
            </a:r>
          </a:p>
          <a:p>
            <a:pPr algn="ctr"/>
            <a:r>
              <a:rPr lang="en-GB" sz="1400"/>
              <a:t>Safety responsibilities for all actors.</a:t>
            </a:r>
          </a:p>
          <a:p>
            <a:pPr algn="ctr"/>
            <a:r>
              <a:rPr lang="en-GB" sz="1400"/>
              <a:t>CCS compatibility/Telematics applications</a:t>
            </a:r>
          </a:p>
          <a:p>
            <a:pPr algn="ctr"/>
            <a:r>
              <a:rPr lang="en-GB" sz="1400"/>
              <a:t> Interface train/infrastructure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51275" y="516617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Market access </a:t>
            </a:r>
          </a:p>
          <a:p>
            <a:pPr algn="ctr"/>
            <a:r>
              <a:rPr lang="en-GB" sz="1600" dirty="0">
                <a:solidFill>
                  <a:schemeClr val="accent1"/>
                </a:solidFill>
              </a:rPr>
              <a:t>Competition regulation</a:t>
            </a:r>
          </a:p>
          <a:p>
            <a:pPr algn="ctr"/>
            <a:r>
              <a:rPr lang="en-GB" sz="1600" dirty="0">
                <a:solidFill>
                  <a:schemeClr val="accent1"/>
                </a:solidFill>
              </a:rPr>
              <a:t>(not in scope of COTIF)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Autofit/>
          </a:bodyPr>
          <a:lstStyle/>
          <a:p>
            <a:r>
              <a:rPr lang="en-GB" dirty="0" smtClean="0"/>
              <a:t>Regulations for the Transport of Dangerous Goods </a:t>
            </a:r>
            <a:endParaRPr lang="fr-FR" dirty="0"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16332353"/>
              </p:ext>
            </p:extLst>
          </p:nvPr>
        </p:nvGraphicFramePr>
        <p:xfrm>
          <a:off x="1115616" y="987574"/>
          <a:ext cx="7056784" cy="364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Transport of dangerous goods : an harmonized regime</a:t>
            </a:r>
            <a:endParaRPr lang="en-GB" dirty="0"/>
          </a:p>
        </p:txBody>
      </p:sp>
      <p:sp>
        <p:nvSpPr>
          <p:cNvPr id="49155" name="Espace réservé du contenu 1"/>
          <p:cNvSpPr txBox="1">
            <a:spLocks/>
          </p:cNvSpPr>
          <p:nvPr/>
        </p:nvSpPr>
        <p:spPr bwMode="auto">
          <a:xfrm>
            <a:off x="611188" y="982663"/>
            <a:ext cx="7921625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sz="1600" b="1">
              <a:solidFill>
                <a:schemeClr val="tx2"/>
              </a:solidFill>
            </a:endParaRPr>
          </a:p>
        </p:txBody>
      </p:sp>
      <p:pic>
        <p:nvPicPr>
          <p:cNvPr id="49156" name="Imag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05513" y="798811"/>
            <a:ext cx="4732975" cy="414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2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000" dirty="0"/>
              <a:t>COTIF – A forum for developing uniform law</a:t>
            </a:r>
          </a:p>
        </p:txBody>
      </p:sp>
      <p:pic>
        <p:nvPicPr>
          <p:cNvPr id="50179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407" y="771550"/>
            <a:ext cx="6143186" cy="41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611188" y="1131888"/>
            <a:ext cx="7921625" cy="3240087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600" smtClean="0">
                <a:ea typeface="ＭＳ Ｐゴシック" pitchFamily="34" charset="-128"/>
              </a:rPr>
              <a:t>Founded in 1893 in Bern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600" smtClean="0">
                <a:ea typeface="ＭＳ Ｐゴシック" pitchFamily="34" charset="-128"/>
              </a:rPr>
              <a:t>Applies to international traffic by rail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600" smtClean="0">
                <a:ea typeface="ＭＳ Ｐゴシック" pitchFamily="34" charset="-128"/>
              </a:rPr>
              <a:t>Is international law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600" smtClean="0">
                <a:ea typeface="ＭＳ Ｐゴシック" pitchFamily="34" charset="-128"/>
              </a:rPr>
              <a:t>Member States can make declarations not to apply selected parts of COTIF</a:t>
            </a:r>
          </a:p>
        </p:txBody>
      </p:sp>
      <p:sp>
        <p:nvSpPr>
          <p:cNvPr id="34818" name="Titre 2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000" dirty="0"/>
              <a:t>COTIF – </a:t>
            </a:r>
            <a:r>
              <a:rPr lang="en-GB" sz="2000" dirty="0" smtClean="0"/>
              <a:t>developing </a:t>
            </a:r>
            <a:r>
              <a:rPr lang="en-GB" sz="2000" dirty="0"/>
              <a:t>uniform law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755576" y="2643758"/>
          <a:ext cx="763284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779838" y="4084638"/>
            <a:ext cx="4500562" cy="465137"/>
          </a:xfrm>
          <a:prstGeom prst="roundRect">
            <a:avLst/>
          </a:prstGeom>
          <a:ln w="6350" cmpd="sng">
            <a:solidFill>
              <a:schemeClr val="bg2"/>
            </a:solidFill>
            <a:rou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GB" sz="1500" b="1" dirty="0"/>
              <a:t>Technical interoperability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611188" y="1131888"/>
            <a:ext cx="7921625" cy="3240087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600" smtClean="0">
                <a:ea typeface="ＭＳ Ｐゴシック" pitchFamily="34" charset="-128"/>
              </a:rPr>
              <a:t>International binding law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600" smtClean="0">
                <a:ea typeface="ＭＳ Ｐゴシック" pitchFamily="34" charset="-128"/>
              </a:rPr>
              <a:t>A bridging concept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600" smtClean="0">
                <a:ea typeface="ＭＳ Ｐゴシック" pitchFamily="34" charset="-128"/>
              </a:rPr>
              <a:t>An approach based on partnership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600" smtClean="0">
                <a:ea typeface="ＭＳ Ｐゴシック" pitchFamily="34" charset="-128"/>
              </a:rPr>
              <a:t>Railways as networks: connected, uniform and interoperable</a:t>
            </a:r>
          </a:p>
        </p:txBody>
      </p:sp>
      <p:sp>
        <p:nvSpPr>
          <p:cNvPr id="57346" name="Titre 2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000" dirty="0"/>
              <a:t>COTIF – </a:t>
            </a:r>
            <a:r>
              <a:rPr lang="en-GB" sz="2000" dirty="0" err="1"/>
              <a:t>developping</a:t>
            </a:r>
            <a:r>
              <a:rPr lang="en-GB" sz="2000" dirty="0"/>
              <a:t> uniform law for interoperable networks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755576" y="2643758"/>
          <a:ext cx="763284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779838" y="4084638"/>
            <a:ext cx="4500562" cy="465137"/>
          </a:xfrm>
          <a:prstGeom prst="roundRect">
            <a:avLst/>
          </a:prstGeom>
          <a:ln w="6350" cmpd="sng">
            <a:solidFill>
              <a:schemeClr val="bg2"/>
            </a:solidFill>
            <a:rou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GB" sz="1500" b="1" dirty="0"/>
              <a:t>Technical interoperability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68313" y="2211388"/>
            <a:ext cx="8280400" cy="936625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Thank You for your attention</a:t>
            </a:r>
          </a:p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8313" y="4011613"/>
            <a:ext cx="1800225" cy="720725"/>
          </a:xfrm>
        </p:spPr>
        <p:txBody>
          <a:bodyPr/>
          <a:lstStyle/>
          <a:p>
            <a:pPr defTabSz="457200" eaLnBrk="1" hangingPunct="1"/>
            <a:r>
              <a:rPr lang="de-DE" smtClean="0">
                <a:ea typeface="ＭＳ Ｐゴシック" pitchFamily="34" charset="-128"/>
              </a:rPr>
              <a:t>Gryphenhübeliweg 30</a:t>
            </a:r>
          </a:p>
          <a:p>
            <a:pPr defTabSz="457200" eaLnBrk="1" hangingPunct="1"/>
            <a:r>
              <a:rPr lang="de-DE" smtClean="0">
                <a:ea typeface="ＭＳ Ｐゴシック" pitchFamily="34" charset="-128"/>
              </a:rPr>
              <a:t>CH - 3006 Berne</a:t>
            </a:r>
            <a:endParaRPr lang="en-US" smtClean="0">
              <a:solidFill>
                <a:srgbClr val="A6A6A6"/>
              </a:solidFill>
              <a:ea typeface="ＭＳ Ｐゴシック" pitchFamily="34" charset="-128"/>
              <a:cs typeface="Calibri" pitchFamily="34" charset="0"/>
            </a:endParaRPr>
          </a:p>
          <a:p>
            <a:pPr defTabSz="457200" eaLnBrk="1" hangingPunct="1"/>
            <a:endParaRPr lang="de-DE" smtClean="0">
              <a:ea typeface="ＭＳ Ｐゴシック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492500" y="4011613"/>
            <a:ext cx="1800225" cy="720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DE" dirty="0" smtClean="0"/>
              <a:t>+ 41 (0)31 359 10 10</a:t>
            </a:r>
            <a:endParaRPr lang="en-US" dirty="0" smtClean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dirty="0" smtClean="0"/>
              <a:t>media@otif.org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it-IT" dirty="0" smtClean="0"/>
              <a:t>www.otif.org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59113" y="268288"/>
            <a:ext cx="5761037" cy="647700"/>
          </a:xfrm>
        </p:spPr>
        <p:txBody>
          <a:bodyPr/>
          <a:lstStyle/>
          <a:p>
            <a:r>
              <a:rPr lang="de-DE" smtClean="0"/>
              <a:t>Champ d’application géographique de la COTIF et ses appendices</a:t>
            </a:r>
          </a:p>
          <a:p>
            <a:r>
              <a:rPr lang="de-DE" smtClean="0"/>
              <a:t>Geografischer Anwendungsbereich des COTIF und dessen Anhänge</a:t>
            </a:r>
          </a:p>
          <a:p>
            <a:r>
              <a:rPr lang="de-DE" smtClean="0"/>
              <a:t>Geographical scope of COTIF and its appendices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1188" y="411163"/>
            <a:ext cx="1800225" cy="504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CH" sz="800" dirty="0" smtClean="0"/>
              <a:t>État au </a:t>
            </a:r>
            <a:r>
              <a:rPr lang="it-IT" sz="800" dirty="0" smtClean="0"/>
              <a:t>14</a:t>
            </a:r>
            <a:r>
              <a:rPr lang="fr-CH" sz="800" dirty="0" smtClean="0"/>
              <a:t> avril 2016</a:t>
            </a:r>
          </a:p>
          <a:p>
            <a:pPr>
              <a:defRPr/>
            </a:pPr>
            <a:r>
              <a:rPr lang="fr-CH" sz="800" dirty="0" smtClean="0"/>
              <a:t>Stand 14. April 2016</a:t>
            </a:r>
          </a:p>
          <a:p>
            <a:pPr>
              <a:defRPr/>
            </a:pPr>
            <a:r>
              <a:rPr lang="en-GB" sz="800" dirty="0" smtClean="0"/>
              <a:t>Situation on </a:t>
            </a:r>
            <a:r>
              <a:rPr lang="en-GB" sz="800" dirty="0" smtClean="0">
                <a:ea typeface="ＭＳ Ｐゴシック" pitchFamily="34" charset="-128"/>
              </a:rPr>
              <a:t>14</a:t>
            </a:r>
            <a:r>
              <a:rPr lang="en-GB" sz="800" baseline="30000" dirty="0" smtClean="0">
                <a:ea typeface="ＭＳ Ｐゴシック" pitchFamily="34" charset="-128"/>
              </a:rPr>
              <a:t>th</a:t>
            </a:r>
            <a:r>
              <a:rPr lang="fr-CH" sz="800" dirty="0" smtClean="0"/>
              <a:t> April</a:t>
            </a:r>
            <a:r>
              <a:rPr lang="en-GB" sz="800" dirty="0" smtClean="0"/>
              <a:t> 2016</a:t>
            </a:r>
          </a:p>
        </p:txBody>
      </p:sp>
      <p:pic>
        <p:nvPicPr>
          <p:cNvPr id="24580" name="Picture Placeholder 8" descr="Geographica_Scope_of_COTIF_MAP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25450" y="1131888"/>
            <a:ext cx="8250238" cy="378301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Placeholder 6" descr="SMPS_Map + Legend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89038"/>
            <a:ext cx="7953375" cy="3759200"/>
          </a:xfrm>
        </p:spPr>
      </p:pic>
      <p:sp>
        <p:nvSpPr>
          <p:cNvPr id="2457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59113" y="411163"/>
            <a:ext cx="5761037" cy="360362"/>
          </a:xfrm>
        </p:spPr>
        <p:txBody>
          <a:bodyPr/>
          <a:lstStyle/>
          <a:p>
            <a:r>
              <a:rPr lang="de-DE" sz="1800" smtClean="0"/>
              <a:t>OTIF – OSJD – EU Member States</a:t>
            </a:r>
          </a:p>
          <a:p>
            <a:endParaRPr lang="de-DE" smtClean="0"/>
          </a:p>
        </p:txBody>
      </p:sp>
      <p:sp>
        <p:nvSpPr>
          <p:cNvPr id="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1188" y="411163"/>
            <a:ext cx="1800225" cy="5048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fr-CH" sz="800" smtClean="0"/>
              <a:t>État au </a:t>
            </a:r>
            <a:r>
              <a:rPr lang="it-IT" sz="800" smtClean="0"/>
              <a:t>15</a:t>
            </a:r>
            <a:r>
              <a:rPr lang="fr-CH" sz="800" smtClean="0"/>
              <a:t> janvier 2016</a:t>
            </a:r>
          </a:p>
          <a:p>
            <a:pPr>
              <a:buFont typeface="Arial" charset="0"/>
              <a:buNone/>
              <a:defRPr/>
            </a:pPr>
            <a:r>
              <a:rPr lang="fr-CH" sz="800" smtClean="0"/>
              <a:t>Stand 15. Januar 2016</a:t>
            </a:r>
          </a:p>
          <a:p>
            <a:pPr>
              <a:buFont typeface="Arial" charset="0"/>
              <a:buNone/>
              <a:defRPr/>
            </a:pPr>
            <a:r>
              <a:rPr lang="en-GB" sz="800" smtClean="0"/>
              <a:t>Situation on </a:t>
            </a:r>
            <a:r>
              <a:rPr lang="en-GB" sz="800" smtClean="0">
                <a:ea typeface="ＭＳ Ｐゴシック" pitchFamily="34" charset="-128"/>
              </a:rPr>
              <a:t>15</a:t>
            </a:r>
            <a:r>
              <a:rPr lang="en-GB" sz="800" baseline="30000" smtClean="0">
                <a:ea typeface="ＭＳ Ｐゴシック" pitchFamily="34" charset="-128"/>
              </a:rPr>
              <a:t>th</a:t>
            </a:r>
            <a:r>
              <a:rPr lang="fr-CH" sz="800" smtClean="0"/>
              <a:t> January</a:t>
            </a:r>
            <a:r>
              <a:rPr lang="en-GB" sz="800" smtClean="0"/>
              <a:t> 2016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63938" y="771525"/>
            <a:ext cx="700087" cy="476250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2"/>
                </a:solidFill>
                <a:latin typeface="+mj-lt"/>
                <a:ea typeface="ＭＳ Ｐゴシック" charset="0"/>
                <a:cs typeface="Helvetica Neue"/>
              </a:rPr>
              <a:t>EU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771775" y="1471613"/>
            <a:ext cx="0" cy="3144837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11863" y="1276350"/>
            <a:ext cx="2700337" cy="476250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>
              <a:defRPr/>
            </a:pPr>
            <a:r>
              <a:rPr lang="en-GB" sz="1400" dirty="0">
                <a:latin typeface="+mj-lt"/>
                <a:ea typeface="ＭＳ Ｐゴシック" charset="0"/>
                <a:cs typeface="Helvetica Neue"/>
              </a:rPr>
              <a:t>Promote, improve and facilitate international traffic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24188" y="1284288"/>
            <a:ext cx="2700337" cy="476250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>
              <a:defRPr/>
            </a:pPr>
            <a:r>
              <a:rPr lang="en-GB" sz="1400" dirty="0">
                <a:latin typeface="+mj-lt"/>
                <a:ea typeface="ＭＳ Ｐゴシック" charset="0"/>
                <a:cs typeface="Helvetica Neue"/>
              </a:rPr>
              <a:t>Improve efficiency and market share of rail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3850" y="1444625"/>
            <a:ext cx="2332038" cy="261938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  <a:ea typeface="ＭＳ Ｐゴシック" charset="0"/>
                <a:cs typeface="Helvetica Neue"/>
              </a:rPr>
              <a:t>Objectives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724525" y="1471613"/>
            <a:ext cx="0" cy="3144837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033713" y="1995488"/>
            <a:ext cx="2330450" cy="477837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>
              <a:defRPr/>
            </a:pPr>
            <a:r>
              <a:rPr lang="en-GB" sz="1400" dirty="0">
                <a:latin typeface="+mj-lt"/>
                <a:ea typeface="ＭＳ Ｐゴシック" charset="0"/>
                <a:cs typeface="Helvetica Neue"/>
              </a:rPr>
              <a:t>Domestic and international traffic in EU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1863" y="1995488"/>
            <a:ext cx="2700337" cy="477837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>
              <a:defRPr/>
            </a:pPr>
            <a:r>
              <a:rPr lang="en-GB" sz="1400" dirty="0">
                <a:latin typeface="+mj-lt"/>
                <a:ea typeface="ＭＳ Ｐゴシック" charset="0"/>
                <a:cs typeface="Helvetica Neue"/>
              </a:rPr>
              <a:t>International traffic between OTIF Member States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3850" y="2139950"/>
            <a:ext cx="2332038" cy="261938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  <a:ea typeface="ＭＳ Ｐゴシック" charset="0"/>
                <a:cs typeface="Helvetica Neue"/>
              </a:rPr>
              <a:t>Scope of regulation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24188" y="2671763"/>
            <a:ext cx="2700337" cy="692150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>
              <a:defRPr/>
            </a:pPr>
            <a:r>
              <a:rPr lang="en-GB" sz="1400" dirty="0">
                <a:latin typeface="+mj-lt"/>
                <a:ea typeface="ＭＳ Ｐゴシック" charset="0"/>
                <a:cs typeface="Helvetica Neue"/>
              </a:rPr>
              <a:t>EU Member States are required to open their rail markets to competition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1863" y="2671763"/>
            <a:ext cx="2700337" cy="692150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>
              <a:defRPr/>
            </a:pPr>
            <a:r>
              <a:rPr lang="en-GB" sz="1400" dirty="0">
                <a:latin typeface="+mj-lt"/>
                <a:ea typeface="ＭＳ Ｐゴシック" charset="0"/>
                <a:cs typeface="Helvetica Neue"/>
              </a:rPr>
              <a:t>OTIF does not have requirements imposing a particular market model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3850" y="2932113"/>
            <a:ext cx="2332038" cy="261937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  <a:ea typeface="ＭＳ Ｐゴシック" charset="0"/>
                <a:cs typeface="Helvetica Neue"/>
              </a:rPr>
              <a:t>Market model</a:t>
            </a:r>
          </a:p>
        </p:txBody>
      </p:sp>
      <p:sp>
        <p:nvSpPr>
          <p:cNvPr id="34830" name="TextBox 60"/>
          <p:cNvSpPr txBox="1">
            <a:spLocks noChangeArrowheads="1"/>
          </p:cNvSpPr>
          <p:nvPr/>
        </p:nvSpPr>
        <p:spPr bwMode="auto">
          <a:xfrm>
            <a:off x="3024188" y="3651250"/>
            <a:ext cx="27003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5" rIns="0" bIns="0">
            <a:spAutoFit/>
          </a:bodyPr>
          <a:lstStyle/>
          <a:p>
            <a:r>
              <a:rPr lang="en-GB" sz="1400"/>
              <a:t>Interoperability and safety</a:t>
            </a:r>
          </a:p>
          <a:p>
            <a:r>
              <a:rPr lang="en-GB" sz="1400"/>
              <a:t>Organisation of railways</a:t>
            </a:r>
          </a:p>
          <a:p>
            <a:r>
              <a:rPr lang="en-GB" sz="1400"/>
              <a:t>Competition regulation</a:t>
            </a:r>
          </a:p>
          <a:p>
            <a:r>
              <a:rPr lang="en-GB" sz="1400"/>
              <a:t>Passengers’ rights</a:t>
            </a:r>
          </a:p>
          <a:p>
            <a:r>
              <a:rPr lang="en-GB" sz="1400"/>
              <a:t>Dangerous goods regulation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76938" y="3651250"/>
            <a:ext cx="2698750" cy="1554163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>
              <a:defRPr/>
            </a:pPr>
            <a:r>
              <a:rPr lang="en-GB" sz="1400" smtClean="0">
                <a:latin typeface="+mj-lt"/>
                <a:ea typeface="ＭＳ Ｐゴシック" charset="0"/>
                <a:cs typeface="Helvetica Neue"/>
              </a:rPr>
              <a:t>Approval and use of </a:t>
            </a:r>
            <a:r>
              <a:rPr lang="en-GB" sz="1400" dirty="0">
                <a:latin typeface="+mj-lt"/>
                <a:ea typeface="ＭＳ Ｐゴシック" charset="0"/>
                <a:cs typeface="Helvetica Neue"/>
              </a:rPr>
              <a:t>vehicles</a:t>
            </a:r>
          </a:p>
          <a:p>
            <a:pPr>
              <a:defRPr/>
            </a:pPr>
            <a:r>
              <a:rPr lang="en-GB" sz="1400" dirty="0">
                <a:latin typeface="+mj-lt"/>
                <a:ea typeface="ＭＳ Ｐゴシック" charset="0"/>
                <a:cs typeface="Helvetica Neue"/>
              </a:rPr>
              <a:t>Uniform contract law:</a:t>
            </a:r>
            <a:endParaRPr lang="en-GB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4400" indent="-104400">
              <a:buFont typeface="Arial"/>
              <a:buChar char="•"/>
              <a:defRPr/>
            </a:pPr>
            <a:r>
              <a:rPr lang="en-GB" sz="1400" dirty="0">
                <a:latin typeface="Arial" charset="0"/>
                <a:ea typeface="ＭＳ Ｐゴシック" charset="0"/>
                <a:cs typeface="ＭＳ Ｐゴシック" charset="0"/>
              </a:rPr>
              <a:t>passengers/freight</a:t>
            </a:r>
          </a:p>
          <a:p>
            <a:pPr marL="284400" indent="-104400">
              <a:buFont typeface="Arial"/>
              <a:buChar char="•"/>
              <a:defRPr/>
            </a:pPr>
            <a:r>
              <a:rPr lang="en-GB" sz="1400" dirty="0">
                <a:latin typeface="Arial" charset="0"/>
                <a:ea typeface="ＭＳ Ｐゴシック" charset="0"/>
                <a:cs typeface="ＭＳ Ｐゴシック" charset="0"/>
              </a:rPr>
              <a:t>use of vehicles</a:t>
            </a:r>
          </a:p>
          <a:p>
            <a:pPr marL="284400" indent="-104400">
              <a:buFont typeface="Arial"/>
              <a:buChar char="•"/>
              <a:defRPr/>
            </a:pPr>
            <a:r>
              <a:rPr lang="en-GB" sz="1400" dirty="0">
                <a:latin typeface="Arial" charset="0"/>
                <a:ea typeface="ＭＳ Ｐゴシック" charset="0"/>
                <a:cs typeface="ＭＳ Ｐゴシック" charset="0"/>
              </a:rPr>
              <a:t>use of infrastructure</a:t>
            </a:r>
          </a:p>
          <a:p>
            <a:pPr>
              <a:defRPr/>
            </a:pPr>
            <a:r>
              <a:rPr lang="en-GB" sz="1400" dirty="0">
                <a:latin typeface="Arial" charset="0"/>
                <a:ea typeface="ＭＳ Ｐゴシック" charset="0"/>
                <a:cs typeface="ＭＳ Ｐゴシック" charset="0"/>
              </a:rPr>
              <a:t>Dangerous goods regulation</a:t>
            </a:r>
          </a:p>
          <a:p>
            <a:pPr>
              <a:defRPr/>
            </a:pPr>
            <a:endParaRPr lang="en-GB" sz="1400" dirty="0">
              <a:latin typeface="+mj-lt"/>
              <a:ea typeface="ＭＳ Ｐゴシック" charset="0"/>
              <a:cs typeface="Helvetica Neue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850" y="3894138"/>
            <a:ext cx="2332038" cy="261937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  <a:ea typeface="ＭＳ Ｐゴシック" charset="0"/>
                <a:cs typeface="Helvetica Neue"/>
              </a:rPr>
              <a:t>Scope of application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43663" y="771525"/>
            <a:ext cx="927100" cy="476250"/>
          </a:xfrm>
          <a:prstGeom prst="rect">
            <a:avLst/>
          </a:prstGeom>
          <a:noFill/>
        </p:spPr>
        <p:txBody>
          <a:bodyPr lIns="0" tIns="45715" rIns="0" bIns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  <a:ea typeface="ＭＳ Ｐゴシック" charset="0"/>
                <a:cs typeface="Helvetica Neue"/>
              </a:rPr>
              <a:t>OTIF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Comparing EU and OTIF regulations</a:t>
            </a:r>
            <a:endParaRPr lang="en-GB" dirty="0"/>
          </a:p>
        </p:txBody>
      </p:sp>
      <p:pic>
        <p:nvPicPr>
          <p:cNvPr id="34835" name="Picture 4" descr="http://www.rayguard.be/nl/media/EU_fla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1850"/>
            <a:ext cx="6111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Image 1" descr="LOGO - PNG - white backgrou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666750"/>
            <a:ext cx="504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r>
              <a:rPr lang="de-DE" sz="800" b="1" dirty="0" smtClean="0"/>
              <a:t>Appendix </a:t>
            </a:r>
            <a:r>
              <a:rPr lang="az-Cyrl-AZ" sz="800" b="1" dirty="0" smtClean="0"/>
              <a:t>А </a:t>
            </a:r>
          </a:p>
          <a:p>
            <a:endParaRPr lang="de-DE" b="1" dirty="0" smtClean="0"/>
          </a:p>
          <a:p>
            <a:r>
              <a:rPr lang="de-DE" sz="1000" b="1" dirty="0" smtClean="0"/>
              <a:t>CIV </a:t>
            </a:r>
          </a:p>
          <a:p>
            <a:endParaRPr lang="de-DE" dirty="0" smtClean="0"/>
          </a:p>
          <a:p>
            <a:r>
              <a:rPr lang="de-DE" sz="800" dirty="0" smtClean="0"/>
              <a:t>Uniform Rules </a:t>
            </a:r>
          </a:p>
          <a:p>
            <a:r>
              <a:rPr lang="de-DE" sz="800" dirty="0" err="1" smtClean="0"/>
              <a:t>concerning</a:t>
            </a:r>
            <a:r>
              <a:rPr lang="de-DE" sz="800" dirty="0" smtClean="0"/>
              <a:t> </a:t>
            </a:r>
          </a:p>
          <a:p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b="1" dirty="0" err="1" smtClean="0"/>
              <a:t>Contract</a:t>
            </a:r>
            <a:r>
              <a:rPr lang="de-DE" sz="800" b="1" dirty="0" smtClean="0"/>
              <a:t> </a:t>
            </a:r>
          </a:p>
          <a:p>
            <a:r>
              <a:rPr lang="de-DE" sz="800" b="1" dirty="0" err="1" smtClean="0"/>
              <a:t>of</a:t>
            </a:r>
            <a:r>
              <a:rPr lang="de-DE" sz="800" b="1" dirty="0" smtClean="0"/>
              <a:t> </a:t>
            </a:r>
          </a:p>
          <a:p>
            <a:r>
              <a:rPr lang="de-DE" sz="800" b="1" dirty="0" smtClean="0"/>
              <a:t>International </a:t>
            </a:r>
          </a:p>
          <a:p>
            <a:r>
              <a:rPr lang="de-DE" sz="800" b="1" dirty="0" err="1" smtClean="0"/>
              <a:t>Carriage</a:t>
            </a:r>
            <a:endParaRPr lang="de-DE" sz="800" b="1" dirty="0" smtClean="0"/>
          </a:p>
          <a:p>
            <a:r>
              <a:rPr lang="de-DE" sz="800" b="1" dirty="0" err="1" smtClean="0"/>
              <a:t>Of</a:t>
            </a:r>
            <a:r>
              <a:rPr lang="de-DE" sz="800" b="1" dirty="0" smtClean="0"/>
              <a:t> </a:t>
            </a:r>
          </a:p>
          <a:p>
            <a:r>
              <a:rPr lang="de-DE" sz="800" b="1" dirty="0" err="1" smtClean="0"/>
              <a:t>Passengers</a:t>
            </a:r>
            <a:r>
              <a:rPr lang="de-DE" sz="800" b="1" dirty="0" smtClean="0"/>
              <a:t> </a:t>
            </a:r>
          </a:p>
          <a:p>
            <a:r>
              <a:rPr lang="de-DE" sz="800" b="1" dirty="0" err="1" smtClean="0"/>
              <a:t>by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Rail</a:t>
            </a:r>
            <a:r>
              <a:rPr lang="de-DE" sz="800" b="1" dirty="0" smtClean="0"/>
              <a:t> </a:t>
            </a:r>
            <a:endParaRPr lang="de-DE" sz="800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e-DE" sz="800" b="1" dirty="0" smtClean="0">
                <a:solidFill>
                  <a:schemeClr val="bg1"/>
                </a:solidFill>
              </a:rPr>
              <a:t>Appendix B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1000" b="1" dirty="0" smtClean="0">
                <a:solidFill>
                  <a:schemeClr val="bg1"/>
                </a:solidFill>
              </a:rPr>
              <a:t>CIM </a:t>
            </a:r>
          </a:p>
          <a:p>
            <a:endParaRPr lang="de-DE" b="1" dirty="0" smtClean="0">
              <a:solidFill>
                <a:schemeClr val="bg1"/>
              </a:solidFill>
            </a:endParaRPr>
          </a:p>
          <a:p>
            <a:r>
              <a:rPr lang="de-DE" sz="800" dirty="0" smtClean="0">
                <a:solidFill>
                  <a:schemeClr val="bg1"/>
                </a:solidFill>
              </a:rPr>
              <a:t>Uniform Rules </a:t>
            </a:r>
          </a:p>
          <a:p>
            <a:r>
              <a:rPr lang="de-DE" sz="800" dirty="0" err="1" smtClean="0">
                <a:solidFill>
                  <a:schemeClr val="bg1"/>
                </a:solidFill>
              </a:rPr>
              <a:t>concerning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800" dirty="0" err="1" smtClean="0">
                <a:solidFill>
                  <a:schemeClr val="bg1"/>
                </a:solidFill>
              </a:rPr>
              <a:t>the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</a:rPr>
              <a:t>Contract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800" b="1" dirty="0" err="1" smtClean="0">
                <a:solidFill>
                  <a:schemeClr val="bg1"/>
                </a:solidFill>
              </a:rPr>
              <a:t>of</a:t>
            </a:r>
            <a:r>
              <a:rPr lang="de-DE" sz="800" b="1" dirty="0" smtClean="0">
                <a:solidFill>
                  <a:schemeClr val="bg1"/>
                </a:solidFill>
              </a:rPr>
              <a:t> International </a:t>
            </a:r>
          </a:p>
          <a:p>
            <a:r>
              <a:rPr lang="de-DE" sz="800" b="1" dirty="0" err="1" smtClean="0">
                <a:solidFill>
                  <a:schemeClr val="bg1"/>
                </a:solidFill>
              </a:rPr>
              <a:t>Carriage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800" b="1" dirty="0" err="1" smtClean="0">
                <a:solidFill>
                  <a:schemeClr val="bg1"/>
                </a:solidFill>
              </a:rPr>
              <a:t>of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</a:rPr>
              <a:t>Goods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800" b="1" dirty="0" err="1" smtClean="0">
                <a:solidFill>
                  <a:schemeClr val="bg1"/>
                </a:solidFill>
              </a:rPr>
              <a:t>by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</a:rPr>
              <a:t>Rail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de-DE" sz="800" b="1" dirty="0" smtClean="0">
                <a:solidFill>
                  <a:schemeClr val="tx1"/>
                </a:solidFill>
              </a:rPr>
              <a:t>Appendix C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1000" b="1" dirty="0" smtClean="0">
                <a:solidFill>
                  <a:schemeClr val="tx1"/>
                </a:solidFill>
              </a:rPr>
              <a:t>RID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800" dirty="0" smtClean="0">
                <a:solidFill>
                  <a:schemeClr val="tx1"/>
                </a:solidFill>
              </a:rPr>
              <a:t>Regulation </a:t>
            </a:r>
          </a:p>
          <a:p>
            <a:r>
              <a:rPr lang="de-DE" sz="800" dirty="0" err="1" smtClean="0">
                <a:solidFill>
                  <a:schemeClr val="tx1"/>
                </a:solidFill>
              </a:rPr>
              <a:t>concerning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800" dirty="0" err="1" smtClean="0">
                <a:solidFill>
                  <a:schemeClr val="tx1"/>
                </a:solidFill>
              </a:rPr>
              <a:t>the</a:t>
            </a:r>
            <a:endParaRPr lang="de-DE" sz="800" dirty="0" smtClean="0">
              <a:solidFill>
                <a:schemeClr val="tx1"/>
              </a:solidFill>
            </a:endParaRPr>
          </a:p>
          <a:p>
            <a:r>
              <a:rPr lang="de-DE" sz="800" b="1" dirty="0" smtClean="0">
                <a:solidFill>
                  <a:schemeClr val="tx1"/>
                </a:solidFill>
              </a:rPr>
              <a:t>International </a:t>
            </a:r>
          </a:p>
          <a:p>
            <a:r>
              <a:rPr lang="de-DE" sz="800" b="1" dirty="0" err="1" smtClean="0">
                <a:solidFill>
                  <a:schemeClr val="tx1"/>
                </a:solidFill>
              </a:rPr>
              <a:t>Carriage</a:t>
            </a:r>
            <a:r>
              <a:rPr lang="de-DE" sz="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800" b="1" dirty="0" err="1" smtClean="0">
                <a:solidFill>
                  <a:schemeClr val="tx1"/>
                </a:solidFill>
              </a:rPr>
              <a:t>of</a:t>
            </a:r>
            <a:r>
              <a:rPr lang="de-DE" sz="800" b="1" dirty="0" smtClean="0">
                <a:solidFill>
                  <a:schemeClr val="tx1"/>
                </a:solidFill>
              </a:rPr>
              <a:t> </a:t>
            </a:r>
            <a:r>
              <a:rPr lang="de-DE" sz="800" b="1" dirty="0" err="1" smtClean="0">
                <a:solidFill>
                  <a:schemeClr val="tx1"/>
                </a:solidFill>
              </a:rPr>
              <a:t>Dangerous</a:t>
            </a:r>
            <a:r>
              <a:rPr lang="de-DE" sz="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800" b="1" dirty="0" err="1" smtClean="0">
                <a:solidFill>
                  <a:schemeClr val="tx1"/>
                </a:solidFill>
              </a:rPr>
              <a:t>Goods</a:t>
            </a:r>
            <a:r>
              <a:rPr lang="de-DE" sz="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800" b="1" dirty="0" err="1" smtClean="0">
                <a:solidFill>
                  <a:schemeClr val="tx1"/>
                </a:solidFill>
              </a:rPr>
              <a:t>By</a:t>
            </a:r>
            <a:r>
              <a:rPr lang="de-DE" sz="800" b="1" dirty="0" smtClean="0">
                <a:solidFill>
                  <a:schemeClr val="tx1"/>
                </a:solidFill>
              </a:rPr>
              <a:t> </a:t>
            </a:r>
            <a:r>
              <a:rPr lang="de-DE" sz="800" b="1" dirty="0" err="1" smtClean="0">
                <a:solidFill>
                  <a:schemeClr val="tx1"/>
                </a:solidFill>
              </a:rPr>
              <a:t>Rail</a:t>
            </a:r>
            <a:r>
              <a:rPr lang="de-DE" sz="800" b="1" dirty="0" smtClean="0">
                <a:solidFill>
                  <a:schemeClr val="tx1"/>
                </a:solidFill>
              </a:rPr>
              <a:t> 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sz="800" b="1" dirty="0" smtClean="0">
                <a:solidFill>
                  <a:schemeClr val="bg1"/>
                </a:solidFill>
              </a:rPr>
              <a:t>Appendix D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1000" b="1" dirty="0" smtClean="0">
                <a:solidFill>
                  <a:schemeClr val="bg1"/>
                </a:solidFill>
              </a:rPr>
              <a:t>CUV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</a:p>
          <a:p>
            <a:endParaRPr lang="de-DE" b="1" dirty="0" smtClean="0">
              <a:solidFill>
                <a:schemeClr val="bg1"/>
              </a:solidFill>
            </a:endParaRPr>
          </a:p>
          <a:p>
            <a:r>
              <a:rPr lang="de-DE" sz="800" dirty="0" smtClean="0">
                <a:solidFill>
                  <a:schemeClr val="bg1"/>
                </a:solidFill>
              </a:rPr>
              <a:t>Uniform Rules </a:t>
            </a:r>
          </a:p>
          <a:p>
            <a:r>
              <a:rPr lang="de-DE" sz="800" dirty="0" err="1" smtClean="0">
                <a:solidFill>
                  <a:schemeClr val="bg1"/>
                </a:solidFill>
              </a:rPr>
              <a:t>concerning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800" b="1" dirty="0" err="1" smtClean="0">
                <a:solidFill>
                  <a:schemeClr val="bg1"/>
                </a:solidFill>
              </a:rPr>
              <a:t>Contracts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</a:rPr>
              <a:t>of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800" b="1" dirty="0" err="1" smtClean="0">
                <a:solidFill>
                  <a:schemeClr val="bg1"/>
                </a:solidFill>
              </a:rPr>
              <a:t>Use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800" b="1" dirty="0" err="1" smtClean="0">
                <a:solidFill>
                  <a:schemeClr val="bg1"/>
                </a:solidFill>
              </a:rPr>
              <a:t>of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</a:rPr>
              <a:t>Vehicles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800" b="1" dirty="0" smtClean="0">
                <a:solidFill>
                  <a:schemeClr val="bg1"/>
                </a:solidFill>
              </a:rPr>
              <a:t>in International </a:t>
            </a:r>
          </a:p>
          <a:p>
            <a:r>
              <a:rPr lang="de-DE" sz="800" b="1" dirty="0" err="1" smtClean="0">
                <a:solidFill>
                  <a:schemeClr val="bg1"/>
                </a:solidFill>
              </a:rPr>
              <a:t>Rail</a:t>
            </a:r>
            <a:r>
              <a:rPr lang="de-DE" sz="800" b="1" dirty="0" smtClean="0">
                <a:solidFill>
                  <a:schemeClr val="bg1"/>
                </a:solidFill>
              </a:rPr>
              <a:t> Traffic 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sz="800" b="1" dirty="0" smtClean="0"/>
              <a:t>Appendix E</a:t>
            </a:r>
          </a:p>
          <a:p>
            <a:r>
              <a:rPr lang="de-DE" b="1" dirty="0" smtClean="0"/>
              <a:t> </a:t>
            </a:r>
          </a:p>
          <a:p>
            <a:r>
              <a:rPr lang="de-DE" sz="1000" b="1" dirty="0" smtClean="0"/>
              <a:t>CUI</a:t>
            </a:r>
          </a:p>
          <a:p>
            <a:r>
              <a:rPr lang="de-DE" b="1" dirty="0" smtClean="0"/>
              <a:t> </a:t>
            </a:r>
          </a:p>
          <a:p>
            <a:r>
              <a:rPr lang="de-DE" sz="800" dirty="0" smtClean="0"/>
              <a:t>Uniform Rules </a:t>
            </a:r>
          </a:p>
          <a:p>
            <a:r>
              <a:rPr lang="de-DE" sz="800" dirty="0" err="1" smtClean="0"/>
              <a:t>concerning</a:t>
            </a:r>
            <a:r>
              <a:rPr lang="de-DE" sz="800" dirty="0" smtClean="0"/>
              <a:t> </a:t>
            </a:r>
          </a:p>
          <a:p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b="1" dirty="0" err="1" smtClean="0"/>
              <a:t>Contracts</a:t>
            </a:r>
            <a:r>
              <a:rPr lang="de-DE" sz="800" b="1" dirty="0" smtClean="0"/>
              <a:t> </a:t>
            </a:r>
          </a:p>
          <a:p>
            <a:r>
              <a:rPr lang="de-DE" sz="800" b="1" dirty="0" err="1" smtClean="0"/>
              <a:t>of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Use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of</a:t>
            </a:r>
            <a:r>
              <a:rPr lang="de-DE" sz="800" b="1" dirty="0" smtClean="0"/>
              <a:t> </a:t>
            </a:r>
          </a:p>
          <a:p>
            <a:r>
              <a:rPr lang="de-DE" sz="800" b="1" dirty="0" smtClean="0"/>
              <a:t>Infrastructure </a:t>
            </a:r>
          </a:p>
          <a:p>
            <a:r>
              <a:rPr lang="de-DE" sz="800" b="1" dirty="0" smtClean="0"/>
              <a:t>in International </a:t>
            </a:r>
          </a:p>
          <a:p>
            <a:r>
              <a:rPr lang="de-DE" sz="800" b="1" dirty="0" err="1" smtClean="0"/>
              <a:t>Rail</a:t>
            </a:r>
            <a:r>
              <a:rPr lang="de-DE" sz="800" b="1" dirty="0" smtClean="0"/>
              <a:t> Traffic </a:t>
            </a:r>
            <a:endParaRPr lang="de-DE" sz="800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51"/>
          </p:nvPr>
        </p:nvSpPr>
        <p:spPr/>
        <p:txBody>
          <a:bodyPr>
            <a:normAutofit/>
          </a:bodyPr>
          <a:lstStyle/>
          <a:p>
            <a:r>
              <a:rPr lang="de-DE" sz="800" b="1" dirty="0" smtClean="0"/>
              <a:t>Appendix F</a:t>
            </a:r>
          </a:p>
          <a:p>
            <a:r>
              <a:rPr lang="de-DE" b="1" dirty="0" smtClean="0"/>
              <a:t> </a:t>
            </a:r>
          </a:p>
          <a:p>
            <a:r>
              <a:rPr lang="de-DE" sz="1000" b="1" dirty="0" smtClean="0"/>
              <a:t>APTU</a:t>
            </a:r>
          </a:p>
          <a:p>
            <a:r>
              <a:rPr lang="de-DE" b="1" dirty="0" smtClean="0"/>
              <a:t> </a:t>
            </a:r>
          </a:p>
          <a:p>
            <a:r>
              <a:rPr lang="de-DE" sz="750" dirty="0" smtClean="0"/>
              <a:t>Uniform Rules </a:t>
            </a:r>
          </a:p>
          <a:p>
            <a:r>
              <a:rPr lang="de-DE" sz="750" dirty="0" err="1" smtClean="0"/>
              <a:t>concerning</a:t>
            </a:r>
            <a:r>
              <a:rPr lang="de-DE" sz="750" dirty="0" smtClean="0"/>
              <a:t> </a:t>
            </a:r>
          </a:p>
          <a:p>
            <a:r>
              <a:rPr lang="de-DE" sz="750" dirty="0" err="1" smtClean="0"/>
              <a:t>the</a:t>
            </a:r>
            <a:r>
              <a:rPr lang="de-DE" sz="750" dirty="0" smtClean="0"/>
              <a:t> </a:t>
            </a:r>
            <a:r>
              <a:rPr lang="de-DE" sz="750" b="1" dirty="0" smtClean="0"/>
              <a:t>Validation </a:t>
            </a:r>
          </a:p>
          <a:p>
            <a:r>
              <a:rPr lang="de-DE" sz="750" b="1" dirty="0" err="1" smtClean="0"/>
              <a:t>of</a:t>
            </a:r>
            <a:r>
              <a:rPr lang="de-DE" sz="750" b="1" dirty="0" smtClean="0"/>
              <a:t> Technical </a:t>
            </a:r>
          </a:p>
          <a:p>
            <a:r>
              <a:rPr lang="de-DE" sz="750" b="1" dirty="0" smtClean="0"/>
              <a:t>Standards </a:t>
            </a:r>
            <a:r>
              <a:rPr lang="de-DE" sz="750" b="1" dirty="0" err="1" smtClean="0"/>
              <a:t>and</a:t>
            </a:r>
            <a:r>
              <a:rPr lang="de-DE" sz="750" b="1" dirty="0" smtClean="0"/>
              <a:t> </a:t>
            </a:r>
          </a:p>
          <a:p>
            <a:r>
              <a:rPr lang="de-DE" sz="750" b="1" dirty="0" smtClean="0"/>
              <a:t>Adoption </a:t>
            </a:r>
            <a:r>
              <a:rPr lang="de-DE" sz="750" b="1" dirty="0" err="1" smtClean="0"/>
              <a:t>of</a:t>
            </a:r>
            <a:r>
              <a:rPr lang="de-DE" sz="750" b="1" dirty="0" smtClean="0"/>
              <a:t> </a:t>
            </a:r>
          </a:p>
          <a:p>
            <a:r>
              <a:rPr lang="de-DE" sz="750" b="1" dirty="0" smtClean="0"/>
              <a:t>Uniform </a:t>
            </a:r>
          </a:p>
          <a:p>
            <a:r>
              <a:rPr lang="de-DE" sz="750" b="1" dirty="0" smtClean="0"/>
              <a:t>Technical</a:t>
            </a:r>
          </a:p>
          <a:p>
            <a:r>
              <a:rPr lang="de-DE" sz="750" b="1" dirty="0" err="1" smtClean="0"/>
              <a:t>Prescriptions</a:t>
            </a:r>
            <a:r>
              <a:rPr lang="de-DE" sz="750" b="1" dirty="0" smtClean="0"/>
              <a:t> </a:t>
            </a:r>
          </a:p>
          <a:p>
            <a:r>
              <a:rPr lang="de-DE" sz="750" b="1" dirty="0" err="1" smtClean="0"/>
              <a:t>applicable</a:t>
            </a:r>
            <a:r>
              <a:rPr lang="de-DE" sz="750" b="1" dirty="0" smtClean="0"/>
              <a:t> </a:t>
            </a:r>
            <a:r>
              <a:rPr lang="de-DE" sz="750" b="1" dirty="0" err="1" smtClean="0"/>
              <a:t>to</a:t>
            </a:r>
            <a:r>
              <a:rPr lang="de-DE" sz="750" b="1" dirty="0" smtClean="0"/>
              <a:t> </a:t>
            </a:r>
          </a:p>
          <a:p>
            <a:r>
              <a:rPr lang="de-DE" sz="750" b="1" dirty="0" err="1" smtClean="0"/>
              <a:t>Railway</a:t>
            </a:r>
            <a:endParaRPr lang="de-DE" sz="750" b="1" dirty="0" smtClean="0"/>
          </a:p>
          <a:p>
            <a:r>
              <a:rPr lang="de-DE" sz="750" b="1" dirty="0" smtClean="0"/>
              <a:t> Material </a:t>
            </a:r>
            <a:endParaRPr lang="de-DE" sz="750" dirty="0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de-DE" sz="800" b="1" dirty="0" smtClean="0"/>
              <a:t>Appendix G</a:t>
            </a:r>
          </a:p>
          <a:p>
            <a:r>
              <a:rPr lang="de-DE" b="1" dirty="0" smtClean="0"/>
              <a:t> </a:t>
            </a:r>
          </a:p>
          <a:p>
            <a:r>
              <a:rPr lang="de-DE" sz="1000" b="1" dirty="0" smtClean="0"/>
              <a:t>ATMF</a:t>
            </a:r>
            <a:r>
              <a:rPr lang="de-DE" b="1" dirty="0" smtClean="0"/>
              <a:t> </a:t>
            </a:r>
          </a:p>
          <a:p>
            <a:endParaRPr lang="de-DE" b="1" dirty="0" smtClean="0"/>
          </a:p>
          <a:p>
            <a:r>
              <a:rPr lang="de-DE" sz="800" dirty="0" smtClean="0"/>
              <a:t>Uniform Rules </a:t>
            </a:r>
          </a:p>
          <a:p>
            <a:r>
              <a:rPr lang="de-DE" sz="800" dirty="0" err="1" smtClean="0"/>
              <a:t>concerning</a:t>
            </a:r>
            <a:r>
              <a:rPr lang="de-DE" sz="800" dirty="0" smtClean="0"/>
              <a:t> </a:t>
            </a:r>
          </a:p>
          <a:p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b="1" dirty="0" smtClean="0"/>
              <a:t>Technical </a:t>
            </a:r>
          </a:p>
          <a:p>
            <a:r>
              <a:rPr lang="de-DE" sz="800" b="1" dirty="0" smtClean="0"/>
              <a:t>Admission </a:t>
            </a:r>
            <a:r>
              <a:rPr lang="de-DE" sz="800" b="1" dirty="0" err="1" smtClean="0"/>
              <a:t>of</a:t>
            </a:r>
            <a:r>
              <a:rPr lang="de-DE" sz="800" b="1" dirty="0" smtClean="0"/>
              <a:t> </a:t>
            </a:r>
          </a:p>
          <a:p>
            <a:r>
              <a:rPr lang="de-DE" sz="800" b="1" dirty="0" err="1" smtClean="0"/>
              <a:t>Railway</a:t>
            </a:r>
            <a:endParaRPr lang="de-DE" sz="800" b="1" dirty="0" smtClean="0"/>
          </a:p>
          <a:p>
            <a:r>
              <a:rPr lang="de-DE" sz="800" b="1" dirty="0" smtClean="0"/>
              <a:t> Material </a:t>
            </a:r>
          </a:p>
          <a:p>
            <a:r>
              <a:rPr lang="de-DE" sz="800" b="1" dirty="0" err="1" smtClean="0"/>
              <a:t>used</a:t>
            </a:r>
            <a:r>
              <a:rPr lang="de-DE" sz="800" b="1" dirty="0" smtClean="0"/>
              <a:t> </a:t>
            </a:r>
          </a:p>
          <a:p>
            <a:r>
              <a:rPr lang="de-DE" sz="800" b="1" dirty="0" smtClean="0"/>
              <a:t>in International </a:t>
            </a:r>
          </a:p>
          <a:p>
            <a:r>
              <a:rPr lang="de-DE" sz="800" b="1" dirty="0" smtClean="0"/>
              <a:t>Traffic </a:t>
            </a:r>
            <a:endParaRPr lang="de-DE" sz="800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de-DE" sz="1600" dirty="0" smtClean="0"/>
              <a:t>Seven </a:t>
            </a:r>
            <a:r>
              <a:rPr lang="de-DE" sz="1600" dirty="0" err="1" smtClean="0"/>
              <a:t>Appendices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COTIF </a:t>
            </a:r>
            <a:endParaRPr lang="de-DE" sz="1600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GB" dirty="0" smtClean="0"/>
              <a:t>Relation to EU and UN rules </a:t>
            </a:r>
            <a:endParaRPr lang="de-DE" dirty="0" smtClean="0"/>
          </a:p>
        </p:txBody>
      </p:sp>
      <p:pic>
        <p:nvPicPr>
          <p:cNvPr id="60" name="Picture 59" descr="2000px-Flag_of_Europ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419" y="3867894"/>
            <a:ext cx="540000" cy="359910"/>
          </a:xfrm>
          <a:prstGeom prst="rect">
            <a:avLst/>
          </a:prstGeom>
        </p:spPr>
      </p:pic>
      <p:pic>
        <p:nvPicPr>
          <p:cNvPr id="61" name="Picture 60" descr="2000px-Flag_of_the_United_Nations_(1945-1947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435976"/>
            <a:ext cx="540195" cy="360040"/>
          </a:xfrm>
          <a:prstGeom prst="rect">
            <a:avLst/>
          </a:prstGeom>
        </p:spPr>
      </p:pic>
      <p:pic>
        <p:nvPicPr>
          <p:cNvPr id="62" name="Picture 61" descr="2000px-Flag_of_Europ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868024"/>
            <a:ext cx="540000" cy="359910"/>
          </a:xfrm>
          <a:prstGeom prst="rect">
            <a:avLst/>
          </a:prstGeom>
        </p:spPr>
      </p:pic>
      <p:pic>
        <p:nvPicPr>
          <p:cNvPr id="63" name="Picture 62" descr="2000px-Flag_of_Europ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2160" y="3867894"/>
            <a:ext cx="540000" cy="359910"/>
          </a:xfrm>
          <a:prstGeom prst="rect">
            <a:avLst/>
          </a:prstGeom>
        </p:spPr>
      </p:pic>
      <p:pic>
        <p:nvPicPr>
          <p:cNvPr id="64" name="Picture 63" descr="2000px-Flag_of_Europ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4288" y="3867894"/>
            <a:ext cx="540000" cy="359910"/>
          </a:xfrm>
          <a:prstGeom prst="rect">
            <a:avLst/>
          </a:prstGeom>
        </p:spPr>
      </p:pic>
      <p:pic>
        <p:nvPicPr>
          <p:cNvPr id="65" name="Picture 64" descr="2000px-Flag_of_Europ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3867894"/>
            <a:ext cx="540000" cy="3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11188" y="1131888"/>
            <a:ext cx="3744912" cy="3887787"/>
          </a:xfrm>
        </p:spPr>
        <p:txBody>
          <a:bodyPr rIns="36000">
            <a:noAutofit/>
          </a:bodyPr>
          <a:lstStyle/>
          <a:p>
            <a:pPr marL="198000" indent="-252000" eaLnBrk="1" hangingPunct="1">
              <a:buFont typeface="Arial" charset="0"/>
              <a:buNone/>
              <a:defRPr/>
            </a:pPr>
            <a:r>
              <a:rPr lang="en-GB" sz="1600" b="1" dirty="0" smtClean="0">
                <a:solidFill>
                  <a:srgbClr val="3576B1"/>
                </a:solidFill>
              </a:rPr>
              <a:t>Connected</a:t>
            </a:r>
          </a:p>
          <a:p>
            <a:pPr indent="-126000" eaLnBrk="1" hangingPunct="1">
              <a:buFont typeface="Arial"/>
              <a:buChar char="•"/>
              <a:defRPr/>
            </a:pPr>
            <a:r>
              <a:rPr lang="en-GB" sz="1600" dirty="0" smtClean="0"/>
              <a:t>Purely national networks belong to the past</a:t>
            </a:r>
          </a:p>
          <a:p>
            <a:pPr indent="-126000" eaLnBrk="1" hangingPunct="1">
              <a:buFont typeface="Arial"/>
              <a:buChar char="•"/>
              <a:defRPr/>
            </a:pPr>
            <a:r>
              <a:rPr lang="en-GB" sz="1600" dirty="0" smtClean="0"/>
              <a:t>A regional approach is vital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1600" dirty="0" smtClean="0"/>
          </a:p>
          <a:p>
            <a:pPr marL="270000" indent="-277200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1600" b="1" dirty="0" smtClean="0">
                <a:solidFill>
                  <a:srgbClr val="3576B1"/>
                </a:solidFill>
              </a:rPr>
              <a:t>Uniform</a:t>
            </a:r>
          </a:p>
          <a:p>
            <a:pPr marL="342000" indent="-126000" eaLnBrk="1" hangingPunct="1">
              <a:spcBef>
                <a:spcPts val="336"/>
              </a:spcBef>
              <a:buFont typeface="Arial"/>
              <a:buChar char="•"/>
              <a:defRPr/>
            </a:pPr>
            <a:r>
              <a:rPr lang="en-GB" sz="1600" dirty="0" smtClean="0"/>
              <a:t>Common technical and contract law</a:t>
            </a:r>
          </a:p>
          <a:p>
            <a:pPr marL="342000" indent="-126000" eaLnBrk="1" hangingPunct="1">
              <a:spcBef>
                <a:spcPts val="336"/>
              </a:spcBef>
              <a:buFont typeface="Arial"/>
              <a:buChar char="•"/>
              <a:defRPr/>
            </a:pPr>
            <a:r>
              <a:rPr lang="en-GB" sz="1600" dirty="0" smtClean="0"/>
              <a:t>Common high level rules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1600" dirty="0" smtClean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GB" sz="1600" b="1" dirty="0" smtClean="0">
                <a:solidFill>
                  <a:srgbClr val="3576B1"/>
                </a:solidFill>
              </a:rPr>
              <a:t>Interoperable</a:t>
            </a:r>
          </a:p>
          <a:p>
            <a:pPr marL="342000" indent="-126000" eaLnBrk="1" hangingPunct="1">
              <a:spcBef>
                <a:spcPts val="336"/>
              </a:spcBef>
              <a:buFont typeface="Arial"/>
              <a:buChar char="•"/>
              <a:defRPr/>
            </a:pPr>
            <a:r>
              <a:rPr lang="en-GB" sz="1600" dirty="0" smtClean="0"/>
              <a:t>Common technical rules</a:t>
            </a:r>
          </a:p>
          <a:p>
            <a:pPr marL="342000" indent="-126000" eaLnBrk="1" hangingPunct="1">
              <a:spcBef>
                <a:spcPts val="336"/>
              </a:spcBef>
              <a:buFont typeface="Arial"/>
              <a:buChar char="•"/>
              <a:defRPr/>
            </a:pPr>
            <a:r>
              <a:rPr lang="en-GB" sz="1600" dirty="0" smtClean="0"/>
              <a:t>Common interfaces definition</a:t>
            </a:r>
          </a:p>
          <a:p>
            <a:pPr marL="342000" indent="-126000" eaLnBrk="1" hangingPunct="1">
              <a:spcBef>
                <a:spcPts val="336"/>
              </a:spcBef>
              <a:buFont typeface="Arial"/>
              <a:buChar char="•"/>
              <a:defRPr/>
            </a:pPr>
            <a:r>
              <a:rPr lang="en-GB" sz="1600" dirty="0" smtClean="0"/>
              <a:t>Partnership based approach with other organisations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16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 lIns="36000" tIns="46800" rIns="36000">
            <a:noAutofit/>
          </a:bodyPr>
          <a:lstStyle/>
          <a:p>
            <a:pPr eaLnBrk="1" hangingPunct="1">
              <a:defRPr/>
            </a:pPr>
            <a:r>
              <a:rPr lang="en-GB" dirty="0"/>
              <a:t>Unified railway law to connect Europe, Asia and Africa</a:t>
            </a:r>
            <a:r>
              <a:rPr lang="en-GB" dirty="0" smtClean="0"/>
              <a:t>: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11188" y="627063"/>
            <a:ext cx="7921625" cy="2889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1800" dirty="0"/>
              <a:t>Railways as international networks</a:t>
            </a:r>
            <a:endParaRPr lang="fr-FR" sz="1800" dirty="0"/>
          </a:p>
        </p:txBody>
      </p:sp>
      <p:sp>
        <p:nvSpPr>
          <p:cNvPr id="7" name="Flèche droite à entaille 6"/>
          <p:cNvSpPr/>
          <p:nvPr/>
        </p:nvSpPr>
        <p:spPr>
          <a:xfrm>
            <a:off x="4356100" y="2573338"/>
            <a:ext cx="936625" cy="360362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580063" y="771525"/>
            <a:ext cx="280828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1600" b="1" dirty="0">
              <a:solidFill>
                <a:schemeClr val="bg2"/>
              </a:solidFill>
              <a:latin typeface="+mn-lt"/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en-GB" sz="1600" b="1" dirty="0">
              <a:solidFill>
                <a:schemeClr val="bg2"/>
              </a:solidFill>
              <a:latin typeface="+mn-lt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GB" sz="1600" b="1" dirty="0">
                <a:solidFill>
                  <a:schemeClr val="bg2"/>
                </a:solidFill>
                <a:latin typeface="+mn-lt"/>
                <a:ea typeface="ＭＳ Ｐゴシック" charset="0"/>
                <a:cs typeface="Arial" charset="0"/>
              </a:rPr>
              <a:t>Developing an international interoperability model</a:t>
            </a:r>
          </a:p>
          <a:p>
            <a:pPr>
              <a:defRPr/>
            </a:pPr>
            <a:endParaRPr lang="en-GB" sz="1600" b="1" dirty="0">
              <a:solidFill>
                <a:schemeClr val="bg2"/>
              </a:solidFill>
              <a:latin typeface="+mn-lt"/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en-GB" sz="1600" b="1" dirty="0">
              <a:solidFill>
                <a:schemeClr val="bg2"/>
              </a:solidFill>
              <a:latin typeface="+mn-lt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GB" sz="1600" b="1" dirty="0">
                <a:solidFill>
                  <a:schemeClr val="bg2"/>
                </a:solidFill>
                <a:latin typeface="+mn-lt"/>
                <a:ea typeface="ＭＳ Ｐゴシック" charset="0"/>
                <a:cs typeface="Arial" charset="0"/>
              </a:rPr>
              <a:t>Modal shift towards significant Eurasian freight transport by rail</a:t>
            </a:r>
          </a:p>
          <a:p>
            <a:pPr>
              <a:defRPr/>
            </a:pPr>
            <a:endParaRPr lang="en-GB" sz="1600" b="1" dirty="0">
              <a:solidFill>
                <a:schemeClr val="bg2"/>
              </a:solidFill>
              <a:latin typeface="+mn-lt"/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en-GB" sz="1600" b="1" dirty="0">
              <a:solidFill>
                <a:schemeClr val="bg2"/>
              </a:solidFill>
              <a:latin typeface="+mn-lt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GB" sz="1600" b="1" dirty="0">
                <a:solidFill>
                  <a:schemeClr val="bg2"/>
                </a:solidFill>
                <a:latin typeface="+mn-lt"/>
                <a:ea typeface="ＭＳ Ｐゴシック" charset="0"/>
                <a:cs typeface="Arial" charset="0"/>
              </a:rPr>
              <a:t>Reducing GHG emissions and foster human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 lIns="36000" tIns="46800" rIns="36000"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OTIF partnerships</a:t>
            </a:r>
            <a:endParaRPr lang="fr-FR" dirty="0"/>
          </a:p>
        </p:txBody>
      </p:sp>
      <p:graphicFrame>
        <p:nvGraphicFramePr>
          <p:cNvPr id="19" name="Diagramme 18"/>
          <p:cNvGraphicFramePr>
            <a:graphicFrameLocks noChangeAspect="1"/>
          </p:cNvGraphicFramePr>
          <p:nvPr/>
        </p:nvGraphicFramePr>
        <p:xfrm>
          <a:off x="1318289" y="642191"/>
          <a:ext cx="6371997" cy="424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Ellipse 19"/>
          <p:cNvSpPr>
            <a:spLocks noChangeAspect="1"/>
          </p:cNvSpPr>
          <p:nvPr/>
        </p:nvSpPr>
        <p:spPr bwMode="auto">
          <a:xfrm>
            <a:off x="4211638" y="2427288"/>
            <a:ext cx="612775" cy="6127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lt1"/>
                </a:solidFill>
                <a:latin typeface="+mn-lt"/>
                <a:ea typeface="+mn-ea"/>
              </a:rPr>
              <a:t>OTIF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E560A76-3B8B-E54E-A70B-954686399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C92B7CD-99AD-B343-955C-BCDC0A792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A2700ED-3784-0E46-B5C4-78D86117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A7DF0EA-405F-5141-BB38-C4DFB1BBF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724BD0C-0C22-6A45-B186-7B850E249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435E128-69DD-0D44-8C9C-AD8BBDD07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FBF1B87-23F9-EC42-8F23-DF975208F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635066A-A847-6246-ABCA-BFA131CEE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E5DB774-F851-C349-8E50-7818028E0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751A8CD-9535-074C-AD9E-C7D661D4E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188" y="268288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General assembly : The The legal appendixes</a:t>
            </a:r>
            <a:endParaRPr lang="en-GB" dirty="0"/>
          </a:p>
        </p:txBody>
      </p:sp>
      <p:grpSp>
        <p:nvGrpSpPr>
          <p:cNvPr id="2" name="Grouper 4"/>
          <p:cNvGrpSpPr>
            <a:grpSpLocks/>
          </p:cNvGrpSpPr>
          <p:nvPr/>
        </p:nvGrpSpPr>
        <p:grpSpPr bwMode="auto">
          <a:xfrm>
            <a:off x="1908175" y="2066925"/>
            <a:ext cx="977900" cy="2573338"/>
            <a:chOff x="1863254" y="2756551"/>
            <a:chExt cx="977900" cy="3430960"/>
          </a:xfrm>
        </p:grpSpPr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>
              <a:off x="1863254" y="2756551"/>
              <a:ext cx="977900" cy="3430960"/>
            </a:xfrm>
            <a:prstGeom prst="rect">
              <a:avLst/>
            </a:prstGeom>
            <a:solidFill>
              <a:schemeClr val="tx2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1" name="Rectangle 21"/>
            <p:cNvSpPr>
              <a:spLocks noChangeArrowheads="1"/>
            </p:cNvSpPr>
            <p:nvPr/>
          </p:nvSpPr>
          <p:spPr bwMode="auto">
            <a:xfrm>
              <a:off x="2046356" y="3411538"/>
              <a:ext cx="641214" cy="18468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900" b="1" u="sng">
                  <a:solidFill>
                    <a:srgbClr val="F2F2F2"/>
                  </a:solidFill>
                </a:rPr>
                <a:t>Appendix</a:t>
              </a:r>
              <a:r>
                <a:rPr lang="ru-RU" sz="900">
                  <a:solidFill>
                    <a:srgbClr val="F2F2F2"/>
                  </a:solidFill>
                </a:rPr>
                <a:t> </a:t>
              </a:r>
              <a:r>
                <a:rPr lang="de-CH" sz="900" b="1" u="sng">
                  <a:solidFill>
                    <a:srgbClr val="F2F2F2"/>
                  </a:solidFill>
                </a:rPr>
                <a:t>B</a:t>
              </a:r>
            </a:p>
          </p:txBody>
        </p:sp>
        <p:sp>
          <p:nvSpPr>
            <p:cNvPr id="37912" name="Rectangle 22"/>
            <p:cNvSpPr>
              <a:spLocks noChangeArrowheads="1"/>
            </p:cNvSpPr>
            <p:nvPr/>
          </p:nvSpPr>
          <p:spPr bwMode="auto">
            <a:xfrm>
              <a:off x="2254498" y="3611563"/>
              <a:ext cx="282078" cy="24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F2F2F2"/>
                  </a:solidFill>
                </a:rPr>
                <a:t>CIM</a:t>
              </a:r>
              <a:endParaRPr lang="de-CH" sz="1200" b="1">
                <a:solidFill>
                  <a:srgbClr val="F2F2F2"/>
                </a:solidFill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1982317" y="3874100"/>
              <a:ext cx="742950" cy="11492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GB" sz="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ＭＳ Ｐゴシック" charset="0"/>
                  <a:cs typeface="Arial" charset="0"/>
                </a:rPr>
                <a:t>Uniform Rules</a:t>
              </a:r>
              <a:endParaRPr lang="ru-RU" sz="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charset="0"/>
                <a:cs typeface="Arial" charset="0"/>
              </a:endParaRPr>
            </a:p>
            <a:p>
              <a:pPr algn="ctr">
                <a:defRPr/>
              </a:pPr>
              <a:r>
                <a:rPr lang="en-GB" sz="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ＭＳ Ｐゴシック" charset="0"/>
                  <a:cs typeface="Arial" charset="0"/>
                </a:rPr>
                <a:t>concerning</a:t>
              </a:r>
              <a:endParaRPr lang="ru-RU" sz="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charset="0"/>
                <a:cs typeface="Arial" charset="0"/>
              </a:endParaRPr>
            </a:p>
            <a:p>
              <a:pPr algn="ctr">
                <a:defRPr/>
              </a:pPr>
              <a:r>
                <a:rPr lang="en-GB" sz="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ＭＳ Ｐゴシック" charset="0"/>
                  <a:cs typeface="Arial" charset="0"/>
                </a:rPr>
                <a:t>the </a:t>
              </a:r>
              <a:r>
                <a:rPr lang="en-GB" sz="8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ＭＳ Ｐゴシック" charset="0"/>
                  <a:cs typeface="Arial" charset="0"/>
                </a:rPr>
                <a:t>Contract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charset="0"/>
                <a:cs typeface="Arial" charset="0"/>
              </a:endParaRPr>
            </a:p>
            <a:p>
              <a:pPr algn="ctr">
                <a:defRPr/>
              </a:pPr>
              <a:r>
                <a:rPr lang="en-GB" sz="8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ＭＳ Ｐゴシック" charset="0"/>
                  <a:cs typeface="Arial" charset="0"/>
                </a:rPr>
                <a:t>of International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charset="0"/>
                <a:cs typeface="Arial" charset="0"/>
              </a:endParaRPr>
            </a:p>
            <a:p>
              <a:pPr algn="ctr">
                <a:defRPr/>
              </a:pPr>
              <a:r>
                <a:rPr lang="en-GB" sz="8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ＭＳ Ｐゴシック" charset="0"/>
                  <a:cs typeface="Arial" charset="0"/>
                </a:rPr>
                <a:t>Carriage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charset="0"/>
                <a:cs typeface="Arial" charset="0"/>
              </a:endParaRPr>
            </a:p>
            <a:p>
              <a:pPr algn="ctr">
                <a:defRPr/>
              </a:pPr>
              <a:r>
                <a:rPr lang="en-GB" sz="8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ＭＳ Ｐゴシック" charset="0"/>
                  <a:cs typeface="Arial" charset="0"/>
                </a:rPr>
                <a:t>of Goods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charset="0"/>
                <a:cs typeface="Arial" charset="0"/>
              </a:endParaRPr>
            </a:p>
            <a:p>
              <a:pPr algn="ctr">
                <a:defRPr/>
              </a:pPr>
              <a:r>
                <a:rPr lang="en-GB" sz="8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ＭＳ Ｐゴシック" charset="0"/>
                  <a:cs typeface="Arial" charset="0"/>
                </a:rPr>
                <a:t>by Rail</a:t>
              </a:r>
              <a:endParaRPr lang="de-CH" sz="8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" name="Grouper 1"/>
          <p:cNvGrpSpPr>
            <a:grpSpLocks/>
          </p:cNvGrpSpPr>
          <p:nvPr/>
        </p:nvGrpSpPr>
        <p:grpSpPr bwMode="auto">
          <a:xfrm>
            <a:off x="735013" y="2085975"/>
            <a:ext cx="977900" cy="2573338"/>
            <a:chOff x="735013" y="2780928"/>
            <a:chExt cx="977900" cy="3430960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735013" y="2780928"/>
              <a:ext cx="977900" cy="3430960"/>
            </a:xfrm>
            <a:prstGeom prst="rect">
              <a:avLst/>
            </a:prstGeom>
            <a:solidFill>
              <a:schemeClr val="accent1">
                <a:lumMod val="75000"/>
                <a:alpha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903356" y="3411538"/>
              <a:ext cx="641214" cy="184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900" b="1" u="sng"/>
                <a:t>Appendix</a:t>
              </a:r>
              <a:r>
                <a:rPr lang="ru-RU" sz="900" b="1" u="sng"/>
                <a:t> А</a:t>
              </a:r>
              <a:endParaRPr lang="de-CH"/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1095697" y="3613150"/>
              <a:ext cx="256531" cy="24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CIV</a:t>
              </a:r>
              <a:endParaRPr lang="de-CH"/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852488" y="3873500"/>
              <a:ext cx="735012" cy="1149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800"/>
                <a:t>Uniform Rules</a:t>
              </a:r>
            </a:p>
            <a:p>
              <a:pPr algn="ctr"/>
              <a:r>
                <a:rPr lang="en-GB" sz="800"/>
                <a:t>concerning</a:t>
              </a:r>
              <a:endParaRPr lang="ru-RU" sz="800"/>
            </a:p>
            <a:p>
              <a:pPr algn="ctr"/>
              <a:r>
                <a:rPr lang="en-GB" sz="800"/>
                <a:t>the </a:t>
              </a:r>
              <a:r>
                <a:rPr lang="en-GB" sz="800" b="1"/>
                <a:t>Contract</a:t>
              </a:r>
              <a:endParaRPr lang="ru-RU" sz="800" b="1"/>
            </a:p>
            <a:p>
              <a:pPr algn="ctr"/>
              <a:r>
                <a:rPr lang="en-GB" sz="800" b="1"/>
                <a:t>of International</a:t>
              </a:r>
              <a:endParaRPr lang="ru-RU" sz="800" b="1"/>
            </a:p>
            <a:p>
              <a:pPr algn="ctr"/>
              <a:r>
                <a:rPr lang="en-GB" sz="800" b="1"/>
                <a:t>Carriage</a:t>
              </a:r>
              <a:endParaRPr lang="ru-RU" sz="800" b="1"/>
            </a:p>
            <a:p>
              <a:pPr algn="ctr"/>
              <a:r>
                <a:rPr lang="en-GB" sz="800" b="1"/>
                <a:t>of Passengers</a:t>
              </a:r>
            </a:p>
            <a:p>
              <a:pPr algn="ctr"/>
              <a:r>
                <a:rPr lang="en-GB" sz="800" b="1"/>
                <a:t>by Rail</a:t>
              </a:r>
              <a:endParaRPr lang="de-CH" sz="800" b="1"/>
            </a:p>
          </p:txBody>
        </p:sp>
        <p:pic>
          <p:nvPicPr>
            <p:cNvPr id="37909" name="Picture 4" descr="http://www.rayguard.be/nl/media/EU_flag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900113" y="5446713"/>
              <a:ext cx="57785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827088" y="842963"/>
            <a:ext cx="7489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COTIF- Convention concerning international carriage by rail + Appendices</a:t>
            </a:r>
          </a:p>
        </p:txBody>
      </p:sp>
      <p:grpSp>
        <p:nvGrpSpPr>
          <p:cNvPr id="5" name="Grouper 5"/>
          <p:cNvGrpSpPr>
            <a:grpSpLocks/>
          </p:cNvGrpSpPr>
          <p:nvPr/>
        </p:nvGrpSpPr>
        <p:grpSpPr bwMode="auto">
          <a:xfrm>
            <a:off x="4140200" y="2085975"/>
            <a:ext cx="977900" cy="2573338"/>
            <a:chOff x="4139952" y="2780928"/>
            <a:chExt cx="977900" cy="3430960"/>
          </a:xfrm>
        </p:grpSpPr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139952" y="2780928"/>
              <a:ext cx="977900" cy="3430960"/>
            </a:xfrm>
            <a:prstGeom prst="rect">
              <a:avLst/>
            </a:prstGeom>
            <a:solidFill>
              <a:schemeClr val="tx2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4291081" y="3411538"/>
              <a:ext cx="641214" cy="184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900" b="1" u="sng">
                  <a:solidFill>
                    <a:srgbClr val="F2F2F2"/>
                  </a:solidFill>
                </a:rPr>
                <a:t>Appendix</a:t>
              </a:r>
              <a:r>
                <a:rPr lang="ru-RU" sz="900" u="sng">
                  <a:solidFill>
                    <a:srgbClr val="F2F2F2"/>
                  </a:solidFill>
                </a:rPr>
                <a:t> </a:t>
              </a:r>
              <a:r>
                <a:rPr lang="de-CH" sz="900" b="1" u="sng">
                  <a:solidFill>
                    <a:srgbClr val="F2F2F2"/>
                  </a:solidFill>
                </a:rPr>
                <a:t>D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4449234" y="3611563"/>
              <a:ext cx="324909" cy="24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F2F2F2"/>
                  </a:solidFill>
                </a:rPr>
                <a:t>CUV</a:t>
              </a:r>
              <a:endParaRPr lang="de-CH" sz="1200" b="1">
                <a:solidFill>
                  <a:srgbClr val="F2F2F2"/>
                </a:solidFill>
              </a:endParaRP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4198876" y="3873500"/>
              <a:ext cx="833562" cy="98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800">
                  <a:solidFill>
                    <a:srgbClr val="F2F2F2"/>
                  </a:solidFill>
                </a:rPr>
                <a:t>Uniform Rules</a:t>
              </a:r>
              <a:endParaRPr lang="ru-RU" sz="800">
                <a:solidFill>
                  <a:srgbClr val="F2F2F2"/>
                </a:solidFill>
              </a:endParaRPr>
            </a:p>
            <a:p>
              <a:pPr algn="ctr"/>
              <a:r>
                <a:rPr lang="en-GB" sz="800">
                  <a:solidFill>
                    <a:srgbClr val="F2F2F2"/>
                  </a:solidFill>
                </a:rPr>
                <a:t>concerning</a:t>
              </a:r>
              <a:endParaRPr lang="ru-RU" sz="800">
                <a:solidFill>
                  <a:srgbClr val="F2F2F2"/>
                </a:solidFill>
              </a:endParaRPr>
            </a:p>
            <a:p>
              <a:pPr algn="ctr"/>
              <a:r>
                <a:rPr lang="en-GB" sz="800" b="1">
                  <a:solidFill>
                    <a:srgbClr val="F2F2F2"/>
                  </a:solidFill>
                </a:rPr>
                <a:t>Contracts of Use</a:t>
              </a:r>
              <a:endParaRPr lang="ru-RU" sz="800" b="1">
                <a:solidFill>
                  <a:srgbClr val="F2F2F2"/>
                </a:solidFill>
              </a:endParaRPr>
            </a:p>
            <a:p>
              <a:pPr algn="ctr"/>
              <a:r>
                <a:rPr lang="en-GB" sz="800" b="1">
                  <a:solidFill>
                    <a:srgbClr val="F2F2F2"/>
                  </a:solidFill>
                </a:rPr>
                <a:t>of Vehicles</a:t>
              </a:r>
              <a:endParaRPr lang="ru-RU" sz="800" b="1">
                <a:solidFill>
                  <a:srgbClr val="F2F2F2"/>
                </a:solidFill>
              </a:endParaRPr>
            </a:p>
            <a:p>
              <a:pPr algn="ctr"/>
              <a:r>
                <a:rPr lang="en-GB" sz="800" b="1">
                  <a:solidFill>
                    <a:srgbClr val="F2F2F2"/>
                  </a:solidFill>
                </a:rPr>
                <a:t>in International</a:t>
              </a:r>
              <a:endParaRPr lang="ru-RU" sz="800" b="1">
                <a:solidFill>
                  <a:srgbClr val="F2F2F2"/>
                </a:solidFill>
              </a:endParaRPr>
            </a:p>
            <a:p>
              <a:pPr algn="ctr"/>
              <a:r>
                <a:rPr lang="en-GB" sz="800" b="1">
                  <a:solidFill>
                    <a:srgbClr val="F2F2F2"/>
                  </a:solidFill>
                </a:rPr>
                <a:t>Rail Traffic</a:t>
              </a:r>
              <a:endParaRPr lang="de-CH" sz="900" b="1">
                <a:solidFill>
                  <a:srgbClr val="F2F2F2"/>
                </a:solidFill>
              </a:endParaRPr>
            </a:p>
          </p:txBody>
        </p:sp>
      </p:grpSp>
      <p:grpSp>
        <p:nvGrpSpPr>
          <p:cNvPr id="7" name="Grouper 21"/>
          <p:cNvGrpSpPr>
            <a:grpSpLocks/>
          </p:cNvGrpSpPr>
          <p:nvPr/>
        </p:nvGrpSpPr>
        <p:grpSpPr bwMode="auto">
          <a:xfrm>
            <a:off x="5292725" y="2066925"/>
            <a:ext cx="977900" cy="2573338"/>
            <a:chOff x="5292080" y="2780928"/>
            <a:chExt cx="977900" cy="3430960"/>
          </a:xfrm>
        </p:grpSpPr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5292080" y="2780928"/>
              <a:ext cx="977900" cy="3430960"/>
            </a:xfrm>
            <a:prstGeom prst="rect">
              <a:avLst/>
            </a:prstGeom>
            <a:solidFill>
              <a:schemeClr val="accent1">
                <a:lumMod val="75000"/>
                <a:alpha val="59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7" name="Rectangle 33"/>
            <p:cNvSpPr>
              <a:spLocks noChangeArrowheads="1"/>
            </p:cNvSpPr>
            <p:nvPr/>
          </p:nvSpPr>
          <p:spPr bwMode="auto">
            <a:xfrm>
              <a:off x="5422977" y="3411538"/>
              <a:ext cx="634846" cy="184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900" b="1" u="sng"/>
                <a:t>Appendix</a:t>
              </a:r>
              <a:r>
                <a:rPr lang="ru-RU" sz="900" u="sng"/>
                <a:t> </a:t>
              </a:r>
              <a:r>
                <a:rPr lang="de-CH" sz="900" b="1" u="sng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7898" name="Rectangle 34"/>
            <p:cNvSpPr>
              <a:spLocks noChangeArrowheads="1"/>
            </p:cNvSpPr>
            <p:nvPr/>
          </p:nvSpPr>
          <p:spPr bwMode="auto">
            <a:xfrm>
              <a:off x="5607096" y="3611563"/>
              <a:ext cx="265021" cy="24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CUI</a:t>
              </a:r>
              <a:endParaRPr lang="de-CH" sz="1200" b="1">
                <a:solidFill>
                  <a:srgbClr val="000000"/>
                </a:solidFill>
              </a:endParaRPr>
            </a:p>
          </p:txBody>
        </p:sp>
        <p:sp>
          <p:nvSpPr>
            <p:cNvPr id="37899" name="Rectangle 35"/>
            <p:cNvSpPr>
              <a:spLocks noChangeArrowheads="1"/>
            </p:cNvSpPr>
            <p:nvPr/>
          </p:nvSpPr>
          <p:spPr bwMode="auto">
            <a:xfrm>
              <a:off x="5342062" y="3873500"/>
              <a:ext cx="795089" cy="1149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800"/>
                <a:t>Uniform Rules</a:t>
              </a:r>
              <a:endParaRPr lang="ru-RU" sz="800"/>
            </a:p>
            <a:p>
              <a:pPr algn="ctr"/>
              <a:r>
                <a:rPr lang="en-GB" sz="800"/>
                <a:t>concerning</a:t>
              </a:r>
              <a:endParaRPr lang="ru-RU" sz="800"/>
            </a:p>
            <a:p>
              <a:pPr algn="ctr"/>
              <a:r>
                <a:rPr lang="en-GB" sz="800"/>
                <a:t>the </a:t>
              </a:r>
              <a:r>
                <a:rPr lang="en-GB" sz="800" b="1"/>
                <a:t>Contracts</a:t>
              </a:r>
            </a:p>
            <a:p>
              <a:pPr algn="ctr"/>
              <a:r>
                <a:rPr lang="en-GB" sz="800" b="1"/>
                <a:t>of Use</a:t>
              </a:r>
              <a:endParaRPr lang="ru-RU" sz="800" b="1"/>
            </a:p>
            <a:p>
              <a:pPr algn="ctr"/>
              <a:r>
                <a:rPr lang="en-GB" sz="800" b="1"/>
                <a:t>of Infrastructure</a:t>
              </a:r>
              <a:endParaRPr lang="ru-RU" sz="800" b="1"/>
            </a:p>
            <a:p>
              <a:pPr algn="ctr"/>
              <a:r>
                <a:rPr lang="en-GB" sz="800" b="1"/>
                <a:t>in International</a:t>
              </a:r>
              <a:endParaRPr lang="ru-RU" sz="800" b="1"/>
            </a:p>
            <a:p>
              <a:pPr algn="ctr"/>
              <a:r>
                <a:rPr lang="en-GB" sz="800" b="1"/>
                <a:t>Rail Traffic</a:t>
              </a:r>
              <a:endParaRPr lang="de-CH" sz="900" b="1">
                <a:solidFill>
                  <a:srgbClr val="000000"/>
                </a:solidFill>
              </a:endParaRPr>
            </a:p>
          </p:txBody>
        </p:sp>
        <p:pic>
          <p:nvPicPr>
            <p:cNvPr id="37900" name="Picture 4" descr="http://www.rayguard.be/nl/media/EU_flag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5435600" y="5541963"/>
              <a:ext cx="57943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TIF 16,9_Model_2015_">
  <a:themeElements>
    <a:clrScheme name="OTIF - Palette 2015">
      <a:dk1>
        <a:sysClr val="windowText" lastClr="000000"/>
      </a:dk1>
      <a:lt1>
        <a:srgbClr val="FFFFFF"/>
      </a:lt1>
      <a:dk2>
        <a:srgbClr val="052C49"/>
      </a:dk2>
      <a:lt2>
        <a:srgbClr val="35465F"/>
      </a:lt2>
      <a:accent1>
        <a:srgbClr val="629CD0"/>
      </a:accent1>
      <a:accent2>
        <a:srgbClr val="3F5B95"/>
      </a:accent2>
      <a:accent3>
        <a:srgbClr val="A21D19"/>
      </a:accent3>
      <a:accent4>
        <a:srgbClr val="CF8A74"/>
      </a:accent4>
      <a:accent5>
        <a:srgbClr val="9C3B6D"/>
      </a:accent5>
      <a:accent6>
        <a:srgbClr val="A19D23"/>
      </a:accent6>
      <a:hlink>
        <a:srgbClr val="EECF3F"/>
      </a:hlink>
      <a:folHlink>
        <a:srgbClr val="66B16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OTIF 16,9_Model_2015_.potx</Template>
  <TotalTime>64</TotalTime>
  <Words>1035</Words>
  <Application>Microsoft Office PowerPoint</Application>
  <PresentationFormat>On-screen Show (16:9)</PresentationFormat>
  <Paragraphs>324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OTIF 16,9_Model_2015_</vt:lpstr>
      <vt:lpstr>Technical and legal interoperability beyond EU</vt:lpstr>
      <vt:lpstr>COTIF – developing uniform law</vt:lpstr>
      <vt:lpstr>PowerPoint Presentation</vt:lpstr>
      <vt:lpstr>PowerPoint Presentation</vt:lpstr>
      <vt:lpstr>Comparing EU and OTIF regulations</vt:lpstr>
      <vt:lpstr>Seven Appendices of COTIF </vt:lpstr>
      <vt:lpstr>Unified railway law to connect Europe, Asia and Africa:</vt:lpstr>
      <vt:lpstr>OTIF partnerships</vt:lpstr>
      <vt:lpstr>12th General assembly : The The legal appendixes</vt:lpstr>
      <vt:lpstr>Legal interoperability : Legal pyramid</vt:lpstr>
      <vt:lpstr>Unifiying transport contracts for freight</vt:lpstr>
      <vt:lpstr>Technical interoperability: a general framework</vt:lpstr>
      <vt:lpstr>A zoom on private keeper contractual framework</vt:lpstr>
      <vt:lpstr>Operational concepts for international rail traffic</vt:lpstr>
      <vt:lpstr>Equivalence with EU law</vt:lpstr>
      <vt:lpstr>Setting up interoperability: last General Assembly and further steps</vt:lpstr>
      <vt:lpstr>Regulations for the Transport of Dangerous Goods </vt:lpstr>
      <vt:lpstr>Transport of dangerous goods : an harmonized regime</vt:lpstr>
      <vt:lpstr>COTIF – A forum for developing uniform law</vt:lpstr>
      <vt:lpstr>COTIF – developping uniform law for interoperable networks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VCO</dc:creator>
  <cp:lastModifiedBy>Rennie, Sheena</cp:lastModifiedBy>
  <cp:revision>94</cp:revision>
  <cp:lastPrinted>2016-04-20T10:08:23Z</cp:lastPrinted>
  <dcterms:created xsi:type="dcterms:W3CDTF">2015-10-28T11:22:40Z</dcterms:created>
  <dcterms:modified xsi:type="dcterms:W3CDTF">2016-04-26T15:52:15Z</dcterms:modified>
</cp:coreProperties>
</file>