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1" r:id="rId3"/>
    <p:sldId id="263" r:id="rId4"/>
    <p:sldId id="260" r:id="rId5"/>
    <p:sldId id="265" r:id="rId6"/>
    <p:sldId id="262" r:id="rId7"/>
    <p:sldId id="267" r:id="rId8"/>
    <p:sldId id="268" r:id="rId9"/>
    <p:sldId id="259" r:id="rId10"/>
    <p:sldId id="258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9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C9F95-5B24-4B93-934C-64498AB143E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3E66B4-3A2E-4171-8C26-19CE5099832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rtl="0"/>
          <a:r>
            <a:rPr lang="en-GB" sz="3200" dirty="0" smtClean="0"/>
            <a:t>Aviation</a:t>
          </a:r>
          <a:endParaRPr lang="en-GB" sz="3200" dirty="0"/>
        </a:p>
      </dgm:t>
    </dgm:pt>
    <dgm:pt modelId="{326ED830-9B6B-4F30-807D-1CB1290CD8C3}" type="parTrans" cxnId="{4DEC4959-DB7C-40EC-9960-DB3E1FC42EB2}">
      <dgm:prSet/>
      <dgm:spPr/>
      <dgm:t>
        <a:bodyPr/>
        <a:lstStyle/>
        <a:p>
          <a:endParaRPr lang="en-GB"/>
        </a:p>
      </dgm:t>
    </dgm:pt>
    <dgm:pt modelId="{AB4252C1-1888-47B9-BB4A-24C8066B1232}" type="sibTrans" cxnId="{4DEC4959-DB7C-40EC-9960-DB3E1FC42EB2}">
      <dgm:prSet/>
      <dgm:spPr/>
      <dgm:t>
        <a:bodyPr/>
        <a:lstStyle/>
        <a:p>
          <a:endParaRPr lang="en-GB"/>
        </a:p>
      </dgm:t>
    </dgm:pt>
    <dgm:pt modelId="{B5A928B7-FA9E-4839-B888-991ED3ADBE93}">
      <dgm:prSet custT="1"/>
      <dgm:spPr>
        <a:solidFill>
          <a:srgbClr val="E9AD0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GB" sz="1800" dirty="0" smtClean="0"/>
            <a:t>Boeing 737 family  4 000 units</a:t>
          </a:r>
          <a:endParaRPr lang="en-GB" sz="1800" dirty="0"/>
        </a:p>
      </dgm:t>
    </dgm:pt>
    <dgm:pt modelId="{0F149204-F978-4DE3-A6E6-7F0D4AE758CA}" type="parTrans" cxnId="{511A55A3-9191-48CB-9397-8A3E502DC55F}">
      <dgm:prSet/>
      <dgm:spPr/>
      <dgm:t>
        <a:bodyPr/>
        <a:lstStyle/>
        <a:p>
          <a:endParaRPr lang="en-GB"/>
        </a:p>
      </dgm:t>
    </dgm:pt>
    <dgm:pt modelId="{1E62027F-EF4A-4CA2-A029-16AFDC32CE67}" type="sibTrans" cxnId="{511A55A3-9191-48CB-9397-8A3E502DC55F}">
      <dgm:prSet/>
      <dgm:spPr/>
      <dgm:t>
        <a:bodyPr/>
        <a:lstStyle/>
        <a:p>
          <a:endParaRPr lang="en-GB"/>
        </a:p>
      </dgm:t>
    </dgm:pt>
    <dgm:pt modelId="{71DA0762-ADA3-4F4C-AF48-1DBCF53E5ADC}">
      <dgm:prSet custT="1"/>
      <dgm:spPr>
        <a:solidFill>
          <a:srgbClr val="E9AD0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GB" sz="1800" dirty="0" smtClean="0"/>
            <a:t>Airbus 320 family  3 000 units</a:t>
          </a:r>
          <a:endParaRPr lang="en-GB" sz="1800" dirty="0"/>
        </a:p>
      </dgm:t>
    </dgm:pt>
    <dgm:pt modelId="{3E4F320C-5C58-4226-8DE2-2993412734B8}" type="parTrans" cxnId="{A6D62CFD-7E16-4C76-A865-FF477C17129B}">
      <dgm:prSet/>
      <dgm:spPr>
        <a:ln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C16A7EA3-44CA-4F01-8815-29D9D32D5FEC}" type="sibTrans" cxnId="{A6D62CFD-7E16-4C76-A865-FF477C17129B}">
      <dgm:prSet/>
      <dgm:spPr/>
      <dgm:t>
        <a:bodyPr/>
        <a:lstStyle/>
        <a:p>
          <a:endParaRPr lang="en-GB"/>
        </a:p>
      </dgm:t>
    </dgm:pt>
    <dgm:pt modelId="{841A20D8-2E59-4A7B-B8AF-70C208F71C3B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rtl="0"/>
          <a:r>
            <a:rPr lang="en-GB" sz="2800" dirty="0" smtClean="0">
              <a:solidFill>
                <a:srgbClr val="FF0000"/>
              </a:solidFill>
            </a:rPr>
            <a:t>Hi-Speed Trains</a:t>
          </a:r>
          <a:endParaRPr lang="en-GB" sz="2800" dirty="0">
            <a:solidFill>
              <a:srgbClr val="FF0000"/>
            </a:solidFill>
          </a:endParaRPr>
        </a:p>
      </dgm:t>
    </dgm:pt>
    <dgm:pt modelId="{3B569E7A-2897-49B4-B189-EDAA3043C3CE}" type="parTrans" cxnId="{88206233-1D0F-470C-9753-69A290640325}">
      <dgm:prSet/>
      <dgm:spPr/>
      <dgm:t>
        <a:bodyPr/>
        <a:lstStyle/>
        <a:p>
          <a:endParaRPr lang="en-GB"/>
        </a:p>
      </dgm:t>
    </dgm:pt>
    <dgm:pt modelId="{8FE7E956-24BD-444C-8764-C168D8F1EDEF}" type="sibTrans" cxnId="{88206233-1D0F-470C-9753-69A290640325}">
      <dgm:prSet/>
      <dgm:spPr/>
      <dgm:t>
        <a:bodyPr/>
        <a:lstStyle/>
        <a:p>
          <a:endParaRPr lang="en-GB"/>
        </a:p>
      </dgm:t>
    </dgm:pt>
    <dgm:pt modelId="{674BD381-DADE-47DD-BC77-E1ADA1580009}">
      <dgm:prSet custT="1"/>
      <dgm:spPr>
        <a:solidFill>
          <a:srgbClr val="E9AD0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GB" sz="1600" dirty="0" smtClean="0"/>
            <a:t>TGV (seven types)              550 units</a:t>
          </a:r>
          <a:endParaRPr lang="en-GB" sz="1600" dirty="0"/>
        </a:p>
      </dgm:t>
    </dgm:pt>
    <dgm:pt modelId="{02E32C3A-9707-441A-90A6-BF7307629F22}" type="parTrans" cxnId="{C98E74B5-FF4A-4F25-A828-32D51A098E02}">
      <dgm:prSet/>
      <dgm:spPr/>
      <dgm:t>
        <a:bodyPr/>
        <a:lstStyle/>
        <a:p>
          <a:endParaRPr lang="en-GB"/>
        </a:p>
      </dgm:t>
    </dgm:pt>
    <dgm:pt modelId="{3C3CF1FA-DF10-4E0B-B842-14196CAE5ED4}" type="sibTrans" cxnId="{C98E74B5-FF4A-4F25-A828-32D51A098E02}">
      <dgm:prSet/>
      <dgm:spPr/>
      <dgm:t>
        <a:bodyPr/>
        <a:lstStyle/>
        <a:p>
          <a:endParaRPr lang="en-GB"/>
        </a:p>
      </dgm:t>
    </dgm:pt>
    <dgm:pt modelId="{050FBA6C-BA39-4B55-A965-28D695A20145}">
      <dgm:prSet custT="1"/>
      <dgm:spPr>
        <a:solidFill>
          <a:srgbClr val="E9AD0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pPr algn="l" rtl="0"/>
          <a:r>
            <a:rPr lang="en-GB" sz="1600" dirty="0" err="1" smtClean="0"/>
            <a:t>Shinkansen</a:t>
          </a:r>
          <a:r>
            <a:rPr lang="en-GB" sz="1600" dirty="0" smtClean="0"/>
            <a:t> family approx. 600 units</a:t>
          </a:r>
          <a:endParaRPr lang="en-GB" sz="1600" dirty="0"/>
        </a:p>
      </dgm:t>
    </dgm:pt>
    <dgm:pt modelId="{20960CAE-120F-468B-9AA8-3FDFCF02E1F1}" type="parTrans" cxnId="{8D9E485A-7330-47BC-A518-5B6E3F62698C}">
      <dgm:prSet/>
      <dgm:spPr>
        <a:ln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ACDBCDE6-16C9-4D56-817A-20BCB989AB94}" type="sibTrans" cxnId="{8D9E485A-7330-47BC-A518-5B6E3F62698C}">
      <dgm:prSet/>
      <dgm:spPr/>
      <dgm:t>
        <a:bodyPr/>
        <a:lstStyle/>
        <a:p>
          <a:endParaRPr lang="en-GB"/>
        </a:p>
      </dgm:t>
    </dgm:pt>
    <dgm:pt modelId="{DB0EFB97-6D6F-4B34-B0C1-F3B062EC97B5}" type="pres">
      <dgm:prSet presAssocID="{007C9F95-5B24-4B93-934C-64498AB143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630155A-4A34-4605-A7EA-B0F188BC9EC7}" type="pres">
      <dgm:prSet presAssocID="{153E66B4-3A2E-4171-8C26-19CE50998324}" presName="root" presStyleCnt="0"/>
      <dgm:spPr/>
    </dgm:pt>
    <dgm:pt modelId="{7D94479A-4C4A-43D6-A8C0-478A4E247638}" type="pres">
      <dgm:prSet presAssocID="{153E66B4-3A2E-4171-8C26-19CE50998324}" presName="rootComposite" presStyleCnt="0"/>
      <dgm:spPr/>
    </dgm:pt>
    <dgm:pt modelId="{C20A8ED3-A81F-4589-9654-2768F6A717BA}" type="pres">
      <dgm:prSet presAssocID="{153E66B4-3A2E-4171-8C26-19CE50998324}" presName="rootText" presStyleLbl="node1" presStyleIdx="0" presStyleCnt="2" custScaleX="253180" custScaleY="322987" custLinFactNeighborX="-50597" custLinFactNeighborY="-142"/>
      <dgm:spPr/>
      <dgm:t>
        <a:bodyPr/>
        <a:lstStyle/>
        <a:p>
          <a:endParaRPr lang="en-GB"/>
        </a:p>
      </dgm:t>
    </dgm:pt>
    <dgm:pt modelId="{591AF377-1991-465A-8B96-6709DA6A1682}" type="pres">
      <dgm:prSet presAssocID="{153E66B4-3A2E-4171-8C26-19CE50998324}" presName="rootConnector" presStyleLbl="node1" presStyleIdx="0" presStyleCnt="2"/>
      <dgm:spPr/>
      <dgm:t>
        <a:bodyPr/>
        <a:lstStyle/>
        <a:p>
          <a:endParaRPr lang="en-GB"/>
        </a:p>
      </dgm:t>
    </dgm:pt>
    <dgm:pt modelId="{62282D64-7E07-4C96-B189-D8705A7A9C37}" type="pres">
      <dgm:prSet presAssocID="{153E66B4-3A2E-4171-8C26-19CE50998324}" presName="childShape" presStyleCnt="0"/>
      <dgm:spPr/>
    </dgm:pt>
    <dgm:pt modelId="{F41EAB35-AAF5-47E4-97E5-CF3D95D27495}" type="pres">
      <dgm:prSet presAssocID="{0F149204-F978-4DE3-A6E6-7F0D4AE758CA}" presName="Name13" presStyleLbl="parChTrans1D2" presStyleIdx="0" presStyleCnt="4"/>
      <dgm:spPr/>
      <dgm:t>
        <a:bodyPr/>
        <a:lstStyle/>
        <a:p>
          <a:endParaRPr lang="en-GB"/>
        </a:p>
      </dgm:t>
    </dgm:pt>
    <dgm:pt modelId="{C39A5E64-4B29-420F-985F-56BFC032BE86}" type="pres">
      <dgm:prSet presAssocID="{B5A928B7-FA9E-4839-B888-991ED3ADBE93}" presName="childText" presStyleLbl="bgAcc1" presStyleIdx="0" presStyleCnt="4" custScaleX="246713" custLinFactNeighborX="-20248" custLinFactNeighborY="70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0DCB1C-1CB1-4669-BFB7-0691790E4D84}" type="pres">
      <dgm:prSet presAssocID="{3E4F320C-5C58-4226-8DE2-2993412734B8}" presName="Name13" presStyleLbl="parChTrans1D2" presStyleIdx="1" presStyleCnt="4"/>
      <dgm:spPr/>
      <dgm:t>
        <a:bodyPr/>
        <a:lstStyle/>
        <a:p>
          <a:endParaRPr lang="en-GB"/>
        </a:p>
      </dgm:t>
    </dgm:pt>
    <dgm:pt modelId="{C1738C85-536C-49D5-A817-E3605C5AF7FF}" type="pres">
      <dgm:prSet presAssocID="{71DA0762-ADA3-4F4C-AF48-1DBCF53E5ADC}" presName="childText" presStyleLbl="bgAcc1" presStyleIdx="1" presStyleCnt="4" custScaleX="243233" custLinFactNeighborX="-20248" custLinFactNeighborY="120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A5A20F-EF8B-46FA-8F9F-EB9284B0F9F6}" type="pres">
      <dgm:prSet presAssocID="{841A20D8-2E59-4A7B-B8AF-70C208F71C3B}" presName="root" presStyleCnt="0"/>
      <dgm:spPr/>
    </dgm:pt>
    <dgm:pt modelId="{3F048A38-D8BA-4EAA-95FE-89018A9218FD}" type="pres">
      <dgm:prSet presAssocID="{841A20D8-2E59-4A7B-B8AF-70C208F71C3B}" presName="rootComposite" presStyleCnt="0"/>
      <dgm:spPr/>
    </dgm:pt>
    <dgm:pt modelId="{772798B2-9B3B-485F-875E-03454B02ADE2}" type="pres">
      <dgm:prSet presAssocID="{841A20D8-2E59-4A7B-B8AF-70C208F71C3B}" presName="rootText" presStyleLbl="node1" presStyleIdx="1" presStyleCnt="2" custScaleX="235460" custScaleY="322987"/>
      <dgm:spPr/>
      <dgm:t>
        <a:bodyPr/>
        <a:lstStyle/>
        <a:p>
          <a:endParaRPr lang="en-GB"/>
        </a:p>
      </dgm:t>
    </dgm:pt>
    <dgm:pt modelId="{28D0EC14-64D4-4447-AA9E-BA5C5DEDD5B9}" type="pres">
      <dgm:prSet presAssocID="{841A20D8-2E59-4A7B-B8AF-70C208F71C3B}" presName="rootConnector" presStyleLbl="node1" presStyleIdx="1" presStyleCnt="2"/>
      <dgm:spPr/>
      <dgm:t>
        <a:bodyPr/>
        <a:lstStyle/>
        <a:p>
          <a:endParaRPr lang="en-GB"/>
        </a:p>
      </dgm:t>
    </dgm:pt>
    <dgm:pt modelId="{F8710EE6-D5C1-4091-B762-06A8535B8576}" type="pres">
      <dgm:prSet presAssocID="{841A20D8-2E59-4A7B-B8AF-70C208F71C3B}" presName="childShape" presStyleCnt="0"/>
      <dgm:spPr/>
    </dgm:pt>
    <dgm:pt modelId="{5BF5D999-DE45-461F-94ED-B3033101EA24}" type="pres">
      <dgm:prSet presAssocID="{02E32C3A-9707-441A-90A6-BF7307629F22}" presName="Name13" presStyleLbl="parChTrans1D2" presStyleIdx="2" presStyleCnt="4"/>
      <dgm:spPr/>
      <dgm:t>
        <a:bodyPr/>
        <a:lstStyle/>
        <a:p>
          <a:endParaRPr lang="en-GB"/>
        </a:p>
      </dgm:t>
    </dgm:pt>
    <dgm:pt modelId="{80A89B3C-E713-49B6-8A74-31CEA52F50DD}" type="pres">
      <dgm:prSet presAssocID="{674BD381-DADE-47DD-BC77-E1ADA1580009}" presName="childText" presStyleLbl="bgAcc1" presStyleIdx="2" presStyleCnt="4" custScaleX="242618" custLinFactNeighborX="-11597" custLinFactNeighborY="95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3E11D0-212F-435F-8770-D65406935F1B}" type="pres">
      <dgm:prSet presAssocID="{20960CAE-120F-468B-9AA8-3FDFCF02E1F1}" presName="Name13" presStyleLbl="parChTrans1D2" presStyleIdx="3" presStyleCnt="4"/>
      <dgm:spPr/>
      <dgm:t>
        <a:bodyPr/>
        <a:lstStyle/>
        <a:p>
          <a:endParaRPr lang="en-GB"/>
        </a:p>
      </dgm:t>
    </dgm:pt>
    <dgm:pt modelId="{0FF8D081-862D-4C92-B067-9352F36DDF7F}" type="pres">
      <dgm:prSet presAssocID="{050FBA6C-BA39-4B55-A965-28D695A20145}" presName="childText" presStyleLbl="bgAcc1" presStyleIdx="3" presStyleCnt="4" custScaleX="241481" custLinFactNeighborX="-11597" custLinFactNeighborY="144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6F965E-1657-4819-853D-BEF965CA1F20}" type="presOf" srcId="{20960CAE-120F-468B-9AA8-3FDFCF02E1F1}" destId="{923E11D0-212F-435F-8770-D65406935F1B}" srcOrd="0" destOrd="0" presId="urn:microsoft.com/office/officeart/2005/8/layout/hierarchy3"/>
    <dgm:cxn modelId="{C98E74B5-FF4A-4F25-A828-32D51A098E02}" srcId="{841A20D8-2E59-4A7B-B8AF-70C208F71C3B}" destId="{674BD381-DADE-47DD-BC77-E1ADA1580009}" srcOrd="0" destOrd="0" parTransId="{02E32C3A-9707-441A-90A6-BF7307629F22}" sibTransId="{3C3CF1FA-DF10-4E0B-B842-14196CAE5ED4}"/>
    <dgm:cxn modelId="{A6D62CFD-7E16-4C76-A865-FF477C17129B}" srcId="{153E66B4-3A2E-4171-8C26-19CE50998324}" destId="{71DA0762-ADA3-4F4C-AF48-1DBCF53E5ADC}" srcOrd="1" destOrd="0" parTransId="{3E4F320C-5C58-4226-8DE2-2993412734B8}" sibTransId="{C16A7EA3-44CA-4F01-8815-29D9D32D5FEC}"/>
    <dgm:cxn modelId="{62337EBB-A388-4BC7-B0AC-0129D3362D01}" type="presOf" srcId="{0F149204-F978-4DE3-A6E6-7F0D4AE758CA}" destId="{F41EAB35-AAF5-47E4-97E5-CF3D95D27495}" srcOrd="0" destOrd="0" presId="urn:microsoft.com/office/officeart/2005/8/layout/hierarchy3"/>
    <dgm:cxn modelId="{7F1446E8-3ED6-4E11-A315-9B6E63346521}" type="presOf" srcId="{007C9F95-5B24-4B93-934C-64498AB143E2}" destId="{DB0EFB97-6D6F-4B34-B0C1-F3B062EC97B5}" srcOrd="0" destOrd="0" presId="urn:microsoft.com/office/officeart/2005/8/layout/hierarchy3"/>
    <dgm:cxn modelId="{511A55A3-9191-48CB-9397-8A3E502DC55F}" srcId="{153E66B4-3A2E-4171-8C26-19CE50998324}" destId="{B5A928B7-FA9E-4839-B888-991ED3ADBE93}" srcOrd="0" destOrd="0" parTransId="{0F149204-F978-4DE3-A6E6-7F0D4AE758CA}" sibTransId="{1E62027F-EF4A-4CA2-A029-16AFDC32CE67}"/>
    <dgm:cxn modelId="{F3C00118-458A-49D8-AB73-4B4CB782CC5F}" type="presOf" srcId="{050FBA6C-BA39-4B55-A965-28D695A20145}" destId="{0FF8D081-862D-4C92-B067-9352F36DDF7F}" srcOrd="0" destOrd="0" presId="urn:microsoft.com/office/officeart/2005/8/layout/hierarchy3"/>
    <dgm:cxn modelId="{10CA0979-F16A-4266-BBA4-CCAF1D28E285}" type="presOf" srcId="{153E66B4-3A2E-4171-8C26-19CE50998324}" destId="{C20A8ED3-A81F-4589-9654-2768F6A717BA}" srcOrd="0" destOrd="0" presId="urn:microsoft.com/office/officeart/2005/8/layout/hierarchy3"/>
    <dgm:cxn modelId="{332E56A9-0924-4EA0-9019-F339F12B3DD7}" type="presOf" srcId="{71DA0762-ADA3-4F4C-AF48-1DBCF53E5ADC}" destId="{C1738C85-536C-49D5-A817-E3605C5AF7FF}" srcOrd="0" destOrd="0" presId="urn:microsoft.com/office/officeart/2005/8/layout/hierarchy3"/>
    <dgm:cxn modelId="{8D9E485A-7330-47BC-A518-5B6E3F62698C}" srcId="{841A20D8-2E59-4A7B-B8AF-70C208F71C3B}" destId="{050FBA6C-BA39-4B55-A965-28D695A20145}" srcOrd="1" destOrd="0" parTransId="{20960CAE-120F-468B-9AA8-3FDFCF02E1F1}" sibTransId="{ACDBCDE6-16C9-4D56-817A-20BCB989AB94}"/>
    <dgm:cxn modelId="{88206233-1D0F-470C-9753-69A290640325}" srcId="{007C9F95-5B24-4B93-934C-64498AB143E2}" destId="{841A20D8-2E59-4A7B-B8AF-70C208F71C3B}" srcOrd="1" destOrd="0" parTransId="{3B569E7A-2897-49B4-B189-EDAA3043C3CE}" sibTransId="{8FE7E956-24BD-444C-8764-C168D8F1EDEF}"/>
    <dgm:cxn modelId="{96E122FB-CB1A-4C9F-964F-C6404BA26A78}" type="presOf" srcId="{841A20D8-2E59-4A7B-B8AF-70C208F71C3B}" destId="{772798B2-9B3B-485F-875E-03454B02ADE2}" srcOrd="0" destOrd="0" presId="urn:microsoft.com/office/officeart/2005/8/layout/hierarchy3"/>
    <dgm:cxn modelId="{7BA70C78-62BD-4EBC-AECC-49FD2202DF46}" type="presOf" srcId="{674BD381-DADE-47DD-BC77-E1ADA1580009}" destId="{80A89B3C-E713-49B6-8A74-31CEA52F50DD}" srcOrd="0" destOrd="0" presId="urn:microsoft.com/office/officeart/2005/8/layout/hierarchy3"/>
    <dgm:cxn modelId="{15615348-C7B3-4DDB-A2A0-7B27381ED96A}" type="presOf" srcId="{02E32C3A-9707-441A-90A6-BF7307629F22}" destId="{5BF5D999-DE45-461F-94ED-B3033101EA24}" srcOrd="0" destOrd="0" presId="urn:microsoft.com/office/officeart/2005/8/layout/hierarchy3"/>
    <dgm:cxn modelId="{A0DD9B35-EFA8-4EC7-B403-DDE5B3E3BF1C}" type="presOf" srcId="{3E4F320C-5C58-4226-8DE2-2993412734B8}" destId="{580DCB1C-1CB1-4669-BFB7-0691790E4D84}" srcOrd="0" destOrd="0" presId="urn:microsoft.com/office/officeart/2005/8/layout/hierarchy3"/>
    <dgm:cxn modelId="{4DEC4959-DB7C-40EC-9960-DB3E1FC42EB2}" srcId="{007C9F95-5B24-4B93-934C-64498AB143E2}" destId="{153E66B4-3A2E-4171-8C26-19CE50998324}" srcOrd="0" destOrd="0" parTransId="{326ED830-9B6B-4F30-807D-1CB1290CD8C3}" sibTransId="{AB4252C1-1888-47B9-BB4A-24C8066B1232}"/>
    <dgm:cxn modelId="{0B96A6DA-E027-4478-ACB5-6A762CFF686D}" type="presOf" srcId="{841A20D8-2E59-4A7B-B8AF-70C208F71C3B}" destId="{28D0EC14-64D4-4447-AA9E-BA5C5DEDD5B9}" srcOrd="1" destOrd="0" presId="urn:microsoft.com/office/officeart/2005/8/layout/hierarchy3"/>
    <dgm:cxn modelId="{249469C5-910E-41A4-91FB-6DC9DB0DE6AC}" type="presOf" srcId="{B5A928B7-FA9E-4839-B888-991ED3ADBE93}" destId="{C39A5E64-4B29-420F-985F-56BFC032BE86}" srcOrd="0" destOrd="0" presId="urn:microsoft.com/office/officeart/2005/8/layout/hierarchy3"/>
    <dgm:cxn modelId="{B6FA3049-D728-43E2-BED0-13A1656D899A}" type="presOf" srcId="{153E66B4-3A2E-4171-8C26-19CE50998324}" destId="{591AF377-1991-465A-8B96-6709DA6A1682}" srcOrd="1" destOrd="0" presId="urn:microsoft.com/office/officeart/2005/8/layout/hierarchy3"/>
    <dgm:cxn modelId="{EFC07BBB-F40D-4E7A-931B-6A4986E2B220}" type="presParOf" srcId="{DB0EFB97-6D6F-4B34-B0C1-F3B062EC97B5}" destId="{7630155A-4A34-4605-A7EA-B0F188BC9EC7}" srcOrd="0" destOrd="0" presId="urn:microsoft.com/office/officeart/2005/8/layout/hierarchy3"/>
    <dgm:cxn modelId="{68FB83EE-25EC-4F62-8A20-1BE96CCE4484}" type="presParOf" srcId="{7630155A-4A34-4605-A7EA-B0F188BC9EC7}" destId="{7D94479A-4C4A-43D6-A8C0-478A4E247638}" srcOrd="0" destOrd="0" presId="urn:microsoft.com/office/officeart/2005/8/layout/hierarchy3"/>
    <dgm:cxn modelId="{6829C739-E1DB-4B5F-9545-9601A2EB5519}" type="presParOf" srcId="{7D94479A-4C4A-43D6-A8C0-478A4E247638}" destId="{C20A8ED3-A81F-4589-9654-2768F6A717BA}" srcOrd="0" destOrd="0" presId="urn:microsoft.com/office/officeart/2005/8/layout/hierarchy3"/>
    <dgm:cxn modelId="{A0E5BBA8-BF9D-447C-B592-E1433EEB1016}" type="presParOf" srcId="{7D94479A-4C4A-43D6-A8C0-478A4E247638}" destId="{591AF377-1991-465A-8B96-6709DA6A1682}" srcOrd="1" destOrd="0" presId="urn:microsoft.com/office/officeart/2005/8/layout/hierarchy3"/>
    <dgm:cxn modelId="{6AD92166-004B-46D8-AF5C-09E87445A3D2}" type="presParOf" srcId="{7630155A-4A34-4605-A7EA-B0F188BC9EC7}" destId="{62282D64-7E07-4C96-B189-D8705A7A9C37}" srcOrd="1" destOrd="0" presId="urn:microsoft.com/office/officeart/2005/8/layout/hierarchy3"/>
    <dgm:cxn modelId="{4337A1C5-55EA-48D1-A0CA-5AABB2F75612}" type="presParOf" srcId="{62282D64-7E07-4C96-B189-D8705A7A9C37}" destId="{F41EAB35-AAF5-47E4-97E5-CF3D95D27495}" srcOrd="0" destOrd="0" presId="urn:microsoft.com/office/officeart/2005/8/layout/hierarchy3"/>
    <dgm:cxn modelId="{A8E6DC75-6803-4D17-9738-7D3F4148D198}" type="presParOf" srcId="{62282D64-7E07-4C96-B189-D8705A7A9C37}" destId="{C39A5E64-4B29-420F-985F-56BFC032BE86}" srcOrd="1" destOrd="0" presId="urn:microsoft.com/office/officeart/2005/8/layout/hierarchy3"/>
    <dgm:cxn modelId="{03FA2090-9305-4447-89E8-C9B7A392EA1C}" type="presParOf" srcId="{62282D64-7E07-4C96-B189-D8705A7A9C37}" destId="{580DCB1C-1CB1-4669-BFB7-0691790E4D84}" srcOrd="2" destOrd="0" presId="urn:microsoft.com/office/officeart/2005/8/layout/hierarchy3"/>
    <dgm:cxn modelId="{38AF75FD-CD2B-469B-93C8-2176AEE62406}" type="presParOf" srcId="{62282D64-7E07-4C96-B189-D8705A7A9C37}" destId="{C1738C85-536C-49D5-A817-E3605C5AF7FF}" srcOrd="3" destOrd="0" presId="urn:microsoft.com/office/officeart/2005/8/layout/hierarchy3"/>
    <dgm:cxn modelId="{CAD10B03-DEC7-4275-9B39-606E1B3FDB23}" type="presParOf" srcId="{DB0EFB97-6D6F-4B34-B0C1-F3B062EC97B5}" destId="{F5A5A20F-EF8B-46FA-8F9F-EB9284B0F9F6}" srcOrd="1" destOrd="0" presId="urn:microsoft.com/office/officeart/2005/8/layout/hierarchy3"/>
    <dgm:cxn modelId="{996A806B-9B2F-4C4D-B388-9321D114357A}" type="presParOf" srcId="{F5A5A20F-EF8B-46FA-8F9F-EB9284B0F9F6}" destId="{3F048A38-D8BA-4EAA-95FE-89018A9218FD}" srcOrd="0" destOrd="0" presId="urn:microsoft.com/office/officeart/2005/8/layout/hierarchy3"/>
    <dgm:cxn modelId="{A4CD9E7F-8514-4BAF-AC1E-56521C7B3840}" type="presParOf" srcId="{3F048A38-D8BA-4EAA-95FE-89018A9218FD}" destId="{772798B2-9B3B-485F-875E-03454B02ADE2}" srcOrd="0" destOrd="0" presId="urn:microsoft.com/office/officeart/2005/8/layout/hierarchy3"/>
    <dgm:cxn modelId="{6BC03454-7C2F-48A5-8C12-D73AE6C9529D}" type="presParOf" srcId="{3F048A38-D8BA-4EAA-95FE-89018A9218FD}" destId="{28D0EC14-64D4-4447-AA9E-BA5C5DEDD5B9}" srcOrd="1" destOrd="0" presId="urn:microsoft.com/office/officeart/2005/8/layout/hierarchy3"/>
    <dgm:cxn modelId="{79E42296-202C-4576-AC78-81B6FDAB160C}" type="presParOf" srcId="{F5A5A20F-EF8B-46FA-8F9F-EB9284B0F9F6}" destId="{F8710EE6-D5C1-4091-B762-06A8535B8576}" srcOrd="1" destOrd="0" presId="urn:microsoft.com/office/officeart/2005/8/layout/hierarchy3"/>
    <dgm:cxn modelId="{A0D2D9EF-1CC6-4CA4-819F-4A06B8E045D6}" type="presParOf" srcId="{F8710EE6-D5C1-4091-B762-06A8535B8576}" destId="{5BF5D999-DE45-461F-94ED-B3033101EA24}" srcOrd="0" destOrd="0" presId="urn:microsoft.com/office/officeart/2005/8/layout/hierarchy3"/>
    <dgm:cxn modelId="{44550353-AC28-4010-966F-D06A6C47CCAE}" type="presParOf" srcId="{F8710EE6-D5C1-4091-B762-06A8535B8576}" destId="{80A89B3C-E713-49B6-8A74-31CEA52F50DD}" srcOrd="1" destOrd="0" presId="urn:microsoft.com/office/officeart/2005/8/layout/hierarchy3"/>
    <dgm:cxn modelId="{DDD57B65-1DBA-4EC2-A4A2-E523F60AD60C}" type="presParOf" srcId="{F8710EE6-D5C1-4091-B762-06A8535B8576}" destId="{923E11D0-212F-435F-8770-D65406935F1B}" srcOrd="2" destOrd="0" presId="urn:microsoft.com/office/officeart/2005/8/layout/hierarchy3"/>
    <dgm:cxn modelId="{2CE0C904-4ED8-4337-A91E-70EC3496CC4E}" type="presParOf" srcId="{F8710EE6-D5C1-4091-B762-06A8535B8576}" destId="{0FF8D081-862D-4C92-B067-9352F36DDF7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E0C73-D23D-433A-B8C7-51AA86C8B5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3E41FD-1BEA-4DD7-AC8A-21E61FED49F5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en-GB" b="0" dirty="0" smtClean="0"/>
            <a:t>Interoperability without borders</a:t>
          </a:r>
          <a:endParaRPr lang="en-GB" dirty="0"/>
        </a:p>
      </dgm:t>
    </dgm:pt>
    <dgm:pt modelId="{CA9CAA24-045C-4BAD-AEDE-DEB97F739B0D}" type="parTrans" cxnId="{20D46630-7D00-40D9-B34C-3184AC3B027E}">
      <dgm:prSet/>
      <dgm:spPr/>
      <dgm:t>
        <a:bodyPr/>
        <a:lstStyle/>
        <a:p>
          <a:endParaRPr lang="en-GB"/>
        </a:p>
      </dgm:t>
    </dgm:pt>
    <dgm:pt modelId="{98540796-2BC1-4813-8430-9D69CCC64078}" type="sibTrans" cxnId="{20D46630-7D00-40D9-B34C-3184AC3B027E}">
      <dgm:prSet/>
      <dgm:spPr/>
      <dgm:t>
        <a:bodyPr/>
        <a:lstStyle/>
        <a:p>
          <a:endParaRPr lang="en-GB"/>
        </a:p>
      </dgm:t>
    </dgm:pt>
    <dgm:pt modelId="{4FD91702-59BE-4D18-BE7E-7A1A1A8CA279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en-GB" b="0" dirty="0" smtClean="0"/>
            <a:t>Innovation without re-inventing the wheel</a:t>
          </a:r>
          <a:endParaRPr lang="en-GB" dirty="0"/>
        </a:p>
      </dgm:t>
    </dgm:pt>
    <dgm:pt modelId="{70C4F356-0C07-4B27-8628-C3C3276D2EE7}" type="parTrans" cxnId="{51E086EC-C799-4F67-82D4-F4558D15700B}">
      <dgm:prSet/>
      <dgm:spPr/>
      <dgm:t>
        <a:bodyPr/>
        <a:lstStyle/>
        <a:p>
          <a:endParaRPr lang="en-GB"/>
        </a:p>
      </dgm:t>
    </dgm:pt>
    <dgm:pt modelId="{781C64E4-611A-4C7D-A464-9A925577DABE}" type="sibTrans" cxnId="{51E086EC-C799-4F67-82D4-F4558D15700B}">
      <dgm:prSet/>
      <dgm:spPr/>
      <dgm:t>
        <a:bodyPr/>
        <a:lstStyle/>
        <a:p>
          <a:endParaRPr lang="en-GB"/>
        </a:p>
      </dgm:t>
    </dgm:pt>
    <dgm:pt modelId="{6E15AE78-BAFA-48FC-8B11-9996174E92A9}" type="pres">
      <dgm:prSet presAssocID="{414E0C73-D23D-433A-B8C7-51AA86C8B5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F20030-866E-4F11-A8E7-1597DC2989B7}" type="pres">
      <dgm:prSet presAssocID="{1B3E41FD-1BEA-4DD7-AC8A-21E61FED49F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4DCC19-7C9D-461B-B25F-BA7409F38259}" type="pres">
      <dgm:prSet presAssocID="{98540796-2BC1-4813-8430-9D69CCC64078}" presName="spacer" presStyleCnt="0"/>
      <dgm:spPr/>
    </dgm:pt>
    <dgm:pt modelId="{430C41F7-0C10-4454-A72C-3DA82503FE4E}" type="pres">
      <dgm:prSet presAssocID="{4FD91702-59BE-4D18-BE7E-7A1A1A8CA27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38A822-1C4A-48C0-94E0-C2A09272D91F}" type="presOf" srcId="{1B3E41FD-1BEA-4DD7-AC8A-21E61FED49F5}" destId="{84F20030-866E-4F11-A8E7-1597DC2989B7}" srcOrd="0" destOrd="0" presId="urn:microsoft.com/office/officeart/2005/8/layout/vList2"/>
    <dgm:cxn modelId="{A4A3FC9B-8A59-487C-8B41-B0F2C8A6C3B8}" type="presOf" srcId="{4FD91702-59BE-4D18-BE7E-7A1A1A8CA279}" destId="{430C41F7-0C10-4454-A72C-3DA82503FE4E}" srcOrd="0" destOrd="0" presId="urn:microsoft.com/office/officeart/2005/8/layout/vList2"/>
    <dgm:cxn modelId="{20D46630-7D00-40D9-B34C-3184AC3B027E}" srcId="{414E0C73-D23D-433A-B8C7-51AA86C8B5B6}" destId="{1B3E41FD-1BEA-4DD7-AC8A-21E61FED49F5}" srcOrd="0" destOrd="0" parTransId="{CA9CAA24-045C-4BAD-AEDE-DEB97F739B0D}" sibTransId="{98540796-2BC1-4813-8430-9D69CCC64078}"/>
    <dgm:cxn modelId="{51E086EC-C799-4F67-82D4-F4558D15700B}" srcId="{414E0C73-D23D-433A-B8C7-51AA86C8B5B6}" destId="{4FD91702-59BE-4D18-BE7E-7A1A1A8CA279}" srcOrd="1" destOrd="0" parTransId="{70C4F356-0C07-4B27-8628-C3C3276D2EE7}" sibTransId="{781C64E4-611A-4C7D-A464-9A925577DABE}"/>
    <dgm:cxn modelId="{E3F00141-BA44-4CF6-98E7-51AD52B1CFA4}" type="presOf" srcId="{414E0C73-D23D-433A-B8C7-51AA86C8B5B6}" destId="{6E15AE78-BAFA-48FC-8B11-9996174E92A9}" srcOrd="0" destOrd="0" presId="urn:microsoft.com/office/officeart/2005/8/layout/vList2"/>
    <dgm:cxn modelId="{40B4E69A-2CC6-44C2-ACA9-498F951C53DC}" type="presParOf" srcId="{6E15AE78-BAFA-48FC-8B11-9996174E92A9}" destId="{84F20030-866E-4F11-A8E7-1597DC2989B7}" srcOrd="0" destOrd="0" presId="urn:microsoft.com/office/officeart/2005/8/layout/vList2"/>
    <dgm:cxn modelId="{A49E561C-335F-4F20-A985-934ADB6EFEDB}" type="presParOf" srcId="{6E15AE78-BAFA-48FC-8B11-9996174E92A9}" destId="{864DCC19-7C9D-461B-B25F-BA7409F38259}" srcOrd="1" destOrd="0" presId="urn:microsoft.com/office/officeart/2005/8/layout/vList2"/>
    <dgm:cxn modelId="{2795768A-6104-4828-AF79-E191B64CDF69}" type="presParOf" srcId="{6E15AE78-BAFA-48FC-8B11-9996174E92A9}" destId="{430C41F7-0C10-4454-A72C-3DA82503FE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5A5AFC-48D0-4844-BEB8-AF949D5F384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5C208F-4632-4BAD-AB05-1E9BC466D834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2800" b="0" dirty="0" smtClean="0"/>
            <a:t>Less cost</a:t>
          </a:r>
          <a:endParaRPr lang="en-GB" sz="2800" dirty="0"/>
        </a:p>
      </dgm:t>
    </dgm:pt>
    <dgm:pt modelId="{3DCC330D-649C-4564-A6B9-8EDE40F37CC2}" type="parTrans" cxnId="{91DA7CBA-C8E2-44D1-8EA2-A22380E67473}">
      <dgm:prSet/>
      <dgm:spPr/>
      <dgm:t>
        <a:bodyPr/>
        <a:lstStyle/>
        <a:p>
          <a:endParaRPr lang="en-GB"/>
        </a:p>
      </dgm:t>
    </dgm:pt>
    <dgm:pt modelId="{79325D03-7693-44AC-ACBC-8C9052BB2BCB}" type="sibTrans" cxnId="{91DA7CBA-C8E2-44D1-8EA2-A22380E67473}">
      <dgm:prSet/>
      <dgm:spPr/>
      <dgm:t>
        <a:bodyPr/>
        <a:lstStyle/>
        <a:p>
          <a:endParaRPr lang="en-GB"/>
        </a:p>
      </dgm:t>
    </dgm:pt>
    <dgm:pt modelId="{9A3DF9ED-7A50-4EA9-92F5-F80097532915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2400" b="0" dirty="0" smtClean="0"/>
            <a:t>More quality</a:t>
          </a:r>
          <a:endParaRPr lang="en-GB" sz="2400" dirty="0"/>
        </a:p>
      </dgm:t>
    </dgm:pt>
    <dgm:pt modelId="{D0F5080C-0972-42BF-8501-0D3CFEAEEDF1}" type="parTrans" cxnId="{AED6447B-DA1E-4CFD-93BE-2FBC51A8BB10}">
      <dgm:prSet/>
      <dgm:spPr/>
      <dgm:t>
        <a:bodyPr/>
        <a:lstStyle/>
        <a:p>
          <a:endParaRPr lang="en-GB"/>
        </a:p>
      </dgm:t>
    </dgm:pt>
    <dgm:pt modelId="{FC4EF6CF-242F-43B1-B3B0-A6B37DAD29E6}" type="sibTrans" cxnId="{AED6447B-DA1E-4CFD-93BE-2FBC51A8BB10}">
      <dgm:prSet/>
      <dgm:spPr/>
      <dgm:t>
        <a:bodyPr/>
        <a:lstStyle/>
        <a:p>
          <a:endParaRPr lang="en-GB"/>
        </a:p>
      </dgm:t>
    </dgm:pt>
    <dgm:pt modelId="{BF7A1275-89CB-4A53-A7F9-60232D74B414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1800" b="0" dirty="0" smtClean="0"/>
            <a:t>More capacity</a:t>
          </a:r>
          <a:endParaRPr lang="en-GB" sz="1800" dirty="0"/>
        </a:p>
      </dgm:t>
    </dgm:pt>
    <dgm:pt modelId="{B8055934-306E-4226-B9D9-13872280C935}" type="parTrans" cxnId="{9448C995-3BA1-44AD-9FD4-E580642730D8}">
      <dgm:prSet/>
      <dgm:spPr/>
      <dgm:t>
        <a:bodyPr/>
        <a:lstStyle/>
        <a:p>
          <a:endParaRPr lang="en-GB"/>
        </a:p>
      </dgm:t>
    </dgm:pt>
    <dgm:pt modelId="{9230DCAB-B915-4D39-A425-C8A741549F65}" type="sibTrans" cxnId="{9448C995-3BA1-44AD-9FD4-E580642730D8}">
      <dgm:prSet/>
      <dgm:spPr/>
      <dgm:t>
        <a:bodyPr/>
        <a:lstStyle/>
        <a:p>
          <a:endParaRPr lang="en-GB"/>
        </a:p>
      </dgm:t>
    </dgm:pt>
    <dgm:pt modelId="{B158CB31-58E7-4492-846E-AF9F0E1AFCD8}">
      <dgm:prSet custT="1"/>
      <dgm:spPr/>
      <dgm:t>
        <a:bodyPr/>
        <a:lstStyle/>
        <a:p>
          <a:pPr algn="r" rtl="0"/>
          <a:r>
            <a:rPr lang="en-GB" sz="1400" dirty="0" smtClean="0"/>
            <a:t>More passengers</a:t>
          </a:r>
          <a:endParaRPr lang="en-GB" sz="1400" dirty="0"/>
        </a:p>
      </dgm:t>
    </dgm:pt>
    <dgm:pt modelId="{DD97E10E-05BF-4AC3-967A-EF227DD80B12}" type="parTrans" cxnId="{00E28BAD-6E92-4A5F-990B-A36A6885CB71}">
      <dgm:prSet/>
      <dgm:spPr/>
      <dgm:t>
        <a:bodyPr/>
        <a:lstStyle/>
        <a:p>
          <a:endParaRPr lang="en-GB"/>
        </a:p>
      </dgm:t>
    </dgm:pt>
    <dgm:pt modelId="{5F7458D9-E3A4-4924-9B2A-5B2A98F9C85F}" type="sibTrans" cxnId="{00E28BAD-6E92-4A5F-990B-A36A6885CB71}">
      <dgm:prSet/>
      <dgm:spPr/>
      <dgm:t>
        <a:bodyPr/>
        <a:lstStyle/>
        <a:p>
          <a:endParaRPr lang="en-GB"/>
        </a:p>
      </dgm:t>
    </dgm:pt>
    <dgm:pt modelId="{745592E3-CBD1-4FD7-BDB4-A99B99BECA0D}">
      <dgm:prSet custT="1"/>
      <dgm:spPr/>
      <dgm:t>
        <a:bodyPr/>
        <a:lstStyle/>
        <a:p>
          <a:pPr algn="r" rtl="0"/>
          <a:r>
            <a:rPr lang="en-GB" sz="1400" dirty="0" smtClean="0"/>
            <a:t>More goods</a:t>
          </a:r>
          <a:endParaRPr lang="en-GB" sz="1400" dirty="0"/>
        </a:p>
      </dgm:t>
    </dgm:pt>
    <dgm:pt modelId="{CCA95A6C-0786-4A97-91EB-CB5AC8DCA05B}" type="parTrans" cxnId="{2227A22D-8286-4CD4-8201-B99C8FBF22B4}">
      <dgm:prSet/>
      <dgm:spPr/>
      <dgm:t>
        <a:bodyPr/>
        <a:lstStyle/>
        <a:p>
          <a:endParaRPr lang="en-GB"/>
        </a:p>
      </dgm:t>
    </dgm:pt>
    <dgm:pt modelId="{D36EE6B1-4B2F-4C6C-8092-760412424C12}" type="sibTrans" cxnId="{2227A22D-8286-4CD4-8201-B99C8FBF22B4}">
      <dgm:prSet/>
      <dgm:spPr/>
      <dgm:t>
        <a:bodyPr/>
        <a:lstStyle/>
        <a:p>
          <a:endParaRPr lang="en-GB"/>
        </a:p>
      </dgm:t>
    </dgm:pt>
    <dgm:pt modelId="{0B38412B-A357-4910-A7CA-E2916898EC47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GB" sz="2000" b="0" i="0" baseline="0" smtClean="0"/>
            <a:t>More Green</a:t>
          </a:r>
          <a:endParaRPr lang="en-GB" sz="2000"/>
        </a:p>
      </dgm:t>
    </dgm:pt>
    <dgm:pt modelId="{2D6E0F76-A644-4ACA-AB5A-293391210F11}" type="parTrans" cxnId="{7CCD0DF9-EB75-46DF-97A8-9614294620E5}">
      <dgm:prSet/>
      <dgm:spPr/>
      <dgm:t>
        <a:bodyPr/>
        <a:lstStyle/>
        <a:p>
          <a:endParaRPr lang="en-GB"/>
        </a:p>
      </dgm:t>
    </dgm:pt>
    <dgm:pt modelId="{4A5F7757-3983-477A-9396-D0BCDA3646A6}" type="sibTrans" cxnId="{7CCD0DF9-EB75-46DF-97A8-9614294620E5}">
      <dgm:prSet/>
      <dgm:spPr/>
      <dgm:t>
        <a:bodyPr/>
        <a:lstStyle/>
        <a:p>
          <a:endParaRPr lang="en-GB"/>
        </a:p>
      </dgm:t>
    </dgm:pt>
    <dgm:pt modelId="{C0F58023-D030-48A0-977F-52648823303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b="0" i="0" baseline="0" dirty="0" smtClean="0"/>
            <a:t>We do not cheat</a:t>
          </a:r>
          <a:endParaRPr lang="en-GB" dirty="0"/>
        </a:p>
      </dgm:t>
    </dgm:pt>
    <dgm:pt modelId="{C48E9EDC-7F5B-4BF9-8344-1DAAA6DFE363}" type="parTrans" cxnId="{E751E4CD-A436-4EA4-8843-A7673EC0E1E0}">
      <dgm:prSet/>
      <dgm:spPr/>
      <dgm:t>
        <a:bodyPr/>
        <a:lstStyle/>
        <a:p>
          <a:endParaRPr lang="en-GB"/>
        </a:p>
      </dgm:t>
    </dgm:pt>
    <dgm:pt modelId="{B4F12CDD-5DAC-4E61-A5B4-0AA8AA4E2069}" type="sibTrans" cxnId="{E751E4CD-A436-4EA4-8843-A7673EC0E1E0}">
      <dgm:prSet/>
      <dgm:spPr/>
      <dgm:t>
        <a:bodyPr/>
        <a:lstStyle/>
        <a:p>
          <a:endParaRPr lang="en-GB"/>
        </a:p>
      </dgm:t>
    </dgm:pt>
    <dgm:pt modelId="{0FB6B136-14EA-4B21-82E9-E219C6D5F79C}" type="pres">
      <dgm:prSet presAssocID="{155A5AFC-48D0-4844-BEB8-AF949D5F384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274F6C-0CF3-4A6B-BFE0-6C91D60D4662}" type="pres">
      <dgm:prSet presAssocID="{155A5AFC-48D0-4844-BEB8-AF949D5F384E}" presName="cycle" presStyleCnt="0"/>
      <dgm:spPr/>
    </dgm:pt>
    <dgm:pt modelId="{3343D731-EB4C-4566-A7CD-D6F951EA19E1}" type="pres">
      <dgm:prSet presAssocID="{155A5AFC-48D0-4844-BEB8-AF949D5F384E}" presName="centerShape" presStyleCnt="0"/>
      <dgm:spPr/>
    </dgm:pt>
    <dgm:pt modelId="{9FEDF5B9-FC7A-490C-A4AB-F3B02174F3B3}" type="pres">
      <dgm:prSet presAssocID="{155A5AFC-48D0-4844-BEB8-AF949D5F384E}" presName="connSite" presStyleLbl="node1" presStyleIdx="0" presStyleCnt="6"/>
      <dgm:spPr/>
    </dgm:pt>
    <dgm:pt modelId="{F38F521D-B98C-409A-AEB6-113E9D4068C5}" type="pres">
      <dgm:prSet presAssocID="{155A5AFC-48D0-4844-BEB8-AF949D5F384E}" presName="visible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FDD4981B-2FBC-4777-A862-62CCD435C5C2}" type="pres">
      <dgm:prSet presAssocID="{3DCC330D-649C-4564-A6B9-8EDE40F37CC2}" presName="Name25" presStyleLbl="parChTrans1D1" presStyleIdx="0" presStyleCnt="5"/>
      <dgm:spPr/>
      <dgm:t>
        <a:bodyPr/>
        <a:lstStyle/>
        <a:p>
          <a:endParaRPr lang="en-GB"/>
        </a:p>
      </dgm:t>
    </dgm:pt>
    <dgm:pt modelId="{A7274892-F396-4C6E-8390-2A6FD9BFA757}" type="pres">
      <dgm:prSet presAssocID="{8F5C208F-4632-4BAD-AB05-1E9BC466D834}" presName="node" presStyleCnt="0"/>
      <dgm:spPr/>
    </dgm:pt>
    <dgm:pt modelId="{3CFF1D15-F64D-4712-A5B7-7297D56108B5}" type="pres">
      <dgm:prSet presAssocID="{8F5C208F-4632-4BAD-AB05-1E9BC466D834}" presName="parentNode" presStyleLbl="node1" presStyleIdx="1" presStyleCnt="6" custScaleX="230955" custScaleY="22579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6077E-5459-4347-91CC-CB42301ADEBA}" type="pres">
      <dgm:prSet presAssocID="{8F5C208F-4632-4BAD-AB05-1E9BC466D834}" presName="childNode" presStyleLbl="revTx" presStyleIdx="0" presStyleCnt="1">
        <dgm:presLayoutVars>
          <dgm:bulletEnabled val="1"/>
        </dgm:presLayoutVars>
      </dgm:prSet>
      <dgm:spPr/>
    </dgm:pt>
    <dgm:pt modelId="{BBE5EA5F-B3DA-47E1-8C49-5F64E99DD5F4}" type="pres">
      <dgm:prSet presAssocID="{D0F5080C-0972-42BF-8501-0D3CFEAEEDF1}" presName="Name25" presStyleLbl="parChTrans1D1" presStyleIdx="1" presStyleCnt="5"/>
      <dgm:spPr/>
      <dgm:t>
        <a:bodyPr/>
        <a:lstStyle/>
        <a:p>
          <a:endParaRPr lang="en-GB"/>
        </a:p>
      </dgm:t>
    </dgm:pt>
    <dgm:pt modelId="{B6695A97-75AE-4AB5-9AAD-060B0B9119A7}" type="pres">
      <dgm:prSet presAssocID="{9A3DF9ED-7A50-4EA9-92F5-F80097532915}" presName="node" presStyleCnt="0"/>
      <dgm:spPr/>
    </dgm:pt>
    <dgm:pt modelId="{FF2E71DB-2051-4953-92C4-4B5F684E745A}" type="pres">
      <dgm:prSet presAssocID="{9A3DF9ED-7A50-4EA9-92F5-F80097532915}" presName="parentNode" presStyleLbl="node1" presStyleIdx="2" presStyleCnt="6" custScaleX="144418" custScaleY="14739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FA0A8C-5612-4358-A6B8-4DC34AD6C2A0}" type="pres">
      <dgm:prSet presAssocID="{9A3DF9ED-7A50-4EA9-92F5-F80097532915}" presName="childNode" presStyleLbl="revTx" presStyleIdx="0" presStyleCnt="1">
        <dgm:presLayoutVars>
          <dgm:bulletEnabled val="1"/>
        </dgm:presLayoutVars>
      </dgm:prSet>
      <dgm:spPr/>
    </dgm:pt>
    <dgm:pt modelId="{04AFC054-EB98-4737-B04B-FD0402CC2D7C}" type="pres">
      <dgm:prSet presAssocID="{B8055934-306E-4226-B9D9-13872280C935}" presName="Name25" presStyleLbl="parChTrans1D1" presStyleIdx="2" presStyleCnt="5"/>
      <dgm:spPr/>
      <dgm:t>
        <a:bodyPr/>
        <a:lstStyle/>
        <a:p>
          <a:endParaRPr lang="en-GB"/>
        </a:p>
      </dgm:t>
    </dgm:pt>
    <dgm:pt modelId="{2CE5B9A3-9AE1-4958-8F3D-CBF1A255AB21}" type="pres">
      <dgm:prSet presAssocID="{BF7A1275-89CB-4A53-A7F9-60232D74B414}" presName="node" presStyleCnt="0"/>
      <dgm:spPr/>
    </dgm:pt>
    <dgm:pt modelId="{9A819911-33CB-4189-A78A-5A7A34D7EAA5}" type="pres">
      <dgm:prSet presAssocID="{BF7A1275-89CB-4A53-A7F9-60232D74B414}" presName="parentNode" presStyleLbl="node1" presStyleIdx="3" presStyleCnt="6" custScaleX="165887" custScaleY="149018" custLinFactX="79474" custLinFactNeighborX="100000" custLinFactNeighborY="-728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2198C4-68F6-4877-A798-A3EED1B566AC}" type="pres">
      <dgm:prSet presAssocID="{BF7A1275-89CB-4A53-A7F9-60232D74B41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06DF3E-D0FB-4B9E-9939-B7332BA50630}" type="pres">
      <dgm:prSet presAssocID="{2D6E0F76-A644-4ACA-AB5A-293391210F11}" presName="Name25" presStyleLbl="parChTrans1D1" presStyleIdx="3" presStyleCnt="5"/>
      <dgm:spPr/>
      <dgm:t>
        <a:bodyPr/>
        <a:lstStyle/>
        <a:p>
          <a:endParaRPr lang="en-GB"/>
        </a:p>
      </dgm:t>
    </dgm:pt>
    <dgm:pt modelId="{AE1051E2-F3A1-4015-978E-597ECC2A139E}" type="pres">
      <dgm:prSet presAssocID="{0B38412B-A357-4910-A7CA-E2916898EC47}" presName="node" presStyleCnt="0"/>
      <dgm:spPr/>
    </dgm:pt>
    <dgm:pt modelId="{3CFB0E3F-46AB-444C-A85F-299284FCD142}" type="pres">
      <dgm:prSet presAssocID="{0B38412B-A357-4910-A7CA-E2916898EC47}" presName="parentNode" presStyleLbl="node1" presStyleIdx="4" presStyleCnt="6" custScaleX="152909" custScaleY="147399" custLinFactX="35237" custLinFactNeighborX="100000" custLinFactNeighborY="-566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8611E5-4828-474D-89BB-B5F70EB1DA15}" type="pres">
      <dgm:prSet presAssocID="{0B38412B-A357-4910-A7CA-E2916898EC47}" presName="childNode" presStyleLbl="revTx" presStyleIdx="0" presStyleCnt="1">
        <dgm:presLayoutVars>
          <dgm:bulletEnabled val="1"/>
        </dgm:presLayoutVars>
      </dgm:prSet>
      <dgm:spPr/>
    </dgm:pt>
    <dgm:pt modelId="{690C631E-8C0E-4EF0-B501-C1A28C60ECF8}" type="pres">
      <dgm:prSet presAssocID="{C48E9EDC-7F5B-4BF9-8344-1DAAA6DFE363}" presName="Name25" presStyleLbl="parChTrans1D1" presStyleIdx="4" presStyleCnt="5"/>
      <dgm:spPr/>
      <dgm:t>
        <a:bodyPr/>
        <a:lstStyle/>
        <a:p>
          <a:endParaRPr lang="en-GB"/>
        </a:p>
      </dgm:t>
    </dgm:pt>
    <dgm:pt modelId="{78E37F1E-18F1-4056-BAD0-C5863218EA0A}" type="pres">
      <dgm:prSet presAssocID="{C0F58023-D030-48A0-977F-526488233030}" presName="node" presStyleCnt="0"/>
      <dgm:spPr/>
    </dgm:pt>
    <dgm:pt modelId="{B1B0146B-A498-4C53-8EA9-71585785F413}" type="pres">
      <dgm:prSet presAssocID="{C0F58023-D030-48A0-977F-526488233030}" presName="parentNode" presStyleLbl="node1" presStyleIdx="5" presStyleCnt="6" custLinFactNeighborX="69643" custLinFactNeighborY="-5182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0F249B-4CDB-4AF8-984B-BC6FEF858F95}" type="pres">
      <dgm:prSet presAssocID="{C0F58023-D030-48A0-977F-526488233030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784FFCD6-2875-49A9-A7CF-6738218840E1}" type="presOf" srcId="{9A3DF9ED-7A50-4EA9-92F5-F80097532915}" destId="{FF2E71DB-2051-4953-92C4-4B5F684E745A}" srcOrd="0" destOrd="0" presId="urn:microsoft.com/office/officeart/2005/8/layout/radial2"/>
    <dgm:cxn modelId="{3A616A5F-4C51-4C3E-8416-FF1660103D94}" type="presOf" srcId="{155A5AFC-48D0-4844-BEB8-AF949D5F384E}" destId="{0FB6B136-14EA-4B21-82E9-E219C6D5F79C}" srcOrd="0" destOrd="0" presId="urn:microsoft.com/office/officeart/2005/8/layout/radial2"/>
    <dgm:cxn modelId="{7109C23D-34F6-43AF-9F9B-D65DE3E02FCB}" type="presOf" srcId="{C0F58023-D030-48A0-977F-526488233030}" destId="{B1B0146B-A498-4C53-8EA9-71585785F413}" srcOrd="0" destOrd="0" presId="urn:microsoft.com/office/officeart/2005/8/layout/radial2"/>
    <dgm:cxn modelId="{AED6447B-DA1E-4CFD-93BE-2FBC51A8BB10}" srcId="{155A5AFC-48D0-4844-BEB8-AF949D5F384E}" destId="{9A3DF9ED-7A50-4EA9-92F5-F80097532915}" srcOrd="1" destOrd="0" parTransId="{D0F5080C-0972-42BF-8501-0D3CFEAEEDF1}" sibTransId="{FC4EF6CF-242F-43B1-B3B0-A6B37DAD29E6}"/>
    <dgm:cxn modelId="{E751E4CD-A436-4EA4-8843-A7673EC0E1E0}" srcId="{155A5AFC-48D0-4844-BEB8-AF949D5F384E}" destId="{C0F58023-D030-48A0-977F-526488233030}" srcOrd="4" destOrd="0" parTransId="{C48E9EDC-7F5B-4BF9-8344-1DAAA6DFE363}" sibTransId="{B4F12CDD-5DAC-4E61-A5B4-0AA8AA4E2069}"/>
    <dgm:cxn modelId="{8E144AAF-323F-43EB-BD98-7182227D234D}" type="presOf" srcId="{3DCC330D-649C-4564-A6B9-8EDE40F37CC2}" destId="{FDD4981B-2FBC-4777-A862-62CCD435C5C2}" srcOrd="0" destOrd="0" presId="urn:microsoft.com/office/officeart/2005/8/layout/radial2"/>
    <dgm:cxn modelId="{B1AE1DBD-4315-4FAC-8462-186EC444EF59}" type="presOf" srcId="{745592E3-CBD1-4FD7-BDB4-A99B99BECA0D}" destId="{A02198C4-68F6-4877-A798-A3EED1B566AC}" srcOrd="0" destOrd="1" presId="urn:microsoft.com/office/officeart/2005/8/layout/radial2"/>
    <dgm:cxn modelId="{2227A22D-8286-4CD4-8201-B99C8FBF22B4}" srcId="{BF7A1275-89CB-4A53-A7F9-60232D74B414}" destId="{745592E3-CBD1-4FD7-BDB4-A99B99BECA0D}" srcOrd="1" destOrd="0" parTransId="{CCA95A6C-0786-4A97-91EB-CB5AC8DCA05B}" sibTransId="{D36EE6B1-4B2F-4C6C-8092-760412424C12}"/>
    <dgm:cxn modelId="{00E28BAD-6E92-4A5F-990B-A36A6885CB71}" srcId="{BF7A1275-89CB-4A53-A7F9-60232D74B414}" destId="{B158CB31-58E7-4492-846E-AF9F0E1AFCD8}" srcOrd="0" destOrd="0" parTransId="{DD97E10E-05BF-4AC3-967A-EF227DD80B12}" sibTransId="{5F7458D9-E3A4-4924-9B2A-5B2A98F9C85F}"/>
    <dgm:cxn modelId="{F84BDE05-32DD-4FB7-A4D1-7E5558D5964E}" type="presOf" srcId="{8F5C208F-4632-4BAD-AB05-1E9BC466D834}" destId="{3CFF1D15-F64D-4712-A5B7-7297D56108B5}" srcOrd="0" destOrd="0" presId="urn:microsoft.com/office/officeart/2005/8/layout/radial2"/>
    <dgm:cxn modelId="{7CCD0DF9-EB75-46DF-97A8-9614294620E5}" srcId="{155A5AFC-48D0-4844-BEB8-AF949D5F384E}" destId="{0B38412B-A357-4910-A7CA-E2916898EC47}" srcOrd="3" destOrd="0" parTransId="{2D6E0F76-A644-4ACA-AB5A-293391210F11}" sibTransId="{4A5F7757-3983-477A-9396-D0BCDA3646A6}"/>
    <dgm:cxn modelId="{CD80A336-138B-4935-83F5-BF5B67490A58}" type="presOf" srcId="{B8055934-306E-4226-B9D9-13872280C935}" destId="{04AFC054-EB98-4737-B04B-FD0402CC2D7C}" srcOrd="0" destOrd="0" presId="urn:microsoft.com/office/officeart/2005/8/layout/radial2"/>
    <dgm:cxn modelId="{91DA7CBA-C8E2-44D1-8EA2-A22380E67473}" srcId="{155A5AFC-48D0-4844-BEB8-AF949D5F384E}" destId="{8F5C208F-4632-4BAD-AB05-1E9BC466D834}" srcOrd="0" destOrd="0" parTransId="{3DCC330D-649C-4564-A6B9-8EDE40F37CC2}" sibTransId="{79325D03-7693-44AC-ACBC-8C9052BB2BCB}"/>
    <dgm:cxn modelId="{8586A6B5-7FC1-416F-86C0-382592E5F9B5}" type="presOf" srcId="{BF7A1275-89CB-4A53-A7F9-60232D74B414}" destId="{9A819911-33CB-4189-A78A-5A7A34D7EAA5}" srcOrd="0" destOrd="0" presId="urn:microsoft.com/office/officeart/2005/8/layout/radial2"/>
    <dgm:cxn modelId="{43BDFF59-0C83-4A7B-B9B7-E51339B7EE3E}" type="presOf" srcId="{2D6E0F76-A644-4ACA-AB5A-293391210F11}" destId="{1006DF3E-D0FB-4B9E-9939-B7332BA50630}" srcOrd="0" destOrd="0" presId="urn:microsoft.com/office/officeart/2005/8/layout/radial2"/>
    <dgm:cxn modelId="{0EEB6926-5CCB-4D6A-B6CD-2478CEE27641}" type="presOf" srcId="{D0F5080C-0972-42BF-8501-0D3CFEAEEDF1}" destId="{BBE5EA5F-B3DA-47E1-8C49-5F64E99DD5F4}" srcOrd="0" destOrd="0" presId="urn:microsoft.com/office/officeart/2005/8/layout/radial2"/>
    <dgm:cxn modelId="{E157908C-2A42-4211-906D-B6B69C97D6E5}" type="presOf" srcId="{0B38412B-A357-4910-A7CA-E2916898EC47}" destId="{3CFB0E3F-46AB-444C-A85F-299284FCD142}" srcOrd="0" destOrd="0" presId="urn:microsoft.com/office/officeart/2005/8/layout/radial2"/>
    <dgm:cxn modelId="{9448C995-3BA1-44AD-9FD4-E580642730D8}" srcId="{155A5AFC-48D0-4844-BEB8-AF949D5F384E}" destId="{BF7A1275-89CB-4A53-A7F9-60232D74B414}" srcOrd="2" destOrd="0" parTransId="{B8055934-306E-4226-B9D9-13872280C935}" sibTransId="{9230DCAB-B915-4D39-A425-C8A741549F65}"/>
    <dgm:cxn modelId="{299282FD-75D6-4F1C-ABB1-E21F379EAABB}" type="presOf" srcId="{B158CB31-58E7-4492-846E-AF9F0E1AFCD8}" destId="{A02198C4-68F6-4877-A798-A3EED1B566AC}" srcOrd="0" destOrd="0" presId="urn:microsoft.com/office/officeart/2005/8/layout/radial2"/>
    <dgm:cxn modelId="{94CAFBFB-3BF4-4C20-ACAD-83DDC7921A53}" type="presOf" srcId="{C48E9EDC-7F5B-4BF9-8344-1DAAA6DFE363}" destId="{690C631E-8C0E-4EF0-B501-C1A28C60ECF8}" srcOrd="0" destOrd="0" presId="urn:microsoft.com/office/officeart/2005/8/layout/radial2"/>
    <dgm:cxn modelId="{0B5004AA-D7F6-457B-8C81-AED9CE8DA832}" type="presParOf" srcId="{0FB6B136-14EA-4B21-82E9-E219C6D5F79C}" destId="{59274F6C-0CF3-4A6B-BFE0-6C91D60D4662}" srcOrd="0" destOrd="0" presId="urn:microsoft.com/office/officeart/2005/8/layout/radial2"/>
    <dgm:cxn modelId="{C277BEDA-80D5-496E-A417-D3CDAB9EA2DF}" type="presParOf" srcId="{59274F6C-0CF3-4A6B-BFE0-6C91D60D4662}" destId="{3343D731-EB4C-4566-A7CD-D6F951EA19E1}" srcOrd="0" destOrd="0" presId="urn:microsoft.com/office/officeart/2005/8/layout/radial2"/>
    <dgm:cxn modelId="{5D9669D1-B61B-4FF1-A35C-C2B3BEDF3050}" type="presParOf" srcId="{3343D731-EB4C-4566-A7CD-D6F951EA19E1}" destId="{9FEDF5B9-FC7A-490C-A4AB-F3B02174F3B3}" srcOrd="0" destOrd="0" presId="urn:microsoft.com/office/officeart/2005/8/layout/radial2"/>
    <dgm:cxn modelId="{34AFCE6A-3D39-419C-84B2-F565796400E4}" type="presParOf" srcId="{3343D731-EB4C-4566-A7CD-D6F951EA19E1}" destId="{F38F521D-B98C-409A-AEB6-113E9D4068C5}" srcOrd="1" destOrd="0" presId="urn:microsoft.com/office/officeart/2005/8/layout/radial2"/>
    <dgm:cxn modelId="{DDA65C2E-7458-43EF-AF50-DCFD150BA75D}" type="presParOf" srcId="{59274F6C-0CF3-4A6B-BFE0-6C91D60D4662}" destId="{FDD4981B-2FBC-4777-A862-62CCD435C5C2}" srcOrd="1" destOrd="0" presId="urn:microsoft.com/office/officeart/2005/8/layout/radial2"/>
    <dgm:cxn modelId="{5408840B-D3E3-4ECE-B0F4-898BD283EF48}" type="presParOf" srcId="{59274F6C-0CF3-4A6B-BFE0-6C91D60D4662}" destId="{A7274892-F396-4C6E-8390-2A6FD9BFA757}" srcOrd="2" destOrd="0" presId="urn:microsoft.com/office/officeart/2005/8/layout/radial2"/>
    <dgm:cxn modelId="{F63D3EEA-2CC1-4B87-B254-7C7BE75EA30B}" type="presParOf" srcId="{A7274892-F396-4C6E-8390-2A6FD9BFA757}" destId="{3CFF1D15-F64D-4712-A5B7-7297D56108B5}" srcOrd="0" destOrd="0" presId="urn:microsoft.com/office/officeart/2005/8/layout/radial2"/>
    <dgm:cxn modelId="{14175DC3-5580-498F-8FCB-51C97B78E535}" type="presParOf" srcId="{A7274892-F396-4C6E-8390-2A6FD9BFA757}" destId="{3F16077E-5459-4347-91CC-CB42301ADEBA}" srcOrd="1" destOrd="0" presId="urn:microsoft.com/office/officeart/2005/8/layout/radial2"/>
    <dgm:cxn modelId="{B5A3A36E-A035-4604-9EB4-9376A27C4891}" type="presParOf" srcId="{59274F6C-0CF3-4A6B-BFE0-6C91D60D4662}" destId="{BBE5EA5F-B3DA-47E1-8C49-5F64E99DD5F4}" srcOrd="3" destOrd="0" presId="urn:microsoft.com/office/officeart/2005/8/layout/radial2"/>
    <dgm:cxn modelId="{F3FEC74F-8139-44CD-8D1B-3D3F595A72E0}" type="presParOf" srcId="{59274F6C-0CF3-4A6B-BFE0-6C91D60D4662}" destId="{B6695A97-75AE-4AB5-9AAD-060B0B9119A7}" srcOrd="4" destOrd="0" presId="urn:microsoft.com/office/officeart/2005/8/layout/radial2"/>
    <dgm:cxn modelId="{90127C80-1D67-46DD-A8F3-548293BDEDB1}" type="presParOf" srcId="{B6695A97-75AE-4AB5-9AAD-060B0B9119A7}" destId="{FF2E71DB-2051-4953-92C4-4B5F684E745A}" srcOrd="0" destOrd="0" presId="urn:microsoft.com/office/officeart/2005/8/layout/radial2"/>
    <dgm:cxn modelId="{AEEC0DEE-1FCD-4C88-B39D-09F69198FC33}" type="presParOf" srcId="{B6695A97-75AE-4AB5-9AAD-060B0B9119A7}" destId="{72FA0A8C-5612-4358-A6B8-4DC34AD6C2A0}" srcOrd="1" destOrd="0" presId="urn:microsoft.com/office/officeart/2005/8/layout/radial2"/>
    <dgm:cxn modelId="{293AF7DD-E63F-4B28-9242-CB780976EE8D}" type="presParOf" srcId="{59274F6C-0CF3-4A6B-BFE0-6C91D60D4662}" destId="{04AFC054-EB98-4737-B04B-FD0402CC2D7C}" srcOrd="5" destOrd="0" presId="urn:microsoft.com/office/officeart/2005/8/layout/radial2"/>
    <dgm:cxn modelId="{3B78A1FD-B708-4399-8029-CBEF485C29F5}" type="presParOf" srcId="{59274F6C-0CF3-4A6B-BFE0-6C91D60D4662}" destId="{2CE5B9A3-9AE1-4958-8F3D-CBF1A255AB21}" srcOrd="6" destOrd="0" presId="urn:microsoft.com/office/officeart/2005/8/layout/radial2"/>
    <dgm:cxn modelId="{2BE14EA6-66D1-4535-9573-902E441E4826}" type="presParOf" srcId="{2CE5B9A3-9AE1-4958-8F3D-CBF1A255AB21}" destId="{9A819911-33CB-4189-A78A-5A7A34D7EAA5}" srcOrd="0" destOrd="0" presId="urn:microsoft.com/office/officeart/2005/8/layout/radial2"/>
    <dgm:cxn modelId="{AEF66503-2A28-41D9-81FF-D56A38DBFE73}" type="presParOf" srcId="{2CE5B9A3-9AE1-4958-8F3D-CBF1A255AB21}" destId="{A02198C4-68F6-4877-A798-A3EED1B566AC}" srcOrd="1" destOrd="0" presId="urn:microsoft.com/office/officeart/2005/8/layout/radial2"/>
    <dgm:cxn modelId="{8D3B7DFA-072F-4FAF-BC45-F8E21AB7D381}" type="presParOf" srcId="{59274F6C-0CF3-4A6B-BFE0-6C91D60D4662}" destId="{1006DF3E-D0FB-4B9E-9939-B7332BA50630}" srcOrd="7" destOrd="0" presId="urn:microsoft.com/office/officeart/2005/8/layout/radial2"/>
    <dgm:cxn modelId="{1074CD50-A9AF-49C5-A9D7-C4C210A0708E}" type="presParOf" srcId="{59274F6C-0CF3-4A6B-BFE0-6C91D60D4662}" destId="{AE1051E2-F3A1-4015-978E-597ECC2A139E}" srcOrd="8" destOrd="0" presId="urn:microsoft.com/office/officeart/2005/8/layout/radial2"/>
    <dgm:cxn modelId="{F0773D3B-C8CF-4D54-95BC-54C7DA574A58}" type="presParOf" srcId="{AE1051E2-F3A1-4015-978E-597ECC2A139E}" destId="{3CFB0E3F-46AB-444C-A85F-299284FCD142}" srcOrd="0" destOrd="0" presId="urn:microsoft.com/office/officeart/2005/8/layout/radial2"/>
    <dgm:cxn modelId="{630D26E4-A498-459A-AB16-C25A937733A5}" type="presParOf" srcId="{AE1051E2-F3A1-4015-978E-597ECC2A139E}" destId="{AE8611E5-4828-474D-89BB-B5F70EB1DA15}" srcOrd="1" destOrd="0" presId="urn:microsoft.com/office/officeart/2005/8/layout/radial2"/>
    <dgm:cxn modelId="{2EF75761-D6A6-4E8C-90E5-FBD19641E259}" type="presParOf" srcId="{59274F6C-0CF3-4A6B-BFE0-6C91D60D4662}" destId="{690C631E-8C0E-4EF0-B501-C1A28C60ECF8}" srcOrd="9" destOrd="0" presId="urn:microsoft.com/office/officeart/2005/8/layout/radial2"/>
    <dgm:cxn modelId="{48A933E3-1FEF-4533-BC24-16A3CBE7B9EB}" type="presParOf" srcId="{59274F6C-0CF3-4A6B-BFE0-6C91D60D4662}" destId="{78E37F1E-18F1-4056-BAD0-C5863218EA0A}" srcOrd="10" destOrd="0" presId="urn:microsoft.com/office/officeart/2005/8/layout/radial2"/>
    <dgm:cxn modelId="{A9ABA977-7C4C-4C35-AACA-AA4A3121CCB6}" type="presParOf" srcId="{78E37F1E-18F1-4056-BAD0-C5863218EA0A}" destId="{B1B0146B-A498-4C53-8EA9-71585785F413}" srcOrd="0" destOrd="0" presId="urn:microsoft.com/office/officeart/2005/8/layout/radial2"/>
    <dgm:cxn modelId="{EEBB338F-A9D5-4BD9-BBE0-7CC2A1979667}" type="presParOf" srcId="{78E37F1E-18F1-4056-BAD0-C5863218EA0A}" destId="{F80F249B-4CDB-4AF8-984B-BC6FEF858F9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A8ED3-A81F-4589-9654-2768F6A717BA}">
      <dsp:nvSpPr>
        <dsp:cNvPr id="0" name=""/>
        <dsp:cNvSpPr/>
      </dsp:nvSpPr>
      <dsp:spPr>
        <a:xfrm>
          <a:off x="0" y="295935"/>
          <a:ext cx="4208793" cy="26846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Aviation</a:t>
          </a:r>
          <a:endParaRPr lang="en-GB" sz="3200" kern="1200" dirty="0"/>
        </a:p>
      </dsp:txBody>
      <dsp:txXfrm>
        <a:off x="78630" y="374565"/>
        <a:ext cx="4051533" cy="2527363"/>
      </dsp:txXfrm>
    </dsp:sp>
    <dsp:sp modelId="{F41EAB35-AAF5-47E4-97E5-CF3D95D27495}">
      <dsp:nvSpPr>
        <dsp:cNvPr id="0" name=""/>
        <dsp:cNvSpPr/>
      </dsp:nvSpPr>
      <dsp:spPr>
        <a:xfrm>
          <a:off x="420879" y="2980558"/>
          <a:ext cx="155180" cy="683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301"/>
              </a:lnTo>
              <a:lnTo>
                <a:pt x="155180" y="6833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A5E64-4B29-420F-985F-56BFC032BE86}">
      <dsp:nvSpPr>
        <dsp:cNvPr id="0" name=""/>
        <dsp:cNvSpPr/>
      </dsp:nvSpPr>
      <dsp:spPr>
        <a:xfrm>
          <a:off x="576059" y="3248267"/>
          <a:ext cx="3281030" cy="831186"/>
        </a:xfrm>
        <a:prstGeom prst="roundRect">
          <a:avLst>
            <a:gd name="adj" fmla="val 10000"/>
          </a:avLst>
        </a:prstGeom>
        <a:solidFill>
          <a:srgbClr val="E9AD00">
            <a:alpha val="9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Boeing 737 family  4 000 units</a:t>
          </a:r>
          <a:endParaRPr lang="en-GB" sz="1800" kern="1200" dirty="0"/>
        </a:p>
      </dsp:txBody>
      <dsp:txXfrm>
        <a:off x="600404" y="3272612"/>
        <a:ext cx="3232340" cy="782496"/>
      </dsp:txXfrm>
    </dsp:sp>
    <dsp:sp modelId="{580DCB1C-1CB1-4669-BFB7-0691790E4D84}">
      <dsp:nvSpPr>
        <dsp:cNvPr id="0" name=""/>
        <dsp:cNvSpPr/>
      </dsp:nvSpPr>
      <dsp:spPr>
        <a:xfrm>
          <a:off x="420879" y="2980558"/>
          <a:ext cx="155180" cy="1763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419"/>
              </a:lnTo>
              <a:lnTo>
                <a:pt x="155180" y="176341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38C85-536C-49D5-A817-E3605C5AF7FF}">
      <dsp:nvSpPr>
        <dsp:cNvPr id="0" name=""/>
        <dsp:cNvSpPr/>
      </dsp:nvSpPr>
      <dsp:spPr>
        <a:xfrm>
          <a:off x="576059" y="4328385"/>
          <a:ext cx="3234750" cy="831186"/>
        </a:xfrm>
        <a:prstGeom prst="roundRect">
          <a:avLst>
            <a:gd name="adj" fmla="val 10000"/>
          </a:avLst>
        </a:prstGeom>
        <a:solidFill>
          <a:srgbClr val="E9AD00">
            <a:alpha val="9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Airbus 320 family  3 000 units</a:t>
          </a:r>
          <a:endParaRPr lang="en-GB" sz="1800" kern="1200" dirty="0"/>
        </a:p>
      </dsp:txBody>
      <dsp:txXfrm>
        <a:off x="600404" y="4352730"/>
        <a:ext cx="3186060" cy="782496"/>
      </dsp:txXfrm>
    </dsp:sp>
    <dsp:sp modelId="{772798B2-9B3B-485F-875E-03454B02ADE2}">
      <dsp:nvSpPr>
        <dsp:cNvPr id="0" name=""/>
        <dsp:cNvSpPr/>
      </dsp:nvSpPr>
      <dsp:spPr>
        <a:xfrm>
          <a:off x="4627965" y="297115"/>
          <a:ext cx="3914221" cy="26846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FF0000"/>
              </a:solidFill>
            </a:rPr>
            <a:t>Hi-Speed Trains</a:t>
          </a:r>
          <a:endParaRPr lang="en-GB" sz="2800" kern="1200" dirty="0">
            <a:solidFill>
              <a:srgbClr val="FF0000"/>
            </a:solidFill>
          </a:endParaRPr>
        </a:p>
      </dsp:txBody>
      <dsp:txXfrm>
        <a:off x="4706595" y="375745"/>
        <a:ext cx="3756961" cy="2527363"/>
      </dsp:txXfrm>
    </dsp:sp>
    <dsp:sp modelId="{5BF5D999-DE45-461F-94ED-B3033101EA24}">
      <dsp:nvSpPr>
        <dsp:cNvPr id="0" name=""/>
        <dsp:cNvSpPr/>
      </dsp:nvSpPr>
      <dsp:spPr>
        <a:xfrm>
          <a:off x="5019387" y="2981738"/>
          <a:ext cx="237193" cy="702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443"/>
              </a:lnTo>
              <a:lnTo>
                <a:pt x="237193" y="702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89B3C-E713-49B6-8A74-31CEA52F50DD}">
      <dsp:nvSpPr>
        <dsp:cNvPr id="0" name=""/>
        <dsp:cNvSpPr/>
      </dsp:nvSpPr>
      <dsp:spPr>
        <a:xfrm>
          <a:off x="5256581" y="3268589"/>
          <a:ext cx="3226571" cy="831186"/>
        </a:xfrm>
        <a:prstGeom prst="roundRect">
          <a:avLst>
            <a:gd name="adj" fmla="val 10000"/>
          </a:avLst>
        </a:prstGeom>
        <a:solidFill>
          <a:srgbClr val="E9AD00">
            <a:alpha val="9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TGV (seven types)              550 units</a:t>
          </a:r>
          <a:endParaRPr lang="en-GB" sz="1600" kern="1200" dirty="0"/>
        </a:p>
      </dsp:txBody>
      <dsp:txXfrm>
        <a:off x="5280926" y="3292934"/>
        <a:ext cx="3177881" cy="782496"/>
      </dsp:txXfrm>
    </dsp:sp>
    <dsp:sp modelId="{923E11D0-212F-435F-8770-D65406935F1B}">
      <dsp:nvSpPr>
        <dsp:cNvPr id="0" name=""/>
        <dsp:cNvSpPr/>
      </dsp:nvSpPr>
      <dsp:spPr>
        <a:xfrm>
          <a:off x="5019387" y="2981738"/>
          <a:ext cx="237193" cy="1782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561"/>
              </a:lnTo>
              <a:lnTo>
                <a:pt x="237193" y="1782561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8D081-862D-4C92-B067-9352F36DDF7F}">
      <dsp:nvSpPr>
        <dsp:cNvPr id="0" name=""/>
        <dsp:cNvSpPr/>
      </dsp:nvSpPr>
      <dsp:spPr>
        <a:xfrm>
          <a:off x="5256581" y="4348707"/>
          <a:ext cx="3211450" cy="831186"/>
        </a:xfrm>
        <a:prstGeom prst="roundRect">
          <a:avLst>
            <a:gd name="adj" fmla="val 10000"/>
          </a:avLst>
        </a:prstGeom>
        <a:solidFill>
          <a:srgbClr val="E9AD00">
            <a:alpha val="9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Shinkansen</a:t>
          </a:r>
          <a:r>
            <a:rPr lang="en-GB" sz="1600" kern="1200" dirty="0" smtClean="0"/>
            <a:t> family approx. 600 units</a:t>
          </a:r>
          <a:endParaRPr lang="en-GB" sz="1600" kern="1200" dirty="0"/>
        </a:p>
      </dsp:txBody>
      <dsp:txXfrm>
        <a:off x="5280926" y="4373052"/>
        <a:ext cx="3162760" cy="782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20030-866E-4F11-A8E7-1597DC2989B7}">
      <dsp:nvSpPr>
        <dsp:cNvPr id="0" name=""/>
        <dsp:cNvSpPr/>
      </dsp:nvSpPr>
      <dsp:spPr>
        <a:xfrm>
          <a:off x="0" y="17199"/>
          <a:ext cx="8640960" cy="71954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dirty="0" smtClean="0"/>
            <a:t>Interoperability without borders</a:t>
          </a:r>
          <a:endParaRPr lang="en-GB" sz="3000" kern="1200" dirty="0"/>
        </a:p>
      </dsp:txBody>
      <dsp:txXfrm>
        <a:off x="35125" y="52324"/>
        <a:ext cx="8570710" cy="649299"/>
      </dsp:txXfrm>
    </dsp:sp>
    <dsp:sp modelId="{430C41F7-0C10-4454-A72C-3DA82503FE4E}">
      <dsp:nvSpPr>
        <dsp:cNvPr id="0" name=""/>
        <dsp:cNvSpPr/>
      </dsp:nvSpPr>
      <dsp:spPr>
        <a:xfrm>
          <a:off x="0" y="823149"/>
          <a:ext cx="8640960" cy="71954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dirty="0" smtClean="0"/>
            <a:t>Innovation without re-inventing the wheel</a:t>
          </a:r>
          <a:endParaRPr lang="en-GB" sz="3000" kern="1200" dirty="0"/>
        </a:p>
      </dsp:txBody>
      <dsp:txXfrm>
        <a:off x="35125" y="858274"/>
        <a:ext cx="8570710" cy="649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C631E-8C0E-4EF0-B501-C1A28C60ECF8}">
      <dsp:nvSpPr>
        <dsp:cNvPr id="0" name=""/>
        <dsp:cNvSpPr/>
      </dsp:nvSpPr>
      <dsp:spPr>
        <a:xfrm rot="2363749">
          <a:off x="2735583" y="3814101"/>
          <a:ext cx="1566415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1566415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6DF3E-D0FB-4B9E-9939-B7332BA50630}">
      <dsp:nvSpPr>
        <dsp:cNvPr id="0" name=""/>
        <dsp:cNvSpPr/>
      </dsp:nvSpPr>
      <dsp:spPr>
        <a:xfrm rot="1137667">
          <a:off x="2853132" y="3429046"/>
          <a:ext cx="222671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2226714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FC054-EB98-4737-B04B-FD0402CC2D7C}">
      <dsp:nvSpPr>
        <dsp:cNvPr id="0" name=""/>
        <dsp:cNvSpPr/>
      </dsp:nvSpPr>
      <dsp:spPr>
        <a:xfrm rot="21542275">
          <a:off x="2913358" y="2856873"/>
          <a:ext cx="2624223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2624223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5EA5F-B3DA-47E1-8C49-5F64E99DD5F4}">
      <dsp:nvSpPr>
        <dsp:cNvPr id="0" name=""/>
        <dsp:cNvSpPr/>
      </dsp:nvSpPr>
      <dsp:spPr>
        <a:xfrm rot="19825478">
          <a:off x="2839889" y="2311996"/>
          <a:ext cx="113060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1130600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4981B-2FBC-4777-A862-62CCD435C5C2}">
      <dsp:nvSpPr>
        <dsp:cNvPr id="0" name=""/>
        <dsp:cNvSpPr/>
      </dsp:nvSpPr>
      <dsp:spPr>
        <a:xfrm rot="18063998">
          <a:off x="2485980" y="1976011"/>
          <a:ext cx="908066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908066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F521D-B98C-409A-AEB6-113E9D4068C5}">
      <dsp:nvSpPr>
        <dsp:cNvPr id="0" name=""/>
        <dsp:cNvSpPr/>
      </dsp:nvSpPr>
      <dsp:spPr>
        <a:xfrm>
          <a:off x="1643980" y="2156437"/>
          <a:ext cx="1493603" cy="14936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F1D15-F64D-4712-A5B7-7297D56108B5}">
      <dsp:nvSpPr>
        <dsp:cNvPr id="0" name=""/>
        <dsp:cNvSpPr/>
      </dsp:nvSpPr>
      <dsp:spPr>
        <a:xfrm>
          <a:off x="2664630" y="-280822"/>
          <a:ext cx="2069731" cy="202344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 smtClean="0"/>
            <a:t>Less cost</a:t>
          </a:r>
          <a:endParaRPr lang="en-GB" sz="2800" kern="1200" dirty="0"/>
        </a:p>
      </dsp:txBody>
      <dsp:txXfrm>
        <a:off x="2967735" y="15505"/>
        <a:ext cx="1463521" cy="1430790"/>
      </dsp:txXfrm>
    </dsp:sp>
    <dsp:sp modelId="{FF2E71DB-2051-4953-92C4-4B5F684E745A}">
      <dsp:nvSpPr>
        <dsp:cNvPr id="0" name=""/>
        <dsp:cNvSpPr/>
      </dsp:nvSpPr>
      <dsp:spPr>
        <a:xfrm>
          <a:off x="3815284" y="1067119"/>
          <a:ext cx="1294219" cy="132091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/>
            <a:t>More quality</a:t>
          </a:r>
          <a:endParaRPr lang="en-GB" sz="2400" kern="1200" dirty="0"/>
        </a:p>
      </dsp:txBody>
      <dsp:txXfrm>
        <a:off x="4004818" y="1260563"/>
        <a:ext cx="915151" cy="934027"/>
      </dsp:txXfrm>
    </dsp:sp>
    <dsp:sp modelId="{9A819911-33CB-4189-A78A-5A7A34D7EAA5}">
      <dsp:nvSpPr>
        <dsp:cNvPr id="0" name=""/>
        <dsp:cNvSpPr/>
      </dsp:nvSpPr>
      <dsp:spPr>
        <a:xfrm>
          <a:off x="5537267" y="2170196"/>
          <a:ext cx="1486616" cy="133544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More capacity</a:t>
          </a:r>
          <a:endParaRPr lang="en-GB" sz="1800" kern="1200" dirty="0"/>
        </a:p>
      </dsp:txBody>
      <dsp:txXfrm>
        <a:off x="5754977" y="2365767"/>
        <a:ext cx="1051196" cy="944300"/>
      </dsp:txXfrm>
    </dsp:sp>
    <dsp:sp modelId="{A02198C4-68F6-4877-A798-A3EED1B566AC}">
      <dsp:nvSpPr>
        <dsp:cNvPr id="0" name=""/>
        <dsp:cNvSpPr/>
      </dsp:nvSpPr>
      <dsp:spPr>
        <a:xfrm>
          <a:off x="6375432" y="2170196"/>
          <a:ext cx="2229924" cy="1335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More passengers</a:t>
          </a:r>
          <a:endParaRPr lang="en-GB" sz="1400" kern="1200" dirty="0"/>
        </a:p>
        <a:p>
          <a:pPr marL="114300" lvl="1" indent="-114300" algn="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More goods</a:t>
          </a:r>
          <a:endParaRPr lang="en-GB" sz="1400" kern="1200" dirty="0"/>
        </a:p>
      </dsp:txBody>
      <dsp:txXfrm>
        <a:off x="6375432" y="2170196"/>
        <a:ext cx="2229924" cy="1335442"/>
      </dsp:txXfrm>
    </dsp:sp>
    <dsp:sp modelId="{3CFB0E3F-46AB-444C-A85F-299284FCD142}">
      <dsp:nvSpPr>
        <dsp:cNvPr id="0" name=""/>
        <dsp:cNvSpPr/>
      </dsp:nvSpPr>
      <dsp:spPr>
        <a:xfrm>
          <a:off x="4979668" y="3367630"/>
          <a:ext cx="1370312" cy="132093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baseline="0" smtClean="0"/>
            <a:t>More Green</a:t>
          </a:r>
          <a:endParaRPr lang="en-GB" sz="2000" kern="1200"/>
        </a:p>
      </dsp:txBody>
      <dsp:txXfrm>
        <a:off x="5180346" y="3561076"/>
        <a:ext cx="968956" cy="934041"/>
      </dsp:txXfrm>
    </dsp:sp>
    <dsp:sp modelId="{B1B0146B-A498-4C53-8EA9-71585785F413}">
      <dsp:nvSpPr>
        <dsp:cNvPr id="0" name=""/>
        <dsp:cNvSpPr/>
      </dsp:nvSpPr>
      <dsp:spPr>
        <a:xfrm>
          <a:off x="4022225" y="4163044"/>
          <a:ext cx="896162" cy="89616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baseline="0" dirty="0" smtClean="0"/>
            <a:t>We do not cheat</a:t>
          </a:r>
          <a:endParaRPr lang="en-GB" sz="1400" kern="1200" dirty="0"/>
        </a:p>
      </dsp:txBody>
      <dsp:txXfrm>
        <a:off x="4153465" y="4294284"/>
        <a:ext cx="633682" cy="633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5D74-C6A5-47A1-BD06-2971F6A37E34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0BBBD-2C7B-46CF-8110-BFAD9DF0A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5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Rail is in </a:t>
            </a:r>
            <a:r>
              <a:rPr lang="sv-SE" dirty="0" err="1" smtClean="0"/>
              <a:t>competition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other</a:t>
            </a:r>
            <a:r>
              <a:rPr lang="sv-SE" dirty="0" smtClean="0"/>
              <a:t> transport modes – and </a:t>
            </a:r>
            <a:r>
              <a:rPr lang="sv-SE" dirty="0" err="1" smtClean="0"/>
              <a:t>rail</a:t>
            </a:r>
            <a:r>
              <a:rPr lang="sv-SE" dirty="0" smtClean="0"/>
              <a:t> has </a:t>
            </a:r>
            <a:r>
              <a:rPr lang="sv-SE" dirty="0" err="1" smtClean="0"/>
              <a:t>economic</a:t>
            </a:r>
            <a:r>
              <a:rPr lang="sv-SE" dirty="0" smtClean="0"/>
              <a:t> </a:t>
            </a:r>
            <a:r>
              <a:rPr lang="sv-SE" dirty="0" err="1" smtClean="0"/>
              <a:t>disadvantages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BBBD-2C7B-46CF-8110-BFAD9DF0A1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0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dirty="0" smtClean="0"/>
              <a:t>For </a:t>
            </a:r>
            <a:r>
              <a:rPr lang="sv-SE" dirty="0" err="1" smtClean="0"/>
              <a:t>example</a:t>
            </a:r>
            <a:r>
              <a:rPr lang="sv-SE" dirty="0" smtClean="0"/>
              <a:t>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89B95-F086-4A56-B375-4F4B888183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8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we do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solve the real problems of the system</a:t>
            </a:r>
            <a:r>
              <a:rPr lang="en-US" dirty="0" smtClean="0"/>
              <a:t>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It is a COLLECTIVE problem – we need to foster </a:t>
            </a:r>
            <a:r>
              <a:rPr lang="en-US" b="1" dirty="0"/>
              <a:t>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ooperation &amp; competitive operation</a:t>
            </a:r>
          </a:p>
          <a:p>
            <a:endParaRPr lang="en-US" b="1" dirty="0"/>
          </a:p>
          <a:p>
            <a:r>
              <a:rPr lang="en-US" dirty="0" smtClean="0"/>
              <a:t>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whole story is about creating an open shared system (which enables competition) – cooperation is endorsed through standardization (e.g. ERTMS System Authority, Stakeholders Platform) </a:t>
            </a:r>
          </a:p>
          <a:p>
            <a:endParaRPr lang="en-US" dirty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BBBD-2C7B-46CF-8110-BFAD9DF0A1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50D4-2121-4EDE-B5A3-F3E2408B13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3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BBBD-2C7B-46CF-8110-BFAD9DF0A1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BBBD-2C7B-46CF-8110-BFAD9DF0A1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5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347864" y="4410249"/>
            <a:ext cx="5338938" cy="245269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600" b="0" i="0">
                <a:solidFill>
                  <a:srgbClr val="F0F0E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Meeting/Conference</a:t>
            </a:r>
            <a:r>
              <a:rPr lang="en-US" dirty="0" smtClean="0"/>
              <a:t>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715635" y="3377467"/>
            <a:ext cx="5977409" cy="856573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add the Title of the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347865" y="4950472"/>
            <a:ext cx="5338936" cy="264319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i="0" baseline="0">
                <a:solidFill>
                  <a:srgbClr val="F0F0EE"/>
                </a:solidFill>
              </a:defRPr>
            </a:lvl1pPr>
          </a:lstStyle>
          <a:p>
            <a:pPr lvl="0"/>
            <a:r>
              <a:rPr lang="en-GB" dirty="0" smtClean="0"/>
              <a:t>Speaker (First Name and SURNAME),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347864" y="4668776"/>
            <a:ext cx="5343699" cy="25973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i="0" baseline="0">
                <a:solidFill>
                  <a:srgbClr val="F0F0EE"/>
                </a:solidFill>
              </a:defRPr>
            </a:lvl1pPr>
          </a:lstStyle>
          <a:p>
            <a:pPr lvl="0"/>
            <a:r>
              <a:rPr lang="en-GB" dirty="0" smtClean="0"/>
              <a:t>Location, Date (DD/MM/YYYY)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11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1560" y="3296967"/>
            <a:ext cx="7848872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Add Section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062F9617-6250-4A4E-A789-B3C5DD95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/>
          <a:lstStyle>
            <a:lvl1pPr marL="342900" indent="-342900">
              <a:buFont typeface="Calibri" panose="020F0502020204030204" pitchFamily="34" charset="0"/>
              <a:buChar char="›"/>
              <a:defRPr sz="2200"/>
            </a:lvl1pPr>
            <a:lvl2pPr marL="285750" indent="-285750">
              <a:buClr>
                <a:srgbClr val="6699CC"/>
              </a:buClr>
              <a:buFont typeface="Calibri" pitchFamily="34" charset="0"/>
              <a:buChar char="›"/>
              <a:defRPr sz="2000" baseline="0"/>
            </a:lvl2pPr>
            <a:lvl3pPr marL="702900" indent="-342900">
              <a:buClr>
                <a:srgbClr val="6699CC"/>
              </a:buClr>
              <a:buFont typeface="Calibri" pitchFamily="34" charset="0"/>
              <a:buChar char="›"/>
              <a:defRPr/>
            </a:lvl3pPr>
            <a:lvl4pPr marL="1074738" indent="-355600">
              <a:buClr>
                <a:srgbClr val="6699CC"/>
              </a:buClr>
              <a:buFont typeface="Calibri" pitchFamily="34" charset="0"/>
              <a:buChar char="›"/>
              <a:defRPr/>
            </a:lvl4pPr>
            <a:lvl5pPr marL="1440000" indent="-360000">
              <a:buClr>
                <a:srgbClr val="6699CC"/>
              </a:buClr>
              <a:buFont typeface="Calibri" pitchFamily="34" charset="0"/>
              <a:buChar char="›"/>
              <a:defRPr i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9617-6250-4A4E-A789-B3C5DD9581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14414" y="-24"/>
            <a:ext cx="7929618" cy="952524"/>
          </a:xfrm>
          <a:prstGeom prst="rect">
            <a:avLst/>
          </a:prstGeom>
        </p:spPr>
        <p:txBody>
          <a:bodyPr vert="horz" lIns="91440" tIns="45720" rIns="43200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00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+ Sloga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38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214414" y="-24"/>
            <a:ext cx="7929618" cy="942559"/>
          </a:xfrm>
          <a:prstGeom prst="rect">
            <a:avLst/>
          </a:prstGeom>
        </p:spPr>
        <p:txBody>
          <a:bodyPr vert="horz" lIns="91440" tIns="45720" rIns="43200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285860"/>
            <a:ext cx="8786874" cy="4929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7275404" y="6429398"/>
            <a:ext cx="14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62F9617-6250-4A4E-A789-B3C5DD95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6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rgbClr val="6699CC"/>
        </a:buClr>
        <a:buFont typeface="Calibri" pitchFamily="34" charset="0"/>
        <a:buChar char="›"/>
        <a:defRPr sz="2200" b="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600"/>
        </a:spcBef>
        <a:buClr>
          <a:srgbClr val="6699CC"/>
        </a:buClr>
        <a:buFont typeface="Calibri" pitchFamily="34" charset="0"/>
        <a:buChar char="›"/>
        <a:defRPr sz="2000" b="0" i="0" kern="1200">
          <a:ln>
            <a:noFill/>
          </a:ln>
          <a:solidFill>
            <a:schemeClr val="tx2"/>
          </a:solidFill>
          <a:latin typeface="+mn-lt"/>
          <a:ea typeface="+mn-ea"/>
          <a:cs typeface="+mn-cs"/>
        </a:defRPr>
      </a:lvl2pPr>
      <a:lvl3pPr marL="702900" indent="-342900" algn="l" defTabSz="914400" rtl="0" eaLnBrk="1" latinLnBrk="0" hangingPunct="1">
        <a:spcBef>
          <a:spcPts val="0"/>
        </a:spcBef>
        <a:buClr>
          <a:srgbClr val="6699CC"/>
        </a:buClr>
        <a:buSzPct val="100000"/>
        <a:buFont typeface="Calibri" pitchFamily="34" charset="0"/>
        <a:buChar char="›"/>
        <a:tabLst>
          <a:tab pos="720000" algn="l"/>
        </a:tabLst>
        <a:defRPr sz="1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074738" indent="-355600" algn="l" defTabSz="914400" rtl="0" eaLnBrk="1" latinLnBrk="0" hangingPunct="1">
        <a:spcBef>
          <a:spcPts val="0"/>
        </a:spcBef>
        <a:buClr>
          <a:srgbClr val="6699CC"/>
        </a:buClr>
        <a:buFont typeface="Calibri" pitchFamily="34" charset="0"/>
        <a:buChar char="›"/>
        <a:tabLst>
          <a:tab pos="1080000" algn="l"/>
        </a:tabLst>
        <a:defRPr sz="1800" i="0" kern="1200">
          <a:ln>
            <a:noFill/>
          </a:ln>
          <a:solidFill>
            <a:srgbClr val="0C4DA2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spcBef>
          <a:spcPts val="0"/>
        </a:spcBef>
        <a:buClr>
          <a:srgbClr val="6699CC"/>
        </a:buClr>
        <a:buFont typeface="Calibri" pitchFamily="34" charset="0"/>
        <a:buChar char="›"/>
        <a:tabLst>
          <a:tab pos="1438275" algn="l"/>
        </a:tabLst>
        <a:defRPr sz="1600" i="1" kern="1200">
          <a:ln>
            <a:noFill/>
          </a:ln>
          <a:solidFill>
            <a:srgbClr val="0C4DA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0" kern="1200">
          <a:ln w="0"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European Rail Summit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European Railway Technology – Quo Vadis?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Josef DOPPELBAUER, Executive Director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Brussels, 28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9617-6250-4A4E-A789-B3C5DD958110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End </a:t>
            </a:r>
            <a:r>
              <a:rPr lang="en-US" dirty="0"/>
              <a:t>U</a:t>
            </a:r>
            <a:r>
              <a:rPr lang="en-US" dirty="0" smtClean="0"/>
              <a:t>p in the Railway Museum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995" y="3043258"/>
            <a:ext cx="2943225" cy="1219200"/>
          </a:xfrm>
          <a:prstGeom prst="rect">
            <a:avLst/>
          </a:prstGeom>
        </p:spPr>
      </p:pic>
      <p:pic>
        <p:nvPicPr>
          <p:cNvPr id="1026" name="Picture 2" descr="http://i2.cdn.turner.com/cnnnext/dam/assets/131217110359-kenya-chinese-railway-1-horizontal-large-gall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85" y="4571125"/>
            <a:ext cx="3044736" cy="16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141" y="2930501"/>
            <a:ext cx="2648310" cy="1472515"/>
          </a:xfrm>
          <a:prstGeom prst="rect">
            <a:avLst/>
          </a:prstGeom>
        </p:spPr>
      </p:pic>
      <p:pic>
        <p:nvPicPr>
          <p:cNvPr id="1030" name="Picture 6" descr="http://www.thomastthomas.com/Railway%20Museum%20Railcars%20-%201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41" y="1120606"/>
            <a:ext cx="2648309" cy="16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irr.org/girr/relics/wrm/wrm_mine_loco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85" y="1120606"/>
            <a:ext cx="3044736" cy="16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ndiantouristblog.files.wordpress.com/2014/05/delhi-national-railway-museu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40" y="4571122"/>
            <a:ext cx="2648310" cy="161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ananiemand.org.za/Around%20the%20world/Guatemala/Images/Image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2" y="4571124"/>
            <a:ext cx="2710268" cy="16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2" y="1120606"/>
            <a:ext cx="2710268" cy="1641787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2" y="2930501"/>
            <a:ext cx="2715378" cy="1472515"/>
          </a:xfrm>
        </p:spPr>
      </p:pic>
    </p:spTree>
    <p:extLst>
      <p:ext uri="{BB962C8B-B14F-4D97-AF65-F5344CB8AC3E}">
        <p14:creationId xmlns:p14="http://schemas.microsoft.com/office/powerpoint/2010/main" val="19818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era.eu.int\dfs\Home\minkoma\CI\Logo\ER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8" y="5101453"/>
            <a:ext cx="2136684" cy="10671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066482"/>
          <a:ext cx="8640960" cy="524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 </a:t>
            </a:r>
            <a:r>
              <a:rPr lang="sv-SE" dirty="0" err="1" smtClean="0"/>
              <a:t>Sustainable</a:t>
            </a:r>
            <a:r>
              <a:rPr lang="sv-SE" dirty="0" smtClean="0"/>
              <a:t> </a:t>
            </a:r>
            <a:r>
              <a:rPr lang="sv-SE" dirty="0" err="1" smtClean="0"/>
              <a:t>Europe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Rail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1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90369"/>
              </p:ext>
            </p:extLst>
          </p:nvPr>
        </p:nvGraphicFramePr>
        <p:xfrm>
          <a:off x="250825" y="1268413"/>
          <a:ext cx="8642352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101"/>
                <a:gridCol w="1345474"/>
                <a:gridCol w="1465943"/>
                <a:gridCol w="1346050"/>
                <a:gridCol w="1440392"/>
                <a:gridCol w="144039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Rail Pax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Rail </a:t>
                      </a:r>
                      <a:r>
                        <a:rPr lang="sv-SE" dirty="0" err="1" smtClean="0"/>
                        <a:t>Freight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Automotive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Aviation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Maritime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mtClean="0"/>
                        <a:t>Traffic pattern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mostly</a:t>
                      </a:r>
                      <a:r>
                        <a:rPr lang="sv-SE" dirty="0" smtClean="0"/>
                        <a:t> national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international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significant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international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international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National </a:t>
                      </a:r>
                      <a:r>
                        <a:rPr lang="sv-SE" dirty="0" err="1" smtClean="0"/>
                        <a:t>regulations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yes</a:t>
                      </a:r>
                      <a:r>
                        <a:rPr lang="sv-SE" sz="1600" baseline="0" dirty="0" smtClean="0"/>
                        <a:t> (</a:t>
                      </a:r>
                      <a:r>
                        <a:rPr lang="sv-SE" sz="1600" dirty="0" smtClean="0"/>
                        <a:t>move to European)</a:t>
                      </a:r>
                      <a:endParaRPr lang="en-GB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yes</a:t>
                      </a:r>
                      <a:r>
                        <a:rPr lang="sv-SE" sz="1600" baseline="0" dirty="0" smtClean="0"/>
                        <a:t> (</a:t>
                      </a:r>
                      <a:r>
                        <a:rPr lang="sv-SE" sz="1600" dirty="0" smtClean="0"/>
                        <a:t>move to European)</a:t>
                      </a:r>
                      <a:endParaRPr lang="en-GB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minor </a:t>
                      </a:r>
                      <a:r>
                        <a:rPr lang="sv-SE" dirty="0" err="1" smtClean="0"/>
                        <a:t>restrictions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international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international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National </a:t>
                      </a:r>
                      <a:r>
                        <a:rPr lang="sv-SE" dirty="0" err="1" smtClean="0"/>
                        <a:t>products</a:t>
                      </a:r>
                      <a:r>
                        <a:rPr lang="sv-SE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    no**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National operating </a:t>
                      </a:r>
                      <a:r>
                        <a:rPr lang="sv-SE" dirty="0" err="1" smtClean="0"/>
                        <a:t>rules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Global </a:t>
                      </a:r>
                      <a:r>
                        <a:rPr lang="sv-SE" dirty="0" err="1" smtClean="0"/>
                        <a:t>supply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chain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partly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partly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9617-6250-4A4E-A789-B3C5DD958110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Rail is in Competion with Other Transport Modes …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52217" y="5060825"/>
            <a:ext cx="8640960" cy="1147401"/>
            <a:chOff x="0" y="1946579"/>
            <a:chExt cx="8640960" cy="114740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946579"/>
              <a:ext cx="8640960" cy="1147401"/>
            </a:xfrm>
            <a:prstGeom prst="roundRect">
              <a:avLst/>
            </a:prstGeom>
            <a:solidFill>
              <a:srgbClr val="0070C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6012" y="2002591"/>
              <a:ext cx="8528936" cy="1035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900" b="0" kern="1200" dirty="0" smtClean="0"/>
                <a:t>Cost and Quality of products are a function of </a:t>
              </a:r>
              <a:br>
                <a:rPr lang="en-GB" sz="2900" b="0" kern="1200" dirty="0" smtClean="0"/>
              </a:br>
              <a:r>
                <a:rPr lang="en-GB" sz="2900" b="1" kern="1200" dirty="0" smtClean="0"/>
                <a:t>Volume</a:t>
              </a:r>
              <a:r>
                <a:rPr lang="en-GB" sz="2900" b="0" kern="1200" dirty="0" smtClean="0"/>
                <a:t> and </a:t>
              </a:r>
              <a:r>
                <a:rPr lang="en-GB" sz="2900" b="1" kern="1200" dirty="0" smtClean="0"/>
                <a:t>Global </a:t>
              </a:r>
              <a:r>
                <a:rPr lang="en-GB" sz="2900" b="1" dirty="0"/>
                <a:t>S</a:t>
              </a:r>
              <a:r>
                <a:rPr lang="en-GB" sz="2900" b="1" kern="1200" dirty="0" smtClean="0"/>
                <a:t>upply </a:t>
              </a:r>
              <a:r>
                <a:rPr lang="en-GB" sz="2900" b="1" dirty="0"/>
                <a:t>B</a:t>
              </a:r>
              <a:r>
                <a:rPr lang="en-GB" sz="2900" b="1" kern="1200" dirty="0" smtClean="0"/>
                <a:t>ase</a:t>
              </a:r>
              <a:endParaRPr lang="en-GB" sz="2900" b="1" kern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7042" y="6429398"/>
            <a:ext cx="3503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* </a:t>
            </a:r>
            <a:r>
              <a:rPr lang="sv-SE" sz="1400" dirty="0" err="1" smtClean="0">
                <a:solidFill>
                  <a:schemeClr val="bg1"/>
                </a:solidFill>
              </a:rPr>
              <a:t>Vehicles</a:t>
            </a:r>
            <a:r>
              <a:rPr lang="sv-SE" sz="1400" dirty="0" smtClean="0">
                <a:solidFill>
                  <a:schemeClr val="bg1"/>
                </a:solidFill>
              </a:rPr>
              <a:t>/Rolling Stock and Controls Systems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9334" y="6429397"/>
            <a:ext cx="20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** </a:t>
            </a:r>
            <a:r>
              <a:rPr lang="sv-SE" sz="1400" dirty="0" err="1" smtClean="0">
                <a:solidFill>
                  <a:schemeClr val="bg1"/>
                </a:solidFill>
              </a:rPr>
              <a:t>except</a:t>
            </a:r>
            <a:r>
              <a:rPr lang="sv-SE" sz="1400" dirty="0" smtClean="0">
                <a:solidFill>
                  <a:schemeClr val="bg1"/>
                </a:solidFill>
              </a:rPr>
              <a:t> for Road </a:t>
            </a:r>
            <a:r>
              <a:rPr lang="sv-SE" sz="1400" dirty="0" err="1" smtClean="0">
                <a:solidFill>
                  <a:schemeClr val="bg1"/>
                </a:solidFill>
              </a:rPr>
              <a:t>Pricing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>
            <a:off x="4674297" y="2924629"/>
            <a:ext cx="1334617" cy="62411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lIns="91429" tIns="45715" rIns="91429" bIns="45715" rtlCol="0" anchor="ctr" anchorCtr="0"/>
          <a:lstStyle/>
          <a:p>
            <a:pPr algn="ctr">
              <a:spcBef>
                <a:spcPts val="600"/>
              </a:spcBef>
            </a:pPr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5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952500"/>
          <a:ext cx="8640960" cy="535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Example</a:t>
            </a:r>
            <a:r>
              <a:rPr lang="sv-SE" dirty="0" smtClean="0"/>
              <a:t> Aviation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7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85434"/>
              </p:ext>
            </p:extLst>
          </p:nvPr>
        </p:nvGraphicFramePr>
        <p:xfrm>
          <a:off x="1845795" y="2036036"/>
          <a:ext cx="6908802" cy="2865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02934"/>
                <a:gridCol w="2302934"/>
                <a:gridCol w="2302934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Length of High-Speed*</a:t>
                      </a:r>
                      <a:r>
                        <a:rPr lang="sv-SE" baseline="0" dirty="0" smtClean="0"/>
                        <a:t> Network (km)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# of</a:t>
                      </a:r>
                      <a:r>
                        <a:rPr lang="sv-SE" baseline="0" dirty="0" smtClean="0"/>
                        <a:t> High-Speed Trains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China (2016)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19 000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4 000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China (plan 2020)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30 000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               7 500 </a:t>
                      </a:r>
                      <a:r>
                        <a:rPr lang="en-GB" sz="1050" dirty="0" smtClean="0"/>
                        <a:t>(estimated)</a:t>
                      </a:r>
                      <a:endParaRPr lang="en-GB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France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2 000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Germany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Spain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3 100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Italy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1 350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9617-6250-4A4E-A789-B3C5DD958110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 Comparison within the Rail Sector ...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5003" y="645512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* High-Speed &gt; 200 km/h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7" y="2392606"/>
            <a:ext cx="1440112" cy="1210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4903" y="3602198"/>
            <a:ext cx="1258655" cy="1069007"/>
            <a:chOff x="395536" y="2675820"/>
            <a:chExt cx="3387725" cy="3248025"/>
          </a:xfrm>
        </p:grpSpPr>
        <p:sp>
          <p:nvSpPr>
            <p:cNvPr id="8" name="Freeform 11" descr="Dark vertical"/>
            <p:cNvSpPr>
              <a:spLocks/>
            </p:cNvSpPr>
            <p:nvPr/>
          </p:nvSpPr>
          <p:spPr bwMode="auto">
            <a:xfrm>
              <a:off x="559900" y="4701003"/>
              <a:ext cx="1235220" cy="1136809"/>
            </a:xfrm>
            <a:custGeom>
              <a:avLst/>
              <a:gdLst>
                <a:gd name="T0" fmla="*/ 2147483647 w 1205"/>
                <a:gd name="T1" fmla="*/ 1292134046 h 952"/>
                <a:gd name="T2" fmla="*/ 2147483647 w 1205"/>
                <a:gd name="T3" fmla="*/ 1138308938 h 952"/>
                <a:gd name="T4" fmla="*/ 2147483647 w 1205"/>
                <a:gd name="T5" fmla="*/ 1076777718 h 952"/>
                <a:gd name="T6" fmla="*/ 2147483647 w 1205"/>
                <a:gd name="T7" fmla="*/ 892187980 h 952"/>
                <a:gd name="T8" fmla="*/ 2147483647 w 1205"/>
                <a:gd name="T9" fmla="*/ 738362872 h 952"/>
                <a:gd name="T10" fmla="*/ 2147483647 w 1205"/>
                <a:gd name="T11" fmla="*/ 553771174 h 952"/>
                <a:gd name="T12" fmla="*/ 2147483647 w 1205"/>
                <a:gd name="T13" fmla="*/ 523006544 h 952"/>
                <a:gd name="T14" fmla="*/ 2147483647 w 1205"/>
                <a:gd name="T15" fmla="*/ 492241915 h 952"/>
                <a:gd name="T16" fmla="*/ 2005993962 w 1205"/>
                <a:gd name="T17" fmla="*/ 399946065 h 952"/>
                <a:gd name="T18" fmla="*/ 1487201913 w 1205"/>
                <a:gd name="T19" fmla="*/ 246120957 h 952"/>
                <a:gd name="T20" fmla="*/ 1229727994 w 1205"/>
                <a:gd name="T21" fmla="*/ 184589738 h 952"/>
                <a:gd name="T22" fmla="*/ 776265968 w 1205"/>
                <a:gd name="T23" fmla="*/ 61529259 h 952"/>
                <a:gd name="T24" fmla="*/ 645607883 w 1205"/>
                <a:gd name="T25" fmla="*/ 0 h 952"/>
                <a:gd name="T26" fmla="*/ 518792049 w 1205"/>
                <a:gd name="T27" fmla="*/ 30764629 h 952"/>
                <a:gd name="T28" fmla="*/ 418875890 w 1205"/>
                <a:gd name="T29" fmla="*/ 92295849 h 952"/>
                <a:gd name="T30" fmla="*/ 65330023 w 1205"/>
                <a:gd name="T31" fmla="*/ 184589738 h 952"/>
                <a:gd name="T32" fmla="*/ 96071948 w 1205"/>
                <a:gd name="T33" fmla="*/ 338416807 h 952"/>
                <a:gd name="T34" fmla="*/ 130658085 w 1205"/>
                <a:gd name="T35" fmla="*/ 492241915 h 952"/>
                <a:gd name="T36" fmla="*/ 257473919 w 1205"/>
                <a:gd name="T37" fmla="*/ 676831652 h 952"/>
                <a:gd name="T38" fmla="*/ 322803942 w 1205"/>
                <a:gd name="T39" fmla="*/ 769127501 h 952"/>
                <a:gd name="T40" fmla="*/ 357390078 w 1205"/>
                <a:gd name="T41" fmla="*/ 830656760 h 952"/>
                <a:gd name="T42" fmla="*/ 549533975 w 1205"/>
                <a:gd name="T43" fmla="*/ 892187980 h 952"/>
                <a:gd name="T44" fmla="*/ 745522082 w 1205"/>
                <a:gd name="T45" fmla="*/ 861423351 h 952"/>
                <a:gd name="T46" fmla="*/ 906924053 w 1205"/>
                <a:gd name="T47" fmla="*/ 984483829 h 952"/>
                <a:gd name="T48" fmla="*/ 972254075 w 1205"/>
                <a:gd name="T49" fmla="*/ 1046013088 h 952"/>
                <a:gd name="T50" fmla="*/ 1002997961 w 1205"/>
                <a:gd name="T51" fmla="*/ 1138308938 h 952"/>
                <a:gd name="T52" fmla="*/ 776265968 w 1205"/>
                <a:gd name="T53" fmla="*/ 1261369416 h 952"/>
                <a:gd name="T54" fmla="*/ 680194020 w 1205"/>
                <a:gd name="T55" fmla="*/ 1415194524 h 952"/>
                <a:gd name="T56" fmla="*/ 614863997 w 1205"/>
                <a:gd name="T57" fmla="*/ 1630548891 h 952"/>
                <a:gd name="T58" fmla="*/ 549533975 w 1205"/>
                <a:gd name="T59" fmla="*/ 1661315482 h 952"/>
                <a:gd name="T60" fmla="*/ 484205912 w 1205"/>
                <a:gd name="T61" fmla="*/ 1845905219 h 952"/>
                <a:gd name="T62" fmla="*/ 292060056 w 1205"/>
                <a:gd name="T63" fmla="*/ 1876669849 h 952"/>
                <a:gd name="T64" fmla="*/ 418875890 w 1205"/>
                <a:gd name="T65" fmla="*/ 2147483647 h 952"/>
                <a:gd name="T66" fmla="*/ 388133964 w 1205"/>
                <a:gd name="T67" fmla="*/ 2147483647 h 952"/>
                <a:gd name="T68" fmla="*/ 257473919 w 1205"/>
                <a:gd name="T69" fmla="*/ 2147483647 h 952"/>
                <a:gd name="T70" fmla="*/ 257473919 w 1205"/>
                <a:gd name="T71" fmla="*/ 2147483647 h 952"/>
                <a:gd name="T72" fmla="*/ 322803942 w 1205"/>
                <a:gd name="T73" fmla="*/ 2147483647 h 952"/>
                <a:gd name="T74" fmla="*/ 65330023 w 1205"/>
                <a:gd name="T75" fmla="*/ 2147483647 h 952"/>
                <a:gd name="T76" fmla="*/ 0 w 1205"/>
                <a:gd name="T77" fmla="*/ 2147483647 h 952"/>
                <a:gd name="T78" fmla="*/ 226731993 w 1205"/>
                <a:gd name="T79" fmla="*/ 2147483647 h 952"/>
                <a:gd name="T80" fmla="*/ 418875890 w 1205"/>
                <a:gd name="T81" fmla="*/ 2147483647 h 952"/>
                <a:gd name="T82" fmla="*/ 453462026 w 1205"/>
                <a:gd name="T83" fmla="*/ 2147483647 h 952"/>
                <a:gd name="T84" fmla="*/ 841595991 w 1205"/>
                <a:gd name="T85" fmla="*/ 2147483647 h 952"/>
                <a:gd name="T86" fmla="*/ 1133656046 w 1205"/>
                <a:gd name="T87" fmla="*/ 2147483647 h 952"/>
                <a:gd name="T88" fmla="*/ 1456459988 w 1205"/>
                <a:gd name="T89" fmla="*/ 2147483647 h 952"/>
                <a:gd name="T90" fmla="*/ 2071323985 w 1205"/>
                <a:gd name="T91" fmla="*/ 2147483647 h 952"/>
                <a:gd name="T92" fmla="*/ 2147483647 w 1205"/>
                <a:gd name="T93" fmla="*/ 2147483647 h 952"/>
                <a:gd name="T94" fmla="*/ 2147483647 w 1205"/>
                <a:gd name="T95" fmla="*/ 2147483647 h 952"/>
                <a:gd name="T96" fmla="*/ 2147483647 w 1205"/>
                <a:gd name="T97" fmla="*/ 2147483647 h 952"/>
                <a:gd name="T98" fmla="*/ 2147483647 w 1205"/>
                <a:gd name="T99" fmla="*/ 2147483647 h 952"/>
                <a:gd name="T100" fmla="*/ 2147483647 w 1205"/>
                <a:gd name="T101" fmla="*/ 2147483647 h 952"/>
                <a:gd name="T102" fmla="*/ 2147483647 w 1205"/>
                <a:gd name="T103" fmla="*/ 2147483647 h 952"/>
                <a:gd name="T104" fmla="*/ 2147483647 w 1205"/>
                <a:gd name="T105" fmla="*/ 1938201068 h 952"/>
                <a:gd name="T106" fmla="*/ 2147483647 w 1205"/>
                <a:gd name="T107" fmla="*/ 1815140590 h 952"/>
                <a:gd name="T108" fmla="*/ 2147483647 w 1205"/>
                <a:gd name="T109" fmla="*/ 1692080111 h 952"/>
                <a:gd name="T110" fmla="*/ 2147483647 w 1205"/>
                <a:gd name="T111" fmla="*/ 1445959154 h 952"/>
                <a:gd name="T112" fmla="*/ 2147483647 w 1205"/>
                <a:gd name="T113" fmla="*/ 1415194524 h 952"/>
                <a:gd name="T114" fmla="*/ 2147483647 w 1205"/>
                <a:gd name="T115" fmla="*/ 1353663304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95536" y="4911738"/>
              <a:ext cx="431663" cy="735639"/>
            </a:xfrm>
            <a:custGeom>
              <a:avLst/>
              <a:gdLst>
                <a:gd name="T0" fmla="*/ 1522527886 w 421"/>
                <a:gd name="T1" fmla="*/ 338468323 h 616"/>
                <a:gd name="T2" fmla="*/ 1487925514 w 421"/>
                <a:gd name="T3" fmla="*/ 246159493 h 616"/>
                <a:gd name="T4" fmla="*/ 1261083605 w 421"/>
                <a:gd name="T5" fmla="*/ 215388576 h 616"/>
                <a:gd name="T6" fmla="*/ 1099603255 w 421"/>
                <a:gd name="T7" fmla="*/ 153848703 h 616"/>
                <a:gd name="T8" fmla="*/ 907365678 w 421"/>
                <a:gd name="T9" fmla="*/ 123079747 h 616"/>
                <a:gd name="T10" fmla="*/ 938122906 w 421"/>
                <a:gd name="T11" fmla="*/ 30768956 h 616"/>
                <a:gd name="T12" fmla="*/ 680523768 w 421"/>
                <a:gd name="T13" fmla="*/ 30768956 h 616"/>
                <a:gd name="T14" fmla="*/ 615162208 w 421"/>
                <a:gd name="T15" fmla="*/ 430777152 h 616"/>
                <a:gd name="T16" fmla="*/ 484441048 w 421"/>
                <a:gd name="T17" fmla="*/ 800014431 h 616"/>
                <a:gd name="T18" fmla="*/ 161480349 w 421"/>
                <a:gd name="T19" fmla="*/ 1169253671 h 616"/>
                <a:gd name="T20" fmla="*/ 30757228 w 421"/>
                <a:gd name="T21" fmla="*/ 1415411203 h 616"/>
                <a:gd name="T22" fmla="*/ 130721160 w 421"/>
                <a:gd name="T23" fmla="*/ 1476951076 h 616"/>
                <a:gd name="T24" fmla="*/ 96118789 w 421"/>
                <a:gd name="T25" fmla="*/ 1569261867 h 616"/>
                <a:gd name="T26" fmla="*/ 257599138 w 421"/>
                <a:gd name="T27" fmla="*/ 1600030823 h 616"/>
                <a:gd name="T28" fmla="*/ 161480349 w 421"/>
                <a:gd name="T29" fmla="*/ 1969268102 h 616"/>
                <a:gd name="T30" fmla="*/ 30757228 w 421"/>
                <a:gd name="T31" fmla="*/ 2147483647 h 616"/>
                <a:gd name="T32" fmla="*/ 30757228 w 421"/>
                <a:gd name="T33" fmla="*/ 2147483647 h 616"/>
                <a:gd name="T34" fmla="*/ 322960698 w 421"/>
                <a:gd name="T35" fmla="*/ 2147483647 h 616"/>
                <a:gd name="T36" fmla="*/ 615162208 w 421"/>
                <a:gd name="T37" fmla="*/ 2147483647 h 616"/>
                <a:gd name="T38" fmla="*/ 680523768 w 421"/>
                <a:gd name="T39" fmla="*/ 2092347849 h 616"/>
                <a:gd name="T40" fmla="*/ 938122906 w 421"/>
                <a:gd name="T41" fmla="*/ 1907728229 h 616"/>
                <a:gd name="T42" fmla="*/ 872761346 w 421"/>
                <a:gd name="T43" fmla="*/ 1846188355 h 616"/>
                <a:gd name="T44" fmla="*/ 872761346 w 421"/>
                <a:gd name="T45" fmla="*/ 1661570696 h 616"/>
                <a:gd name="T46" fmla="*/ 1003484467 w 421"/>
                <a:gd name="T47" fmla="*/ 1569261867 h 616"/>
                <a:gd name="T48" fmla="*/ 1034241695 w 421"/>
                <a:gd name="T49" fmla="*/ 1507721994 h 616"/>
                <a:gd name="T50" fmla="*/ 907365678 w 421"/>
                <a:gd name="T51" fmla="*/ 1200022627 h 616"/>
                <a:gd name="T52" fmla="*/ 1099603255 w 421"/>
                <a:gd name="T53" fmla="*/ 1169253671 h 616"/>
                <a:gd name="T54" fmla="*/ 1164964816 w 421"/>
                <a:gd name="T55" fmla="*/ 984634051 h 616"/>
                <a:gd name="T56" fmla="*/ 1230324416 w 421"/>
                <a:gd name="T57" fmla="*/ 953865095 h 616"/>
                <a:gd name="T58" fmla="*/ 1295685976 w 421"/>
                <a:gd name="T59" fmla="*/ 738476519 h 616"/>
                <a:gd name="T60" fmla="*/ 1391804765 w 421"/>
                <a:gd name="T61" fmla="*/ 584625855 h 616"/>
                <a:gd name="T62" fmla="*/ 1618646675 w 421"/>
                <a:gd name="T63" fmla="*/ 461548069 h 616"/>
                <a:gd name="T64" fmla="*/ 1587889447 w 421"/>
                <a:gd name="T65" fmla="*/ 369237279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A0C6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59900" y="4701003"/>
              <a:ext cx="1235220" cy="1136809"/>
            </a:xfrm>
            <a:custGeom>
              <a:avLst/>
              <a:gdLst>
                <a:gd name="T0" fmla="*/ 2147483647 w 1205"/>
                <a:gd name="T1" fmla="*/ 1292134046 h 952"/>
                <a:gd name="T2" fmla="*/ 2147483647 w 1205"/>
                <a:gd name="T3" fmla="*/ 1138308938 h 952"/>
                <a:gd name="T4" fmla="*/ 2147483647 w 1205"/>
                <a:gd name="T5" fmla="*/ 1076777718 h 952"/>
                <a:gd name="T6" fmla="*/ 2147483647 w 1205"/>
                <a:gd name="T7" fmla="*/ 892187980 h 952"/>
                <a:gd name="T8" fmla="*/ 2147483647 w 1205"/>
                <a:gd name="T9" fmla="*/ 738362872 h 952"/>
                <a:gd name="T10" fmla="*/ 2147483647 w 1205"/>
                <a:gd name="T11" fmla="*/ 553771174 h 952"/>
                <a:gd name="T12" fmla="*/ 2147483647 w 1205"/>
                <a:gd name="T13" fmla="*/ 523006544 h 952"/>
                <a:gd name="T14" fmla="*/ 2147483647 w 1205"/>
                <a:gd name="T15" fmla="*/ 492241915 h 952"/>
                <a:gd name="T16" fmla="*/ 2005993962 w 1205"/>
                <a:gd name="T17" fmla="*/ 399946065 h 952"/>
                <a:gd name="T18" fmla="*/ 1487201913 w 1205"/>
                <a:gd name="T19" fmla="*/ 246120957 h 952"/>
                <a:gd name="T20" fmla="*/ 1229727994 w 1205"/>
                <a:gd name="T21" fmla="*/ 184589738 h 952"/>
                <a:gd name="T22" fmla="*/ 776265968 w 1205"/>
                <a:gd name="T23" fmla="*/ 61529259 h 952"/>
                <a:gd name="T24" fmla="*/ 645607883 w 1205"/>
                <a:gd name="T25" fmla="*/ 0 h 952"/>
                <a:gd name="T26" fmla="*/ 518792049 w 1205"/>
                <a:gd name="T27" fmla="*/ 30764629 h 952"/>
                <a:gd name="T28" fmla="*/ 418875890 w 1205"/>
                <a:gd name="T29" fmla="*/ 92295849 h 952"/>
                <a:gd name="T30" fmla="*/ 65330023 w 1205"/>
                <a:gd name="T31" fmla="*/ 184589738 h 952"/>
                <a:gd name="T32" fmla="*/ 96071948 w 1205"/>
                <a:gd name="T33" fmla="*/ 338416807 h 952"/>
                <a:gd name="T34" fmla="*/ 130658085 w 1205"/>
                <a:gd name="T35" fmla="*/ 492241915 h 952"/>
                <a:gd name="T36" fmla="*/ 257473919 w 1205"/>
                <a:gd name="T37" fmla="*/ 676831652 h 952"/>
                <a:gd name="T38" fmla="*/ 322803942 w 1205"/>
                <a:gd name="T39" fmla="*/ 769127501 h 952"/>
                <a:gd name="T40" fmla="*/ 357390078 w 1205"/>
                <a:gd name="T41" fmla="*/ 830656760 h 952"/>
                <a:gd name="T42" fmla="*/ 549533975 w 1205"/>
                <a:gd name="T43" fmla="*/ 892187980 h 952"/>
                <a:gd name="T44" fmla="*/ 745522082 w 1205"/>
                <a:gd name="T45" fmla="*/ 861423351 h 952"/>
                <a:gd name="T46" fmla="*/ 906924053 w 1205"/>
                <a:gd name="T47" fmla="*/ 984483829 h 952"/>
                <a:gd name="T48" fmla="*/ 972254075 w 1205"/>
                <a:gd name="T49" fmla="*/ 1046013088 h 952"/>
                <a:gd name="T50" fmla="*/ 1002997961 w 1205"/>
                <a:gd name="T51" fmla="*/ 1138308938 h 952"/>
                <a:gd name="T52" fmla="*/ 776265968 w 1205"/>
                <a:gd name="T53" fmla="*/ 1261369416 h 952"/>
                <a:gd name="T54" fmla="*/ 680194020 w 1205"/>
                <a:gd name="T55" fmla="*/ 1415194524 h 952"/>
                <a:gd name="T56" fmla="*/ 614863997 w 1205"/>
                <a:gd name="T57" fmla="*/ 1630548891 h 952"/>
                <a:gd name="T58" fmla="*/ 549533975 w 1205"/>
                <a:gd name="T59" fmla="*/ 1661315482 h 952"/>
                <a:gd name="T60" fmla="*/ 484205912 w 1205"/>
                <a:gd name="T61" fmla="*/ 1845905219 h 952"/>
                <a:gd name="T62" fmla="*/ 292060056 w 1205"/>
                <a:gd name="T63" fmla="*/ 1876669849 h 952"/>
                <a:gd name="T64" fmla="*/ 418875890 w 1205"/>
                <a:gd name="T65" fmla="*/ 2147483647 h 952"/>
                <a:gd name="T66" fmla="*/ 388133964 w 1205"/>
                <a:gd name="T67" fmla="*/ 2147483647 h 952"/>
                <a:gd name="T68" fmla="*/ 257473919 w 1205"/>
                <a:gd name="T69" fmla="*/ 2147483647 h 952"/>
                <a:gd name="T70" fmla="*/ 257473919 w 1205"/>
                <a:gd name="T71" fmla="*/ 2147483647 h 952"/>
                <a:gd name="T72" fmla="*/ 322803942 w 1205"/>
                <a:gd name="T73" fmla="*/ 2147483647 h 952"/>
                <a:gd name="T74" fmla="*/ 65330023 w 1205"/>
                <a:gd name="T75" fmla="*/ 2147483647 h 952"/>
                <a:gd name="T76" fmla="*/ 0 w 1205"/>
                <a:gd name="T77" fmla="*/ 2147483647 h 952"/>
                <a:gd name="T78" fmla="*/ 226731993 w 1205"/>
                <a:gd name="T79" fmla="*/ 2147483647 h 952"/>
                <a:gd name="T80" fmla="*/ 418875890 w 1205"/>
                <a:gd name="T81" fmla="*/ 2147483647 h 952"/>
                <a:gd name="T82" fmla="*/ 453462026 w 1205"/>
                <a:gd name="T83" fmla="*/ 2147483647 h 952"/>
                <a:gd name="T84" fmla="*/ 841595991 w 1205"/>
                <a:gd name="T85" fmla="*/ 2147483647 h 952"/>
                <a:gd name="T86" fmla="*/ 1133656046 w 1205"/>
                <a:gd name="T87" fmla="*/ 2147483647 h 952"/>
                <a:gd name="T88" fmla="*/ 1456459988 w 1205"/>
                <a:gd name="T89" fmla="*/ 2147483647 h 952"/>
                <a:gd name="T90" fmla="*/ 2071323985 w 1205"/>
                <a:gd name="T91" fmla="*/ 2147483647 h 952"/>
                <a:gd name="T92" fmla="*/ 2147483647 w 1205"/>
                <a:gd name="T93" fmla="*/ 2147483647 h 952"/>
                <a:gd name="T94" fmla="*/ 2147483647 w 1205"/>
                <a:gd name="T95" fmla="*/ 2147483647 h 952"/>
                <a:gd name="T96" fmla="*/ 2147483647 w 1205"/>
                <a:gd name="T97" fmla="*/ 2147483647 h 952"/>
                <a:gd name="T98" fmla="*/ 2147483647 w 1205"/>
                <a:gd name="T99" fmla="*/ 2147483647 h 952"/>
                <a:gd name="T100" fmla="*/ 2147483647 w 1205"/>
                <a:gd name="T101" fmla="*/ 2147483647 h 952"/>
                <a:gd name="T102" fmla="*/ 2147483647 w 1205"/>
                <a:gd name="T103" fmla="*/ 2147483647 h 952"/>
                <a:gd name="T104" fmla="*/ 2147483647 w 1205"/>
                <a:gd name="T105" fmla="*/ 1938201068 h 952"/>
                <a:gd name="T106" fmla="*/ 2147483647 w 1205"/>
                <a:gd name="T107" fmla="*/ 1815140590 h 952"/>
                <a:gd name="T108" fmla="*/ 2147483647 w 1205"/>
                <a:gd name="T109" fmla="*/ 1815140590 h 952"/>
                <a:gd name="T110" fmla="*/ 2147483647 w 1205"/>
                <a:gd name="T111" fmla="*/ 1692080111 h 952"/>
                <a:gd name="T112" fmla="*/ 2147483647 w 1205"/>
                <a:gd name="T113" fmla="*/ 1445959154 h 952"/>
                <a:gd name="T114" fmla="*/ 2147483647 w 1205"/>
                <a:gd name="T115" fmla="*/ 1415194524 h 952"/>
                <a:gd name="T116" fmla="*/ 2147483647 w 1205"/>
                <a:gd name="T117" fmla="*/ 1322898675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95536" y="4911738"/>
              <a:ext cx="431663" cy="735639"/>
            </a:xfrm>
            <a:custGeom>
              <a:avLst/>
              <a:gdLst>
                <a:gd name="T0" fmla="*/ 1522527886 w 421"/>
                <a:gd name="T1" fmla="*/ 338468323 h 616"/>
                <a:gd name="T2" fmla="*/ 1487925514 w 421"/>
                <a:gd name="T3" fmla="*/ 246159493 h 616"/>
                <a:gd name="T4" fmla="*/ 1261083605 w 421"/>
                <a:gd name="T5" fmla="*/ 215388576 h 616"/>
                <a:gd name="T6" fmla="*/ 1099603255 w 421"/>
                <a:gd name="T7" fmla="*/ 153848703 h 616"/>
                <a:gd name="T8" fmla="*/ 907365678 w 421"/>
                <a:gd name="T9" fmla="*/ 123079747 h 616"/>
                <a:gd name="T10" fmla="*/ 938122906 w 421"/>
                <a:gd name="T11" fmla="*/ 30768956 h 616"/>
                <a:gd name="T12" fmla="*/ 680523768 w 421"/>
                <a:gd name="T13" fmla="*/ 30768956 h 616"/>
                <a:gd name="T14" fmla="*/ 615162208 w 421"/>
                <a:gd name="T15" fmla="*/ 430777152 h 616"/>
                <a:gd name="T16" fmla="*/ 484441048 w 421"/>
                <a:gd name="T17" fmla="*/ 800014431 h 616"/>
                <a:gd name="T18" fmla="*/ 161480349 w 421"/>
                <a:gd name="T19" fmla="*/ 1169253671 h 616"/>
                <a:gd name="T20" fmla="*/ 30757228 w 421"/>
                <a:gd name="T21" fmla="*/ 1415411203 h 616"/>
                <a:gd name="T22" fmla="*/ 130721160 w 421"/>
                <a:gd name="T23" fmla="*/ 1476951076 h 616"/>
                <a:gd name="T24" fmla="*/ 96118789 w 421"/>
                <a:gd name="T25" fmla="*/ 1569261867 h 616"/>
                <a:gd name="T26" fmla="*/ 257599138 w 421"/>
                <a:gd name="T27" fmla="*/ 1600030823 h 616"/>
                <a:gd name="T28" fmla="*/ 161480349 w 421"/>
                <a:gd name="T29" fmla="*/ 1969268102 h 616"/>
                <a:gd name="T30" fmla="*/ 30757228 w 421"/>
                <a:gd name="T31" fmla="*/ 2147483647 h 616"/>
                <a:gd name="T32" fmla="*/ 30757228 w 421"/>
                <a:gd name="T33" fmla="*/ 2147483647 h 616"/>
                <a:gd name="T34" fmla="*/ 322960698 w 421"/>
                <a:gd name="T35" fmla="*/ 2147483647 h 616"/>
                <a:gd name="T36" fmla="*/ 615162208 w 421"/>
                <a:gd name="T37" fmla="*/ 2147483647 h 616"/>
                <a:gd name="T38" fmla="*/ 645921397 w 421"/>
                <a:gd name="T39" fmla="*/ 2147483647 h 616"/>
                <a:gd name="T40" fmla="*/ 842004118 w 421"/>
                <a:gd name="T41" fmla="*/ 2000039019 h 616"/>
                <a:gd name="T42" fmla="*/ 907365678 w 421"/>
                <a:gd name="T43" fmla="*/ 1907728229 h 616"/>
                <a:gd name="T44" fmla="*/ 842004118 w 421"/>
                <a:gd name="T45" fmla="*/ 1753879526 h 616"/>
                <a:gd name="T46" fmla="*/ 907365678 w 421"/>
                <a:gd name="T47" fmla="*/ 1600030823 h 616"/>
                <a:gd name="T48" fmla="*/ 1034241695 w 421"/>
                <a:gd name="T49" fmla="*/ 1538490950 h 616"/>
                <a:gd name="T50" fmla="*/ 972725278 w 421"/>
                <a:gd name="T51" fmla="*/ 1446182120 h 616"/>
                <a:gd name="T52" fmla="*/ 1003484467 w 421"/>
                <a:gd name="T53" fmla="*/ 1200022627 h 616"/>
                <a:gd name="T54" fmla="*/ 1164964816 w 421"/>
                <a:gd name="T55" fmla="*/ 1107713798 h 616"/>
                <a:gd name="T56" fmla="*/ 1199567188 w 421"/>
                <a:gd name="T57" fmla="*/ 984634051 h 616"/>
                <a:gd name="T58" fmla="*/ 1230324416 w 421"/>
                <a:gd name="T59" fmla="*/ 861554304 h 616"/>
                <a:gd name="T60" fmla="*/ 1261083605 w 421"/>
                <a:gd name="T61" fmla="*/ 646165728 h 616"/>
                <a:gd name="T62" fmla="*/ 1487925514 w 421"/>
                <a:gd name="T63" fmla="*/ 523087943 h 616"/>
                <a:gd name="T64" fmla="*/ 1618646675 w 421"/>
                <a:gd name="T65" fmla="*/ 430777152 h 616"/>
                <a:gd name="T66" fmla="*/ 1587889447 w 421"/>
                <a:gd name="T67" fmla="*/ 369237279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 descr="75%"/>
            <p:cNvSpPr>
              <a:spLocks/>
            </p:cNvSpPr>
            <p:nvPr/>
          </p:nvSpPr>
          <p:spPr bwMode="auto">
            <a:xfrm>
              <a:off x="792334" y="3096324"/>
              <a:ext cx="405930" cy="487204"/>
            </a:xfrm>
            <a:custGeom>
              <a:avLst/>
              <a:gdLst>
                <a:gd name="T0" fmla="*/ 1394960131 w 396"/>
                <a:gd name="T1" fmla="*/ 615302393 h 408"/>
                <a:gd name="T2" fmla="*/ 1360374148 w 396"/>
                <a:gd name="T3" fmla="*/ 523006544 h 408"/>
                <a:gd name="T4" fmla="*/ 1264302627 w 396"/>
                <a:gd name="T5" fmla="*/ 461477285 h 408"/>
                <a:gd name="T6" fmla="*/ 1133645124 w 396"/>
                <a:gd name="T7" fmla="*/ 553771174 h 408"/>
                <a:gd name="T8" fmla="*/ 1006831814 w 396"/>
                <a:gd name="T9" fmla="*/ 369181436 h 408"/>
                <a:gd name="T10" fmla="*/ 1068317352 w 396"/>
                <a:gd name="T11" fmla="*/ 307650216 h 408"/>
                <a:gd name="T12" fmla="*/ 1068317352 w 396"/>
                <a:gd name="T13" fmla="*/ 246120957 h 408"/>
                <a:gd name="T14" fmla="*/ 1198974856 w 396"/>
                <a:gd name="T15" fmla="*/ 246120957 h 408"/>
                <a:gd name="T16" fmla="*/ 1233560838 w 396"/>
                <a:gd name="T17" fmla="*/ 184589738 h 408"/>
                <a:gd name="T18" fmla="*/ 1264302627 w 396"/>
                <a:gd name="T19" fmla="*/ 123060479 h 408"/>
                <a:gd name="T20" fmla="*/ 1329632359 w 396"/>
                <a:gd name="T21" fmla="*/ 92295849 h 408"/>
                <a:gd name="T22" fmla="*/ 1360374148 w 396"/>
                <a:gd name="T23" fmla="*/ 0 h 408"/>
                <a:gd name="T24" fmla="*/ 1264302627 w 396"/>
                <a:gd name="T25" fmla="*/ 0 h 408"/>
                <a:gd name="T26" fmla="*/ 1168231106 w 396"/>
                <a:gd name="T27" fmla="*/ 30764629 h 408"/>
                <a:gd name="T28" fmla="*/ 1006831814 w 396"/>
                <a:gd name="T29" fmla="*/ 30764629 h 408"/>
                <a:gd name="T30" fmla="*/ 972245831 w 396"/>
                <a:gd name="T31" fmla="*/ 123060479 h 408"/>
                <a:gd name="T32" fmla="*/ 841588327 w 396"/>
                <a:gd name="T33" fmla="*/ 215356328 h 408"/>
                <a:gd name="T34" fmla="*/ 841588327 w 396"/>
                <a:gd name="T35" fmla="*/ 307650216 h 408"/>
                <a:gd name="T36" fmla="*/ 714773057 w 396"/>
                <a:gd name="T37" fmla="*/ 369181436 h 408"/>
                <a:gd name="T38" fmla="*/ 488044032 w 396"/>
                <a:gd name="T39" fmla="*/ 276885587 h 408"/>
                <a:gd name="T40" fmla="*/ 357386528 w 396"/>
                <a:gd name="T41" fmla="*/ 399946065 h 408"/>
                <a:gd name="T42" fmla="*/ 422716261 w 396"/>
                <a:gd name="T43" fmla="*/ 523006544 h 408"/>
                <a:gd name="T44" fmla="*/ 292058757 w 396"/>
                <a:gd name="T45" fmla="*/ 615302393 h 408"/>
                <a:gd name="T46" fmla="*/ 422716261 w 396"/>
                <a:gd name="T47" fmla="*/ 738362872 h 408"/>
                <a:gd name="T48" fmla="*/ 584115553 w 396"/>
                <a:gd name="T49" fmla="*/ 799892131 h 408"/>
                <a:gd name="T50" fmla="*/ 553373764 w 396"/>
                <a:gd name="T51" fmla="*/ 861423351 h 408"/>
                <a:gd name="T52" fmla="*/ 453458049 w 396"/>
                <a:gd name="T53" fmla="*/ 861423351 h 408"/>
                <a:gd name="T54" fmla="*/ 391972511 w 396"/>
                <a:gd name="T55" fmla="*/ 984483829 h 408"/>
                <a:gd name="T56" fmla="*/ 195985275 w 396"/>
                <a:gd name="T57" fmla="*/ 1046013088 h 408"/>
                <a:gd name="T58" fmla="*/ 195985275 w 396"/>
                <a:gd name="T59" fmla="*/ 1169073567 h 408"/>
                <a:gd name="T60" fmla="*/ 34585983 w 396"/>
                <a:gd name="T61" fmla="*/ 1199838196 h 408"/>
                <a:gd name="T62" fmla="*/ 99913755 w 396"/>
                <a:gd name="T63" fmla="*/ 1261369416 h 408"/>
                <a:gd name="T64" fmla="*/ 0 w 396"/>
                <a:gd name="T65" fmla="*/ 1415194524 h 408"/>
                <a:gd name="T66" fmla="*/ 99913755 w 396"/>
                <a:gd name="T67" fmla="*/ 1445959154 h 408"/>
                <a:gd name="T68" fmla="*/ 99913755 w 396"/>
                <a:gd name="T69" fmla="*/ 1538255003 h 408"/>
                <a:gd name="T70" fmla="*/ 226729025 w 396"/>
                <a:gd name="T71" fmla="*/ 1569019632 h 408"/>
                <a:gd name="T72" fmla="*/ 614859302 w 396"/>
                <a:gd name="T73" fmla="*/ 1569019632 h 408"/>
                <a:gd name="T74" fmla="*/ 876174310 w 396"/>
                <a:gd name="T75" fmla="*/ 1445959154 h 408"/>
                <a:gd name="T76" fmla="*/ 1102903335 w 396"/>
                <a:gd name="T77" fmla="*/ 1445959154 h 408"/>
                <a:gd name="T78" fmla="*/ 1264302627 w 396"/>
                <a:gd name="T79" fmla="*/ 1507490374 h 408"/>
                <a:gd name="T80" fmla="*/ 1264302627 w 396"/>
                <a:gd name="T81" fmla="*/ 1384429895 h 408"/>
                <a:gd name="T82" fmla="*/ 1360374148 w 396"/>
                <a:gd name="T83" fmla="*/ 1261369416 h 408"/>
                <a:gd name="T84" fmla="*/ 1425703880 w 396"/>
                <a:gd name="T85" fmla="*/ 1169073567 h 408"/>
                <a:gd name="T86" fmla="*/ 1491031652 w 396"/>
                <a:gd name="T87" fmla="*/ 892187980 h 408"/>
                <a:gd name="T88" fmla="*/ 1460289863 w 396"/>
                <a:gd name="T89" fmla="*/ 799892131 h 408"/>
                <a:gd name="T90" fmla="*/ 1425703880 w 396"/>
                <a:gd name="T91" fmla="*/ 676831652 h 408"/>
                <a:gd name="T92" fmla="*/ 1521775401 w 396"/>
                <a:gd name="T93" fmla="*/ 646067023 h 408"/>
                <a:gd name="T94" fmla="*/ 1460289863 w 396"/>
                <a:gd name="T95" fmla="*/ 615302393 h 408"/>
                <a:gd name="T96" fmla="*/ 1394960131 w 396"/>
                <a:gd name="T97" fmla="*/ 615302393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pattFill prst="pct75">
              <a:fgClr>
                <a:srgbClr val="00A0C6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 descr="CB013123-11514529"/>
            <p:cNvSpPr>
              <a:spLocks/>
            </p:cNvSpPr>
            <p:nvPr/>
          </p:nvSpPr>
          <p:spPr bwMode="auto">
            <a:xfrm>
              <a:off x="1061293" y="3124357"/>
              <a:ext cx="206700" cy="172068"/>
            </a:xfrm>
            <a:custGeom>
              <a:avLst/>
              <a:gdLst>
                <a:gd name="T0" fmla="*/ 708428500 w 202"/>
                <a:gd name="T1" fmla="*/ 277253171 h 144"/>
                <a:gd name="T2" fmla="*/ 677793680 w 202"/>
                <a:gd name="T3" fmla="*/ 184835447 h 144"/>
                <a:gd name="T4" fmla="*/ 677793680 w 202"/>
                <a:gd name="T5" fmla="*/ 61611162 h 144"/>
                <a:gd name="T6" fmla="*/ 578231983 w 202"/>
                <a:gd name="T7" fmla="*/ 0 h 144"/>
                <a:gd name="T8" fmla="*/ 482497926 w 202"/>
                <a:gd name="T9" fmla="*/ 0 h 144"/>
                <a:gd name="T10" fmla="*/ 417398689 w 202"/>
                <a:gd name="T11" fmla="*/ 0 h 144"/>
                <a:gd name="T12" fmla="*/ 321664632 w 202"/>
                <a:gd name="T13" fmla="*/ 0 h 144"/>
                <a:gd name="T14" fmla="*/ 321664632 w 202"/>
                <a:gd name="T15" fmla="*/ 30806562 h 144"/>
                <a:gd name="T16" fmla="*/ 321664632 w 202"/>
                <a:gd name="T17" fmla="*/ 0 h 144"/>
                <a:gd name="T18" fmla="*/ 256565394 w 202"/>
                <a:gd name="T19" fmla="*/ 30806562 h 144"/>
                <a:gd name="T20" fmla="*/ 225930574 w 202"/>
                <a:gd name="T21" fmla="*/ 92417724 h 144"/>
                <a:gd name="T22" fmla="*/ 191468114 w 202"/>
                <a:gd name="T23" fmla="*/ 154028885 h 144"/>
                <a:gd name="T24" fmla="*/ 61269640 w 202"/>
                <a:gd name="T25" fmla="*/ 154028885 h 144"/>
                <a:gd name="T26" fmla="*/ 61269640 w 202"/>
                <a:gd name="T27" fmla="*/ 215640047 h 144"/>
                <a:gd name="T28" fmla="*/ 0 w 202"/>
                <a:gd name="T29" fmla="*/ 277253171 h 144"/>
                <a:gd name="T30" fmla="*/ 126368877 w 202"/>
                <a:gd name="T31" fmla="*/ 462086656 h 144"/>
                <a:gd name="T32" fmla="*/ 256565394 w 202"/>
                <a:gd name="T33" fmla="*/ 369668932 h 144"/>
                <a:gd name="T34" fmla="*/ 352299452 w 202"/>
                <a:gd name="T35" fmla="*/ 431282056 h 144"/>
                <a:gd name="T36" fmla="*/ 386763869 w 202"/>
                <a:gd name="T37" fmla="*/ 523697817 h 144"/>
                <a:gd name="T38" fmla="*/ 451863106 w 202"/>
                <a:gd name="T39" fmla="*/ 523697817 h 144"/>
                <a:gd name="T40" fmla="*/ 513132746 w 202"/>
                <a:gd name="T41" fmla="*/ 554504379 h 144"/>
                <a:gd name="T42" fmla="*/ 547597163 w 202"/>
                <a:gd name="T43" fmla="*/ 554504379 h 144"/>
                <a:gd name="T44" fmla="*/ 643329263 w 202"/>
                <a:gd name="T45" fmla="*/ 492893218 h 144"/>
                <a:gd name="T46" fmla="*/ 739063320 w 202"/>
                <a:gd name="T47" fmla="*/ 462086656 h 144"/>
                <a:gd name="T48" fmla="*/ 773527737 w 202"/>
                <a:gd name="T49" fmla="*/ 338864332 h 144"/>
                <a:gd name="T50" fmla="*/ 708428500 w 202"/>
                <a:gd name="T51" fmla="*/ 27725317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 descr="CB013123-11514529"/>
            <p:cNvSpPr>
              <a:spLocks/>
            </p:cNvSpPr>
            <p:nvPr/>
          </p:nvSpPr>
          <p:spPr bwMode="auto">
            <a:xfrm>
              <a:off x="1112761" y="2675820"/>
              <a:ext cx="682360" cy="1213176"/>
            </a:xfrm>
            <a:custGeom>
              <a:avLst/>
              <a:gdLst>
                <a:gd name="T0" fmla="*/ 1293756723 w 666"/>
                <a:gd name="T1" fmla="*/ 369146577 h 1016"/>
                <a:gd name="T2" fmla="*/ 1616235824 w 666"/>
                <a:gd name="T3" fmla="*/ 92287625 h 1016"/>
                <a:gd name="T4" fmla="*/ 1036541506 w 666"/>
                <a:gd name="T5" fmla="*/ 92287625 h 1016"/>
                <a:gd name="T6" fmla="*/ 971277622 w 666"/>
                <a:gd name="T7" fmla="*/ 307622148 h 1016"/>
                <a:gd name="T8" fmla="*/ 775485970 w 666"/>
                <a:gd name="T9" fmla="*/ 522958631 h 1016"/>
                <a:gd name="T10" fmla="*/ 648798521 w 666"/>
                <a:gd name="T11" fmla="*/ 769056349 h 1016"/>
                <a:gd name="T12" fmla="*/ 775485970 w 666"/>
                <a:gd name="T13" fmla="*/ 892105208 h 1016"/>
                <a:gd name="T14" fmla="*/ 648798521 w 666"/>
                <a:gd name="T15" fmla="*/ 1230488590 h 1016"/>
                <a:gd name="T16" fmla="*/ 714062406 w 666"/>
                <a:gd name="T17" fmla="*/ 1322776215 h 1016"/>
                <a:gd name="T18" fmla="*/ 875300976 w 666"/>
                <a:gd name="T19" fmla="*/ 1230488590 h 1016"/>
                <a:gd name="T20" fmla="*/ 714062406 w 666"/>
                <a:gd name="T21" fmla="*/ 1630398362 h 1016"/>
                <a:gd name="T22" fmla="*/ 906013738 w 666"/>
                <a:gd name="T23" fmla="*/ 1784208456 h 1016"/>
                <a:gd name="T24" fmla="*/ 1163228955 w 666"/>
                <a:gd name="T25" fmla="*/ 1722684026 h 1016"/>
                <a:gd name="T26" fmla="*/ 1101805390 w 666"/>
                <a:gd name="T27" fmla="*/ 1907257315 h 1016"/>
                <a:gd name="T28" fmla="*/ 1263043961 w 666"/>
                <a:gd name="T29" fmla="*/ 2147483647 h 1016"/>
                <a:gd name="T30" fmla="*/ 1132516193 w 666"/>
                <a:gd name="T31" fmla="*/ 2147483647 h 1016"/>
                <a:gd name="T32" fmla="*/ 775485970 w 666"/>
                <a:gd name="T33" fmla="*/ 2147483647 h 1016"/>
                <a:gd name="T34" fmla="*/ 614245440 w 666"/>
                <a:gd name="T35" fmla="*/ 2147483647 h 1016"/>
                <a:gd name="T36" fmla="*/ 810037092 w 666"/>
                <a:gd name="T37" fmla="*/ 2147483647 h 1016"/>
                <a:gd name="T38" fmla="*/ 387742985 w 666"/>
                <a:gd name="T39" fmla="*/ 2147483647 h 1016"/>
                <a:gd name="T40" fmla="*/ 387742985 w 666"/>
                <a:gd name="T41" fmla="*/ 2147483647 h 1016"/>
                <a:gd name="T42" fmla="*/ 648798521 w 666"/>
                <a:gd name="T43" fmla="*/ 2147483647 h 1016"/>
                <a:gd name="T44" fmla="*/ 840749854 w 666"/>
                <a:gd name="T45" fmla="*/ 2147483647 h 1016"/>
                <a:gd name="T46" fmla="*/ 1132516193 w 666"/>
                <a:gd name="T47" fmla="*/ 2147483647 h 1016"/>
                <a:gd name="T48" fmla="*/ 875300976 w 666"/>
                <a:gd name="T49" fmla="*/ 2147483647 h 1016"/>
                <a:gd name="T50" fmla="*/ 487557991 w 666"/>
                <a:gd name="T51" fmla="*/ 2147483647 h 1016"/>
                <a:gd name="T52" fmla="*/ 0 w 666"/>
                <a:gd name="T53" fmla="*/ 2147483647 h 1016"/>
                <a:gd name="T54" fmla="*/ 195791652 w 666"/>
                <a:gd name="T55" fmla="*/ 2147483647 h 1016"/>
                <a:gd name="T56" fmla="*/ 357030223 w 666"/>
                <a:gd name="T57" fmla="*/ 2147483647 h 1016"/>
                <a:gd name="T58" fmla="*/ 840749854 w 666"/>
                <a:gd name="T59" fmla="*/ 2147483647 h 1016"/>
                <a:gd name="T60" fmla="*/ 1293756723 w 666"/>
                <a:gd name="T61" fmla="*/ 2147483647 h 1016"/>
                <a:gd name="T62" fmla="*/ 1616235824 w 666"/>
                <a:gd name="T63" fmla="*/ 2147483647 h 1016"/>
                <a:gd name="T64" fmla="*/ 2147483647 w 666"/>
                <a:gd name="T65" fmla="*/ 2147483647 h 1016"/>
                <a:gd name="T66" fmla="*/ 2147483647 w 666"/>
                <a:gd name="T67" fmla="*/ 2147483647 h 1016"/>
                <a:gd name="T68" fmla="*/ 2147483647 w 666"/>
                <a:gd name="T69" fmla="*/ 2147483647 h 1016"/>
                <a:gd name="T70" fmla="*/ 2147483647 w 666"/>
                <a:gd name="T71" fmla="*/ 2147483647 h 1016"/>
                <a:gd name="T72" fmla="*/ 2147483647 w 666"/>
                <a:gd name="T73" fmla="*/ 2147483647 h 1016"/>
                <a:gd name="T74" fmla="*/ 2069242693 w 666"/>
                <a:gd name="T75" fmla="*/ 2147483647 h 1016"/>
                <a:gd name="T76" fmla="*/ 2007817169 w 666"/>
                <a:gd name="T77" fmla="*/ 2147483647 h 1016"/>
                <a:gd name="T78" fmla="*/ 2069242693 w 666"/>
                <a:gd name="T79" fmla="*/ 2147483647 h 1016"/>
                <a:gd name="T80" fmla="*/ 1842738279 w 666"/>
                <a:gd name="T81" fmla="*/ 1968781744 h 1016"/>
                <a:gd name="T82" fmla="*/ 1746763592 w 666"/>
                <a:gd name="T83" fmla="*/ 1507349503 h 1016"/>
                <a:gd name="T84" fmla="*/ 1585523062 w 666"/>
                <a:gd name="T85" fmla="*/ 1322776215 h 1016"/>
                <a:gd name="T86" fmla="*/ 1293756723 w 666"/>
                <a:gd name="T87" fmla="*/ 1230488590 h 1016"/>
                <a:gd name="T88" fmla="*/ 1489548375 w 666"/>
                <a:gd name="T89" fmla="*/ 1076678497 h 1016"/>
                <a:gd name="T90" fmla="*/ 1716050830 w 666"/>
                <a:gd name="T91" fmla="*/ 861342013 h 1016"/>
                <a:gd name="T92" fmla="*/ 1877291360 w 666"/>
                <a:gd name="T93" fmla="*/ 553719866 h 1016"/>
                <a:gd name="T94" fmla="*/ 1454995294 w 666"/>
                <a:gd name="T95" fmla="*/ 461434202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061293" y="3124357"/>
              <a:ext cx="206700" cy="172068"/>
            </a:xfrm>
            <a:custGeom>
              <a:avLst/>
              <a:gdLst>
                <a:gd name="T0" fmla="*/ 708428500 w 202"/>
                <a:gd name="T1" fmla="*/ 277253171 h 144"/>
                <a:gd name="T2" fmla="*/ 677793680 w 202"/>
                <a:gd name="T3" fmla="*/ 184835447 h 144"/>
                <a:gd name="T4" fmla="*/ 677793680 w 202"/>
                <a:gd name="T5" fmla="*/ 61611162 h 144"/>
                <a:gd name="T6" fmla="*/ 578231983 w 202"/>
                <a:gd name="T7" fmla="*/ 0 h 144"/>
                <a:gd name="T8" fmla="*/ 482497926 w 202"/>
                <a:gd name="T9" fmla="*/ 0 h 144"/>
                <a:gd name="T10" fmla="*/ 417398689 w 202"/>
                <a:gd name="T11" fmla="*/ 0 h 144"/>
                <a:gd name="T12" fmla="*/ 321664632 w 202"/>
                <a:gd name="T13" fmla="*/ 0 h 144"/>
                <a:gd name="T14" fmla="*/ 321664632 w 202"/>
                <a:gd name="T15" fmla="*/ 30806562 h 144"/>
                <a:gd name="T16" fmla="*/ 321664632 w 202"/>
                <a:gd name="T17" fmla="*/ 0 h 144"/>
                <a:gd name="T18" fmla="*/ 256565394 w 202"/>
                <a:gd name="T19" fmla="*/ 30806562 h 144"/>
                <a:gd name="T20" fmla="*/ 225930574 w 202"/>
                <a:gd name="T21" fmla="*/ 92417724 h 144"/>
                <a:gd name="T22" fmla="*/ 191468114 w 202"/>
                <a:gd name="T23" fmla="*/ 154028885 h 144"/>
                <a:gd name="T24" fmla="*/ 61269640 w 202"/>
                <a:gd name="T25" fmla="*/ 154028885 h 144"/>
                <a:gd name="T26" fmla="*/ 61269640 w 202"/>
                <a:gd name="T27" fmla="*/ 215640047 h 144"/>
                <a:gd name="T28" fmla="*/ 0 w 202"/>
                <a:gd name="T29" fmla="*/ 277253171 h 144"/>
                <a:gd name="T30" fmla="*/ 126368877 w 202"/>
                <a:gd name="T31" fmla="*/ 462086656 h 144"/>
                <a:gd name="T32" fmla="*/ 256565394 w 202"/>
                <a:gd name="T33" fmla="*/ 369668932 h 144"/>
                <a:gd name="T34" fmla="*/ 352299452 w 202"/>
                <a:gd name="T35" fmla="*/ 431282056 h 144"/>
                <a:gd name="T36" fmla="*/ 386763869 w 202"/>
                <a:gd name="T37" fmla="*/ 523697817 h 144"/>
                <a:gd name="T38" fmla="*/ 451863106 w 202"/>
                <a:gd name="T39" fmla="*/ 523697817 h 144"/>
                <a:gd name="T40" fmla="*/ 513132746 w 202"/>
                <a:gd name="T41" fmla="*/ 554504379 h 144"/>
                <a:gd name="T42" fmla="*/ 547597163 w 202"/>
                <a:gd name="T43" fmla="*/ 554504379 h 144"/>
                <a:gd name="T44" fmla="*/ 547597163 w 202"/>
                <a:gd name="T45" fmla="*/ 554504379 h 144"/>
                <a:gd name="T46" fmla="*/ 643329263 w 202"/>
                <a:gd name="T47" fmla="*/ 492893218 h 144"/>
                <a:gd name="T48" fmla="*/ 739063320 w 202"/>
                <a:gd name="T49" fmla="*/ 462086656 h 144"/>
                <a:gd name="T50" fmla="*/ 773527737 w 202"/>
                <a:gd name="T51" fmla="*/ 338864332 h 144"/>
                <a:gd name="T52" fmla="*/ 708428500 w 202"/>
                <a:gd name="T53" fmla="*/ 277253171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112761" y="2675820"/>
              <a:ext cx="682360" cy="1213176"/>
            </a:xfrm>
            <a:custGeom>
              <a:avLst/>
              <a:gdLst>
                <a:gd name="T0" fmla="*/ 1293756723 w 666"/>
                <a:gd name="T1" fmla="*/ 369146577 h 1016"/>
                <a:gd name="T2" fmla="*/ 1616235824 w 666"/>
                <a:gd name="T3" fmla="*/ 92287625 h 1016"/>
                <a:gd name="T4" fmla="*/ 1036541506 w 666"/>
                <a:gd name="T5" fmla="*/ 92287625 h 1016"/>
                <a:gd name="T6" fmla="*/ 971277622 w 666"/>
                <a:gd name="T7" fmla="*/ 307622148 h 1016"/>
                <a:gd name="T8" fmla="*/ 775485970 w 666"/>
                <a:gd name="T9" fmla="*/ 522958631 h 1016"/>
                <a:gd name="T10" fmla="*/ 648798521 w 666"/>
                <a:gd name="T11" fmla="*/ 769056349 h 1016"/>
                <a:gd name="T12" fmla="*/ 775485970 w 666"/>
                <a:gd name="T13" fmla="*/ 892105208 h 1016"/>
                <a:gd name="T14" fmla="*/ 648798521 w 666"/>
                <a:gd name="T15" fmla="*/ 1230488590 h 1016"/>
                <a:gd name="T16" fmla="*/ 714062406 w 666"/>
                <a:gd name="T17" fmla="*/ 1322776215 h 1016"/>
                <a:gd name="T18" fmla="*/ 875300976 w 666"/>
                <a:gd name="T19" fmla="*/ 1230488590 h 1016"/>
                <a:gd name="T20" fmla="*/ 714062406 w 666"/>
                <a:gd name="T21" fmla="*/ 1630398362 h 1016"/>
                <a:gd name="T22" fmla="*/ 906013738 w 666"/>
                <a:gd name="T23" fmla="*/ 1784208456 h 1016"/>
                <a:gd name="T24" fmla="*/ 1163228955 w 666"/>
                <a:gd name="T25" fmla="*/ 1722684026 h 1016"/>
                <a:gd name="T26" fmla="*/ 1101805390 w 666"/>
                <a:gd name="T27" fmla="*/ 1907257315 h 1016"/>
                <a:gd name="T28" fmla="*/ 1263043961 w 666"/>
                <a:gd name="T29" fmla="*/ 2147483647 h 1016"/>
                <a:gd name="T30" fmla="*/ 1132516193 w 666"/>
                <a:gd name="T31" fmla="*/ 2147483647 h 1016"/>
                <a:gd name="T32" fmla="*/ 775485970 w 666"/>
                <a:gd name="T33" fmla="*/ 2147483647 h 1016"/>
                <a:gd name="T34" fmla="*/ 614245440 w 666"/>
                <a:gd name="T35" fmla="*/ 2147483647 h 1016"/>
                <a:gd name="T36" fmla="*/ 810037092 w 666"/>
                <a:gd name="T37" fmla="*/ 2147483647 h 1016"/>
                <a:gd name="T38" fmla="*/ 387742985 w 666"/>
                <a:gd name="T39" fmla="*/ 2147483647 h 1016"/>
                <a:gd name="T40" fmla="*/ 387742985 w 666"/>
                <a:gd name="T41" fmla="*/ 2147483647 h 1016"/>
                <a:gd name="T42" fmla="*/ 648798521 w 666"/>
                <a:gd name="T43" fmla="*/ 2147483647 h 1016"/>
                <a:gd name="T44" fmla="*/ 840749854 w 666"/>
                <a:gd name="T45" fmla="*/ 2147483647 h 1016"/>
                <a:gd name="T46" fmla="*/ 1132516193 w 666"/>
                <a:gd name="T47" fmla="*/ 2147483647 h 1016"/>
                <a:gd name="T48" fmla="*/ 875300976 w 666"/>
                <a:gd name="T49" fmla="*/ 2147483647 h 1016"/>
                <a:gd name="T50" fmla="*/ 487557991 w 666"/>
                <a:gd name="T51" fmla="*/ 2147483647 h 1016"/>
                <a:gd name="T52" fmla="*/ 0 w 666"/>
                <a:gd name="T53" fmla="*/ 2147483647 h 1016"/>
                <a:gd name="T54" fmla="*/ 195791652 w 666"/>
                <a:gd name="T55" fmla="*/ 2147483647 h 1016"/>
                <a:gd name="T56" fmla="*/ 357030223 w 666"/>
                <a:gd name="T57" fmla="*/ 2147483647 h 1016"/>
                <a:gd name="T58" fmla="*/ 840749854 w 666"/>
                <a:gd name="T59" fmla="*/ 2147483647 h 1016"/>
                <a:gd name="T60" fmla="*/ 1293756723 w 666"/>
                <a:gd name="T61" fmla="*/ 2147483647 h 1016"/>
                <a:gd name="T62" fmla="*/ 1616235824 w 666"/>
                <a:gd name="T63" fmla="*/ 2147483647 h 1016"/>
                <a:gd name="T64" fmla="*/ 2147483647 w 666"/>
                <a:gd name="T65" fmla="*/ 2147483647 h 1016"/>
                <a:gd name="T66" fmla="*/ 2147483647 w 666"/>
                <a:gd name="T67" fmla="*/ 2147483647 h 1016"/>
                <a:gd name="T68" fmla="*/ 2147483647 w 666"/>
                <a:gd name="T69" fmla="*/ 2147483647 h 1016"/>
                <a:gd name="T70" fmla="*/ 2147483647 w 666"/>
                <a:gd name="T71" fmla="*/ 2147483647 h 1016"/>
                <a:gd name="T72" fmla="*/ 2147483647 w 666"/>
                <a:gd name="T73" fmla="*/ 2147483647 h 1016"/>
                <a:gd name="T74" fmla="*/ 2069242693 w 666"/>
                <a:gd name="T75" fmla="*/ 2147483647 h 1016"/>
                <a:gd name="T76" fmla="*/ 2007817169 w 666"/>
                <a:gd name="T77" fmla="*/ 2147483647 h 1016"/>
                <a:gd name="T78" fmla="*/ 2069242693 w 666"/>
                <a:gd name="T79" fmla="*/ 2147483647 h 1016"/>
                <a:gd name="T80" fmla="*/ 1842738279 w 666"/>
                <a:gd name="T81" fmla="*/ 1968781744 h 1016"/>
                <a:gd name="T82" fmla="*/ 1746763592 w 666"/>
                <a:gd name="T83" fmla="*/ 1507349503 h 1016"/>
                <a:gd name="T84" fmla="*/ 1585523062 w 666"/>
                <a:gd name="T85" fmla="*/ 1322776215 h 1016"/>
                <a:gd name="T86" fmla="*/ 1293756723 w 666"/>
                <a:gd name="T87" fmla="*/ 1230488590 h 1016"/>
                <a:gd name="T88" fmla="*/ 1489548375 w 666"/>
                <a:gd name="T89" fmla="*/ 1076678497 h 1016"/>
                <a:gd name="T90" fmla="*/ 1716050830 w 666"/>
                <a:gd name="T91" fmla="*/ 861342013 h 1016"/>
                <a:gd name="T92" fmla="*/ 1877291360 w 666"/>
                <a:gd name="T93" fmla="*/ 553719866 h 1016"/>
                <a:gd name="T94" fmla="*/ 1454995294 w 666"/>
                <a:gd name="T95" fmla="*/ 461434202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2469179" y="3210391"/>
              <a:ext cx="68900" cy="76367"/>
            </a:xfrm>
            <a:custGeom>
              <a:avLst/>
              <a:gdLst>
                <a:gd name="T0" fmla="*/ 0 w 67"/>
                <a:gd name="T1" fmla="*/ 92158224 h 64"/>
                <a:gd name="T2" fmla="*/ 65747770 w 67"/>
                <a:gd name="T3" fmla="*/ 215034551 h 64"/>
                <a:gd name="T4" fmla="*/ 197245278 w 67"/>
                <a:gd name="T5" fmla="*/ 245752652 h 64"/>
                <a:gd name="T6" fmla="*/ 259126689 w 67"/>
                <a:gd name="T7" fmla="*/ 184314489 h 64"/>
                <a:gd name="T8" fmla="*/ 228185983 w 67"/>
                <a:gd name="T9" fmla="*/ 0 h 64"/>
                <a:gd name="T10" fmla="*/ 0 w 67"/>
                <a:gd name="T11" fmla="*/ 30720061 h 64"/>
                <a:gd name="T12" fmla="*/ 0 w 67"/>
                <a:gd name="T13" fmla="*/ 921582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469179" y="3210391"/>
              <a:ext cx="68900" cy="76367"/>
            </a:xfrm>
            <a:custGeom>
              <a:avLst/>
              <a:gdLst>
                <a:gd name="T0" fmla="*/ 0 w 67"/>
                <a:gd name="T1" fmla="*/ 92158224 h 64"/>
                <a:gd name="T2" fmla="*/ 65747770 w 67"/>
                <a:gd name="T3" fmla="*/ 215034551 h 64"/>
                <a:gd name="T4" fmla="*/ 197245278 w 67"/>
                <a:gd name="T5" fmla="*/ 245752652 h 64"/>
                <a:gd name="T6" fmla="*/ 259126689 w 67"/>
                <a:gd name="T7" fmla="*/ 184314489 h 64"/>
                <a:gd name="T8" fmla="*/ 228185983 w 67"/>
                <a:gd name="T9" fmla="*/ 0 h 64"/>
                <a:gd name="T10" fmla="*/ 0 w 67"/>
                <a:gd name="T11" fmla="*/ 3072006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469179" y="3210391"/>
              <a:ext cx="68900" cy="76367"/>
            </a:xfrm>
            <a:custGeom>
              <a:avLst/>
              <a:gdLst>
                <a:gd name="T0" fmla="*/ 0 w 67"/>
                <a:gd name="T1" fmla="*/ 92158224 h 64"/>
                <a:gd name="T2" fmla="*/ 65747770 w 67"/>
                <a:gd name="T3" fmla="*/ 215034551 h 64"/>
                <a:gd name="T4" fmla="*/ 197245278 w 67"/>
                <a:gd name="T5" fmla="*/ 245752652 h 64"/>
                <a:gd name="T6" fmla="*/ 259126689 w 67"/>
                <a:gd name="T7" fmla="*/ 184314489 h 64"/>
                <a:gd name="T8" fmla="*/ 228185983 w 67"/>
                <a:gd name="T9" fmla="*/ 0 h 64"/>
                <a:gd name="T10" fmla="*/ 0 w 67"/>
                <a:gd name="T11" fmla="*/ 3072006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564643" y="3134024"/>
              <a:ext cx="112066" cy="210735"/>
            </a:xfrm>
            <a:custGeom>
              <a:avLst/>
              <a:gdLst>
                <a:gd name="T0" fmla="*/ 0 w 109"/>
                <a:gd name="T1" fmla="*/ 649567044 h 176"/>
                <a:gd name="T2" fmla="*/ 193289762 w 109"/>
                <a:gd name="T3" fmla="*/ 680499464 h 176"/>
                <a:gd name="T4" fmla="*/ 293802090 w 109"/>
                <a:gd name="T5" fmla="*/ 556771752 h 176"/>
                <a:gd name="T6" fmla="*/ 293802090 w 109"/>
                <a:gd name="T7" fmla="*/ 433046007 h 176"/>
                <a:gd name="T8" fmla="*/ 421372783 w 109"/>
                <a:gd name="T9" fmla="*/ 371181168 h 176"/>
                <a:gd name="T10" fmla="*/ 355653713 w 109"/>
                <a:gd name="T11" fmla="*/ 278385876 h 176"/>
                <a:gd name="T12" fmla="*/ 421372783 w 109"/>
                <a:gd name="T13" fmla="*/ 247453457 h 176"/>
                <a:gd name="T14" fmla="*/ 390446972 w 109"/>
                <a:gd name="T15" fmla="*/ 30932419 h 176"/>
                <a:gd name="T16" fmla="*/ 324727902 w 109"/>
                <a:gd name="T17" fmla="*/ 0 h 176"/>
                <a:gd name="T18" fmla="*/ 259008832 w 109"/>
                <a:gd name="T19" fmla="*/ 61862873 h 176"/>
                <a:gd name="T20" fmla="*/ 228083021 w 109"/>
                <a:gd name="T21" fmla="*/ 185590584 h 176"/>
                <a:gd name="T22" fmla="*/ 162363951 w 109"/>
                <a:gd name="T23" fmla="*/ 61862873 h 176"/>
                <a:gd name="T24" fmla="*/ 30925811 w 109"/>
                <a:gd name="T25" fmla="*/ 154658165 h 176"/>
                <a:gd name="T26" fmla="*/ 0 w 109"/>
                <a:gd name="T27" fmla="*/ 185590584 h 176"/>
                <a:gd name="T28" fmla="*/ 30925811 w 109"/>
                <a:gd name="T29" fmla="*/ 278385876 h 176"/>
                <a:gd name="T30" fmla="*/ 162363951 w 109"/>
                <a:gd name="T31" fmla="*/ 340250715 h 176"/>
                <a:gd name="T32" fmla="*/ 193289762 w 109"/>
                <a:gd name="T33" fmla="*/ 433046007 h 176"/>
                <a:gd name="T34" fmla="*/ 127570693 w 109"/>
                <a:gd name="T35" fmla="*/ 556771752 h 176"/>
                <a:gd name="T36" fmla="*/ 30925811 w 109"/>
                <a:gd name="T37" fmla="*/ 525841299 h 176"/>
                <a:gd name="T38" fmla="*/ 0 w 109"/>
                <a:gd name="T39" fmla="*/ 649567044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6" descr="Small grid"/>
            <p:cNvSpPr>
              <a:spLocks/>
            </p:cNvSpPr>
            <p:nvPr/>
          </p:nvSpPr>
          <p:spPr bwMode="auto">
            <a:xfrm>
              <a:off x="2763872" y="5675410"/>
              <a:ext cx="336199" cy="248435"/>
            </a:xfrm>
            <a:custGeom>
              <a:avLst/>
              <a:gdLst>
                <a:gd name="T0" fmla="*/ 0 w 328"/>
                <a:gd name="T1" fmla="*/ 307790885 h 208"/>
                <a:gd name="T2" fmla="*/ 0 w 328"/>
                <a:gd name="T3" fmla="*/ 215454404 h 208"/>
                <a:gd name="T4" fmla="*/ 96056356 w 328"/>
                <a:gd name="T5" fmla="*/ 123115962 h 208"/>
                <a:gd name="T6" fmla="*/ 192114672 w 328"/>
                <a:gd name="T7" fmla="*/ 184674923 h 208"/>
                <a:gd name="T8" fmla="*/ 257433543 w 328"/>
                <a:gd name="T9" fmla="*/ 123115962 h 208"/>
                <a:gd name="T10" fmla="*/ 353489899 w 328"/>
                <a:gd name="T11" fmla="*/ 92336481 h 208"/>
                <a:gd name="T12" fmla="*/ 388071285 w 328"/>
                <a:gd name="T13" fmla="*/ 123115962 h 208"/>
                <a:gd name="T14" fmla="*/ 449546255 w 328"/>
                <a:gd name="T15" fmla="*/ 153895442 h 208"/>
                <a:gd name="T16" fmla="*/ 514865126 w 328"/>
                <a:gd name="T17" fmla="*/ 184674923 h 208"/>
                <a:gd name="T18" fmla="*/ 614765382 w 328"/>
                <a:gd name="T19" fmla="*/ 153895442 h 208"/>
                <a:gd name="T20" fmla="*/ 806878094 w 328"/>
                <a:gd name="T21" fmla="*/ 153895442 h 208"/>
                <a:gd name="T22" fmla="*/ 902936410 w 328"/>
                <a:gd name="T23" fmla="*/ 123115962 h 208"/>
                <a:gd name="T24" fmla="*/ 968255281 w 328"/>
                <a:gd name="T25" fmla="*/ 61558962 h 208"/>
                <a:gd name="T26" fmla="*/ 1002834707 w 328"/>
                <a:gd name="T27" fmla="*/ 61558962 h 208"/>
                <a:gd name="T28" fmla="*/ 1098893023 w 328"/>
                <a:gd name="T29" fmla="*/ 92336481 h 208"/>
                <a:gd name="T30" fmla="*/ 1129630508 w 328"/>
                <a:gd name="T31" fmla="*/ 30779481 h 208"/>
                <a:gd name="T32" fmla="*/ 1229530765 w 328"/>
                <a:gd name="T33" fmla="*/ 0 h 208"/>
                <a:gd name="T34" fmla="*/ 1260268250 w 328"/>
                <a:gd name="T35" fmla="*/ 61558962 h 208"/>
                <a:gd name="T36" fmla="*/ 1194949379 w 328"/>
                <a:gd name="T37" fmla="*/ 215454404 h 208"/>
                <a:gd name="T38" fmla="*/ 1164211894 w 328"/>
                <a:gd name="T39" fmla="*/ 307790885 h 208"/>
                <a:gd name="T40" fmla="*/ 1098893023 w 328"/>
                <a:gd name="T41" fmla="*/ 400129327 h 208"/>
                <a:gd name="T42" fmla="*/ 1098893023 w 328"/>
                <a:gd name="T43" fmla="*/ 430906847 h 208"/>
                <a:gd name="T44" fmla="*/ 1164211894 w 328"/>
                <a:gd name="T45" fmla="*/ 492465808 h 208"/>
                <a:gd name="T46" fmla="*/ 1229530765 w 328"/>
                <a:gd name="T47" fmla="*/ 615581770 h 208"/>
                <a:gd name="T48" fmla="*/ 1164211894 w 328"/>
                <a:gd name="T49" fmla="*/ 677140731 h 208"/>
                <a:gd name="T50" fmla="*/ 1164211894 w 328"/>
                <a:gd name="T51" fmla="*/ 800256693 h 208"/>
                <a:gd name="T52" fmla="*/ 1033574152 w 328"/>
                <a:gd name="T53" fmla="*/ 769477212 h 208"/>
                <a:gd name="T54" fmla="*/ 872196965 w 328"/>
                <a:gd name="T55" fmla="*/ 738697732 h 208"/>
                <a:gd name="T56" fmla="*/ 776140609 w 328"/>
                <a:gd name="T57" fmla="*/ 584802289 h 208"/>
                <a:gd name="T58" fmla="*/ 645502867 w 328"/>
                <a:gd name="T59" fmla="*/ 615581770 h 208"/>
                <a:gd name="T60" fmla="*/ 549446512 w 328"/>
                <a:gd name="T61" fmla="*/ 554024770 h 208"/>
                <a:gd name="T62" fmla="*/ 484127641 w 328"/>
                <a:gd name="T63" fmla="*/ 492465808 h 208"/>
                <a:gd name="T64" fmla="*/ 418808770 w 328"/>
                <a:gd name="T65" fmla="*/ 492465808 h 208"/>
                <a:gd name="T66" fmla="*/ 322752414 w 328"/>
                <a:gd name="T67" fmla="*/ 430906847 h 208"/>
                <a:gd name="T68" fmla="*/ 257433543 w 328"/>
                <a:gd name="T69" fmla="*/ 430906847 h 208"/>
                <a:gd name="T70" fmla="*/ 192114672 w 328"/>
                <a:gd name="T71" fmla="*/ 369349847 h 208"/>
                <a:gd name="T72" fmla="*/ 96056356 w 328"/>
                <a:gd name="T73" fmla="*/ 400129327 h 208"/>
                <a:gd name="T74" fmla="*/ 0 w 328"/>
                <a:gd name="T75" fmla="*/ 307790885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pattFill prst="smGrid">
              <a:fgClr>
                <a:srgbClr val="00A0C6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564643" y="3134024"/>
              <a:ext cx="112066" cy="210735"/>
            </a:xfrm>
            <a:custGeom>
              <a:avLst/>
              <a:gdLst>
                <a:gd name="T0" fmla="*/ 0 w 109"/>
                <a:gd name="T1" fmla="*/ 649567044 h 176"/>
                <a:gd name="T2" fmla="*/ 193289762 w 109"/>
                <a:gd name="T3" fmla="*/ 680499464 h 176"/>
                <a:gd name="T4" fmla="*/ 293802090 w 109"/>
                <a:gd name="T5" fmla="*/ 556771752 h 176"/>
                <a:gd name="T6" fmla="*/ 293802090 w 109"/>
                <a:gd name="T7" fmla="*/ 433046007 h 176"/>
                <a:gd name="T8" fmla="*/ 421372783 w 109"/>
                <a:gd name="T9" fmla="*/ 371181168 h 176"/>
                <a:gd name="T10" fmla="*/ 355653713 w 109"/>
                <a:gd name="T11" fmla="*/ 278385876 h 176"/>
                <a:gd name="T12" fmla="*/ 421372783 w 109"/>
                <a:gd name="T13" fmla="*/ 247453457 h 176"/>
                <a:gd name="T14" fmla="*/ 390446972 w 109"/>
                <a:gd name="T15" fmla="*/ 30932419 h 176"/>
                <a:gd name="T16" fmla="*/ 324727902 w 109"/>
                <a:gd name="T17" fmla="*/ 0 h 176"/>
                <a:gd name="T18" fmla="*/ 259008832 w 109"/>
                <a:gd name="T19" fmla="*/ 61862873 h 176"/>
                <a:gd name="T20" fmla="*/ 228083021 w 109"/>
                <a:gd name="T21" fmla="*/ 185590584 h 176"/>
                <a:gd name="T22" fmla="*/ 162363951 w 109"/>
                <a:gd name="T23" fmla="*/ 61862873 h 176"/>
                <a:gd name="T24" fmla="*/ 30925811 w 109"/>
                <a:gd name="T25" fmla="*/ 154658165 h 176"/>
                <a:gd name="T26" fmla="*/ 0 w 109"/>
                <a:gd name="T27" fmla="*/ 185590584 h 176"/>
                <a:gd name="T28" fmla="*/ 30925811 w 109"/>
                <a:gd name="T29" fmla="*/ 278385876 h 176"/>
                <a:gd name="T30" fmla="*/ 162363951 w 109"/>
                <a:gd name="T31" fmla="*/ 340250715 h 176"/>
                <a:gd name="T32" fmla="*/ 193289762 w 109"/>
                <a:gd name="T33" fmla="*/ 433046007 h 176"/>
                <a:gd name="T34" fmla="*/ 127570693 w 109"/>
                <a:gd name="T35" fmla="*/ 556771752 h 176"/>
                <a:gd name="T36" fmla="*/ 30925811 w 109"/>
                <a:gd name="T37" fmla="*/ 525841299 h 176"/>
                <a:gd name="T38" fmla="*/ 0 w 109"/>
                <a:gd name="T39" fmla="*/ 649567044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763872" y="5675410"/>
              <a:ext cx="336199" cy="248435"/>
            </a:xfrm>
            <a:custGeom>
              <a:avLst/>
              <a:gdLst>
                <a:gd name="T0" fmla="*/ 0 w 328"/>
                <a:gd name="T1" fmla="*/ 307790885 h 208"/>
                <a:gd name="T2" fmla="*/ 0 w 328"/>
                <a:gd name="T3" fmla="*/ 215454404 h 208"/>
                <a:gd name="T4" fmla="*/ 96056356 w 328"/>
                <a:gd name="T5" fmla="*/ 123115962 h 208"/>
                <a:gd name="T6" fmla="*/ 192114672 w 328"/>
                <a:gd name="T7" fmla="*/ 184674923 h 208"/>
                <a:gd name="T8" fmla="*/ 257433543 w 328"/>
                <a:gd name="T9" fmla="*/ 123115962 h 208"/>
                <a:gd name="T10" fmla="*/ 353489899 w 328"/>
                <a:gd name="T11" fmla="*/ 92336481 h 208"/>
                <a:gd name="T12" fmla="*/ 388071285 w 328"/>
                <a:gd name="T13" fmla="*/ 123115962 h 208"/>
                <a:gd name="T14" fmla="*/ 449546255 w 328"/>
                <a:gd name="T15" fmla="*/ 153895442 h 208"/>
                <a:gd name="T16" fmla="*/ 514865126 w 328"/>
                <a:gd name="T17" fmla="*/ 184674923 h 208"/>
                <a:gd name="T18" fmla="*/ 614765382 w 328"/>
                <a:gd name="T19" fmla="*/ 153895442 h 208"/>
                <a:gd name="T20" fmla="*/ 806878094 w 328"/>
                <a:gd name="T21" fmla="*/ 153895442 h 208"/>
                <a:gd name="T22" fmla="*/ 902936410 w 328"/>
                <a:gd name="T23" fmla="*/ 123115962 h 208"/>
                <a:gd name="T24" fmla="*/ 968255281 w 328"/>
                <a:gd name="T25" fmla="*/ 61558962 h 208"/>
                <a:gd name="T26" fmla="*/ 1002834707 w 328"/>
                <a:gd name="T27" fmla="*/ 61558962 h 208"/>
                <a:gd name="T28" fmla="*/ 1098893023 w 328"/>
                <a:gd name="T29" fmla="*/ 92336481 h 208"/>
                <a:gd name="T30" fmla="*/ 1129630508 w 328"/>
                <a:gd name="T31" fmla="*/ 30779481 h 208"/>
                <a:gd name="T32" fmla="*/ 1229530765 w 328"/>
                <a:gd name="T33" fmla="*/ 0 h 208"/>
                <a:gd name="T34" fmla="*/ 1260268250 w 328"/>
                <a:gd name="T35" fmla="*/ 61558962 h 208"/>
                <a:gd name="T36" fmla="*/ 1194949379 w 328"/>
                <a:gd name="T37" fmla="*/ 215454404 h 208"/>
                <a:gd name="T38" fmla="*/ 1164211894 w 328"/>
                <a:gd name="T39" fmla="*/ 307790885 h 208"/>
                <a:gd name="T40" fmla="*/ 1098893023 w 328"/>
                <a:gd name="T41" fmla="*/ 400129327 h 208"/>
                <a:gd name="T42" fmla="*/ 1098893023 w 328"/>
                <a:gd name="T43" fmla="*/ 430906847 h 208"/>
                <a:gd name="T44" fmla="*/ 1164211894 w 328"/>
                <a:gd name="T45" fmla="*/ 492465808 h 208"/>
                <a:gd name="T46" fmla="*/ 1229530765 w 328"/>
                <a:gd name="T47" fmla="*/ 615581770 h 208"/>
                <a:gd name="T48" fmla="*/ 1164211894 w 328"/>
                <a:gd name="T49" fmla="*/ 677140731 h 208"/>
                <a:gd name="T50" fmla="*/ 1164211894 w 328"/>
                <a:gd name="T51" fmla="*/ 800256693 h 208"/>
                <a:gd name="T52" fmla="*/ 1033574152 w 328"/>
                <a:gd name="T53" fmla="*/ 769477212 h 208"/>
                <a:gd name="T54" fmla="*/ 872196965 w 328"/>
                <a:gd name="T55" fmla="*/ 738697732 h 208"/>
                <a:gd name="T56" fmla="*/ 776140609 w 328"/>
                <a:gd name="T57" fmla="*/ 584802289 h 208"/>
                <a:gd name="T58" fmla="*/ 645502867 w 328"/>
                <a:gd name="T59" fmla="*/ 615581770 h 208"/>
                <a:gd name="T60" fmla="*/ 549446512 w 328"/>
                <a:gd name="T61" fmla="*/ 554024770 h 208"/>
                <a:gd name="T62" fmla="*/ 484127641 w 328"/>
                <a:gd name="T63" fmla="*/ 492465808 h 208"/>
                <a:gd name="T64" fmla="*/ 418808770 w 328"/>
                <a:gd name="T65" fmla="*/ 492465808 h 208"/>
                <a:gd name="T66" fmla="*/ 322752414 w 328"/>
                <a:gd name="T67" fmla="*/ 430906847 h 208"/>
                <a:gd name="T68" fmla="*/ 257433543 w 328"/>
                <a:gd name="T69" fmla="*/ 430906847 h 208"/>
                <a:gd name="T70" fmla="*/ 192114672 w 328"/>
                <a:gd name="T71" fmla="*/ 369349847 h 208"/>
                <a:gd name="T72" fmla="*/ 96056356 w 328"/>
                <a:gd name="T73" fmla="*/ 400129327 h 208"/>
                <a:gd name="T74" fmla="*/ 0 w 328"/>
                <a:gd name="T75" fmla="*/ 307790885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" descr="Small grid"/>
            <p:cNvSpPr>
              <a:spLocks/>
            </p:cNvSpPr>
            <p:nvPr/>
          </p:nvSpPr>
          <p:spPr bwMode="auto">
            <a:xfrm>
              <a:off x="2296514" y="5274240"/>
              <a:ext cx="172665" cy="344136"/>
            </a:xfrm>
            <a:custGeom>
              <a:avLst/>
              <a:gdLst>
                <a:gd name="T0" fmla="*/ 0 w 168"/>
                <a:gd name="T1" fmla="*/ 154028885 h 288"/>
                <a:gd name="T2" fmla="*/ 127482751 w 168"/>
                <a:gd name="T3" fmla="*/ 184835447 h 288"/>
                <a:gd name="T4" fmla="*/ 227922515 w 168"/>
                <a:gd name="T5" fmla="*/ 154028885 h 288"/>
                <a:gd name="T6" fmla="*/ 390172575 w 168"/>
                <a:gd name="T7" fmla="*/ 30806562 h 288"/>
                <a:gd name="T8" fmla="*/ 421077723 w 168"/>
                <a:gd name="T9" fmla="*/ 0 h 288"/>
                <a:gd name="T10" fmla="*/ 552422635 w 168"/>
                <a:gd name="T11" fmla="*/ 61611162 h 288"/>
                <a:gd name="T12" fmla="*/ 552422635 w 168"/>
                <a:gd name="T13" fmla="*/ 123222323 h 288"/>
                <a:gd name="T14" fmla="*/ 649000238 w 168"/>
                <a:gd name="T15" fmla="*/ 369668932 h 288"/>
                <a:gd name="T16" fmla="*/ 583327782 w 168"/>
                <a:gd name="T17" fmla="*/ 462086656 h 288"/>
                <a:gd name="T18" fmla="*/ 649000238 w 168"/>
                <a:gd name="T19" fmla="*/ 585310941 h 288"/>
                <a:gd name="T20" fmla="*/ 552422635 w 168"/>
                <a:gd name="T21" fmla="*/ 985786435 h 288"/>
                <a:gd name="T22" fmla="*/ 451982870 w 168"/>
                <a:gd name="T23" fmla="*/ 954979873 h 288"/>
                <a:gd name="T24" fmla="*/ 355405267 w 168"/>
                <a:gd name="T25" fmla="*/ 954979873 h 288"/>
                <a:gd name="T26" fmla="*/ 324500119 w 168"/>
                <a:gd name="T27" fmla="*/ 1016591035 h 288"/>
                <a:gd name="T28" fmla="*/ 258827663 w 168"/>
                <a:gd name="T29" fmla="*/ 1078202197 h 288"/>
                <a:gd name="T30" fmla="*/ 162250060 w 168"/>
                <a:gd name="T31" fmla="*/ 1109008759 h 288"/>
                <a:gd name="T32" fmla="*/ 96577604 w 168"/>
                <a:gd name="T33" fmla="*/ 954979873 h 288"/>
                <a:gd name="T34" fmla="*/ 96577604 w 168"/>
                <a:gd name="T35" fmla="*/ 770144426 h 288"/>
                <a:gd name="T36" fmla="*/ 127482751 w 168"/>
                <a:gd name="T37" fmla="*/ 677726703 h 288"/>
                <a:gd name="T38" fmla="*/ 96577604 w 168"/>
                <a:gd name="T39" fmla="*/ 616115541 h 288"/>
                <a:gd name="T40" fmla="*/ 127482751 w 168"/>
                <a:gd name="T41" fmla="*/ 523697817 h 288"/>
                <a:gd name="T42" fmla="*/ 127482751 w 168"/>
                <a:gd name="T43" fmla="*/ 431282056 h 288"/>
                <a:gd name="T44" fmla="*/ 96577604 w 168"/>
                <a:gd name="T45" fmla="*/ 308057770 h 288"/>
                <a:gd name="T46" fmla="*/ 0 w 168"/>
                <a:gd name="T47" fmla="*/ 277253171 h 288"/>
                <a:gd name="T48" fmla="*/ 0 w 168"/>
                <a:gd name="T49" fmla="*/ 154028885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pattFill prst="smGrid">
              <a:fgClr>
                <a:srgbClr val="00A0C6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2296514" y="5274240"/>
              <a:ext cx="172665" cy="344136"/>
            </a:xfrm>
            <a:custGeom>
              <a:avLst/>
              <a:gdLst>
                <a:gd name="T0" fmla="*/ 0 w 168"/>
                <a:gd name="T1" fmla="*/ 154028885 h 288"/>
                <a:gd name="T2" fmla="*/ 127482751 w 168"/>
                <a:gd name="T3" fmla="*/ 184835447 h 288"/>
                <a:gd name="T4" fmla="*/ 227922515 w 168"/>
                <a:gd name="T5" fmla="*/ 154028885 h 288"/>
                <a:gd name="T6" fmla="*/ 390172575 w 168"/>
                <a:gd name="T7" fmla="*/ 30806562 h 288"/>
                <a:gd name="T8" fmla="*/ 421077723 w 168"/>
                <a:gd name="T9" fmla="*/ 0 h 288"/>
                <a:gd name="T10" fmla="*/ 552422635 w 168"/>
                <a:gd name="T11" fmla="*/ 61611162 h 288"/>
                <a:gd name="T12" fmla="*/ 552422635 w 168"/>
                <a:gd name="T13" fmla="*/ 123222323 h 288"/>
                <a:gd name="T14" fmla="*/ 649000238 w 168"/>
                <a:gd name="T15" fmla="*/ 369668932 h 288"/>
                <a:gd name="T16" fmla="*/ 583327782 w 168"/>
                <a:gd name="T17" fmla="*/ 462086656 h 288"/>
                <a:gd name="T18" fmla="*/ 649000238 w 168"/>
                <a:gd name="T19" fmla="*/ 585310941 h 288"/>
                <a:gd name="T20" fmla="*/ 552422635 w 168"/>
                <a:gd name="T21" fmla="*/ 985786435 h 288"/>
                <a:gd name="T22" fmla="*/ 451982870 w 168"/>
                <a:gd name="T23" fmla="*/ 954979873 h 288"/>
                <a:gd name="T24" fmla="*/ 355405267 w 168"/>
                <a:gd name="T25" fmla="*/ 954979873 h 288"/>
                <a:gd name="T26" fmla="*/ 324500119 w 168"/>
                <a:gd name="T27" fmla="*/ 1016591035 h 288"/>
                <a:gd name="T28" fmla="*/ 258827663 w 168"/>
                <a:gd name="T29" fmla="*/ 1078202197 h 288"/>
                <a:gd name="T30" fmla="*/ 162250060 w 168"/>
                <a:gd name="T31" fmla="*/ 1109008759 h 288"/>
                <a:gd name="T32" fmla="*/ 96577604 w 168"/>
                <a:gd name="T33" fmla="*/ 954979873 h 288"/>
                <a:gd name="T34" fmla="*/ 96577604 w 168"/>
                <a:gd name="T35" fmla="*/ 770144426 h 288"/>
                <a:gd name="T36" fmla="*/ 127482751 w 168"/>
                <a:gd name="T37" fmla="*/ 677726703 h 288"/>
                <a:gd name="T38" fmla="*/ 96577604 w 168"/>
                <a:gd name="T39" fmla="*/ 616115541 h 288"/>
                <a:gd name="T40" fmla="*/ 127482751 w 168"/>
                <a:gd name="T41" fmla="*/ 523697817 h 288"/>
                <a:gd name="T42" fmla="*/ 127482751 w 168"/>
                <a:gd name="T43" fmla="*/ 431282056 h 288"/>
                <a:gd name="T44" fmla="*/ 96577604 w 168"/>
                <a:gd name="T45" fmla="*/ 308057770 h 288"/>
                <a:gd name="T46" fmla="*/ 0 w 168"/>
                <a:gd name="T47" fmla="*/ 277253171 h 288"/>
                <a:gd name="T48" fmla="*/ 0 w 168"/>
                <a:gd name="T49" fmla="*/ 154028885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2339680" y="5016138"/>
              <a:ext cx="103765" cy="229101"/>
            </a:xfrm>
            <a:custGeom>
              <a:avLst/>
              <a:gdLst>
                <a:gd name="T0" fmla="*/ 289513183 w 101"/>
                <a:gd name="T1" fmla="*/ 122876653 h 192"/>
                <a:gd name="T2" fmla="*/ 289513183 w 101"/>
                <a:gd name="T3" fmla="*/ 0 h 192"/>
                <a:gd name="T4" fmla="*/ 355135254 w 101"/>
                <a:gd name="T5" fmla="*/ 0 h 192"/>
                <a:gd name="T6" fmla="*/ 355135254 w 101"/>
                <a:gd name="T7" fmla="*/ 153596796 h 192"/>
                <a:gd name="T8" fmla="*/ 389877622 w 101"/>
                <a:gd name="T9" fmla="*/ 215035122 h 192"/>
                <a:gd name="T10" fmla="*/ 389877622 w 101"/>
                <a:gd name="T11" fmla="*/ 399350101 h 192"/>
                <a:gd name="T12" fmla="*/ 355135254 w 101"/>
                <a:gd name="T13" fmla="*/ 460788427 h 192"/>
                <a:gd name="T14" fmla="*/ 355135254 w 101"/>
                <a:gd name="T15" fmla="*/ 583665080 h 192"/>
                <a:gd name="T16" fmla="*/ 258631515 w 101"/>
                <a:gd name="T17" fmla="*/ 737261876 h 192"/>
                <a:gd name="T18" fmla="*/ 193009444 w 101"/>
                <a:gd name="T19" fmla="*/ 737261876 h 192"/>
                <a:gd name="T20" fmla="*/ 96503739 w 101"/>
                <a:gd name="T21" fmla="*/ 675823550 h 192"/>
                <a:gd name="T22" fmla="*/ 127385408 w 101"/>
                <a:gd name="T23" fmla="*/ 614385223 h 192"/>
                <a:gd name="T24" fmla="*/ 65622071 w 101"/>
                <a:gd name="T25" fmla="*/ 583665080 h 192"/>
                <a:gd name="T26" fmla="*/ 127385408 w 101"/>
                <a:gd name="T27" fmla="*/ 522226754 h 192"/>
                <a:gd name="T28" fmla="*/ 30881668 w 101"/>
                <a:gd name="T29" fmla="*/ 491508570 h 192"/>
                <a:gd name="T30" fmla="*/ 96503739 w 101"/>
                <a:gd name="T31" fmla="*/ 430070244 h 192"/>
                <a:gd name="T32" fmla="*/ 30881668 w 101"/>
                <a:gd name="T33" fmla="*/ 368631918 h 192"/>
                <a:gd name="T34" fmla="*/ 0 w 101"/>
                <a:gd name="T35" fmla="*/ 276473448 h 192"/>
                <a:gd name="T36" fmla="*/ 65622071 w 101"/>
                <a:gd name="T37" fmla="*/ 245753305 h 192"/>
                <a:gd name="T38" fmla="*/ 65622071 w 101"/>
                <a:gd name="T39" fmla="*/ 184314979 h 192"/>
                <a:gd name="T40" fmla="*/ 162127775 w 101"/>
                <a:gd name="T41" fmla="*/ 153596796 h 192"/>
                <a:gd name="T42" fmla="*/ 289513183 w 101"/>
                <a:gd name="T43" fmla="*/ 122876653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2339680" y="5016138"/>
              <a:ext cx="103765" cy="229101"/>
            </a:xfrm>
            <a:custGeom>
              <a:avLst/>
              <a:gdLst>
                <a:gd name="T0" fmla="*/ 289513183 w 101"/>
                <a:gd name="T1" fmla="*/ 122876653 h 192"/>
                <a:gd name="T2" fmla="*/ 289513183 w 101"/>
                <a:gd name="T3" fmla="*/ 0 h 192"/>
                <a:gd name="T4" fmla="*/ 355135254 w 101"/>
                <a:gd name="T5" fmla="*/ 0 h 192"/>
                <a:gd name="T6" fmla="*/ 355135254 w 101"/>
                <a:gd name="T7" fmla="*/ 153596796 h 192"/>
                <a:gd name="T8" fmla="*/ 389877622 w 101"/>
                <a:gd name="T9" fmla="*/ 215035122 h 192"/>
                <a:gd name="T10" fmla="*/ 389877622 w 101"/>
                <a:gd name="T11" fmla="*/ 399350101 h 192"/>
                <a:gd name="T12" fmla="*/ 355135254 w 101"/>
                <a:gd name="T13" fmla="*/ 460788427 h 192"/>
                <a:gd name="T14" fmla="*/ 355135254 w 101"/>
                <a:gd name="T15" fmla="*/ 583665080 h 192"/>
                <a:gd name="T16" fmla="*/ 258631515 w 101"/>
                <a:gd name="T17" fmla="*/ 737261876 h 192"/>
                <a:gd name="T18" fmla="*/ 193009444 w 101"/>
                <a:gd name="T19" fmla="*/ 737261876 h 192"/>
                <a:gd name="T20" fmla="*/ 96503739 w 101"/>
                <a:gd name="T21" fmla="*/ 675823550 h 192"/>
                <a:gd name="T22" fmla="*/ 127385408 w 101"/>
                <a:gd name="T23" fmla="*/ 614385223 h 192"/>
                <a:gd name="T24" fmla="*/ 65622071 w 101"/>
                <a:gd name="T25" fmla="*/ 583665080 h 192"/>
                <a:gd name="T26" fmla="*/ 127385408 w 101"/>
                <a:gd name="T27" fmla="*/ 522226754 h 192"/>
                <a:gd name="T28" fmla="*/ 30881668 w 101"/>
                <a:gd name="T29" fmla="*/ 491508570 h 192"/>
                <a:gd name="T30" fmla="*/ 96503739 w 101"/>
                <a:gd name="T31" fmla="*/ 430070244 h 192"/>
                <a:gd name="T32" fmla="*/ 30881668 w 101"/>
                <a:gd name="T33" fmla="*/ 368631918 h 192"/>
                <a:gd name="T34" fmla="*/ 0 w 101"/>
                <a:gd name="T35" fmla="*/ 276473448 h 192"/>
                <a:gd name="T36" fmla="*/ 65622071 w 101"/>
                <a:gd name="T37" fmla="*/ 245753305 h 192"/>
                <a:gd name="T38" fmla="*/ 65622071 w 101"/>
                <a:gd name="T39" fmla="*/ 184314979 h 192"/>
                <a:gd name="T40" fmla="*/ 162127775 w 101"/>
                <a:gd name="T41" fmla="*/ 153596796 h 192"/>
                <a:gd name="T42" fmla="*/ 289513183 w 101"/>
                <a:gd name="T43" fmla="*/ 122876653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 descr="Small grid"/>
            <p:cNvSpPr>
              <a:spLocks/>
            </p:cNvSpPr>
            <p:nvPr/>
          </p:nvSpPr>
          <p:spPr bwMode="auto">
            <a:xfrm>
              <a:off x="2167015" y="4433234"/>
              <a:ext cx="1209487" cy="1290510"/>
            </a:xfrm>
            <a:custGeom>
              <a:avLst/>
              <a:gdLst>
                <a:gd name="T0" fmla="*/ 2147483647 w 1180"/>
                <a:gd name="T1" fmla="*/ 2147483647 h 1080"/>
                <a:gd name="T2" fmla="*/ 2147483647 w 1180"/>
                <a:gd name="T3" fmla="*/ 2147483647 h 1080"/>
                <a:gd name="T4" fmla="*/ 2147483647 w 1180"/>
                <a:gd name="T5" fmla="*/ 2147483647 h 1080"/>
                <a:gd name="T6" fmla="*/ 2147483647 w 1180"/>
                <a:gd name="T7" fmla="*/ 2147483647 h 1080"/>
                <a:gd name="T8" fmla="*/ 2147483647 w 1180"/>
                <a:gd name="T9" fmla="*/ 2147483647 h 1080"/>
                <a:gd name="T10" fmla="*/ 2147483647 w 1180"/>
                <a:gd name="T11" fmla="*/ 2033184512 h 1080"/>
                <a:gd name="T12" fmla="*/ 2147483647 w 1180"/>
                <a:gd name="T13" fmla="*/ 1725124707 h 1080"/>
                <a:gd name="T14" fmla="*/ 2136277677 w 1180"/>
                <a:gd name="T15" fmla="*/ 1324649118 h 1080"/>
                <a:gd name="T16" fmla="*/ 2009482811 w 1180"/>
                <a:gd name="T17" fmla="*/ 1078204413 h 1080"/>
                <a:gd name="T18" fmla="*/ 2105538458 w 1180"/>
                <a:gd name="T19" fmla="*/ 924173529 h 1080"/>
                <a:gd name="T20" fmla="*/ 2040222030 w 1180"/>
                <a:gd name="T21" fmla="*/ 831757746 h 1080"/>
                <a:gd name="T22" fmla="*/ 2136277677 w 1180"/>
                <a:gd name="T23" fmla="*/ 708533432 h 1080"/>
                <a:gd name="T24" fmla="*/ 2147483647 w 1180"/>
                <a:gd name="T25" fmla="*/ 554504510 h 1080"/>
                <a:gd name="T26" fmla="*/ 2147483647 w 1180"/>
                <a:gd name="T27" fmla="*/ 215640098 h 1080"/>
                <a:gd name="T28" fmla="*/ 1974903640 w 1180"/>
                <a:gd name="T29" fmla="*/ 0 h 1080"/>
                <a:gd name="T30" fmla="*/ 1556101880 w 1180"/>
                <a:gd name="T31" fmla="*/ 154028922 h 1080"/>
                <a:gd name="T32" fmla="*/ 1360146713 w 1180"/>
                <a:gd name="T33" fmla="*/ 246446667 h 1080"/>
                <a:gd name="T34" fmla="*/ 1133456247 w 1180"/>
                <a:gd name="T35" fmla="*/ 308057843 h 1080"/>
                <a:gd name="T36" fmla="*/ 876026564 w 1180"/>
                <a:gd name="T37" fmla="*/ 585311079 h 1080"/>
                <a:gd name="T38" fmla="*/ 453382891 w 1180"/>
                <a:gd name="T39" fmla="*/ 523697941 h 1080"/>
                <a:gd name="T40" fmla="*/ 161374037 w 1180"/>
                <a:gd name="T41" fmla="*/ 800951177 h 1080"/>
                <a:gd name="T42" fmla="*/ 96055647 w 1180"/>
                <a:gd name="T43" fmla="*/ 1047397844 h 1080"/>
                <a:gd name="T44" fmla="*/ 357327244 w 1180"/>
                <a:gd name="T45" fmla="*/ 1355455687 h 1080"/>
                <a:gd name="T46" fmla="*/ 357327244 w 1180"/>
                <a:gd name="T47" fmla="*/ 1509484609 h 1080"/>
                <a:gd name="T48" fmla="*/ 614754967 w 1180"/>
                <a:gd name="T49" fmla="*/ 1324649118 h 1080"/>
                <a:gd name="T50" fmla="*/ 776129004 w 1180"/>
                <a:gd name="T51" fmla="*/ 1232233335 h 1080"/>
                <a:gd name="T52" fmla="*/ 1002821429 w 1180"/>
                <a:gd name="T53" fmla="*/ 1355455687 h 1080"/>
                <a:gd name="T54" fmla="*/ 1198774637 w 1180"/>
                <a:gd name="T55" fmla="*/ 1417066863 h 1080"/>
                <a:gd name="T56" fmla="*/ 1294830284 w 1180"/>
                <a:gd name="T57" fmla="*/ 1632708924 h 1080"/>
                <a:gd name="T58" fmla="*/ 1425465102 w 1180"/>
                <a:gd name="T59" fmla="*/ 1909960197 h 1080"/>
                <a:gd name="T60" fmla="*/ 1652157528 w 1180"/>
                <a:gd name="T61" fmla="*/ 2125600295 h 1080"/>
                <a:gd name="T62" fmla="*/ 1909585251 w 1180"/>
                <a:gd name="T63" fmla="*/ 2147483647 h 1080"/>
                <a:gd name="T64" fmla="*/ 2147483647 w 1180"/>
                <a:gd name="T65" fmla="*/ 2147483647 h 1080"/>
                <a:gd name="T66" fmla="*/ 2147483647 w 1180"/>
                <a:gd name="T67" fmla="*/ 2147483647 h 1080"/>
                <a:gd name="T68" fmla="*/ 2147483647 w 1180"/>
                <a:gd name="T69" fmla="*/ 2147483647 h 1080"/>
                <a:gd name="T70" fmla="*/ 2147483647 w 1180"/>
                <a:gd name="T71" fmla="*/ 2147483647 h 1080"/>
                <a:gd name="T72" fmla="*/ 2147483647 w 1180"/>
                <a:gd name="T73" fmla="*/ 2147483647 h 1080"/>
                <a:gd name="T74" fmla="*/ 2147483647 w 1180"/>
                <a:gd name="T75" fmla="*/ 2147483647 h 1080"/>
                <a:gd name="T76" fmla="*/ 2147483647 w 1180"/>
                <a:gd name="T77" fmla="*/ 2147483647 h 1080"/>
                <a:gd name="T78" fmla="*/ 2147483647 w 1180"/>
                <a:gd name="T79" fmla="*/ 2147483647 h 1080"/>
                <a:gd name="T80" fmla="*/ 2147483647 w 1180"/>
                <a:gd name="T81" fmla="*/ 2147483647 h 1080"/>
                <a:gd name="T82" fmla="*/ 2147483647 w 1180"/>
                <a:gd name="T83" fmla="*/ 2147483647 h 1080"/>
                <a:gd name="T84" fmla="*/ 2147483647 w 1180"/>
                <a:gd name="T85" fmla="*/ 2147483647 h 1080"/>
                <a:gd name="T86" fmla="*/ 2147483647 w 1180"/>
                <a:gd name="T87" fmla="*/ 2147483647 h 1080"/>
                <a:gd name="T88" fmla="*/ 2147483647 w 1180"/>
                <a:gd name="T89" fmla="*/ 2147483647 h 1080"/>
                <a:gd name="T90" fmla="*/ 2147483647 w 1180"/>
                <a:gd name="T91" fmla="*/ 2147483647 h 1080"/>
                <a:gd name="T92" fmla="*/ 2147483647 w 1180"/>
                <a:gd name="T93" fmla="*/ 2147483647 h 1080"/>
                <a:gd name="T94" fmla="*/ 2147483647 w 1180"/>
                <a:gd name="T95" fmla="*/ 2147483647 h 1080"/>
                <a:gd name="T96" fmla="*/ 2147483647 w 1180"/>
                <a:gd name="T97" fmla="*/ 2147483647 h 1080"/>
                <a:gd name="T98" fmla="*/ 2147483647 w 1180"/>
                <a:gd name="T99" fmla="*/ 2147483647 h 1080"/>
                <a:gd name="T100" fmla="*/ 2147483647 w 1180"/>
                <a:gd name="T101" fmla="*/ 2147483647 h 1080"/>
                <a:gd name="T102" fmla="*/ 2147483647 w 1180"/>
                <a:gd name="T103" fmla="*/ 2147483647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pattFill prst="smGrid">
              <a:fgClr>
                <a:srgbClr val="00A0C6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147626" y="3822295"/>
              <a:ext cx="1174622" cy="1299210"/>
            </a:xfrm>
            <a:custGeom>
              <a:avLst/>
              <a:gdLst>
                <a:gd name="T0" fmla="*/ 2147483647 w 1146"/>
                <a:gd name="T1" fmla="*/ 2147483647 h 1088"/>
                <a:gd name="T2" fmla="*/ 2147483647 w 1146"/>
                <a:gd name="T3" fmla="*/ 2147483647 h 1088"/>
                <a:gd name="T4" fmla="*/ 2147483647 w 1146"/>
                <a:gd name="T5" fmla="*/ 1999730327 h 1088"/>
                <a:gd name="T6" fmla="*/ 2147483647 w 1146"/>
                <a:gd name="T7" fmla="*/ 1815140590 h 1088"/>
                <a:gd name="T8" fmla="*/ 2147483647 w 1146"/>
                <a:gd name="T9" fmla="*/ 1722844740 h 1088"/>
                <a:gd name="T10" fmla="*/ 2147483647 w 1146"/>
                <a:gd name="T11" fmla="*/ 1230602826 h 1088"/>
                <a:gd name="T12" fmla="*/ 2147483647 w 1146"/>
                <a:gd name="T13" fmla="*/ 1046013088 h 1088"/>
                <a:gd name="T14" fmla="*/ 2147483647 w 1146"/>
                <a:gd name="T15" fmla="*/ 953717239 h 1088"/>
                <a:gd name="T16" fmla="*/ 2147483647 w 1146"/>
                <a:gd name="T17" fmla="*/ 799892131 h 1088"/>
                <a:gd name="T18" fmla="*/ 2147483647 w 1146"/>
                <a:gd name="T19" fmla="*/ 523006544 h 1088"/>
                <a:gd name="T20" fmla="*/ 2147483647 w 1146"/>
                <a:gd name="T21" fmla="*/ 430710695 h 1088"/>
                <a:gd name="T22" fmla="*/ 2147483647 w 1146"/>
                <a:gd name="T23" fmla="*/ 338416807 h 1088"/>
                <a:gd name="T24" fmla="*/ 2147483647 w 1146"/>
                <a:gd name="T25" fmla="*/ 184589738 h 1088"/>
                <a:gd name="T26" fmla="*/ 2147483647 w 1146"/>
                <a:gd name="T27" fmla="*/ 0 h 1088"/>
                <a:gd name="T28" fmla="*/ 2147483647 w 1146"/>
                <a:gd name="T29" fmla="*/ 92295849 h 1088"/>
                <a:gd name="T30" fmla="*/ 2147483647 w 1146"/>
                <a:gd name="T31" fmla="*/ 399946065 h 1088"/>
                <a:gd name="T32" fmla="*/ 1878797768 w 1146"/>
                <a:gd name="T33" fmla="*/ 523006544 h 1088"/>
                <a:gd name="T34" fmla="*/ 1748166630 w 1146"/>
                <a:gd name="T35" fmla="*/ 646067023 h 1088"/>
                <a:gd name="T36" fmla="*/ 1586796679 w 1146"/>
                <a:gd name="T37" fmla="*/ 707596282 h 1088"/>
                <a:gd name="T38" fmla="*/ 1325532444 w 1146"/>
                <a:gd name="T39" fmla="*/ 615302393 h 1088"/>
                <a:gd name="T40" fmla="*/ 1033531355 w 1146"/>
                <a:gd name="T41" fmla="*/ 553771174 h 1088"/>
                <a:gd name="T42" fmla="*/ 1164162493 w 1146"/>
                <a:gd name="T43" fmla="*/ 984483829 h 1088"/>
                <a:gd name="T44" fmla="*/ 810687697 w 1146"/>
                <a:gd name="T45" fmla="*/ 922952610 h 1088"/>
                <a:gd name="T46" fmla="*/ 680056560 w 1146"/>
                <a:gd name="T47" fmla="*/ 892187980 h 1088"/>
                <a:gd name="T48" fmla="*/ 484107893 w 1146"/>
                <a:gd name="T49" fmla="*/ 799892131 h 1088"/>
                <a:gd name="T50" fmla="*/ 322737942 w 1146"/>
                <a:gd name="T51" fmla="*/ 830656760 h 1088"/>
                <a:gd name="T52" fmla="*/ 30736854 w 1146"/>
                <a:gd name="T53" fmla="*/ 892187980 h 1088"/>
                <a:gd name="T54" fmla="*/ 30736854 w 1146"/>
                <a:gd name="T55" fmla="*/ 953717239 h 1088"/>
                <a:gd name="T56" fmla="*/ 96052422 w 1146"/>
                <a:gd name="T57" fmla="*/ 1046013088 h 1088"/>
                <a:gd name="T58" fmla="*/ 65315569 w 1146"/>
                <a:gd name="T59" fmla="*/ 1107542347 h 1088"/>
                <a:gd name="T60" fmla="*/ 161369951 w 1146"/>
                <a:gd name="T61" fmla="*/ 1199838196 h 1088"/>
                <a:gd name="T62" fmla="*/ 418792325 w 1146"/>
                <a:gd name="T63" fmla="*/ 1261369416 h 1088"/>
                <a:gd name="T64" fmla="*/ 614739031 w 1146"/>
                <a:gd name="T65" fmla="*/ 1415194524 h 1088"/>
                <a:gd name="T66" fmla="*/ 745372128 w 1146"/>
                <a:gd name="T67" fmla="*/ 1538255003 h 1088"/>
                <a:gd name="T68" fmla="*/ 810687697 w 1146"/>
                <a:gd name="T69" fmla="*/ 1722844740 h 1088"/>
                <a:gd name="T70" fmla="*/ 1033531355 w 1146"/>
                <a:gd name="T71" fmla="*/ 2061261547 h 1088"/>
                <a:gd name="T72" fmla="*/ 1068110071 w 1146"/>
                <a:gd name="T73" fmla="*/ 2147483647 h 1088"/>
                <a:gd name="T74" fmla="*/ 1133425639 w 1146"/>
                <a:gd name="T75" fmla="*/ 2147483647 h 1088"/>
                <a:gd name="T76" fmla="*/ 906742080 w 1146"/>
                <a:gd name="T77" fmla="*/ 2147483647 h 1088"/>
                <a:gd name="T78" fmla="*/ 680056560 w 1146"/>
                <a:gd name="T79" fmla="*/ 2147483647 h 1088"/>
                <a:gd name="T80" fmla="*/ 614739031 w 1146"/>
                <a:gd name="T81" fmla="*/ 2147483647 h 1088"/>
                <a:gd name="T82" fmla="*/ 937478933 w 1146"/>
                <a:gd name="T83" fmla="*/ 2147483647 h 1088"/>
                <a:gd name="T84" fmla="*/ 1229480022 w 1146"/>
                <a:gd name="T85" fmla="*/ 2147483647 h 1088"/>
                <a:gd name="T86" fmla="*/ 1521481111 w 1146"/>
                <a:gd name="T87" fmla="*/ 2147483647 h 1088"/>
                <a:gd name="T88" fmla="*/ 2005589004 w 1146"/>
                <a:gd name="T89" fmla="*/ 2147483647 h 1088"/>
                <a:gd name="T90" fmla="*/ 2147483647 w 1146"/>
                <a:gd name="T91" fmla="*/ 2147483647 h 1088"/>
                <a:gd name="T92" fmla="*/ 2147483647 w 1146"/>
                <a:gd name="T93" fmla="*/ 2147483647 h 1088"/>
                <a:gd name="T94" fmla="*/ 2147483647 w 1146"/>
                <a:gd name="T95" fmla="*/ 2147483647 h 1088"/>
                <a:gd name="T96" fmla="*/ 2147483647 w 1146"/>
                <a:gd name="T97" fmla="*/ 2147483647 h 1088"/>
                <a:gd name="T98" fmla="*/ 2147483647 w 1146"/>
                <a:gd name="T99" fmla="*/ 2147483647 h 1088"/>
                <a:gd name="T100" fmla="*/ 2147483647 w 1146"/>
                <a:gd name="T101" fmla="*/ 2147483647 h 1088"/>
                <a:gd name="T102" fmla="*/ 2147483647 w 1146"/>
                <a:gd name="T103" fmla="*/ 2147483647 h 1088"/>
                <a:gd name="T104" fmla="*/ 2147483647 w 1146"/>
                <a:gd name="T105" fmla="*/ 2147483647 h 1088"/>
                <a:gd name="T106" fmla="*/ 2147483647 w 1146"/>
                <a:gd name="T107" fmla="*/ 2147483647 h 1088"/>
                <a:gd name="T108" fmla="*/ 2147483647 w 1146"/>
                <a:gd name="T109" fmla="*/ 2147483647 h 1088"/>
                <a:gd name="T110" fmla="*/ 2147483647 w 1146"/>
                <a:gd name="T111" fmla="*/ 2147483647 h 1088"/>
                <a:gd name="T112" fmla="*/ 2147483647 w 1146"/>
                <a:gd name="T113" fmla="*/ 2147483647 h 1088"/>
                <a:gd name="T114" fmla="*/ 2147483647 w 1146"/>
                <a:gd name="T115" fmla="*/ 2147483647 h 1088"/>
                <a:gd name="T116" fmla="*/ 2147483647 w 1146"/>
                <a:gd name="T117" fmla="*/ 2147483647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2167015" y="4433234"/>
              <a:ext cx="1209487" cy="1290510"/>
            </a:xfrm>
            <a:custGeom>
              <a:avLst/>
              <a:gdLst>
                <a:gd name="T0" fmla="*/ 2147483647 w 1180"/>
                <a:gd name="T1" fmla="*/ 2147483647 h 1080"/>
                <a:gd name="T2" fmla="*/ 2147483647 w 1180"/>
                <a:gd name="T3" fmla="*/ 2147483647 h 1080"/>
                <a:gd name="T4" fmla="*/ 2147483647 w 1180"/>
                <a:gd name="T5" fmla="*/ 2147483647 h 1080"/>
                <a:gd name="T6" fmla="*/ 2147483647 w 1180"/>
                <a:gd name="T7" fmla="*/ 2147483647 h 1080"/>
                <a:gd name="T8" fmla="*/ 2147483647 w 1180"/>
                <a:gd name="T9" fmla="*/ 2147483647 h 1080"/>
                <a:gd name="T10" fmla="*/ 2147483647 w 1180"/>
                <a:gd name="T11" fmla="*/ 2033184512 h 1080"/>
                <a:gd name="T12" fmla="*/ 2147483647 w 1180"/>
                <a:gd name="T13" fmla="*/ 1725124707 h 1080"/>
                <a:gd name="T14" fmla="*/ 2136277677 w 1180"/>
                <a:gd name="T15" fmla="*/ 1324649118 h 1080"/>
                <a:gd name="T16" fmla="*/ 2009482811 w 1180"/>
                <a:gd name="T17" fmla="*/ 1078204413 h 1080"/>
                <a:gd name="T18" fmla="*/ 2105538458 w 1180"/>
                <a:gd name="T19" fmla="*/ 924173529 h 1080"/>
                <a:gd name="T20" fmla="*/ 2040222030 w 1180"/>
                <a:gd name="T21" fmla="*/ 831757746 h 1080"/>
                <a:gd name="T22" fmla="*/ 2136277677 w 1180"/>
                <a:gd name="T23" fmla="*/ 708533432 h 1080"/>
                <a:gd name="T24" fmla="*/ 2147483647 w 1180"/>
                <a:gd name="T25" fmla="*/ 554504510 h 1080"/>
                <a:gd name="T26" fmla="*/ 2147483647 w 1180"/>
                <a:gd name="T27" fmla="*/ 215640098 h 1080"/>
                <a:gd name="T28" fmla="*/ 1974903640 w 1180"/>
                <a:gd name="T29" fmla="*/ 0 h 1080"/>
                <a:gd name="T30" fmla="*/ 1556101880 w 1180"/>
                <a:gd name="T31" fmla="*/ 154028922 h 1080"/>
                <a:gd name="T32" fmla="*/ 1360146713 w 1180"/>
                <a:gd name="T33" fmla="*/ 246446667 h 1080"/>
                <a:gd name="T34" fmla="*/ 1133456247 w 1180"/>
                <a:gd name="T35" fmla="*/ 308057843 h 1080"/>
                <a:gd name="T36" fmla="*/ 876026564 w 1180"/>
                <a:gd name="T37" fmla="*/ 585311079 h 1080"/>
                <a:gd name="T38" fmla="*/ 453382891 w 1180"/>
                <a:gd name="T39" fmla="*/ 523697941 h 1080"/>
                <a:gd name="T40" fmla="*/ 161374037 w 1180"/>
                <a:gd name="T41" fmla="*/ 800951177 h 1080"/>
                <a:gd name="T42" fmla="*/ 96055647 w 1180"/>
                <a:gd name="T43" fmla="*/ 1047397844 h 1080"/>
                <a:gd name="T44" fmla="*/ 357327244 w 1180"/>
                <a:gd name="T45" fmla="*/ 1355455687 h 1080"/>
                <a:gd name="T46" fmla="*/ 357327244 w 1180"/>
                <a:gd name="T47" fmla="*/ 1509484609 h 1080"/>
                <a:gd name="T48" fmla="*/ 614754967 w 1180"/>
                <a:gd name="T49" fmla="*/ 1324649118 h 1080"/>
                <a:gd name="T50" fmla="*/ 776129004 w 1180"/>
                <a:gd name="T51" fmla="*/ 1232233335 h 1080"/>
                <a:gd name="T52" fmla="*/ 1002821429 w 1180"/>
                <a:gd name="T53" fmla="*/ 1355455687 h 1080"/>
                <a:gd name="T54" fmla="*/ 1198774637 w 1180"/>
                <a:gd name="T55" fmla="*/ 1417066863 h 1080"/>
                <a:gd name="T56" fmla="*/ 1294830284 w 1180"/>
                <a:gd name="T57" fmla="*/ 1632708924 h 1080"/>
                <a:gd name="T58" fmla="*/ 1425465102 w 1180"/>
                <a:gd name="T59" fmla="*/ 1909960197 h 1080"/>
                <a:gd name="T60" fmla="*/ 1652157528 w 1180"/>
                <a:gd name="T61" fmla="*/ 2125600295 h 1080"/>
                <a:gd name="T62" fmla="*/ 1909585251 w 1180"/>
                <a:gd name="T63" fmla="*/ 2147483647 h 1080"/>
                <a:gd name="T64" fmla="*/ 2147483647 w 1180"/>
                <a:gd name="T65" fmla="*/ 2147483647 h 1080"/>
                <a:gd name="T66" fmla="*/ 2147483647 w 1180"/>
                <a:gd name="T67" fmla="*/ 2147483647 h 1080"/>
                <a:gd name="T68" fmla="*/ 2147483647 w 1180"/>
                <a:gd name="T69" fmla="*/ 2147483647 h 1080"/>
                <a:gd name="T70" fmla="*/ 2147483647 w 1180"/>
                <a:gd name="T71" fmla="*/ 2147483647 h 1080"/>
                <a:gd name="T72" fmla="*/ 2147483647 w 1180"/>
                <a:gd name="T73" fmla="*/ 2147483647 h 1080"/>
                <a:gd name="T74" fmla="*/ 2147483647 w 1180"/>
                <a:gd name="T75" fmla="*/ 2147483647 h 1080"/>
                <a:gd name="T76" fmla="*/ 2147483647 w 1180"/>
                <a:gd name="T77" fmla="*/ 2147483647 h 1080"/>
                <a:gd name="T78" fmla="*/ 2147483647 w 1180"/>
                <a:gd name="T79" fmla="*/ 2147483647 h 1080"/>
                <a:gd name="T80" fmla="*/ 2147483647 w 1180"/>
                <a:gd name="T81" fmla="*/ 2147483647 h 1080"/>
                <a:gd name="T82" fmla="*/ 2147483647 w 1180"/>
                <a:gd name="T83" fmla="*/ 2147483647 h 1080"/>
                <a:gd name="T84" fmla="*/ 2147483647 w 1180"/>
                <a:gd name="T85" fmla="*/ 2147483647 h 1080"/>
                <a:gd name="T86" fmla="*/ 2147483647 w 1180"/>
                <a:gd name="T87" fmla="*/ 2147483647 h 1080"/>
                <a:gd name="T88" fmla="*/ 2147483647 w 1180"/>
                <a:gd name="T89" fmla="*/ 2147483647 h 1080"/>
                <a:gd name="T90" fmla="*/ 2147483647 w 1180"/>
                <a:gd name="T91" fmla="*/ 2147483647 h 1080"/>
                <a:gd name="T92" fmla="*/ 2147483647 w 1180"/>
                <a:gd name="T93" fmla="*/ 2147483647 h 1080"/>
                <a:gd name="T94" fmla="*/ 2147483647 w 1180"/>
                <a:gd name="T95" fmla="*/ 2147483647 h 1080"/>
                <a:gd name="T96" fmla="*/ 2147483647 w 1180"/>
                <a:gd name="T97" fmla="*/ 2147483647 h 1080"/>
                <a:gd name="T98" fmla="*/ 2147483647 w 1180"/>
                <a:gd name="T99" fmla="*/ 2147483647 h 1080"/>
                <a:gd name="T100" fmla="*/ 2147483647 w 1180"/>
                <a:gd name="T101" fmla="*/ 2147483647 h 1080"/>
                <a:gd name="T102" fmla="*/ 2147483647 w 1180"/>
                <a:gd name="T103" fmla="*/ 2147483647 h 1080"/>
                <a:gd name="T104" fmla="*/ 2147483647 w 1180"/>
                <a:gd name="T105" fmla="*/ 2147483647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1147626" y="3822295"/>
              <a:ext cx="1174622" cy="1299210"/>
            </a:xfrm>
            <a:custGeom>
              <a:avLst/>
              <a:gdLst>
                <a:gd name="T0" fmla="*/ 2147483647 w 1146"/>
                <a:gd name="T1" fmla="*/ 2147483647 h 1088"/>
                <a:gd name="T2" fmla="*/ 2147483647 w 1146"/>
                <a:gd name="T3" fmla="*/ 2147483647 h 1088"/>
                <a:gd name="T4" fmla="*/ 2147483647 w 1146"/>
                <a:gd name="T5" fmla="*/ 1999730327 h 1088"/>
                <a:gd name="T6" fmla="*/ 2147483647 w 1146"/>
                <a:gd name="T7" fmla="*/ 1815140590 h 1088"/>
                <a:gd name="T8" fmla="*/ 2147483647 w 1146"/>
                <a:gd name="T9" fmla="*/ 1722844740 h 1088"/>
                <a:gd name="T10" fmla="*/ 2147483647 w 1146"/>
                <a:gd name="T11" fmla="*/ 1230602826 h 1088"/>
                <a:gd name="T12" fmla="*/ 2147483647 w 1146"/>
                <a:gd name="T13" fmla="*/ 1046013088 h 1088"/>
                <a:gd name="T14" fmla="*/ 2147483647 w 1146"/>
                <a:gd name="T15" fmla="*/ 953717239 h 1088"/>
                <a:gd name="T16" fmla="*/ 2147483647 w 1146"/>
                <a:gd name="T17" fmla="*/ 799892131 h 1088"/>
                <a:gd name="T18" fmla="*/ 2147483647 w 1146"/>
                <a:gd name="T19" fmla="*/ 523006544 h 1088"/>
                <a:gd name="T20" fmla="*/ 2147483647 w 1146"/>
                <a:gd name="T21" fmla="*/ 430710695 h 1088"/>
                <a:gd name="T22" fmla="*/ 2147483647 w 1146"/>
                <a:gd name="T23" fmla="*/ 338416807 h 1088"/>
                <a:gd name="T24" fmla="*/ 2147483647 w 1146"/>
                <a:gd name="T25" fmla="*/ 184589738 h 1088"/>
                <a:gd name="T26" fmla="*/ 2147483647 w 1146"/>
                <a:gd name="T27" fmla="*/ 0 h 1088"/>
                <a:gd name="T28" fmla="*/ 2147483647 w 1146"/>
                <a:gd name="T29" fmla="*/ 92295849 h 1088"/>
                <a:gd name="T30" fmla="*/ 2147483647 w 1146"/>
                <a:gd name="T31" fmla="*/ 399946065 h 1088"/>
                <a:gd name="T32" fmla="*/ 1878797768 w 1146"/>
                <a:gd name="T33" fmla="*/ 523006544 h 1088"/>
                <a:gd name="T34" fmla="*/ 1748166630 w 1146"/>
                <a:gd name="T35" fmla="*/ 646067023 h 1088"/>
                <a:gd name="T36" fmla="*/ 1586796679 w 1146"/>
                <a:gd name="T37" fmla="*/ 707596282 h 1088"/>
                <a:gd name="T38" fmla="*/ 1325532444 w 1146"/>
                <a:gd name="T39" fmla="*/ 615302393 h 1088"/>
                <a:gd name="T40" fmla="*/ 1033531355 w 1146"/>
                <a:gd name="T41" fmla="*/ 553771174 h 1088"/>
                <a:gd name="T42" fmla="*/ 1164162493 w 1146"/>
                <a:gd name="T43" fmla="*/ 984483829 h 1088"/>
                <a:gd name="T44" fmla="*/ 810687697 w 1146"/>
                <a:gd name="T45" fmla="*/ 922952610 h 1088"/>
                <a:gd name="T46" fmla="*/ 680056560 w 1146"/>
                <a:gd name="T47" fmla="*/ 892187980 h 1088"/>
                <a:gd name="T48" fmla="*/ 484107893 w 1146"/>
                <a:gd name="T49" fmla="*/ 799892131 h 1088"/>
                <a:gd name="T50" fmla="*/ 322737942 w 1146"/>
                <a:gd name="T51" fmla="*/ 830656760 h 1088"/>
                <a:gd name="T52" fmla="*/ 30736854 w 1146"/>
                <a:gd name="T53" fmla="*/ 892187980 h 1088"/>
                <a:gd name="T54" fmla="*/ 30736854 w 1146"/>
                <a:gd name="T55" fmla="*/ 953717239 h 1088"/>
                <a:gd name="T56" fmla="*/ 96052422 w 1146"/>
                <a:gd name="T57" fmla="*/ 1046013088 h 1088"/>
                <a:gd name="T58" fmla="*/ 65315569 w 1146"/>
                <a:gd name="T59" fmla="*/ 1107542347 h 1088"/>
                <a:gd name="T60" fmla="*/ 161369951 w 1146"/>
                <a:gd name="T61" fmla="*/ 1199838196 h 1088"/>
                <a:gd name="T62" fmla="*/ 418792325 w 1146"/>
                <a:gd name="T63" fmla="*/ 1261369416 h 1088"/>
                <a:gd name="T64" fmla="*/ 614739031 w 1146"/>
                <a:gd name="T65" fmla="*/ 1415194524 h 1088"/>
                <a:gd name="T66" fmla="*/ 745372128 w 1146"/>
                <a:gd name="T67" fmla="*/ 1538255003 h 1088"/>
                <a:gd name="T68" fmla="*/ 810687697 w 1146"/>
                <a:gd name="T69" fmla="*/ 1722844740 h 1088"/>
                <a:gd name="T70" fmla="*/ 1033531355 w 1146"/>
                <a:gd name="T71" fmla="*/ 2061261547 h 1088"/>
                <a:gd name="T72" fmla="*/ 1068110071 w 1146"/>
                <a:gd name="T73" fmla="*/ 2147483647 h 1088"/>
                <a:gd name="T74" fmla="*/ 1133425639 w 1146"/>
                <a:gd name="T75" fmla="*/ 2147483647 h 1088"/>
                <a:gd name="T76" fmla="*/ 906742080 w 1146"/>
                <a:gd name="T77" fmla="*/ 2147483647 h 1088"/>
                <a:gd name="T78" fmla="*/ 680056560 w 1146"/>
                <a:gd name="T79" fmla="*/ 2147483647 h 1088"/>
                <a:gd name="T80" fmla="*/ 614739031 w 1146"/>
                <a:gd name="T81" fmla="*/ 2147483647 h 1088"/>
                <a:gd name="T82" fmla="*/ 937478933 w 1146"/>
                <a:gd name="T83" fmla="*/ 2147483647 h 1088"/>
                <a:gd name="T84" fmla="*/ 1229480022 w 1146"/>
                <a:gd name="T85" fmla="*/ 2147483647 h 1088"/>
                <a:gd name="T86" fmla="*/ 1521481111 w 1146"/>
                <a:gd name="T87" fmla="*/ 2147483647 h 1088"/>
                <a:gd name="T88" fmla="*/ 2005589004 w 1146"/>
                <a:gd name="T89" fmla="*/ 2147483647 h 1088"/>
                <a:gd name="T90" fmla="*/ 2147483647 w 1146"/>
                <a:gd name="T91" fmla="*/ 2147483647 h 1088"/>
                <a:gd name="T92" fmla="*/ 2147483647 w 1146"/>
                <a:gd name="T93" fmla="*/ 2147483647 h 1088"/>
                <a:gd name="T94" fmla="*/ 2147483647 w 1146"/>
                <a:gd name="T95" fmla="*/ 2147483647 h 1088"/>
                <a:gd name="T96" fmla="*/ 2147483647 w 1146"/>
                <a:gd name="T97" fmla="*/ 2147483647 h 1088"/>
                <a:gd name="T98" fmla="*/ 2147483647 w 1146"/>
                <a:gd name="T99" fmla="*/ 2147483647 h 1088"/>
                <a:gd name="T100" fmla="*/ 2147483647 w 1146"/>
                <a:gd name="T101" fmla="*/ 2147483647 h 1088"/>
                <a:gd name="T102" fmla="*/ 2147483647 w 1146"/>
                <a:gd name="T103" fmla="*/ 2147483647 h 1088"/>
                <a:gd name="T104" fmla="*/ 2147483647 w 1146"/>
                <a:gd name="T105" fmla="*/ 2147483647 h 1088"/>
                <a:gd name="T106" fmla="*/ 2147483647 w 1146"/>
                <a:gd name="T107" fmla="*/ 2147483647 h 1088"/>
                <a:gd name="T108" fmla="*/ 2147483647 w 1146"/>
                <a:gd name="T109" fmla="*/ 2147483647 h 1088"/>
                <a:gd name="T110" fmla="*/ 2147483647 w 1146"/>
                <a:gd name="T111" fmla="*/ 2147483647 h 1088"/>
                <a:gd name="T112" fmla="*/ 2147483647 w 1146"/>
                <a:gd name="T113" fmla="*/ 2147483647 h 1088"/>
                <a:gd name="T114" fmla="*/ 2147483647 w 1146"/>
                <a:gd name="T115" fmla="*/ 2147483647 h 1088"/>
                <a:gd name="T116" fmla="*/ 2147483647 w 1146"/>
                <a:gd name="T117" fmla="*/ 2147483647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9" descr="Large confetti"/>
            <p:cNvSpPr>
              <a:spLocks/>
            </p:cNvSpPr>
            <p:nvPr/>
          </p:nvSpPr>
          <p:spPr bwMode="auto">
            <a:xfrm>
              <a:off x="1829985" y="3793295"/>
              <a:ext cx="337029" cy="277436"/>
            </a:xfrm>
            <a:custGeom>
              <a:avLst/>
              <a:gdLst>
                <a:gd name="T0" fmla="*/ 1073436737 w 328"/>
                <a:gd name="T1" fmla="*/ 709632958 h 232"/>
                <a:gd name="T2" fmla="*/ 1104326777 w 328"/>
                <a:gd name="T3" fmla="*/ 647926855 h 232"/>
                <a:gd name="T4" fmla="*/ 1200860116 w 328"/>
                <a:gd name="T5" fmla="*/ 617072821 h 232"/>
                <a:gd name="T6" fmla="*/ 1266501450 w 328"/>
                <a:gd name="T7" fmla="*/ 555364753 h 232"/>
                <a:gd name="T8" fmla="*/ 1266501450 w 328"/>
                <a:gd name="T9" fmla="*/ 431950582 h 232"/>
                <a:gd name="T10" fmla="*/ 1169970076 w 328"/>
                <a:gd name="T11" fmla="*/ 339390444 h 232"/>
                <a:gd name="T12" fmla="*/ 1038685443 w 328"/>
                <a:gd name="T13" fmla="*/ 277682377 h 232"/>
                <a:gd name="T14" fmla="*/ 1073436737 w 328"/>
                <a:gd name="T15" fmla="*/ 185122239 h 232"/>
                <a:gd name="T16" fmla="*/ 1007795403 w 328"/>
                <a:gd name="T17" fmla="*/ 92560138 h 232"/>
                <a:gd name="T18" fmla="*/ 845620730 w 328"/>
                <a:gd name="T19" fmla="*/ 61708068 h 232"/>
                <a:gd name="T20" fmla="*/ 648696727 w 328"/>
                <a:gd name="T21" fmla="*/ 30854034 h 232"/>
                <a:gd name="T22" fmla="*/ 517412094 w 328"/>
                <a:gd name="T23" fmla="*/ 92560138 h 232"/>
                <a:gd name="T24" fmla="*/ 389990680 w 328"/>
                <a:gd name="T25" fmla="*/ 61708068 h 232"/>
                <a:gd name="T26" fmla="*/ 289596087 w 328"/>
                <a:gd name="T27" fmla="*/ 0 h 232"/>
                <a:gd name="T28" fmla="*/ 162174673 w 328"/>
                <a:gd name="T29" fmla="*/ 61708068 h 232"/>
                <a:gd name="T30" fmla="*/ 0 w 328"/>
                <a:gd name="T31" fmla="*/ 92560138 h 232"/>
                <a:gd name="T32" fmla="*/ 61780079 w 328"/>
                <a:gd name="T33" fmla="*/ 154268205 h 232"/>
                <a:gd name="T34" fmla="*/ 162174673 w 328"/>
                <a:gd name="T35" fmla="*/ 277682377 h 232"/>
                <a:gd name="T36" fmla="*/ 258706047 w 328"/>
                <a:gd name="T37" fmla="*/ 370244478 h 232"/>
                <a:gd name="T38" fmla="*/ 389990680 w 328"/>
                <a:gd name="T39" fmla="*/ 431950582 h 232"/>
                <a:gd name="T40" fmla="*/ 389990680 w 328"/>
                <a:gd name="T41" fmla="*/ 462804616 h 232"/>
                <a:gd name="T42" fmla="*/ 552163388 w 328"/>
                <a:gd name="T43" fmla="*/ 524510719 h 232"/>
                <a:gd name="T44" fmla="*/ 552163388 w 328"/>
                <a:gd name="T45" fmla="*/ 647926855 h 232"/>
                <a:gd name="T46" fmla="*/ 714338062 w 328"/>
                <a:gd name="T47" fmla="*/ 617072821 h 232"/>
                <a:gd name="T48" fmla="*/ 779979396 w 328"/>
                <a:gd name="T49" fmla="*/ 740486992 h 232"/>
                <a:gd name="T50" fmla="*/ 1007795403 w 328"/>
                <a:gd name="T51" fmla="*/ 894755197 h 232"/>
                <a:gd name="T52" fmla="*/ 1073436737 w 328"/>
                <a:gd name="T53" fmla="*/ 894755197 h 232"/>
                <a:gd name="T54" fmla="*/ 1073436737 w 328"/>
                <a:gd name="T55" fmla="*/ 802195060 h 232"/>
                <a:gd name="T56" fmla="*/ 1073436737 w 328"/>
                <a:gd name="T57" fmla="*/ 709632958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pattFill prst="lgConfetti">
              <a:fgClr>
                <a:srgbClr val="00A0C6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2115547" y="3984697"/>
              <a:ext cx="60599" cy="95701"/>
            </a:xfrm>
            <a:custGeom>
              <a:avLst/>
              <a:gdLst>
                <a:gd name="T0" fmla="*/ 96452207 w 59"/>
                <a:gd name="T1" fmla="*/ 92625979 h 80"/>
                <a:gd name="T2" fmla="*/ 96452207 w 59"/>
                <a:gd name="T3" fmla="*/ 0 h 80"/>
                <a:gd name="T4" fmla="*/ 30865492 w 59"/>
                <a:gd name="T5" fmla="*/ 30874671 h 80"/>
                <a:gd name="T6" fmla="*/ 0 w 59"/>
                <a:gd name="T7" fmla="*/ 92625979 h 80"/>
                <a:gd name="T8" fmla="*/ 0 w 59"/>
                <a:gd name="T9" fmla="*/ 185251957 h 80"/>
                <a:gd name="T10" fmla="*/ 0 w 59"/>
                <a:gd name="T11" fmla="*/ 277877936 h 80"/>
                <a:gd name="T12" fmla="*/ 162040887 w 59"/>
                <a:gd name="T13" fmla="*/ 308752607 h 80"/>
                <a:gd name="T14" fmla="*/ 227627602 w 59"/>
                <a:gd name="T15" fmla="*/ 185251957 h 80"/>
                <a:gd name="T16" fmla="*/ 96452207 w 59"/>
                <a:gd name="T17" fmla="*/ 92625979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1907187" y="3507160"/>
              <a:ext cx="345330" cy="381837"/>
            </a:xfrm>
            <a:custGeom>
              <a:avLst/>
              <a:gdLst>
                <a:gd name="T0" fmla="*/ 906288280 w 337"/>
                <a:gd name="T1" fmla="*/ 1075177896 h 320"/>
                <a:gd name="T2" fmla="*/ 906288280 w 337"/>
                <a:gd name="T3" fmla="*/ 890862525 h 320"/>
                <a:gd name="T4" fmla="*/ 906288280 w 337"/>
                <a:gd name="T5" fmla="*/ 767983652 h 320"/>
                <a:gd name="T6" fmla="*/ 1102139012 w 337"/>
                <a:gd name="T7" fmla="*/ 737265403 h 320"/>
                <a:gd name="T8" fmla="*/ 1102139012 w 337"/>
                <a:gd name="T9" fmla="*/ 645106738 h 320"/>
                <a:gd name="T10" fmla="*/ 1198143928 w 337"/>
                <a:gd name="T11" fmla="*/ 614388489 h 320"/>
                <a:gd name="T12" fmla="*/ 1232706167 w 337"/>
                <a:gd name="T13" fmla="*/ 491509616 h 320"/>
                <a:gd name="T14" fmla="*/ 1132860350 w 337"/>
                <a:gd name="T15" fmla="*/ 399350950 h 320"/>
                <a:gd name="T16" fmla="*/ 1232706167 w 337"/>
                <a:gd name="T17" fmla="*/ 368632702 h 320"/>
                <a:gd name="T18" fmla="*/ 1294148843 w 337"/>
                <a:gd name="T19" fmla="*/ 215035579 h 320"/>
                <a:gd name="T20" fmla="*/ 1263427505 w 337"/>
                <a:gd name="T21" fmla="*/ 61438457 h 320"/>
                <a:gd name="T22" fmla="*/ 1232706167 w 337"/>
                <a:gd name="T23" fmla="*/ 61438457 h 320"/>
                <a:gd name="T24" fmla="*/ 1167422590 w 337"/>
                <a:gd name="T25" fmla="*/ 0 h 320"/>
                <a:gd name="T26" fmla="*/ 1067576773 w 337"/>
                <a:gd name="T27" fmla="*/ 0 h 320"/>
                <a:gd name="T28" fmla="*/ 841004703 w 337"/>
                <a:gd name="T29" fmla="*/ 61438457 h 320"/>
                <a:gd name="T30" fmla="*/ 779562027 w 337"/>
                <a:gd name="T31" fmla="*/ 92158665 h 320"/>
                <a:gd name="T32" fmla="*/ 744999788 w 337"/>
                <a:gd name="T33" fmla="*/ 184315371 h 320"/>
                <a:gd name="T34" fmla="*/ 779562027 w 337"/>
                <a:gd name="T35" fmla="*/ 276474036 h 320"/>
                <a:gd name="T36" fmla="*/ 841004703 w 337"/>
                <a:gd name="T37" fmla="*/ 368632702 h 320"/>
                <a:gd name="T38" fmla="*/ 875566942 w 337"/>
                <a:gd name="T39" fmla="*/ 430071159 h 320"/>
                <a:gd name="T40" fmla="*/ 810283365 w 337"/>
                <a:gd name="T41" fmla="*/ 491509616 h 320"/>
                <a:gd name="T42" fmla="*/ 714278450 w 337"/>
                <a:gd name="T43" fmla="*/ 522229824 h 320"/>
                <a:gd name="T44" fmla="*/ 614432633 w 337"/>
                <a:gd name="T45" fmla="*/ 460791367 h 320"/>
                <a:gd name="T46" fmla="*/ 648994872 w 337"/>
                <a:gd name="T47" fmla="*/ 276474036 h 320"/>
                <a:gd name="T48" fmla="*/ 614432633 w 337"/>
                <a:gd name="T49" fmla="*/ 215035579 h 320"/>
                <a:gd name="T50" fmla="*/ 583711295 w 337"/>
                <a:gd name="T51" fmla="*/ 122876914 h 320"/>
                <a:gd name="T52" fmla="*/ 422422802 w 337"/>
                <a:gd name="T53" fmla="*/ 491509616 h 320"/>
                <a:gd name="T54" fmla="*/ 291855647 w 337"/>
                <a:gd name="T55" fmla="*/ 645106738 h 320"/>
                <a:gd name="T56" fmla="*/ 261134310 w 337"/>
                <a:gd name="T57" fmla="*/ 829424068 h 320"/>
                <a:gd name="T58" fmla="*/ 161288493 w 337"/>
                <a:gd name="T59" fmla="*/ 829424068 h 320"/>
                <a:gd name="T60" fmla="*/ 130567155 w 337"/>
                <a:gd name="T61" fmla="*/ 829424068 h 320"/>
                <a:gd name="T62" fmla="*/ 99845817 w 337"/>
                <a:gd name="T63" fmla="*/ 890862525 h 320"/>
                <a:gd name="T64" fmla="*/ 0 w 337"/>
                <a:gd name="T65" fmla="*/ 921580774 h 320"/>
                <a:gd name="T66" fmla="*/ 99845817 w 337"/>
                <a:gd name="T67" fmla="*/ 983019231 h 320"/>
                <a:gd name="T68" fmla="*/ 226572070 w 337"/>
                <a:gd name="T69" fmla="*/ 1013739439 h 320"/>
                <a:gd name="T70" fmla="*/ 357139225 w 337"/>
                <a:gd name="T71" fmla="*/ 952300982 h 320"/>
                <a:gd name="T72" fmla="*/ 552989957 w 337"/>
                <a:gd name="T73" fmla="*/ 983019231 h 320"/>
                <a:gd name="T74" fmla="*/ 714278450 w 337"/>
                <a:gd name="T75" fmla="*/ 1013739439 h 320"/>
                <a:gd name="T76" fmla="*/ 779562027 w 337"/>
                <a:gd name="T77" fmla="*/ 1105898105 h 320"/>
                <a:gd name="T78" fmla="*/ 744999788 w 337"/>
                <a:gd name="T79" fmla="*/ 1198054810 h 320"/>
                <a:gd name="T80" fmla="*/ 841004703 w 337"/>
                <a:gd name="T81" fmla="*/ 1228775019 h 320"/>
                <a:gd name="T82" fmla="*/ 841004703 w 337"/>
                <a:gd name="T83" fmla="*/ 1136616353 h 320"/>
                <a:gd name="T84" fmla="*/ 906288280 w 337"/>
                <a:gd name="T85" fmla="*/ 1075177896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2115547" y="3984697"/>
              <a:ext cx="60599" cy="95701"/>
            </a:xfrm>
            <a:custGeom>
              <a:avLst/>
              <a:gdLst>
                <a:gd name="T0" fmla="*/ 96452207 w 59"/>
                <a:gd name="T1" fmla="*/ 92625979 h 80"/>
                <a:gd name="T2" fmla="*/ 96452207 w 59"/>
                <a:gd name="T3" fmla="*/ 0 h 80"/>
                <a:gd name="T4" fmla="*/ 30865492 w 59"/>
                <a:gd name="T5" fmla="*/ 30874671 h 80"/>
                <a:gd name="T6" fmla="*/ 0 w 59"/>
                <a:gd name="T7" fmla="*/ 92625979 h 80"/>
                <a:gd name="T8" fmla="*/ 0 w 59"/>
                <a:gd name="T9" fmla="*/ 185251957 h 80"/>
                <a:gd name="T10" fmla="*/ 0 w 59"/>
                <a:gd name="T11" fmla="*/ 277877936 h 80"/>
                <a:gd name="T12" fmla="*/ 162040887 w 59"/>
                <a:gd name="T13" fmla="*/ 308752607 h 80"/>
                <a:gd name="T14" fmla="*/ 227627602 w 59"/>
                <a:gd name="T15" fmla="*/ 185251957 h 80"/>
                <a:gd name="T16" fmla="*/ 96452207 w 59"/>
                <a:gd name="T17" fmla="*/ 92625979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A0C6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907187" y="3507160"/>
              <a:ext cx="345330" cy="381837"/>
            </a:xfrm>
            <a:custGeom>
              <a:avLst/>
              <a:gdLst>
                <a:gd name="T0" fmla="*/ 906288280 w 337"/>
                <a:gd name="T1" fmla="*/ 1075177896 h 320"/>
                <a:gd name="T2" fmla="*/ 906288280 w 337"/>
                <a:gd name="T3" fmla="*/ 890862525 h 320"/>
                <a:gd name="T4" fmla="*/ 906288280 w 337"/>
                <a:gd name="T5" fmla="*/ 767983652 h 320"/>
                <a:gd name="T6" fmla="*/ 1102139012 w 337"/>
                <a:gd name="T7" fmla="*/ 737265403 h 320"/>
                <a:gd name="T8" fmla="*/ 1102139012 w 337"/>
                <a:gd name="T9" fmla="*/ 645106738 h 320"/>
                <a:gd name="T10" fmla="*/ 1198143928 w 337"/>
                <a:gd name="T11" fmla="*/ 614388489 h 320"/>
                <a:gd name="T12" fmla="*/ 1232706167 w 337"/>
                <a:gd name="T13" fmla="*/ 491509616 h 320"/>
                <a:gd name="T14" fmla="*/ 1132860350 w 337"/>
                <a:gd name="T15" fmla="*/ 399350950 h 320"/>
                <a:gd name="T16" fmla="*/ 1232706167 w 337"/>
                <a:gd name="T17" fmla="*/ 368632702 h 320"/>
                <a:gd name="T18" fmla="*/ 1294148843 w 337"/>
                <a:gd name="T19" fmla="*/ 215035579 h 320"/>
                <a:gd name="T20" fmla="*/ 1263427505 w 337"/>
                <a:gd name="T21" fmla="*/ 61438457 h 320"/>
                <a:gd name="T22" fmla="*/ 1232706167 w 337"/>
                <a:gd name="T23" fmla="*/ 61438457 h 320"/>
                <a:gd name="T24" fmla="*/ 1167422590 w 337"/>
                <a:gd name="T25" fmla="*/ 0 h 320"/>
                <a:gd name="T26" fmla="*/ 1067576773 w 337"/>
                <a:gd name="T27" fmla="*/ 0 h 320"/>
                <a:gd name="T28" fmla="*/ 841004703 w 337"/>
                <a:gd name="T29" fmla="*/ 61438457 h 320"/>
                <a:gd name="T30" fmla="*/ 779562027 w 337"/>
                <a:gd name="T31" fmla="*/ 92158665 h 320"/>
                <a:gd name="T32" fmla="*/ 744999788 w 337"/>
                <a:gd name="T33" fmla="*/ 184315371 h 320"/>
                <a:gd name="T34" fmla="*/ 779562027 w 337"/>
                <a:gd name="T35" fmla="*/ 276474036 h 320"/>
                <a:gd name="T36" fmla="*/ 841004703 w 337"/>
                <a:gd name="T37" fmla="*/ 368632702 h 320"/>
                <a:gd name="T38" fmla="*/ 875566942 w 337"/>
                <a:gd name="T39" fmla="*/ 430071159 h 320"/>
                <a:gd name="T40" fmla="*/ 810283365 w 337"/>
                <a:gd name="T41" fmla="*/ 491509616 h 320"/>
                <a:gd name="T42" fmla="*/ 714278450 w 337"/>
                <a:gd name="T43" fmla="*/ 522229824 h 320"/>
                <a:gd name="T44" fmla="*/ 614432633 w 337"/>
                <a:gd name="T45" fmla="*/ 460791367 h 320"/>
                <a:gd name="T46" fmla="*/ 648994872 w 337"/>
                <a:gd name="T47" fmla="*/ 276474036 h 320"/>
                <a:gd name="T48" fmla="*/ 614432633 w 337"/>
                <a:gd name="T49" fmla="*/ 215035579 h 320"/>
                <a:gd name="T50" fmla="*/ 583711295 w 337"/>
                <a:gd name="T51" fmla="*/ 122876914 h 320"/>
                <a:gd name="T52" fmla="*/ 422422802 w 337"/>
                <a:gd name="T53" fmla="*/ 491509616 h 320"/>
                <a:gd name="T54" fmla="*/ 291855647 w 337"/>
                <a:gd name="T55" fmla="*/ 645106738 h 320"/>
                <a:gd name="T56" fmla="*/ 261134310 w 337"/>
                <a:gd name="T57" fmla="*/ 829424068 h 320"/>
                <a:gd name="T58" fmla="*/ 161288493 w 337"/>
                <a:gd name="T59" fmla="*/ 829424068 h 320"/>
                <a:gd name="T60" fmla="*/ 130567155 w 337"/>
                <a:gd name="T61" fmla="*/ 829424068 h 320"/>
                <a:gd name="T62" fmla="*/ 99845817 w 337"/>
                <a:gd name="T63" fmla="*/ 890862525 h 320"/>
                <a:gd name="T64" fmla="*/ 0 w 337"/>
                <a:gd name="T65" fmla="*/ 921580774 h 320"/>
                <a:gd name="T66" fmla="*/ 99845817 w 337"/>
                <a:gd name="T67" fmla="*/ 983019231 h 320"/>
                <a:gd name="T68" fmla="*/ 226572070 w 337"/>
                <a:gd name="T69" fmla="*/ 1013739439 h 320"/>
                <a:gd name="T70" fmla="*/ 357139225 w 337"/>
                <a:gd name="T71" fmla="*/ 952300982 h 320"/>
                <a:gd name="T72" fmla="*/ 552989957 w 337"/>
                <a:gd name="T73" fmla="*/ 983019231 h 320"/>
                <a:gd name="T74" fmla="*/ 714278450 w 337"/>
                <a:gd name="T75" fmla="*/ 1013739439 h 320"/>
                <a:gd name="T76" fmla="*/ 779562027 w 337"/>
                <a:gd name="T77" fmla="*/ 1105898105 h 320"/>
                <a:gd name="T78" fmla="*/ 744999788 w 337"/>
                <a:gd name="T79" fmla="*/ 1198054810 h 320"/>
                <a:gd name="T80" fmla="*/ 841004703 w 337"/>
                <a:gd name="T81" fmla="*/ 1228775019 h 320"/>
                <a:gd name="T82" fmla="*/ 841004703 w 337"/>
                <a:gd name="T83" fmla="*/ 1136616353 h 320"/>
                <a:gd name="T84" fmla="*/ 906288280 w 337"/>
                <a:gd name="T85" fmla="*/ 1075177896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2330549" y="2924256"/>
              <a:ext cx="216661" cy="410836"/>
            </a:xfrm>
            <a:custGeom>
              <a:avLst/>
              <a:gdLst>
                <a:gd name="T0" fmla="*/ 551415782 w 211"/>
                <a:gd name="T1" fmla="*/ 1323263221 h 344"/>
                <a:gd name="T2" fmla="*/ 455014682 w 211"/>
                <a:gd name="T3" fmla="*/ 1200168147 h 344"/>
                <a:gd name="T4" fmla="*/ 551415782 w 211"/>
                <a:gd name="T5" fmla="*/ 1200168147 h 344"/>
                <a:gd name="T6" fmla="*/ 489718842 w 211"/>
                <a:gd name="T7" fmla="*/ 1077075034 h 344"/>
                <a:gd name="T8" fmla="*/ 489718842 w 211"/>
                <a:gd name="T9" fmla="*/ 953979960 h 344"/>
                <a:gd name="T10" fmla="*/ 651671590 w 211"/>
                <a:gd name="T11" fmla="*/ 707791773 h 344"/>
                <a:gd name="T12" fmla="*/ 717225202 w 211"/>
                <a:gd name="T13" fmla="*/ 738564561 h 344"/>
                <a:gd name="T14" fmla="*/ 813626301 w 211"/>
                <a:gd name="T15" fmla="*/ 523151123 h 344"/>
                <a:gd name="T16" fmla="*/ 682521042 w 211"/>
                <a:gd name="T17" fmla="*/ 430830798 h 344"/>
                <a:gd name="T18" fmla="*/ 651671590 w 211"/>
                <a:gd name="T19" fmla="*/ 276962936 h 344"/>
                <a:gd name="T20" fmla="*/ 682521042 w 211"/>
                <a:gd name="T21" fmla="*/ 92320325 h 344"/>
                <a:gd name="T22" fmla="*/ 682521042 w 211"/>
                <a:gd name="T23" fmla="*/ 30772788 h 344"/>
                <a:gd name="T24" fmla="*/ 616967430 w 211"/>
                <a:gd name="T25" fmla="*/ 0 h 344"/>
                <a:gd name="T26" fmla="*/ 520566330 w 211"/>
                <a:gd name="T27" fmla="*/ 30772788 h 344"/>
                <a:gd name="T28" fmla="*/ 489718842 w 211"/>
                <a:gd name="T29" fmla="*/ 92320325 h 344"/>
                <a:gd name="T30" fmla="*/ 389461071 w 211"/>
                <a:gd name="T31" fmla="*/ 153867862 h 344"/>
                <a:gd name="T32" fmla="*/ 293059971 w 211"/>
                <a:gd name="T33" fmla="*/ 184640650 h 344"/>
                <a:gd name="T34" fmla="*/ 196658871 w 211"/>
                <a:gd name="T35" fmla="*/ 215415399 h 344"/>
                <a:gd name="T36" fmla="*/ 131105260 w 211"/>
                <a:gd name="T37" fmla="*/ 276962936 h 344"/>
                <a:gd name="T38" fmla="*/ 100257772 w 211"/>
                <a:gd name="T39" fmla="*/ 369283261 h 344"/>
                <a:gd name="T40" fmla="*/ 161954711 w 211"/>
                <a:gd name="T41" fmla="*/ 430830798 h 344"/>
                <a:gd name="T42" fmla="*/ 65553612 w 211"/>
                <a:gd name="T43" fmla="*/ 461603586 h 344"/>
                <a:gd name="T44" fmla="*/ 34704160 w 211"/>
                <a:gd name="T45" fmla="*/ 553923911 h 344"/>
                <a:gd name="T46" fmla="*/ 34704160 w 211"/>
                <a:gd name="T47" fmla="*/ 646244236 h 344"/>
                <a:gd name="T48" fmla="*/ 100257772 w 211"/>
                <a:gd name="T49" fmla="*/ 738564561 h 344"/>
                <a:gd name="T50" fmla="*/ 0 w 211"/>
                <a:gd name="T51" fmla="*/ 800112098 h 344"/>
                <a:gd name="T52" fmla="*/ 0 w 211"/>
                <a:gd name="T53" fmla="*/ 861659635 h 344"/>
                <a:gd name="T54" fmla="*/ 100257772 w 211"/>
                <a:gd name="T55" fmla="*/ 1046300285 h 344"/>
                <a:gd name="T56" fmla="*/ 161954711 w 211"/>
                <a:gd name="T57" fmla="*/ 984754709 h 344"/>
                <a:gd name="T58" fmla="*/ 196658871 w 211"/>
                <a:gd name="T59" fmla="*/ 1169395359 h 344"/>
                <a:gd name="T60" fmla="*/ 227506359 w 211"/>
                <a:gd name="T61" fmla="*/ 1261715684 h 344"/>
                <a:gd name="T62" fmla="*/ 323907459 w 211"/>
                <a:gd name="T63" fmla="*/ 1292490433 h 344"/>
                <a:gd name="T64" fmla="*/ 551415782 w 211"/>
                <a:gd name="T65" fmla="*/ 1323263221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00A0C6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5" descr="Small checker board"/>
            <p:cNvSpPr>
              <a:spLocks/>
            </p:cNvSpPr>
            <p:nvPr/>
          </p:nvSpPr>
          <p:spPr bwMode="auto">
            <a:xfrm>
              <a:off x="2141281" y="3344758"/>
              <a:ext cx="768692" cy="1060442"/>
            </a:xfrm>
            <a:custGeom>
              <a:avLst/>
              <a:gdLst>
                <a:gd name="T0" fmla="*/ 875915376 w 750"/>
                <a:gd name="T1" fmla="*/ 2147483647 h 888"/>
                <a:gd name="T2" fmla="*/ 1359973048 w 750"/>
                <a:gd name="T3" fmla="*/ 2147483647 h 888"/>
                <a:gd name="T4" fmla="*/ 1717253805 w 750"/>
                <a:gd name="T5" fmla="*/ 2147483647 h 888"/>
                <a:gd name="T6" fmla="*/ 2139844831 w 750"/>
                <a:gd name="T7" fmla="*/ 2147483647 h 888"/>
                <a:gd name="T8" fmla="*/ 2147483647 w 750"/>
                <a:gd name="T9" fmla="*/ 2147483647 h 888"/>
                <a:gd name="T10" fmla="*/ 2147483647 w 750"/>
                <a:gd name="T11" fmla="*/ 2147483647 h 888"/>
                <a:gd name="T12" fmla="*/ 2147483647 w 750"/>
                <a:gd name="T13" fmla="*/ 2147483647 h 888"/>
                <a:gd name="T14" fmla="*/ 2147483647 w 750"/>
                <a:gd name="T15" fmla="*/ 2147483647 h 888"/>
                <a:gd name="T16" fmla="*/ 2139844831 w 750"/>
                <a:gd name="T17" fmla="*/ 2147483647 h 888"/>
                <a:gd name="T18" fmla="*/ 2139844831 w 750"/>
                <a:gd name="T19" fmla="*/ 1999945999 h 888"/>
                <a:gd name="T20" fmla="*/ 2147483647 w 750"/>
                <a:gd name="T21" fmla="*/ 1876873003 h 888"/>
                <a:gd name="T22" fmla="*/ 2147483647 w 750"/>
                <a:gd name="T23" fmla="*/ 1692261547 h 888"/>
                <a:gd name="T24" fmla="*/ 2147483647 w 750"/>
                <a:gd name="T25" fmla="*/ 1753800006 h 888"/>
                <a:gd name="T26" fmla="*/ 2147483647 w 750"/>
                <a:gd name="T27" fmla="*/ 1384579056 h 888"/>
                <a:gd name="T28" fmla="*/ 2147483647 w 750"/>
                <a:gd name="T29" fmla="*/ 1076894603 h 888"/>
                <a:gd name="T30" fmla="*/ 2147483647 w 750"/>
                <a:gd name="T31" fmla="*/ 830746649 h 888"/>
                <a:gd name="T32" fmla="*/ 2147483647 w 750"/>
                <a:gd name="T33" fmla="*/ 523062196 h 888"/>
                <a:gd name="T34" fmla="*/ 2147483647 w 750"/>
                <a:gd name="T35" fmla="*/ 307684452 h 888"/>
                <a:gd name="T36" fmla="*/ 2147483647 w 750"/>
                <a:gd name="T37" fmla="*/ 123072997 h 888"/>
                <a:gd name="T38" fmla="*/ 2147483647 w 750"/>
                <a:gd name="T39" fmla="*/ 123072997 h 888"/>
                <a:gd name="T40" fmla="*/ 2139844831 w 750"/>
                <a:gd name="T41" fmla="*/ 153841246 h 888"/>
                <a:gd name="T42" fmla="*/ 2074534561 w 750"/>
                <a:gd name="T43" fmla="*/ 153841246 h 888"/>
                <a:gd name="T44" fmla="*/ 1847872386 w 750"/>
                <a:gd name="T45" fmla="*/ 276916203 h 888"/>
                <a:gd name="T46" fmla="*/ 1686520482 w 750"/>
                <a:gd name="T47" fmla="*/ 369220951 h 888"/>
                <a:gd name="T48" fmla="*/ 1651943534 w 750"/>
                <a:gd name="T49" fmla="*/ 246147954 h 888"/>
                <a:gd name="T50" fmla="*/ 1521324952 w 750"/>
                <a:gd name="T51" fmla="*/ 215379705 h 888"/>
                <a:gd name="T52" fmla="*/ 1329239726 w 750"/>
                <a:gd name="T53" fmla="*/ 61536498 h 888"/>
                <a:gd name="T54" fmla="*/ 971957010 w 750"/>
                <a:gd name="T55" fmla="*/ 0 h 888"/>
                <a:gd name="T56" fmla="*/ 941223687 w 750"/>
                <a:gd name="T57" fmla="*/ 153841246 h 888"/>
                <a:gd name="T58" fmla="*/ 1068000603 w 750"/>
                <a:gd name="T59" fmla="*/ 430757449 h 888"/>
                <a:gd name="T60" fmla="*/ 906648699 w 750"/>
                <a:gd name="T61" fmla="*/ 430757449 h 888"/>
                <a:gd name="T62" fmla="*/ 845180094 w 750"/>
                <a:gd name="T63" fmla="*/ 523062196 h 888"/>
                <a:gd name="T64" fmla="*/ 714561512 w 750"/>
                <a:gd name="T65" fmla="*/ 492293947 h 888"/>
                <a:gd name="T66" fmla="*/ 422591027 w 750"/>
                <a:gd name="T67" fmla="*/ 553830446 h 888"/>
                <a:gd name="T68" fmla="*/ 453324349 w 750"/>
                <a:gd name="T69" fmla="*/ 799978400 h 888"/>
                <a:gd name="T70" fmla="*/ 291972445 w 750"/>
                <a:gd name="T71" fmla="*/ 984589856 h 888"/>
                <a:gd name="T72" fmla="*/ 357280756 w 750"/>
                <a:gd name="T73" fmla="*/ 1199967600 h 888"/>
                <a:gd name="T74" fmla="*/ 261237163 w 750"/>
                <a:gd name="T75" fmla="*/ 1323040596 h 888"/>
                <a:gd name="T76" fmla="*/ 65310271 w 750"/>
                <a:gd name="T77" fmla="*/ 1476883803 h 888"/>
                <a:gd name="T78" fmla="*/ 0 w 750"/>
                <a:gd name="T79" fmla="*/ 1723031757 h 888"/>
                <a:gd name="T80" fmla="*/ 34574988 w 750"/>
                <a:gd name="T81" fmla="*/ 1846104754 h 888"/>
                <a:gd name="T82" fmla="*/ 130618581 w 750"/>
                <a:gd name="T83" fmla="*/ 2061482498 h 888"/>
                <a:gd name="T84" fmla="*/ 34574988 w 750"/>
                <a:gd name="T85" fmla="*/ 2123020957 h 888"/>
                <a:gd name="T86" fmla="*/ 165193569 w 750"/>
                <a:gd name="T87" fmla="*/ 2147483647 h 888"/>
                <a:gd name="T88" fmla="*/ 195928852 w 750"/>
                <a:gd name="T89" fmla="*/ 2147483647 h 888"/>
                <a:gd name="T90" fmla="*/ 518634620 w 750"/>
                <a:gd name="T91" fmla="*/ 2147483647 h 888"/>
                <a:gd name="T92" fmla="*/ 583942931 w 750"/>
                <a:gd name="T93" fmla="*/ 2147483647 h 888"/>
                <a:gd name="T94" fmla="*/ 487899337 w 750"/>
                <a:gd name="T95" fmla="*/ 2147483647 h 888"/>
                <a:gd name="T96" fmla="*/ 553209608 w 750"/>
                <a:gd name="T97" fmla="*/ 2147483647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pattFill prst="smCheck">
              <a:fgClr>
                <a:srgbClr val="00A0C6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>
              <a:off x="2330549" y="2924256"/>
              <a:ext cx="216661" cy="410836"/>
            </a:xfrm>
            <a:custGeom>
              <a:avLst/>
              <a:gdLst>
                <a:gd name="T0" fmla="*/ 551415782 w 211"/>
                <a:gd name="T1" fmla="*/ 1323263221 h 344"/>
                <a:gd name="T2" fmla="*/ 455014682 w 211"/>
                <a:gd name="T3" fmla="*/ 1200168147 h 344"/>
                <a:gd name="T4" fmla="*/ 551415782 w 211"/>
                <a:gd name="T5" fmla="*/ 1200168147 h 344"/>
                <a:gd name="T6" fmla="*/ 489718842 w 211"/>
                <a:gd name="T7" fmla="*/ 1077075034 h 344"/>
                <a:gd name="T8" fmla="*/ 489718842 w 211"/>
                <a:gd name="T9" fmla="*/ 953979960 h 344"/>
                <a:gd name="T10" fmla="*/ 651671590 w 211"/>
                <a:gd name="T11" fmla="*/ 707791773 h 344"/>
                <a:gd name="T12" fmla="*/ 717225202 w 211"/>
                <a:gd name="T13" fmla="*/ 738564561 h 344"/>
                <a:gd name="T14" fmla="*/ 813626301 w 211"/>
                <a:gd name="T15" fmla="*/ 523151123 h 344"/>
                <a:gd name="T16" fmla="*/ 682521042 w 211"/>
                <a:gd name="T17" fmla="*/ 430830798 h 344"/>
                <a:gd name="T18" fmla="*/ 651671590 w 211"/>
                <a:gd name="T19" fmla="*/ 276962936 h 344"/>
                <a:gd name="T20" fmla="*/ 682521042 w 211"/>
                <a:gd name="T21" fmla="*/ 92320325 h 344"/>
                <a:gd name="T22" fmla="*/ 682521042 w 211"/>
                <a:gd name="T23" fmla="*/ 30772788 h 344"/>
                <a:gd name="T24" fmla="*/ 616967430 w 211"/>
                <a:gd name="T25" fmla="*/ 0 h 344"/>
                <a:gd name="T26" fmla="*/ 520566330 w 211"/>
                <a:gd name="T27" fmla="*/ 30772788 h 344"/>
                <a:gd name="T28" fmla="*/ 489718842 w 211"/>
                <a:gd name="T29" fmla="*/ 92320325 h 344"/>
                <a:gd name="T30" fmla="*/ 389461071 w 211"/>
                <a:gd name="T31" fmla="*/ 153867862 h 344"/>
                <a:gd name="T32" fmla="*/ 293059971 w 211"/>
                <a:gd name="T33" fmla="*/ 184640650 h 344"/>
                <a:gd name="T34" fmla="*/ 196658871 w 211"/>
                <a:gd name="T35" fmla="*/ 215415399 h 344"/>
                <a:gd name="T36" fmla="*/ 131105260 w 211"/>
                <a:gd name="T37" fmla="*/ 276962936 h 344"/>
                <a:gd name="T38" fmla="*/ 100257772 w 211"/>
                <a:gd name="T39" fmla="*/ 369283261 h 344"/>
                <a:gd name="T40" fmla="*/ 161954711 w 211"/>
                <a:gd name="T41" fmla="*/ 430830798 h 344"/>
                <a:gd name="T42" fmla="*/ 65553612 w 211"/>
                <a:gd name="T43" fmla="*/ 461603586 h 344"/>
                <a:gd name="T44" fmla="*/ 34704160 w 211"/>
                <a:gd name="T45" fmla="*/ 553923911 h 344"/>
                <a:gd name="T46" fmla="*/ 34704160 w 211"/>
                <a:gd name="T47" fmla="*/ 646244236 h 344"/>
                <a:gd name="T48" fmla="*/ 100257772 w 211"/>
                <a:gd name="T49" fmla="*/ 738564561 h 344"/>
                <a:gd name="T50" fmla="*/ 0 w 211"/>
                <a:gd name="T51" fmla="*/ 800112098 h 344"/>
                <a:gd name="T52" fmla="*/ 0 w 211"/>
                <a:gd name="T53" fmla="*/ 861659635 h 344"/>
                <a:gd name="T54" fmla="*/ 100257772 w 211"/>
                <a:gd name="T55" fmla="*/ 1046300285 h 344"/>
                <a:gd name="T56" fmla="*/ 161954711 w 211"/>
                <a:gd name="T57" fmla="*/ 984754709 h 344"/>
                <a:gd name="T58" fmla="*/ 196658871 w 211"/>
                <a:gd name="T59" fmla="*/ 1169395359 h 344"/>
                <a:gd name="T60" fmla="*/ 227506359 w 211"/>
                <a:gd name="T61" fmla="*/ 1261715684 h 344"/>
                <a:gd name="T62" fmla="*/ 323907459 w 211"/>
                <a:gd name="T63" fmla="*/ 1292490433 h 344"/>
                <a:gd name="T64" fmla="*/ 551415782 w 211"/>
                <a:gd name="T65" fmla="*/ 1323263221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2132150" y="3325425"/>
              <a:ext cx="768692" cy="1060442"/>
            </a:xfrm>
            <a:custGeom>
              <a:avLst/>
              <a:gdLst>
                <a:gd name="T0" fmla="*/ 875915376 w 750"/>
                <a:gd name="T1" fmla="*/ 2147483647 h 888"/>
                <a:gd name="T2" fmla="*/ 1359973048 w 750"/>
                <a:gd name="T3" fmla="*/ 2147483647 h 888"/>
                <a:gd name="T4" fmla="*/ 1717253805 w 750"/>
                <a:gd name="T5" fmla="*/ 2147483647 h 888"/>
                <a:gd name="T6" fmla="*/ 2139844831 w 750"/>
                <a:gd name="T7" fmla="*/ 2147483647 h 888"/>
                <a:gd name="T8" fmla="*/ 2147483647 w 750"/>
                <a:gd name="T9" fmla="*/ 2147483647 h 888"/>
                <a:gd name="T10" fmla="*/ 2147483647 w 750"/>
                <a:gd name="T11" fmla="*/ 2147483647 h 888"/>
                <a:gd name="T12" fmla="*/ 2147483647 w 750"/>
                <a:gd name="T13" fmla="*/ 2147483647 h 888"/>
                <a:gd name="T14" fmla="*/ 2147483647 w 750"/>
                <a:gd name="T15" fmla="*/ 2147483647 h 888"/>
                <a:gd name="T16" fmla="*/ 2139844831 w 750"/>
                <a:gd name="T17" fmla="*/ 2147483647 h 888"/>
                <a:gd name="T18" fmla="*/ 2139844831 w 750"/>
                <a:gd name="T19" fmla="*/ 1999945999 h 888"/>
                <a:gd name="T20" fmla="*/ 2147483647 w 750"/>
                <a:gd name="T21" fmla="*/ 1876873003 h 888"/>
                <a:gd name="T22" fmla="*/ 2147483647 w 750"/>
                <a:gd name="T23" fmla="*/ 1692261547 h 888"/>
                <a:gd name="T24" fmla="*/ 2147483647 w 750"/>
                <a:gd name="T25" fmla="*/ 1753800006 h 888"/>
                <a:gd name="T26" fmla="*/ 2147483647 w 750"/>
                <a:gd name="T27" fmla="*/ 1384579056 h 888"/>
                <a:gd name="T28" fmla="*/ 2147483647 w 750"/>
                <a:gd name="T29" fmla="*/ 1076894603 h 888"/>
                <a:gd name="T30" fmla="*/ 2147483647 w 750"/>
                <a:gd name="T31" fmla="*/ 830746649 h 888"/>
                <a:gd name="T32" fmla="*/ 2147483647 w 750"/>
                <a:gd name="T33" fmla="*/ 523062196 h 888"/>
                <a:gd name="T34" fmla="*/ 2147483647 w 750"/>
                <a:gd name="T35" fmla="*/ 307684452 h 888"/>
                <a:gd name="T36" fmla="*/ 2147483647 w 750"/>
                <a:gd name="T37" fmla="*/ 123072997 h 888"/>
                <a:gd name="T38" fmla="*/ 2147483647 w 750"/>
                <a:gd name="T39" fmla="*/ 123072997 h 888"/>
                <a:gd name="T40" fmla="*/ 2139844831 w 750"/>
                <a:gd name="T41" fmla="*/ 153841246 h 888"/>
                <a:gd name="T42" fmla="*/ 2074534561 w 750"/>
                <a:gd name="T43" fmla="*/ 153841246 h 888"/>
                <a:gd name="T44" fmla="*/ 1847872386 w 750"/>
                <a:gd name="T45" fmla="*/ 276916203 h 888"/>
                <a:gd name="T46" fmla="*/ 1686520482 w 750"/>
                <a:gd name="T47" fmla="*/ 369220951 h 888"/>
                <a:gd name="T48" fmla="*/ 1651943534 w 750"/>
                <a:gd name="T49" fmla="*/ 246147954 h 888"/>
                <a:gd name="T50" fmla="*/ 1521324952 w 750"/>
                <a:gd name="T51" fmla="*/ 215379705 h 888"/>
                <a:gd name="T52" fmla="*/ 1329239726 w 750"/>
                <a:gd name="T53" fmla="*/ 61536498 h 888"/>
                <a:gd name="T54" fmla="*/ 971957010 w 750"/>
                <a:gd name="T55" fmla="*/ 0 h 888"/>
                <a:gd name="T56" fmla="*/ 941223687 w 750"/>
                <a:gd name="T57" fmla="*/ 153841246 h 888"/>
                <a:gd name="T58" fmla="*/ 1068000603 w 750"/>
                <a:gd name="T59" fmla="*/ 430757449 h 888"/>
                <a:gd name="T60" fmla="*/ 906648699 w 750"/>
                <a:gd name="T61" fmla="*/ 430757449 h 888"/>
                <a:gd name="T62" fmla="*/ 845180094 w 750"/>
                <a:gd name="T63" fmla="*/ 523062196 h 888"/>
                <a:gd name="T64" fmla="*/ 714561512 w 750"/>
                <a:gd name="T65" fmla="*/ 492293947 h 888"/>
                <a:gd name="T66" fmla="*/ 422591027 w 750"/>
                <a:gd name="T67" fmla="*/ 553830446 h 888"/>
                <a:gd name="T68" fmla="*/ 453324349 w 750"/>
                <a:gd name="T69" fmla="*/ 799978400 h 888"/>
                <a:gd name="T70" fmla="*/ 291972445 w 750"/>
                <a:gd name="T71" fmla="*/ 984589856 h 888"/>
                <a:gd name="T72" fmla="*/ 357280756 w 750"/>
                <a:gd name="T73" fmla="*/ 1199967600 h 888"/>
                <a:gd name="T74" fmla="*/ 261237163 w 750"/>
                <a:gd name="T75" fmla="*/ 1323040596 h 888"/>
                <a:gd name="T76" fmla="*/ 65310271 w 750"/>
                <a:gd name="T77" fmla="*/ 1476883803 h 888"/>
                <a:gd name="T78" fmla="*/ 0 w 750"/>
                <a:gd name="T79" fmla="*/ 1723031757 h 888"/>
                <a:gd name="T80" fmla="*/ 34574988 w 750"/>
                <a:gd name="T81" fmla="*/ 1846104754 h 888"/>
                <a:gd name="T82" fmla="*/ 130618581 w 750"/>
                <a:gd name="T83" fmla="*/ 2061482498 h 888"/>
                <a:gd name="T84" fmla="*/ 34574988 w 750"/>
                <a:gd name="T85" fmla="*/ 2123020957 h 888"/>
                <a:gd name="T86" fmla="*/ 165193569 w 750"/>
                <a:gd name="T87" fmla="*/ 2147483647 h 888"/>
                <a:gd name="T88" fmla="*/ 99885259 w 750"/>
                <a:gd name="T89" fmla="*/ 2147483647 h 888"/>
                <a:gd name="T90" fmla="*/ 291972445 w 750"/>
                <a:gd name="T91" fmla="*/ 2147483647 h 888"/>
                <a:gd name="T92" fmla="*/ 714561512 w 750"/>
                <a:gd name="T93" fmla="*/ 2147483647 h 888"/>
                <a:gd name="T94" fmla="*/ 553209608 w 750"/>
                <a:gd name="T95" fmla="*/ 2147483647 h 888"/>
                <a:gd name="T96" fmla="*/ 453324349 w 750"/>
                <a:gd name="T97" fmla="*/ 2147483647 h 888"/>
                <a:gd name="T98" fmla="*/ 745294835 w 750"/>
                <a:gd name="T99" fmla="*/ 2147483647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auto">
            <a:xfrm>
              <a:off x="2106416" y="4337533"/>
              <a:ext cx="431663" cy="277435"/>
            </a:xfrm>
            <a:custGeom>
              <a:avLst/>
              <a:gdLst>
                <a:gd name="T0" fmla="*/ 1426409097 w 421"/>
                <a:gd name="T1" fmla="*/ 401095668 h 232"/>
                <a:gd name="T2" fmla="*/ 1361047537 w 421"/>
                <a:gd name="T3" fmla="*/ 339387735 h 232"/>
                <a:gd name="T4" fmla="*/ 1264928748 w 421"/>
                <a:gd name="T5" fmla="*/ 277681767 h 232"/>
                <a:gd name="T6" fmla="*/ 1295685976 w 421"/>
                <a:gd name="T7" fmla="*/ 123413901 h 232"/>
                <a:gd name="T8" fmla="*/ 1295685976 w 421"/>
                <a:gd name="T9" fmla="*/ 92559934 h 232"/>
                <a:gd name="T10" fmla="*/ 972725278 w 421"/>
                <a:gd name="T11" fmla="*/ 0 h 232"/>
                <a:gd name="T12" fmla="*/ 842004118 w 421"/>
                <a:gd name="T13" fmla="*/ 61707932 h 232"/>
                <a:gd name="T14" fmla="*/ 649764580 w 421"/>
                <a:gd name="T15" fmla="*/ 92559934 h 232"/>
                <a:gd name="T16" fmla="*/ 549800647 w 421"/>
                <a:gd name="T17" fmla="*/ 61707932 h 232"/>
                <a:gd name="T18" fmla="*/ 453681859 w 421"/>
                <a:gd name="T19" fmla="*/ 123413901 h 232"/>
                <a:gd name="T20" fmla="*/ 322960698 w 421"/>
                <a:gd name="T21" fmla="*/ 154267867 h 232"/>
                <a:gd name="T22" fmla="*/ 292201510 w 421"/>
                <a:gd name="T23" fmla="*/ 277681767 h 232"/>
                <a:gd name="T24" fmla="*/ 196082721 w 421"/>
                <a:gd name="T25" fmla="*/ 339387735 h 232"/>
                <a:gd name="T26" fmla="*/ 161480349 w 421"/>
                <a:gd name="T27" fmla="*/ 431949634 h 232"/>
                <a:gd name="T28" fmla="*/ 34602372 w 421"/>
                <a:gd name="T29" fmla="*/ 586215536 h 232"/>
                <a:gd name="T30" fmla="*/ 0 w 421"/>
                <a:gd name="T31" fmla="*/ 709629437 h 232"/>
                <a:gd name="T32" fmla="*/ 130721160 w 421"/>
                <a:gd name="T33" fmla="*/ 647923469 h 232"/>
                <a:gd name="T34" fmla="*/ 292201510 w 421"/>
                <a:gd name="T35" fmla="*/ 709629437 h 232"/>
                <a:gd name="T36" fmla="*/ 322960698 w 421"/>
                <a:gd name="T37" fmla="*/ 771337369 h 232"/>
                <a:gd name="T38" fmla="*/ 388322259 w 421"/>
                <a:gd name="T39" fmla="*/ 863897304 h 232"/>
                <a:gd name="T40" fmla="*/ 680523768 w 421"/>
                <a:gd name="T41" fmla="*/ 833043337 h 232"/>
                <a:gd name="T42" fmla="*/ 842004118 w 421"/>
                <a:gd name="T43" fmla="*/ 586215536 h 232"/>
                <a:gd name="T44" fmla="*/ 1103448399 w 421"/>
                <a:gd name="T45" fmla="*/ 894751270 h 232"/>
                <a:gd name="T46" fmla="*/ 1199567188 w 421"/>
                <a:gd name="T47" fmla="*/ 586215536 h 232"/>
                <a:gd name="T48" fmla="*/ 1361047537 w 421"/>
                <a:gd name="T49" fmla="*/ 617069503 h 232"/>
                <a:gd name="T50" fmla="*/ 1457166325 w 421"/>
                <a:gd name="T51" fmla="*/ 555363534 h 232"/>
                <a:gd name="T52" fmla="*/ 1587889447 w 421"/>
                <a:gd name="T53" fmla="*/ 555363534 h 232"/>
                <a:gd name="T54" fmla="*/ 1618646675 w 421"/>
                <a:gd name="T55" fmla="*/ 524509568 h 232"/>
                <a:gd name="T56" fmla="*/ 1587889447 w 421"/>
                <a:gd name="T57" fmla="*/ 370241702 h 232"/>
                <a:gd name="T58" fmla="*/ 1426409097 w 421"/>
                <a:gd name="T59" fmla="*/ 401095668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2443445" y="4137431"/>
              <a:ext cx="699792" cy="372170"/>
            </a:xfrm>
            <a:custGeom>
              <a:avLst/>
              <a:gdLst>
                <a:gd name="T0" fmla="*/ 1817420626 w 682"/>
                <a:gd name="T1" fmla="*/ 1166579629 h 312"/>
                <a:gd name="T2" fmla="*/ 1944486837 w 682"/>
                <a:gd name="T3" fmla="*/ 1074480258 h 312"/>
                <a:gd name="T4" fmla="*/ 2140860106 w 682"/>
                <a:gd name="T5" fmla="*/ 1074480258 h 312"/>
                <a:gd name="T6" fmla="*/ 2147483647 w 682"/>
                <a:gd name="T7" fmla="*/ 1043781773 h 312"/>
                <a:gd name="T8" fmla="*/ 2147483647 w 682"/>
                <a:gd name="T9" fmla="*/ 951682402 h 312"/>
                <a:gd name="T10" fmla="*/ 2147483647 w 682"/>
                <a:gd name="T11" fmla="*/ 859584990 h 312"/>
                <a:gd name="T12" fmla="*/ 2147483647 w 682"/>
                <a:gd name="T13" fmla="*/ 706086691 h 312"/>
                <a:gd name="T14" fmla="*/ 2147483647 w 682"/>
                <a:gd name="T15" fmla="*/ 552590351 h 312"/>
                <a:gd name="T16" fmla="*/ 2147483647 w 682"/>
                <a:gd name="T17" fmla="*/ 491191423 h 312"/>
                <a:gd name="T18" fmla="*/ 2147483647 w 682"/>
                <a:gd name="T19" fmla="*/ 368393567 h 312"/>
                <a:gd name="T20" fmla="*/ 2147483647 w 682"/>
                <a:gd name="T21" fmla="*/ 276294196 h 312"/>
                <a:gd name="T22" fmla="*/ 2147483647 w 682"/>
                <a:gd name="T23" fmla="*/ 92097412 h 312"/>
                <a:gd name="T24" fmla="*/ 2147483647 w 682"/>
                <a:gd name="T25" fmla="*/ 92097412 h 312"/>
                <a:gd name="T26" fmla="*/ 1879027772 w 682"/>
                <a:gd name="T27" fmla="*/ 0 h 312"/>
                <a:gd name="T28" fmla="*/ 1782767097 w 682"/>
                <a:gd name="T29" fmla="*/ 184196784 h 312"/>
                <a:gd name="T30" fmla="*/ 1590243784 w 682"/>
                <a:gd name="T31" fmla="*/ 245595711 h 312"/>
                <a:gd name="T32" fmla="*/ 1428524044 w 682"/>
                <a:gd name="T33" fmla="*/ 153496340 h 312"/>
                <a:gd name="T34" fmla="*/ 1428524044 w 682"/>
                <a:gd name="T35" fmla="*/ 245595711 h 312"/>
                <a:gd name="T36" fmla="*/ 1297607877 w 682"/>
                <a:gd name="T37" fmla="*/ 245595711 h 312"/>
                <a:gd name="T38" fmla="*/ 1262954347 w 682"/>
                <a:gd name="T39" fmla="*/ 368393567 h 312"/>
                <a:gd name="T40" fmla="*/ 1135888137 w 682"/>
                <a:gd name="T41" fmla="*/ 460490979 h 312"/>
                <a:gd name="T42" fmla="*/ 1201345239 w 682"/>
                <a:gd name="T43" fmla="*/ 583288835 h 312"/>
                <a:gd name="T44" fmla="*/ 1201345239 w 682"/>
                <a:gd name="T45" fmla="*/ 706086691 h 312"/>
                <a:gd name="T46" fmla="*/ 974168397 w 682"/>
                <a:gd name="T47" fmla="*/ 644687763 h 312"/>
                <a:gd name="T48" fmla="*/ 712336063 w 682"/>
                <a:gd name="T49" fmla="*/ 736787134 h 312"/>
                <a:gd name="T50" fmla="*/ 550616323 w 682"/>
                <a:gd name="T51" fmla="*/ 767485618 h 312"/>
                <a:gd name="T52" fmla="*/ 323439480 w 682"/>
                <a:gd name="T53" fmla="*/ 736787134 h 312"/>
                <a:gd name="T54" fmla="*/ 192523313 w 682"/>
                <a:gd name="T55" fmla="*/ 798186062 h 312"/>
                <a:gd name="T56" fmla="*/ 30803573 w 682"/>
                <a:gd name="T57" fmla="*/ 767485618 h 312"/>
                <a:gd name="T58" fmla="*/ 0 w 682"/>
                <a:gd name="T59" fmla="*/ 920983918 h 312"/>
                <a:gd name="T60" fmla="*/ 96262638 w 682"/>
                <a:gd name="T61" fmla="*/ 982382845 h 312"/>
                <a:gd name="T62" fmla="*/ 161719740 w 682"/>
                <a:gd name="T63" fmla="*/ 1043781773 h 312"/>
                <a:gd name="T64" fmla="*/ 323439480 w 682"/>
                <a:gd name="T65" fmla="*/ 1013081330 h 312"/>
                <a:gd name="T66" fmla="*/ 354243053 w 682"/>
                <a:gd name="T67" fmla="*/ 1166579629 h 312"/>
                <a:gd name="T68" fmla="*/ 388896582 w 682"/>
                <a:gd name="T69" fmla="*/ 1074480258 h 312"/>
                <a:gd name="T70" fmla="*/ 519812749 w 682"/>
                <a:gd name="T71" fmla="*/ 1105180701 h 312"/>
                <a:gd name="T72" fmla="*/ 646878960 w 682"/>
                <a:gd name="T73" fmla="*/ 982382845 h 312"/>
                <a:gd name="T74" fmla="*/ 939514867 w 682"/>
                <a:gd name="T75" fmla="*/ 951682402 h 312"/>
                <a:gd name="T76" fmla="*/ 1004971970 w 682"/>
                <a:gd name="T77" fmla="*/ 1043781773 h 312"/>
                <a:gd name="T78" fmla="*/ 1459327617 w 682"/>
                <a:gd name="T79" fmla="*/ 1166579629 h 312"/>
                <a:gd name="T80" fmla="*/ 1459327617 w 682"/>
                <a:gd name="T81" fmla="*/ 1197278113 h 312"/>
                <a:gd name="T82" fmla="*/ 1590243784 w 682"/>
                <a:gd name="T83" fmla="*/ 1166579629 h 312"/>
                <a:gd name="T84" fmla="*/ 1817420626 w 682"/>
                <a:gd name="T85" fmla="*/ 1166579629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00A0C6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106416" y="4337533"/>
              <a:ext cx="431663" cy="277435"/>
            </a:xfrm>
            <a:custGeom>
              <a:avLst/>
              <a:gdLst>
                <a:gd name="T0" fmla="*/ 1426409097 w 421"/>
                <a:gd name="T1" fmla="*/ 401095668 h 232"/>
                <a:gd name="T2" fmla="*/ 1361047537 w 421"/>
                <a:gd name="T3" fmla="*/ 339387735 h 232"/>
                <a:gd name="T4" fmla="*/ 1264928748 w 421"/>
                <a:gd name="T5" fmla="*/ 277681767 h 232"/>
                <a:gd name="T6" fmla="*/ 1295685976 w 421"/>
                <a:gd name="T7" fmla="*/ 123413901 h 232"/>
                <a:gd name="T8" fmla="*/ 1295685976 w 421"/>
                <a:gd name="T9" fmla="*/ 92559934 h 232"/>
                <a:gd name="T10" fmla="*/ 972725278 w 421"/>
                <a:gd name="T11" fmla="*/ 0 h 232"/>
                <a:gd name="T12" fmla="*/ 842004118 w 421"/>
                <a:gd name="T13" fmla="*/ 61707932 h 232"/>
                <a:gd name="T14" fmla="*/ 649764580 w 421"/>
                <a:gd name="T15" fmla="*/ 92559934 h 232"/>
                <a:gd name="T16" fmla="*/ 549800647 w 421"/>
                <a:gd name="T17" fmla="*/ 61707932 h 232"/>
                <a:gd name="T18" fmla="*/ 453681859 w 421"/>
                <a:gd name="T19" fmla="*/ 123413901 h 232"/>
                <a:gd name="T20" fmla="*/ 322960698 w 421"/>
                <a:gd name="T21" fmla="*/ 154267867 h 232"/>
                <a:gd name="T22" fmla="*/ 292201510 w 421"/>
                <a:gd name="T23" fmla="*/ 277681767 h 232"/>
                <a:gd name="T24" fmla="*/ 196082721 w 421"/>
                <a:gd name="T25" fmla="*/ 339387735 h 232"/>
                <a:gd name="T26" fmla="*/ 161480349 w 421"/>
                <a:gd name="T27" fmla="*/ 431949634 h 232"/>
                <a:gd name="T28" fmla="*/ 34602372 w 421"/>
                <a:gd name="T29" fmla="*/ 586215536 h 232"/>
                <a:gd name="T30" fmla="*/ 0 w 421"/>
                <a:gd name="T31" fmla="*/ 709629437 h 232"/>
                <a:gd name="T32" fmla="*/ 130721160 w 421"/>
                <a:gd name="T33" fmla="*/ 647923469 h 232"/>
                <a:gd name="T34" fmla="*/ 292201510 w 421"/>
                <a:gd name="T35" fmla="*/ 709629437 h 232"/>
                <a:gd name="T36" fmla="*/ 322960698 w 421"/>
                <a:gd name="T37" fmla="*/ 771337369 h 232"/>
                <a:gd name="T38" fmla="*/ 388322259 w 421"/>
                <a:gd name="T39" fmla="*/ 863897304 h 232"/>
                <a:gd name="T40" fmla="*/ 680523768 w 421"/>
                <a:gd name="T41" fmla="*/ 833043337 h 232"/>
                <a:gd name="T42" fmla="*/ 842004118 w 421"/>
                <a:gd name="T43" fmla="*/ 586215536 h 232"/>
                <a:gd name="T44" fmla="*/ 1103448399 w 421"/>
                <a:gd name="T45" fmla="*/ 894751270 h 232"/>
                <a:gd name="T46" fmla="*/ 1199567188 w 421"/>
                <a:gd name="T47" fmla="*/ 586215536 h 232"/>
                <a:gd name="T48" fmla="*/ 1361047537 w 421"/>
                <a:gd name="T49" fmla="*/ 617069503 h 232"/>
                <a:gd name="T50" fmla="*/ 1457166325 w 421"/>
                <a:gd name="T51" fmla="*/ 555363534 h 232"/>
                <a:gd name="T52" fmla="*/ 1587889447 w 421"/>
                <a:gd name="T53" fmla="*/ 555363534 h 232"/>
                <a:gd name="T54" fmla="*/ 1618646675 w 421"/>
                <a:gd name="T55" fmla="*/ 524509568 h 232"/>
                <a:gd name="T56" fmla="*/ 1587889447 w 421"/>
                <a:gd name="T57" fmla="*/ 370241702 h 232"/>
                <a:gd name="T58" fmla="*/ 1426409097 w 421"/>
                <a:gd name="T59" fmla="*/ 401095668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2443445" y="4137431"/>
              <a:ext cx="699792" cy="372170"/>
            </a:xfrm>
            <a:custGeom>
              <a:avLst/>
              <a:gdLst>
                <a:gd name="T0" fmla="*/ 1817420626 w 682"/>
                <a:gd name="T1" fmla="*/ 1166579629 h 312"/>
                <a:gd name="T2" fmla="*/ 1944486837 w 682"/>
                <a:gd name="T3" fmla="*/ 1074480258 h 312"/>
                <a:gd name="T4" fmla="*/ 2140860106 w 682"/>
                <a:gd name="T5" fmla="*/ 1074480258 h 312"/>
                <a:gd name="T6" fmla="*/ 2147483647 w 682"/>
                <a:gd name="T7" fmla="*/ 1043781773 h 312"/>
                <a:gd name="T8" fmla="*/ 2147483647 w 682"/>
                <a:gd name="T9" fmla="*/ 951682402 h 312"/>
                <a:gd name="T10" fmla="*/ 2147483647 w 682"/>
                <a:gd name="T11" fmla="*/ 859584990 h 312"/>
                <a:gd name="T12" fmla="*/ 2147483647 w 682"/>
                <a:gd name="T13" fmla="*/ 706086691 h 312"/>
                <a:gd name="T14" fmla="*/ 2147483647 w 682"/>
                <a:gd name="T15" fmla="*/ 552590351 h 312"/>
                <a:gd name="T16" fmla="*/ 2147483647 w 682"/>
                <a:gd name="T17" fmla="*/ 491191423 h 312"/>
                <a:gd name="T18" fmla="*/ 2147483647 w 682"/>
                <a:gd name="T19" fmla="*/ 368393567 h 312"/>
                <a:gd name="T20" fmla="*/ 2147483647 w 682"/>
                <a:gd name="T21" fmla="*/ 276294196 h 312"/>
                <a:gd name="T22" fmla="*/ 2147483647 w 682"/>
                <a:gd name="T23" fmla="*/ 92097412 h 312"/>
                <a:gd name="T24" fmla="*/ 2147483647 w 682"/>
                <a:gd name="T25" fmla="*/ 92097412 h 312"/>
                <a:gd name="T26" fmla="*/ 1879027772 w 682"/>
                <a:gd name="T27" fmla="*/ 0 h 312"/>
                <a:gd name="T28" fmla="*/ 1782767097 w 682"/>
                <a:gd name="T29" fmla="*/ 184196784 h 312"/>
                <a:gd name="T30" fmla="*/ 1590243784 w 682"/>
                <a:gd name="T31" fmla="*/ 245595711 h 312"/>
                <a:gd name="T32" fmla="*/ 1428524044 w 682"/>
                <a:gd name="T33" fmla="*/ 153496340 h 312"/>
                <a:gd name="T34" fmla="*/ 1428524044 w 682"/>
                <a:gd name="T35" fmla="*/ 245595711 h 312"/>
                <a:gd name="T36" fmla="*/ 1297607877 w 682"/>
                <a:gd name="T37" fmla="*/ 245595711 h 312"/>
                <a:gd name="T38" fmla="*/ 1262954347 w 682"/>
                <a:gd name="T39" fmla="*/ 368393567 h 312"/>
                <a:gd name="T40" fmla="*/ 1135888137 w 682"/>
                <a:gd name="T41" fmla="*/ 460490979 h 312"/>
                <a:gd name="T42" fmla="*/ 1201345239 w 682"/>
                <a:gd name="T43" fmla="*/ 583288835 h 312"/>
                <a:gd name="T44" fmla="*/ 1201345239 w 682"/>
                <a:gd name="T45" fmla="*/ 706086691 h 312"/>
                <a:gd name="T46" fmla="*/ 974168397 w 682"/>
                <a:gd name="T47" fmla="*/ 644687763 h 312"/>
                <a:gd name="T48" fmla="*/ 712336063 w 682"/>
                <a:gd name="T49" fmla="*/ 736787134 h 312"/>
                <a:gd name="T50" fmla="*/ 550616323 w 682"/>
                <a:gd name="T51" fmla="*/ 767485618 h 312"/>
                <a:gd name="T52" fmla="*/ 323439480 w 682"/>
                <a:gd name="T53" fmla="*/ 736787134 h 312"/>
                <a:gd name="T54" fmla="*/ 192523313 w 682"/>
                <a:gd name="T55" fmla="*/ 798186062 h 312"/>
                <a:gd name="T56" fmla="*/ 30803573 w 682"/>
                <a:gd name="T57" fmla="*/ 767485618 h 312"/>
                <a:gd name="T58" fmla="*/ 0 w 682"/>
                <a:gd name="T59" fmla="*/ 920983918 h 312"/>
                <a:gd name="T60" fmla="*/ 96262638 w 682"/>
                <a:gd name="T61" fmla="*/ 982382845 h 312"/>
                <a:gd name="T62" fmla="*/ 161719740 w 682"/>
                <a:gd name="T63" fmla="*/ 1043781773 h 312"/>
                <a:gd name="T64" fmla="*/ 323439480 w 682"/>
                <a:gd name="T65" fmla="*/ 1013081330 h 312"/>
                <a:gd name="T66" fmla="*/ 354243053 w 682"/>
                <a:gd name="T67" fmla="*/ 1166579629 h 312"/>
                <a:gd name="T68" fmla="*/ 388896582 w 682"/>
                <a:gd name="T69" fmla="*/ 1074480258 h 312"/>
                <a:gd name="T70" fmla="*/ 519812749 w 682"/>
                <a:gd name="T71" fmla="*/ 1105180701 h 312"/>
                <a:gd name="T72" fmla="*/ 646878960 w 682"/>
                <a:gd name="T73" fmla="*/ 982382845 h 312"/>
                <a:gd name="T74" fmla="*/ 939514867 w 682"/>
                <a:gd name="T75" fmla="*/ 951682402 h 312"/>
                <a:gd name="T76" fmla="*/ 1004971970 w 682"/>
                <a:gd name="T77" fmla="*/ 1043781773 h 312"/>
                <a:gd name="T78" fmla="*/ 1459327617 w 682"/>
                <a:gd name="T79" fmla="*/ 1166579629 h 312"/>
                <a:gd name="T80" fmla="*/ 1459327617 w 682"/>
                <a:gd name="T81" fmla="*/ 1197278113 h 312"/>
                <a:gd name="T82" fmla="*/ 1590243784 w 682"/>
                <a:gd name="T83" fmla="*/ 1166579629 h 312"/>
                <a:gd name="T84" fmla="*/ 1817420626 w 682"/>
                <a:gd name="T85" fmla="*/ 1166579629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2" descr="75%"/>
            <p:cNvSpPr>
              <a:spLocks/>
            </p:cNvSpPr>
            <p:nvPr/>
          </p:nvSpPr>
          <p:spPr bwMode="auto">
            <a:xfrm>
              <a:off x="2668408" y="3840663"/>
              <a:ext cx="595197" cy="373136"/>
            </a:xfrm>
            <a:custGeom>
              <a:avLst/>
              <a:gdLst>
                <a:gd name="T0" fmla="*/ 1907524283 w 581"/>
                <a:gd name="T1" fmla="*/ 956632120 h 312"/>
                <a:gd name="T2" fmla="*/ 2038020037 w 581"/>
                <a:gd name="T3" fmla="*/ 771475869 h 312"/>
                <a:gd name="T4" fmla="*/ 2133970953 w 581"/>
                <a:gd name="T5" fmla="*/ 678899707 h 312"/>
                <a:gd name="T6" fmla="*/ 2147483647 w 581"/>
                <a:gd name="T7" fmla="*/ 586321582 h 312"/>
                <a:gd name="T8" fmla="*/ 2147483647 w 581"/>
                <a:gd name="T9" fmla="*/ 462886700 h 312"/>
                <a:gd name="T10" fmla="*/ 2003477158 w 581"/>
                <a:gd name="T11" fmla="*/ 432027979 h 312"/>
                <a:gd name="T12" fmla="*/ 1842278365 w 581"/>
                <a:gd name="T13" fmla="*/ 401167295 h 312"/>
                <a:gd name="T14" fmla="*/ 1777030487 w 581"/>
                <a:gd name="T15" fmla="*/ 308591133 h 312"/>
                <a:gd name="T16" fmla="*/ 1585126695 w 581"/>
                <a:gd name="T17" fmla="*/ 246871728 h 312"/>
                <a:gd name="T18" fmla="*/ 1585126695 w 581"/>
                <a:gd name="T19" fmla="*/ 339449854 h 312"/>
                <a:gd name="T20" fmla="*/ 1485335940 w 581"/>
                <a:gd name="T21" fmla="*/ 401167295 h 312"/>
                <a:gd name="T22" fmla="*/ 1324137146 w 581"/>
                <a:gd name="T23" fmla="*/ 277732413 h 312"/>
                <a:gd name="T24" fmla="*/ 1358680025 w 581"/>
                <a:gd name="T25" fmla="*/ 154295567 h 312"/>
                <a:gd name="T26" fmla="*/ 1197481231 w 581"/>
                <a:gd name="T27" fmla="*/ 154295567 h 312"/>
                <a:gd name="T28" fmla="*/ 1032442598 w 581"/>
                <a:gd name="T29" fmla="*/ 92578126 h 312"/>
                <a:gd name="T30" fmla="*/ 871243804 w 581"/>
                <a:gd name="T31" fmla="*/ 0 h 312"/>
                <a:gd name="T32" fmla="*/ 871243804 w 581"/>
                <a:gd name="T33" fmla="*/ 92578126 h 312"/>
                <a:gd name="T34" fmla="*/ 775292888 w 581"/>
                <a:gd name="T35" fmla="*/ 30858721 h 312"/>
                <a:gd name="T36" fmla="*/ 644797134 w 581"/>
                <a:gd name="T37" fmla="*/ 30858721 h 312"/>
                <a:gd name="T38" fmla="*/ 614092135 w 581"/>
                <a:gd name="T39" fmla="*/ 154295567 h 312"/>
                <a:gd name="T40" fmla="*/ 452893342 w 581"/>
                <a:gd name="T41" fmla="*/ 216013008 h 312"/>
                <a:gd name="T42" fmla="*/ 291694548 w 581"/>
                <a:gd name="T43" fmla="*/ 308591133 h 312"/>
                <a:gd name="T44" fmla="*/ 130493795 w 581"/>
                <a:gd name="T45" fmla="*/ 339449854 h 312"/>
                <a:gd name="T46" fmla="*/ 0 w 581"/>
                <a:gd name="T47" fmla="*/ 432027979 h 312"/>
                <a:gd name="T48" fmla="*/ 130493795 w 581"/>
                <a:gd name="T49" fmla="*/ 586321582 h 312"/>
                <a:gd name="T50" fmla="*/ 95952876 w 581"/>
                <a:gd name="T51" fmla="*/ 678899707 h 312"/>
                <a:gd name="T52" fmla="*/ 322399546 w 581"/>
                <a:gd name="T53" fmla="*/ 864053994 h 312"/>
                <a:gd name="T54" fmla="*/ 614092135 w 581"/>
                <a:gd name="T55" fmla="*/ 1080067002 h 312"/>
                <a:gd name="T56" fmla="*/ 583387137 w 581"/>
                <a:gd name="T57" fmla="*/ 1110925723 h 312"/>
                <a:gd name="T58" fmla="*/ 744587889 w 581"/>
                <a:gd name="T59" fmla="*/ 1203503848 h 312"/>
                <a:gd name="T60" fmla="*/ 936491682 w 581"/>
                <a:gd name="T61" fmla="*/ 1141786407 h 312"/>
                <a:gd name="T62" fmla="*/ 1032442598 w 581"/>
                <a:gd name="T63" fmla="*/ 956632120 h 312"/>
                <a:gd name="T64" fmla="*/ 1324137146 w 581"/>
                <a:gd name="T65" fmla="*/ 1049208282 h 312"/>
                <a:gd name="T66" fmla="*/ 1650374572 w 581"/>
                <a:gd name="T67" fmla="*/ 1049208282 h 312"/>
                <a:gd name="T68" fmla="*/ 1650374572 w 581"/>
                <a:gd name="T69" fmla="*/ 1080067002 h 312"/>
                <a:gd name="T70" fmla="*/ 1746325489 w 581"/>
                <a:gd name="T71" fmla="*/ 956632120 h 312"/>
                <a:gd name="T72" fmla="*/ 1907524283 w 581"/>
                <a:gd name="T73" fmla="*/ 956632120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pattFill prst="pct75">
              <a:fgClr>
                <a:srgbClr val="00A0C6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2823641" y="4423567"/>
              <a:ext cx="285562" cy="239735"/>
            </a:xfrm>
            <a:custGeom>
              <a:avLst/>
              <a:gdLst>
                <a:gd name="T0" fmla="*/ 192940273 w 278"/>
                <a:gd name="T1" fmla="*/ 743998512 h 200"/>
                <a:gd name="T2" fmla="*/ 355012145 w 278"/>
                <a:gd name="T3" fmla="*/ 619998760 h 200"/>
                <a:gd name="T4" fmla="*/ 451481300 w 278"/>
                <a:gd name="T5" fmla="*/ 681998636 h 200"/>
                <a:gd name="T6" fmla="*/ 582682807 w 278"/>
                <a:gd name="T7" fmla="*/ 712998574 h 200"/>
                <a:gd name="T8" fmla="*/ 648281596 w 278"/>
                <a:gd name="T9" fmla="*/ 588998822 h 200"/>
                <a:gd name="T10" fmla="*/ 779481139 w 278"/>
                <a:gd name="T11" fmla="*/ 557998884 h 200"/>
                <a:gd name="T12" fmla="*/ 779481139 w 278"/>
                <a:gd name="T13" fmla="*/ 402999194 h 200"/>
                <a:gd name="T14" fmla="*/ 906822623 w 278"/>
                <a:gd name="T15" fmla="*/ 247999504 h 200"/>
                <a:gd name="T16" fmla="*/ 1072752554 w 278"/>
                <a:gd name="T17" fmla="*/ 185999628 h 200"/>
                <a:gd name="T18" fmla="*/ 906822623 w 278"/>
                <a:gd name="T19" fmla="*/ 0 h 200"/>
                <a:gd name="T20" fmla="*/ 875952258 w 278"/>
                <a:gd name="T21" fmla="*/ 30999938 h 200"/>
                <a:gd name="T22" fmla="*/ 875952258 w 278"/>
                <a:gd name="T23" fmla="*/ 123999752 h 200"/>
                <a:gd name="T24" fmla="*/ 713882350 w 278"/>
                <a:gd name="T25" fmla="*/ 154999690 h 200"/>
                <a:gd name="T26" fmla="*/ 517082053 w 278"/>
                <a:gd name="T27" fmla="*/ 154999690 h 200"/>
                <a:gd name="T28" fmla="*/ 389740569 w 278"/>
                <a:gd name="T29" fmla="*/ 247999504 h 200"/>
                <a:gd name="T30" fmla="*/ 162069908 w 278"/>
                <a:gd name="T31" fmla="*/ 247999504 h 200"/>
                <a:gd name="T32" fmla="*/ 30870365 w 278"/>
                <a:gd name="T33" fmla="*/ 278999442 h 200"/>
                <a:gd name="T34" fmla="*/ 0 w 278"/>
                <a:gd name="T35" fmla="*/ 371999256 h 200"/>
                <a:gd name="T36" fmla="*/ 30870365 w 278"/>
                <a:gd name="T37" fmla="*/ 588998822 h 200"/>
                <a:gd name="T38" fmla="*/ 0 w 278"/>
                <a:gd name="T39" fmla="*/ 619998760 h 200"/>
                <a:gd name="T40" fmla="*/ 96471119 w 278"/>
                <a:gd name="T41" fmla="*/ 588998822 h 200"/>
                <a:gd name="T42" fmla="*/ 30870365 w 278"/>
                <a:gd name="T43" fmla="*/ 681998636 h 200"/>
                <a:gd name="T44" fmla="*/ 30870365 w 278"/>
                <a:gd name="T45" fmla="*/ 774998450 h 200"/>
                <a:gd name="T46" fmla="*/ 61740730 w 278"/>
                <a:gd name="T47" fmla="*/ 774998450 h 200"/>
                <a:gd name="T48" fmla="*/ 192940273 w 278"/>
                <a:gd name="T49" fmla="*/ 74399851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00A0C6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831942" y="4491234"/>
              <a:ext cx="561992" cy="496870"/>
            </a:xfrm>
            <a:custGeom>
              <a:avLst/>
              <a:gdLst>
                <a:gd name="T0" fmla="*/ 1492364501 w 548"/>
                <a:gd name="T1" fmla="*/ 1385062641 h 416"/>
                <a:gd name="T2" fmla="*/ 1457747379 w 548"/>
                <a:gd name="T3" fmla="*/ 1323505566 h 416"/>
                <a:gd name="T4" fmla="*/ 1326974636 w 548"/>
                <a:gd name="T5" fmla="*/ 1261946529 h 416"/>
                <a:gd name="T6" fmla="*/ 1230817054 w 548"/>
                <a:gd name="T7" fmla="*/ 1138830416 h 416"/>
                <a:gd name="T8" fmla="*/ 1038501889 w 548"/>
                <a:gd name="T9" fmla="*/ 1015712342 h 416"/>
                <a:gd name="T10" fmla="*/ 907727185 w 548"/>
                <a:gd name="T11" fmla="*/ 831037192 h 416"/>
                <a:gd name="T12" fmla="*/ 776952481 w 548"/>
                <a:gd name="T13" fmla="*/ 769480117 h 416"/>
                <a:gd name="T14" fmla="*/ 842340813 w 548"/>
                <a:gd name="T15" fmla="*/ 584804967 h 416"/>
                <a:gd name="T16" fmla="*/ 907727185 w 548"/>
                <a:gd name="T17" fmla="*/ 584804967 h 416"/>
                <a:gd name="T18" fmla="*/ 1038501889 w 548"/>
                <a:gd name="T19" fmla="*/ 646362043 h 416"/>
                <a:gd name="T20" fmla="*/ 1069271139 w 548"/>
                <a:gd name="T21" fmla="*/ 554025449 h 416"/>
                <a:gd name="T22" fmla="*/ 1200045843 w 548"/>
                <a:gd name="T23" fmla="*/ 523245930 h 416"/>
                <a:gd name="T24" fmla="*/ 1361589797 w 548"/>
                <a:gd name="T25" fmla="*/ 554025449 h 416"/>
                <a:gd name="T26" fmla="*/ 1553904961 w 548"/>
                <a:gd name="T27" fmla="*/ 584804967 h 416"/>
                <a:gd name="T28" fmla="*/ 1684679665 w 548"/>
                <a:gd name="T29" fmla="*/ 554025449 h 416"/>
                <a:gd name="T30" fmla="*/ 1815454370 w 548"/>
                <a:gd name="T31" fmla="*/ 584804967 h 416"/>
                <a:gd name="T32" fmla="*/ 2007769534 w 548"/>
                <a:gd name="T33" fmla="*/ 615584486 h 416"/>
                <a:gd name="T34" fmla="*/ 2007769534 w 548"/>
                <a:gd name="T35" fmla="*/ 492466412 h 416"/>
                <a:gd name="T36" fmla="*/ 2107773028 w 548"/>
                <a:gd name="T37" fmla="*/ 461686893 h 416"/>
                <a:gd name="T38" fmla="*/ 2007769534 w 548"/>
                <a:gd name="T39" fmla="*/ 430909336 h 416"/>
                <a:gd name="T40" fmla="*/ 1911611952 w 548"/>
                <a:gd name="T41" fmla="*/ 307791262 h 416"/>
                <a:gd name="T42" fmla="*/ 1846223619 w 548"/>
                <a:gd name="T43" fmla="*/ 184675150 h 416"/>
                <a:gd name="T44" fmla="*/ 1619293294 w 548"/>
                <a:gd name="T45" fmla="*/ 277011744 h 416"/>
                <a:gd name="T46" fmla="*/ 1492364501 w 548"/>
                <a:gd name="T47" fmla="*/ 277011744 h 416"/>
                <a:gd name="T48" fmla="*/ 1457747379 w 548"/>
                <a:gd name="T49" fmla="*/ 184675150 h 416"/>
                <a:gd name="T50" fmla="*/ 1326974636 w 548"/>
                <a:gd name="T51" fmla="*/ 215454668 h 416"/>
                <a:gd name="T52" fmla="*/ 1230817054 w 548"/>
                <a:gd name="T53" fmla="*/ 153895631 h 416"/>
                <a:gd name="T54" fmla="*/ 1134659471 w 548"/>
                <a:gd name="T55" fmla="*/ 61559037 h 416"/>
                <a:gd name="T56" fmla="*/ 1003884767 w 548"/>
                <a:gd name="T57" fmla="*/ 0 h 416"/>
                <a:gd name="T58" fmla="*/ 873110063 w 548"/>
                <a:gd name="T59" fmla="*/ 30779519 h 416"/>
                <a:gd name="T60" fmla="*/ 746183231 w 548"/>
                <a:gd name="T61" fmla="*/ 184675150 h 416"/>
                <a:gd name="T62" fmla="*/ 746183231 w 548"/>
                <a:gd name="T63" fmla="*/ 338570781 h 416"/>
                <a:gd name="T64" fmla="*/ 615408527 w 548"/>
                <a:gd name="T65" fmla="*/ 369350299 h 416"/>
                <a:gd name="T66" fmla="*/ 550020194 w 548"/>
                <a:gd name="T67" fmla="*/ 492466412 h 416"/>
                <a:gd name="T68" fmla="*/ 419247451 w 548"/>
                <a:gd name="T69" fmla="*/ 461686893 h 416"/>
                <a:gd name="T70" fmla="*/ 323089869 w 548"/>
                <a:gd name="T71" fmla="*/ 400129818 h 416"/>
                <a:gd name="T72" fmla="*/ 161543954 w 548"/>
                <a:gd name="T73" fmla="*/ 523245930 h 416"/>
                <a:gd name="T74" fmla="*/ 30771211 w 548"/>
                <a:gd name="T75" fmla="*/ 554025449 h 416"/>
                <a:gd name="T76" fmla="*/ 0 w 548"/>
                <a:gd name="T77" fmla="*/ 554025449 h 416"/>
                <a:gd name="T78" fmla="*/ 0 w 548"/>
                <a:gd name="T79" fmla="*/ 584804967 h 416"/>
                <a:gd name="T80" fmla="*/ 130774704 w 548"/>
                <a:gd name="T81" fmla="*/ 831037192 h 416"/>
                <a:gd name="T82" fmla="*/ 323089869 w 548"/>
                <a:gd name="T83" fmla="*/ 584804967 h 416"/>
                <a:gd name="T84" fmla="*/ 323089869 w 548"/>
                <a:gd name="T85" fmla="*/ 831037192 h 416"/>
                <a:gd name="T86" fmla="*/ 484633823 w 548"/>
                <a:gd name="T87" fmla="*/ 738700598 h 416"/>
                <a:gd name="T88" fmla="*/ 484633823 w 548"/>
                <a:gd name="T89" fmla="*/ 923375748 h 416"/>
                <a:gd name="T90" fmla="*/ 680794898 w 548"/>
                <a:gd name="T91" fmla="*/ 1015712342 h 416"/>
                <a:gd name="T92" fmla="*/ 615408527 w 548"/>
                <a:gd name="T93" fmla="*/ 1046491860 h 416"/>
                <a:gd name="T94" fmla="*/ 842340813 w 548"/>
                <a:gd name="T95" fmla="*/ 1200387492 h 416"/>
                <a:gd name="T96" fmla="*/ 873110063 w 548"/>
                <a:gd name="T97" fmla="*/ 1292726047 h 416"/>
                <a:gd name="T98" fmla="*/ 973113556 w 548"/>
                <a:gd name="T99" fmla="*/ 1354283123 h 416"/>
                <a:gd name="T100" fmla="*/ 1200045843 w 548"/>
                <a:gd name="T101" fmla="*/ 1385062641 h 416"/>
                <a:gd name="T102" fmla="*/ 1426978129 w 548"/>
                <a:gd name="T103" fmla="*/ 1477401197 h 416"/>
                <a:gd name="T104" fmla="*/ 1200045843 w 548"/>
                <a:gd name="T105" fmla="*/ 1508180715 h 416"/>
                <a:gd name="T106" fmla="*/ 1588522083 w 548"/>
                <a:gd name="T107" fmla="*/ 1600517309 h 416"/>
                <a:gd name="T108" fmla="*/ 1588522083 w 548"/>
                <a:gd name="T109" fmla="*/ 1477401197 h 416"/>
                <a:gd name="T110" fmla="*/ 1492364501 w 548"/>
                <a:gd name="T111" fmla="*/ 1385062641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A0C6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2823641" y="4423567"/>
              <a:ext cx="285562" cy="239735"/>
            </a:xfrm>
            <a:custGeom>
              <a:avLst/>
              <a:gdLst>
                <a:gd name="T0" fmla="*/ 192940273 w 278"/>
                <a:gd name="T1" fmla="*/ 743998512 h 200"/>
                <a:gd name="T2" fmla="*/ 355012145 w 278"/>
                <a:gd name="T3" fmla="*/ 619998760 h 200"/>
                <a:gd name="T4" fmla="*/ 451481300 w 278"/>
                <a:gd name="T5" fmla="*/ 681998636 h 200"/>
                <a:gd name="T6" fmla="*/ 582682807 w 278"/>
                <a:gd name="T7" fmla="*/ 712998574 h 200"/>
                <a:gd name="T8" fmla="*/ 648281596 w 278"/>
                <a:gd name="T9" fmla="*/ 588998822 h 200"/>
                <a:gd name="T10" fmla="*/ 779481139 w 278"/>
                <a:gd name="T11" fmla="*/ 557998884 h 200"/>
                <a:gd name="T12" fmla="*/ 779481139 w 278"/>
                <a:gd name="T13" fmla="*/ 402999194 h 200"/>
                <a:gd name="T14" fmla="*/ 906822623 w 278"/>
                <a:gd name="T15" fmla="*/ 247999504 h 200"/>
                <a:gd name="T16" fmla="*/ 1072752554 w 278"/>
                <a:gd name="T17" fmla="*/ 185999628 h 200"/>
                <a:gd name="T18" fmla="*/ 906822623 w 278"/>
                <a:gd name="T19" fmla="*/ 0 h 200"/>
                <a:gd name="T20" fmla="*/ 875952258 w 278"/>
                <a:gd name="T21" fmla="*/ 30999938 h 200"/>
                <a:gd name="T22" fmla="*/ 875952258 w 278"/>
                <a:gd name="T23" fmla="*/ 123999752 h 200"/>
                <a:gd name="T24" fmla="*/ 713882350 w 278"/>
                <a:gd name="T25" fmla="*/ 154999690 h 200"/>
                <a:gd name="T26" fmla="*/ 517082053 w 278"/>
                <a:gd name="T27" fmla="*/ 154999690 h 200"/>
                <a:gd name="T28" fmla="*/ 389740569 w 278"/>
                <a:gd name="T29" fmla="*/ 247999504 h 200"/>
                <a:gd name="T30" fmla="*/ 162069908 w 278"/>
                <a:gd name="T31" fmla="*/ 247999504 h 200"/>
                <a:gd name="T32" fmla="*/ 30870365 w 278"/>
                <a:gd name="T33" fmla="*/ 278999442 h 200"/>
                <a:gd name="T34" fmla="*/ 0 w 278"/>
                <a:gd name="T35" fmla="*/ 371999256 h 200"/>
                <a:gd name="T36" fmla="*/ 30870365 w 278"/>
                <a:gd name="T37" fmla="*/ 588998822 h 200"/>
                <a:gd name="T38" fmla="*/ 0 w 278"/>
                <a:gd name="T39" fmla="*/ 619998760 h 200"/>
                <a:gd name="T40" fmla="*/ 96471119 w 278"/>
                <a:gd name="T41" fmla="*/ 588998822 h 200"/>
                <a:gd name="T42" fmla="*/ 30870365 w 278"/>
                <a:gd name="T43" fmla="*/ 681998636 h 200"/>
                <a:gd name="T44" fmla="*/ 30870365 w 278"/>
                <a:gd name="T45" fmla="*/ 774998450 h 200"/>
                <a:gd name="T46" fmla="*/ 61740730 w 278"/>
                <a:gd name="T47" fmla="*/ 774998450 h 200"/>
                <a:gd name="T48" fmla="*/ 192940273 w 278"/>
                <a:gd name="T49" fmla="*/ 74399851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831942" y="4491234"/>
              <a:ext cx="561992" cy="496870"/>
            </a:xfrm>
            <a:custGeom>
              <a:avLst/>
              <a:gdLst>
                <a:gd name="T0" fmla="*/ 1492364501 w 548"/>
                <a:gd name="T1" fmla="*/ 1385062641 h 416"/>
                <a:gd name="T2" fmla="*/ 1457747379 w 548"/>
                <a:gd name="T3" fmla="*/ 1323505566 h 416"/>
                <a:gd name="T4" fmla="*/ 1326974636 w 548"/>
                <a:gd name="T5" fmla="*/ 1261946529 h 416"/>
                <a:gd name="T6" fmla="*/ 1230817054 w 548"/>
                <a:gd name="T7" fmla="*/ 1138830416 h 416"/>
                <a:gd name="T8" fmla="*/ 1038501889 w 548"/>
                <a:gd name="T9" fmla="*/ 1015712342 h 416"/>
                <a:gd name="T10" fmla="*/ 907727185 w 548"/>
                <a:gd name="T11" fmla="*/ 831037192 h 416"/>
                <a:gd name="T12" fmla="*/ 776952481 w 548"/>
                <a:gd name="T13" fmla="*/ 769480117 h 416"/>
                <a:gd name="T14" fmla="*/ 842340813 w 548"/>
                <a:gd name="T15" fmla="*/ 584804967 h 416"/>
                <a:gd name="T16" fmla="*/ 907727185 w 548"/>
                <a:gd name="T17" fmla="*/ 584804967 h 416"/>
                <a:gd name="T18" fmla="*/ 1038501889 w 548"/>
                <a:gd name="T19" fmla="*/ 646362043 h 416"/>
                <a:gd name="T20" fmla="*/ 1069271139 w 548"/>
                <a:gd name="T21" fmla="*/ 554025449 h 416"/>
                <a:gd name="T22" fmla="*/ 1200045843 w 548"/>
                <a:gd name="T23" fmla="*/ 523245930 h 416"/>
                <a:gd name="T24" fmla="*/ 1361589797 w 548"/>
                <a:gd name="T25" fmla="*/ 554025449 h 416"/>
                <a:gd name="T26" fmla="*/ 1553904961 w 548"/>
                <a:gd name="T27" fmla="*/ 584804967 h 416"/>
                <a:gd name="T28" fmla="*/ 1684679665 w 548"/>
                <a:gd name="T29" fmla="*/ 554025449 h 416"/>
                <a:gd name="T30" fmla="*/ 1815454370 w 548"/>
                <a:gd name="T31" fmla="*/ 584804967 h 416"/>
                <a:gd name="T32" fmla="*/ 2007769534 w 548"/>
                <a:gd name="T33" fmla="*/ 615584486 h 416"/>
                <a:gd name="T34" fmla="*/ 2007769534 w 548"/>
                <a:gd name="T35" fmla="*/ 492466412 h 416"/>
                <a:gd name="T36" fmla="*/ 2107773028 w 548"/>
                <a:gd name="T37" fmla="*/ 461686893 h 416"/>
                <a:gd name="T38" fmla="*/ 2007769534 w 548"/>
                <a:gd name="T39" fmla="*/ 430909336 h 416"/>
                <a:gd name="T40" fmla="*/ 1911611952 w 548"/>
                <a:gd name="T41" fmla="*/ 307791262 h 416"/>
                <a:gd name="T42" fmla="*/ 1846223619 w 548"/>
                <a:gd name="T43" fmla="*/ 184675150 h 416"/>
                <a:gd name="T44" fmla="*/ 1619293294 w 548"/>
                <a:gd name="T45" fmla="*/ 277011744 h 416"/>
                <a:gd name="T46" fmla="*/ 1492364501 w 548"/>
                <a:gd name="T47" fmla="*/ 277011744 h 416"/>
                <a:gd name="T48" fmla="*/ 1457747379 w 548"/>
                <a:gd name="T49" fmla="*/ 184675150 h 416"/>
                <a:gd name="T50" fmla="*/ 1326974636 w 548"/>
                <a:gd name="T51" fmla="*/ 215454668 h 416"/>
                <a:gd name="T52" fmla="*/ 1230817054 w 548"/>
                <a:gd name="T53" fmla="*/ 153895631 h 416"/>
                <a:gd name="T54" fmla="*/ 1134659471 w 548"/>
                <a:gd name="T55" fmla="*/ 61559037 h 416"/>
                <a:gd name="T56" fmla="*/ 1003884767 w 548"/>
                <a:gd name="T57" fmla="*/ 0 h 416"/>
                <a:gd name="T58" fmla="*/ 873110063 w 548"/>
                <a:gd name="T59" fmla="*/ 30779519 h 416"/>
                <a:gd name="T60" fmla="*/ 746183231 w 548"/>
                <a:gd name="T61" fmla="*/ 184675150 h 416"/>
                <a:gd name="T62" fmla="*/ 746183231 w 548"/>
                <a:gd name="T63" fmla="*/ 338570781 h 416"/>
                <a:gd name="T64" fmla="*/ 615408527 w 548"/>
                <a:gd name="T65" fmla="*/ 369350299 h 416"/>
                <a:gd name="T66" fmla="*/ 550020194 w 548"/>
                <a:gd name="T67" fmla="*/ 492466412 h 416"/>
                <a:gd name="T68" fmla="*/ 419247451 w 548"/>
                <a:gd name="T69" fmla="*/ 461686893 h 416"/>
                <a:gd name="T70" fmla="*/ 323089869 w 548"/>
                <a:gd name="T71" fmla="*/ 400129818 h 416"/>
                <a:gd name="T72" fmla="*/ 161543954 w 548"/>
                <a:gd name="T73" fmla="*/ 523245930 h 416"/>
                <a:gd name="T74" fmla="*/ 30771211 w 548"/>
                <a:gd name="T75" fmla="*/ 554025449 h 416"/>
                <a:gd name="T76" fmla="*/ 0 w 548"/>
                <a:gd name="T77" fmla="*/ 554025449 h 416"/>
                <a:gd name="T78" fmla="*/ 0 w 548"/>
                <a:gd name="T79" fmla="*/ 584804967 h 416"/>
                <a:gd name="T80" fmla="*/ 130774704 w 548"/>
                <a:gd name="T81" fmla="*/ 831037192 h 416"/>
                <a:gd name="T82" fmla="*/ 323089869 w 548"/>
                <a:gd name="T83" fmla="*/ 584804967 h 416"/>
                <a:gd name="T84" fmla="*/ 323089869 w 548"/>
                <a:gd name="T85" fmla="*/ 831037192 h 416"/>
                <a:gd name="T86" fmla="*/ 484633823 w 548"/>
                <a:gd name="T87" fmla="*/ 738700598 h 416"/>
                <a:gd name="T88" fmla="*/ 484633823 w 548"/>
                <a:gd name="T89" fmla="*/ 923375748 h 416"/>
                <a:gd name="T90" fmla="*/ 680794898 w 548"/>
                <a:gd name="T91" fmla="*/ 1015712342 h 416"/>
                <a:gd name="T92" fmla="*/ 615408527 w 548"/>
                <a:gd name="T93" fmla="*/ 1046491860 h 416"/>
                <a:gd name="T94" fmla="*/ 842340813 w 548"/>
                <a:gd name="T95" fmla="*/ 1200387492 h 416"/>
                <a:gd name="T96" fmla="*/ 873110063 w 548"/>
                <a:gd name="T97" fmla="*/ 1292726047 h 416"/>
                <a:gd name="T98" fmla="*/ 973113556 w 548"/>
                <a:gd name="T99" fmla="*/ 1354283123 h 416"/>
                <a:gd name="T100" fmla="*/ 1200045843 w 548"/>
                <a:gd name="T101" fmla="*/ 1385062641 h 416"/>
                <a:gd name="T102" fmla="*/ 1426978129 w 548"/>
                <a:gd name="T103" fmla="*/ 1477401197 h 416"/>
                <a:gd name="T104" fmla="*/ 1200045843 w 548"/>
                <a:gd name="T105" fmla="*/ 1508180715 h 416"/>
                <a:gd name="T106" fmla="*/ 1588522083 w 548"/>
                <a:gd name="T107" fmla="*/ 1600517309 h 416"/>
                <a:gd name="T108" fmla="*/ 1588522083 w 548"/>
                <a:gd name="T109" fmla="*/ 1477401197 h 416"/>
                <a:gd name="T110" fmla="*/ 1492364501 w 548"/>
                <a:gd name="T111" fmla="*/ 1385062641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3039472" y="4653635"/>
              <a:ext cx="397628" cy="381837"/>
            </a:xfrm>
            <a:custGeom>
              <a:avLst/>
              <a:gdLst>
                <a:gd name="T0" fmla="*/ 1102342623 w 388"/>
                <a:gd name="T1" fmla="*/ 1013739439 h 320"/>
                <a:gd name="T2" fmla="*/ 1198364236 w 388"/>
                <a:gd name="T3" fmla="*/ 952300982 h 320"/>
                <a:gd name="T4" fmla="*/ 1229092328 w 388"/>
                <a:gd name="T5" fmla="*/ 829424068 h 320"/>
                <a:gd name="T6" fmla="*/ 1328955198 w 388"/>
                <a:gd name="T7" fmla="*/ 829424068 h 320"/>
                <a:gd name="T8" fmla="*/ 1294387809 w 388"/>
                <a:gd name="T9" fmla="*/ 737265403 h 320"/>
                <a:gd name="T10" fmla="*/ 1490274252 w 388"/>
                <a:gd name="T11" fmla="*/ 675826946 h 320"/>
                <a:gd name="T12" fmla="*/ 1390411382 w 388"/>
                <a:gd name="T13" fmla="*/ 522229824 h 320"/>
                <a:gd name="T14" fmla="*/ 1490274252 w 388"/>
                <a:gd name="T15" fmla="*/ 460791367 h 320"/>
                <a:gd name="T16" fmla="*/ 1328955198 w 388"/>
                <a:gd name="T17" fmla="*/ 368632702 h 320"/>
                <a:gd name="T18" fmla="*/ 1294387809 w 388"/>
                <a:gd name="T19" fmla="*/ 245755788 h 320"/>
                <a:gd name="T20" fmla="*/ 1294387809 w 388"/>
                <a:gd name="T21" fmla="*/ 122876914 h 320"/>
                <a:gd name="T22" fmla="*/ 1167638104 w 388"/>
                <a:gd name="T23" fmla="*/ 122876914 h 320"/>
                <a:gd name="T24" fmla="*/ 1133068755 w 388"/>
                <a:gd name="T25" fmla="*/ 61438457 h 320"/>
                <a:gd name="T26" fmla="*/ 1037047142 w 388"/>
                <a:gd name="T27" fmla="*/ 61438457 h 320"/>
                <a:gd name="T28" fmla="*/ 906456180 w 388"/>
                <a:gd name="T29" fmla="*/ 30720208 h 320"/>
                <a:gd name="T30" fmla="*/ 775865218 w 388"/>
                <a:gd name="T31" fmla="*/ 61438457 h 320"/>
                <a:gd name="T32" fmla="*/ 583818072 w 388"/>
                <a:gd name="T33" fmla="*/ 30720208 h 320"/>
                <a:gd name="T34" fmla="*/ 422500978 w 388"/>
                <a:gd name="T35" fmla="*/ 0 h 320"/>
                <a:gd name="T36" fmla="*/ 291910016 w 388"/>
                <a:gd name="T37" fmla="*/ 30720208 h 320"/>
                <a:gd name="T38" fmla="*/ 261181924 w 388"/>
                <a:gd name="T39" fmla="*/ 122876914 h 320"/>
                <a:gd name="T40" fmla="*/ 130590962 w 388"/>
                <a:gd name="T41" fmla="*/ 61438457 h 320"/>
                <a:gd name="T42" fmla="*/ 65295481 w 388"/>
                <a:gd name="T43" fmla="*/ 61438457 h 320"/>
                <a:gd name="T44" fmla="*/ 0 w 388"/>
                <a:gd name="T45" fmla="*/ 245755788 h 320"/>
                <a:gd name="T46" fmla="*/ 130590962 w 388"/>
                <a:gd name="T47" fmla="*/ 307194245 h 320"/>
                <a:gd name="T48" fmla="*/ 261181924 w 388"/>
                <a:gd name="T49" fmla="*/ 491509616 h 320"/>
                <a:gd name="T50" fmla="*/ 453227110 w 388"/>
                <a:gd name="T51" fmla="*/ 614388489 h 320"/>
                <a:gd name="T52" fmla="*/ 549250683 w 388"/>
                <a:gd name="T53" fmla="*/ 737265403 h 320"/>
                <a:gd name="T54" fmla="*/ 679841645 w 388"/>
                <a:gd name="T55" fmla="*/ 798703860 h 320"/>
                <a:gd name="T56" fmla="*/ 714409034 w 388"/>
                <a:gd name="T57" fmla="*/ 860142317 h 320"/>
                <a:gd name="T58" fmla="*/ 810432607 w 388"/>
                <a:gd name="T59" fmla="*/ 952300982 h 320"/>
                <a:gd name="T60" fmla="*/ 810432607 w 388"/>
                <a:gd name="T61" fmla="*/ 1075177896 h 320"/>
                <a:gd name="T62" fmla="*/ 1133068755 w 388"/>
                <a:gd name="T63" fmla="*/ 1228775019 h 320"/>
                <a:gd name="T64" fmla="*/ 1133068755 w 388"/>
                <a:gd name="T65" fmla="*/ 1075177896 h 320"/>
                <a:gd name="T66" fmla="*/ 1102342623 w 388"/>
                <a:gd name="T67" fmla="*/ 1013739439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 descr="Dashed horizontal"/>
            <p:cNvSpPr>
              <a:spLocks/>
            </p:cNvSpPr>
            <p:nvPr/>
          </p:nvSpPr>
          <p:spPr bwMode="auto">
            <a:xfrm>
              <a:off x="3065206" y="4137431"/>
              <a:ext cx="587726" cy="439837"/>
            </a:xfrm>
            <a:custGeom>
              <a:avLst/>
              <a:gdLst>
                <a:gd name="T0" fmla="*/ 1135028655 w 573"/>
                <a:gd name="T1" fmla="*/ 1232835192 h 368"/>
                <a:gd name="T2" fmla="*/ 1265846236 w 573"/>
                <a:gd name="T3" fmla="*/ 1171193236 h 368"/>
                <a:gd name="T4" fmla="*/ 1462070644 w 573"/>
                <a:gd name="T5" fmla="*/ 1171193236 h 368"/>
                <a:gd name="T6" fmla="*/ 1589039725 w 573"/>
                <a:gd name="T7" fmla="*/ 1109551280 h 368"/>
                <a:gd name="T8" fmla="*/ 1689077160 w 573"/>
                <a:gd name="T9" fmla="*/ 1047911287 h 368"/>
                <a:gd name="T10" fmla="*/ 1750637451 w 573"/>
                <a:gd name="T11" fmla="*/ 1017089328 h 368"/>
                <a:gd name="T12" fmla="*/ 1785266096 w 573"/>
                <a:gd name="T13" fmla="*/ 862985420 h 368"/>
                <a:gd name="T14" fmla="*/ 1816046241 w 573"/>
                <a:gd name="T15" fmla="*/ 770521504 h 368"/>
                <a:gd name="T16" fmla="*/ 1916081714 w 573"/>
                <a:gd name="T17" fmla="*/ 647239555 h 368"/>
                <a:gd name="T18" fmla="*/ 2012270650 w 573"/>
                <a:gd name="T19" fmla="*/ 431491728 h 368"/>
                <a:gd name="T20" fmla="*/ 2108459585 w 573"/>
                <a:gd name="T21" fmla="*/ 277387820 h 368"/>
                <a:gd name="T22" fmla="*/ 2147483647 w 573"/>
                <a:gd name="T23" fmla="*/ 184925868 h 368"/>
                <a:gd name="T24" fmla="*/ 2108459585 w 573"/>
                <a:gd name="T25" fmla="*/ 92461952 h 368"/>
                <a:gd name="T26" fmla="*/ 1977642005 w 573"/>
                <a:gd name="T27" fmla="*/ 0 h 368"/>
                <a:gd name="T28" fmla="*/ 1816046241 w 573"/>
                <a:gd name="T29" fmla="*/ 30819997 h 368"/>
                <a:gd name="T30" fmla="*/ 1719857305 w 573"/>
                <a:gd name="T31" fmla="*/ 0 h 368"/>
                <a:gd name="T32" fmla="*/ 1558259580 w 573"/>
                <a:gd name="T33" fmla="*/ 30819997 h 368"/>
                <a:gd name="T34" fmla="*/ 1427442000 w 573"/>
                <a:gd name="T35" fmla="*/ 30819997 h 368"/>
                <a:gd name="T36" fmla="*/ 1265846236 w 573"/>
                <a:gd name="T37" fmla="*/ 215745864 h 368"/>
                <a:gd name="T38" fmla="*/ 1104248510 w 573"/>
                <a:gd name="T39" fmla="*/ 184925868 h 368"/>
                <a:gd name="T40" fmla="*/ 1073468364 w 573"/>
                <a:gd name="T41" fmla="*/ 246567824 h 368"/>
                <a:gd name="T42" fmla="*/ 877241994 w 573"/>
                <a:gd name="T43" fmla="*/ 308209779 h 368"/>
                <a:gd name="T44" fmla="*/ 877241994 w 573"/>
                <a:gd name="T45" fmla="*/ 431491728 h 368"/>
                <a:gd name="T46" fmla="*/ 423230924 w 573"/>
                <a:gd name="T47" fmla="*/ 493133684 h 368"/>
                <a:gd name="T48" fmla="*/ 327041989 w 573"/>
                <a:gd name="T49" fmla="*/ 431491728 h 368"/>
                <a:gd name="T50" fmla="*/ 261633199 w 573"/>
                <a:gd name="T51" fmla="*/ 400671732 h 368"/>
                <a:gd name="T52" fmla="*/ 261633199 w 573"/>
                <a:gd name="T53" fmla="*/ 493133684 h 368"/>
                <a:gd name="T54" fmla="*/ 100035473 w 573"/>
                <a:gd name="T55" fmla="*/ 554775640 h 368"/>
                <a:gd name="T56" fmla="*/ 100035473 w 573"/>
                <a:gd name="T57" fmla="*/ 708881511 h 368"/>
                <a:gd name="T58" fmla="*/ 65408790 w 573"/>
                <a:gd name="T59" fmla="*/ 862985420 h 368"/>
                <a:gd name="T60" fmla="*/ 0 w 573"/>
                <a:gd name="T61" fmla="*/ 924627375 h 368"/>
                <a:gd name="T62" fmla="*/ 165444263 w 573"/>
                <a:gd name="T63" fmla="*/ 1109551280 h 368"/>
                <a:gd name="T64" fmla="*/ 130817580 w 573"/>
                <a:gd name="T65" fmla="*/ 1140373240 h 368"/>
                <a:gd name="T66" fmla="*/ 261633199 w 573"/>
                <a:gd name="T67" fmla="*/ 1202015196 h 368"/>
                <a:gd name="T68" fmla="*/ 357822134 w 573"/>
                <a:gd name="T69" fmla="*/ 1294477148 h 368"/>
                <a:gd name="T70" fmla="*/ 454011070 w 573"/>
                <a:gd name="T71" fmla="*/ 1356119104 h 368"/>
                <a:gd name="T72" fmla="*/ 584828650 w 573"/>
                <a:gd name="T73" fmla="*/ 1325299107 h 368"/>
                <a:gd name="T74" fmla="*/ 619455333 w 573"/>
                <a:gd name="T75" fmla="*/ 1417761060 h 368"/>
                <a:gd name="T76" fmla="*/ 746426376 w 573"/>
                <a:gd name="T77" fmla="*/ 1417761060 h 368"/>
                <a:gd name="T78" fmla="*/ 973430930 w 573"/>
                <a:gd name="T79" fmla="*/ 1325299107 h 368"/>
                <a:gd name="T80" fmla="*/ 1008059574 w 573"/>
                <a:gd name="T81" fmla="*/ 1325299107 h 368"/>
                <a:gd name="T82" fmla="*/ 1038839720 w 573"/>
                <a:gd name="T83" fmla="*/ 1232835192 h 368"/>
                <a:gd name="T84" fmla="*/ 1135028655 w 573"/>
                <a:gd name="T85" fmla="*/ 1232835192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pattFill prst="dashHorz">
              <a:fgClr>
                <a:schemeClr val="tx1"/>
              </a:fgClr>
              <a:bgClr>
                <a:srgbClr val="CC66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3039472" y="4653635"/>
              <a:ext cx="397628" cy="381837"/>
            </a:xfrm>
            <a:custGeom>
              <a:avLst/>
              <a:gdLst>
                <a:gd name="T0" fmla="*/ 1102342623 w 388"/>
                <a:gd name="T1" fmla="*/ 1013739439 h 320"/>
                <a:gd name="T2" fmla="*/ 1198364236 w 388"/>
                <a:gd name="T3" fmla="*/ 952300982 h 320"/>
                <a:gd name="T4" fmla="*/ 1229092328 w 388"/>
                <a:gd name="T5" fmla="*/ 829424068 h 320"/>
                <a:gd name="T6" fmla="*/ 1328955198 w 388"/>
                <a:gd name="T7" fmla="*/ 829424068 h 320"/>
                <a:gd name="T8" fmla="*/ 1294387809 w 388"/>
                <a:gd name="T9" fmla="*/ 737265403 h 320"/>
                <a:gd name="T10" fmla="*/ 1490274252 w 388"/>
                <a:gd name="T11" fmla="*/ 675826946 h 320"/>
                <a:gd name="T12" fmla="*/ 1390411382 w 388"/>
                <a:gd name="T13" fmla="*/ 522229824 h 320"/>
                <a:gd name="T14" fmla="*/ 1490274252 w 388"/>
                <a:gd name="T15" fmla="*/ 460791367 h 320"/>
                <a:gd name="T16" fmla="*/ 1328955198 w 388"/>
                <a:gd name="T17" fmla="*/ 368632702 h 320"/>
                <a:gd name="T18" fmla="*/ 1294387809 w 388"/>
                <a:gd name="T19" fmla="*/ 245755788 h 320"/>
                <a:gd name="T20" fmla="*/ 1294387809 w 388"/>
                <a:gd name="T21" fmla="*/ 122876914 h 320"/>
                <a:gd name="T22" fmla="*/ 1167638104 w 388"/>
                <a:gd name="T23" fmla="*/ 122876914 h 320"/>
                <a:gd name="T24" fmla="*/ 1133068755 w 388"/>
                <a:gd name="T25" fmla="*/ 61438457 h 320"/>
                <a:gd name="T26" fmla="*/ 1037047142 w 388"/>
                <a:gd name="T27" fmla="*/ 61438457 h 320"/>
                <a:gd name="T28" fmla="*/ 906456180 w 388"/>
                <a:gd name="T29" fmla="*/ 30720208 h 320"/>
                <a:gd name="T30" fmla="*/ 775865218 w 388"/>
                <a:gd name="T31" fmla="*/ 61438457 h 320"/>
                <a:gd name="T32" fmla="*/ 583818072 w 388"/>
                <a:gd name="T33" fmla="*/ 30720208 h 320"/>
                <a:gd name="T34" fmla="*/ 422500978 w 388"/>
                <a:gd name="T35" fmla="*/ 0 h 320"/>
                <a:gd name="T36" fmla="*/ 291910016 w 388"/>
                <a:gd name="T37" fmla="*/ 30720208 h 320"/>
                <a:gd name="T38" fmla="*/ 261181924 w 388"/>
                <a:gd name="T39" fmla="*/ 122876914 h 320"/>
                <a:gd name="T40" fmla="*/ 130590962 w 388"/>
                <a:gd name="T41" fmla="*/ 61438457 h 320"/>
                <a:gd name="T42" fmla="*/ 65295481 w 388"/>
                <a:gd name="T43" fmla="*/ 61438457 h 320"/>
                <a:gd name="T44" fmla="*/ 0 w 388"/>
                <a:gd name="T45" fmla="*/ 245755788 h 320"/>
                <a:gd name="T46" fmla="*/ 130590962 w 388"/>
                <a:gd name="T47" fmla="*/ 307194245 h 320"/>
                <a:gd name="T48" fmla="*/ 261181924 w 388"/>
                <a:gd name="T49" fmla="*/ 491509616 h 320"/>
                <a:gd name="T50" fmla="*/ 453227110 w 388"/>
                <a:gd name="T51" fmla="*/ 614388489 h 320"/>
                <a:gd name="T52" fmla="*/ 549250683 w 388"/>
                <a:gd name="T53" fmla="*/ 737265403 h 320"/>
                <a:gd name="T54" fmla="*/ 679841645 w 388"/>
                <a:gd name="T55" fmla="*/ 798703860 h 320"/>
                <a:gd name="T56" fmla="*/ 714409034 w 388"/>
                <a:gd name="T57" fmla="*/ 860142317 h 320"/>
                <a:gd name="T58" fmla="*/ 810432607 w 388"/>
                <a:gd name="T59" fmla="*/ 952300982 h 320"/>
                <a:gd name="T60" fmla="*/ 810432607 w 388"/>
                <a:gd name="T61" fmla="*/ 1075177896 h 320"/>
                <a:gd name="T62" fmla="*/ 1133068755 w 388"/>
                <a:gd name="T63" fmla="*/ 1228775019 h 320"/>
                <a:gd name="T64" fmla="*/ 1133068755 w 388"/>
                <a:gd name="T65" fmla="*/ 1075177896 h 320"/>
                <a:gd name="T66" fmla="*/ 1102342623 w 388"/>
                <a:gd name="T67" fmla="*/ 1013739439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3065206" y="4137431"/>
              <a:ext cx="587726" cy="439837"/>
            </a:xfrm>
            <a:custGeom>
              <a:avLst/>
              <a:gdLst>
                <a:gd name="T0" fmla="*/ 1135028655 w 573"/>
                <a:gd name="T1" fmla="*/ 1232835192 h 368"/>
                <a:gd name="T2" fmla="*/ 1265846236 w 573"/>
                <a:gd name="T3" fmla="*/ 1171193236 h 368"/>
                <a:gd name="T4" fmla="*/ 1462070644 w 573"/>
                <a:gd name="T5" fmla="*/ 1171193236 h 368"/>
                <a:gd name="T6" fmla="*/ 1589039725 w 573"/>
                <a:gd name="T7" fmla="*/ 1109551280 h 368"/>
                <a:gd name="T8" fmla="*/ 1689077160 w 573"/>
                <a:gd name="T9" fmla="*/ 1047911287 h 368"/>
                <a:gd name="T10" fmla="*/ 1750637451 w 573"/>
                <a:gd name="T11" fmla="*/ 1017089328 h 368"/>
                <a:gd name="T12" fmla="*/ 1785266096 w 573"/>
                <a:gd name="T13" fmla="*/ 862985420 h 368"/>
                <a:gd name="T14" fmla="*/ 1816046241 w 573"/>
                <a:gd name="T15" fmla="*/ 770521504 h 368"/>
                <a:gd name="T16" fmla="*/ 1916081714 w 573"/>
                <a:gd name="T17" fmla="*/ 647239555 h 368"/>
                <a:gd name="T18" fmla="*/ 2012270650 w 573"/>
                <a:gd name="T19" fmla="*/ 431491728 h 368"/>
                <a:gd name="T20" fmla="*/ 2108459585 w 573"/>
                <a:gd name="T21" fmla="*/ 277387820 h 368"/>
                <a:gd name="T22" fmla="*/ 2147483647 w 573"/>
                <a:gd name="T23" fmla="*/ 184925868 h 368"/>
                <a:gd name="T24" fmla="*/ 2108459585 w 573"/>
                <a:gd name="T25" fmla="*/ 92461952 h 368"/>
                <a:gd name="T26" fmla="*/ 1977642005 w 573"/>
                <a:gd name="T27" fmla="*/ 0 h 368"/>
                <a:gd name="T28" fmla="*/ 1816046241 w 573"/>
                <a:gd name="T29" fmla="*/ 30819997 h 368"/>
                <a:gd name="T30" fmla="*/ 1719857305 w 573"/>
                <a:gd name="T31" fmla="*/ 0 h 368"/>
                <a:gd name="T32" fmla="*/ 1558259580 w 573"/>
                <a:gd name="T33" fmla="*/ 30819997 h 368"/>
                <a:gd name="T34" fmla="*/ 1427442000 w 573"/>
                <a:gd name="T35" fmla="*/ 30819997 h 368"/>
                <a:gd name="T36" fmla="*/ 1265846236 w 573"/>
                <a:gd name="T37" fmla="*/ 215745864 h 368"/>
                <a:gd name="T38" fmla="*/ 1104248510 w 573"/>
                <a:gd name="T39" fmla="*/ 184925868 h 368"/>
                <a:gd name="T40" fmla="*/ 1073468364 w 573"/>
                <a:gd name="T41" fmla="*/ 246567824 h 368"/>
                <a:gd name="T42" fmla="*/ 877241994 w 573"/>
                <a:gd name="T43" fmla="*/ 308209779 h 368"/>
                <a:gd name="T44" fmla="*/ 877241994 w 573"/>
                <a:gd name="T45" fmla="*/ 431491728 h 368"/>
                <a:gd name="T46" fmla="*/ 423230924 w 573"/>
                <a:gd name="T47" fmla="*/ 493133684 h 368"/>
                <a:gd name="T48" fmla="*/ 327041989 w 573"/>
                <a:gd name="T49" fmla="*/ 431491728 h 368"/>
                <a:gd name="T50" fmla="*/ 261633199 w 573"/>
                <a:gd name="T51" fmla="*/ 400671732 h 368"/>
                <a:gd name="T52" fmla="*/ 261633199 w 573"/>
                <a:gd name="T53" fmla="*/ 493133684 h 368"/>
                <a:gd name="T54" fmla="*/ 100035473 w 573"/>
                <a:gd name="T55" fmla="*/ 554775640 h 368"/>
                <a:gd name="T56" fmla="*/ 100035473 w 573"/>
                <a:gd name="T57" fmla="*/ 708881511 h 368"/>
                <a:gd name="T58" fmla="*/ 65408790 w 573"/>
                <a:gd name="T59" fmla="*/ 862985420 h 368"/>
                <a:gd name="T60" fmla="*/ 0 w 573"/>
                <a:gd name="T61" fmla="*/ 924627375 h 368"/>
                <a:gd name="T62" fmla="*/ 165444263 w 573"/>
                <a:gd name="T63" fmla="*/ 1109551280 h 368"/>
                <a:gd name="T64" fmla="*/ 130817580 w 573"/>
                <a:gd name="T65" fmla="*/ 1140373240 h 368"/>
                <a:gd name="T66" fmla="*/ 261633199 w 573"/>
                <a:gd name="T67" fmla="*/ 1202015196 h 368"/>
                <a:gd name="T68" fmla="*/ 357822134 w 573"/>
                <a:gd name="T69" fmla="*/ 1294477148 h 368"/>
                <a:gd name="T70" fmla="*/ 454011070 w 573"/>
                <a:gd name="T71" fmla="*/ 1356119104 h 368"/>
                <a:gd name="T72" fmla="*/ 584828650 w 573"/>
                <a:gd name="T73" fmla="*/ 1325299107 h 368"/>
                <a:gd name="T74" fmla="*/ 619455333 w 573"/>
                <a:gd name="T75" fmla="*/ 1417761060 h 368"/>
                <a:gd name="T76" fmla="*/ 746426376 w 573"/>
                <a:gd name="T77" fmla="*/ 1417761060 h 368"/>
                <a:gd name="T78" fmla="*/ 973430930 w 573"/>
                <a:gd name="T79" fmla="*/ 1325299107 h 368"/>
                <a:gd name="T80" fmla="*/ 1008059574 w 573"/>
                <a:gd name="T81" fmla="*/ 1325299107 h 368"/>
                <a:gd name="T82" fmla="*/ 1038839720 w 573"/>
                <a:gd name="T83" fmla="*/ 1232835192 h 368"/>
                <a:gd name="T84" fmla="*/ 1135028655 w 573"/>
                <a:gd name="T85" fmla="*/ 1232835192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9"/>
            <p:cNvSpPr>
              <a:spLocks/>
            </p:cNvSpPr>
            <p:nvPr/>
          </p:nvSpPr>
          <p:spPr bwMode="auto">
            <a:xfrm>
              <a:off x="3109203" y="4012731"/>
              <a:ext cx="492262" cy="277435"/>
            </a:xfrm>
            <a:custGeom>
              <a:avLst/>
              <a:gdLst>
                <a:gd name="T0" fmla="*/ 1619332732 w 480"/>
                <a:gd name="T1" fmla="*/ 30853966 h 232"/>
                <a:gd name="T2" fmla="*/ 1523172011 w 480"/>
                <a:gd name="T3" fmla="*/ 0 h 232"/>
                <a:gd name="T4" fmla="*/ 1357778160 w 480"/>
                <a:gd name="T5" fmla="*/ 0 h 232"/>
                <a:gd name="T6" fmla="*/ 1261617439 w 480"/>
                <a:gd name="T7" fmla="*/ 61707932 h 232"/>
                <a:gd name="T8" fmla="*/ 1130841134 w 480"/>
                <a:gd name="T9" fmla="*/ 61707932 h 232"/>
                <a:gd name="T10" fmla="*/ 1034680413 w 480"/>
                <a:gd name="T11" fmla="*/ 154267867 h 232"/>
                <a:gd name="T12" fmla="*/ 938519692 w 480"/>
                <a:gd name="T13" fmla="*/ 154267867 h 232"/>
                <a:gd name="T14" fmla="*/ 907750066 w 480"/>
                <a:gd name="T15" fmla="*/ 92559934 h 232"/>
                <a:gd name="T16" fmla="*/ 807743387 w 480"/>
                <a:gd name="T17" fmla="*/ 0 h 232"/>
                <a:gd name="T18" fmla="*/ 680811078 w 480"/>
                <a:gd name="T19" fmla="*/ 92559934 h 232"/>
                <a:gd name="T20" fmla="*/ 646193533 w 480"/>
                <a:gd name="T21" fmla="*/ 92559934 h 232"/>
                <a:gd name="T22" fmla="*/ 580806361 w 480"/>
                <a:gd name="T23" fmla="*/ 61707932 h 232"/>
                <a:gd name="T24" fmla="*/ 484645640 w 480"/>
                <a:gd name="T25" fmla="*/ 123413901 h 232"/>
                <a:gd name="T26" fmla="*/ 388486880 w 480"/>
                <a:gd name="T27" fmla="*/ 215973835 h 232"/>
                <a:gd name="T28" fmla="*/ 257708614 w 480"/>
                <a:gd name="T29" fmla="*/ 401095668 h 232"/>
                <a:gd name="T30" fmla="*/ 96160721 w 480"/>
                <a:gd name="T31" fmla="*/ 401095668 h 232"/>
                <a:gd name="T32" fmla="*/ 0 w 480"/>
                <a:gd name="T33" fmla="*/ 524509568 h 232"/>
                <a:gd name="T34" fmla="*/ 0 w 480"/>
                <a:gd name="T35" fmla="*/ 678777435 h 232"/>
                <a:gd name="T36" fmla="*/ 126930347 w 480"/>
                <a:gd name="T37" fmla="*/ 771337369 h 232"/>
                <a:gd name="T38" fmla="*/ 96160721 w 480"/>
                <a:gd name="T39" fmla="*/ 802191335 h 232"/>
                <a:gd name="T40" fmla="*/ 161547893 w 480"/>
                <a:gd name="T41" fmla="*/ 833043337 h 232"/>
                <a:gd name="T42" fmla="*/ 257708614 w 480"/>
                <a:gd name="T43" fmla="*/ 894751270 h 232"/>
                <a:gd name="T44" fmla="*/ 711582666 w 480"/>
                <a:gd name="T45" fmla="*/ 833043337 h 232"/>
                <a:gd name="T46" fmla="*/ 711582666 w 480"/>
                <a:gd name="T47" fmla="*/ 709629437 h 232"/>
                <a:gd name="T48" fmla="*/ 907750066 w 480"/>
                <a:gd name="T49" fmla="*/ 647923469 h 232"/>
                <a:gd name="T50" fmla="*/ 938519692 w 480"/>
                <a:gd name="T51" fmla="*/ 586215536 h 232"/>
                <a:gd name="T52" fmla="*/ 1100069546 w 480"/>
                <a:gd name="T53" fmla="*/ 617069503 h 232"/>
                <a:gd name="T54" fmla="*/ 1261617439 w 480"/>
                <a:gd name="T55" fmla="*/ 431949634 h 232"/>
                <a:gd name="T56" fmla="*/ 1392395706 w 480"/>
                <a:gd name="T57" fmla="*/ 431949634 h 232"/>
                <a:gd name="T58" fmla="*/ 1553943598 w 480"/>
                <a:gd name="T59" fmla="*/ 401095668 h 232"/>
                <a:gd name="T60" fmla="*/ 1584715186 w 480"/>
                <a:gd name="T61" fmla="*/ 401095668 h 232"/>
                <a:gd name="T62" fmla="*/ 1684721865 w 480"/>
                <a:gd name="T63" fmla="*/ 431949634 h 232"/>
                <a:gd name="T64" fmla="*/ 1750109037 w 480"/>
                <a:gd name="T65" fmla="*/ 431949634 h 232"/>
                <a:gd name="T66" fmla="*/ 1780880625 w 480"/>
                <a:gd name="T67" fmla="*/ 246827801 h 232"/>
                <a:gd name="T68" fmla="*/ 1846269758 w 480"/>
                <a:gd name="T69" fmla="*/ 61707932 h 232"/>
                <a:gd name="T70" fmla="*/ 1619332732 w 480"/>
                <a:gd name="T71" fmla="*/ 30853966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0"/>
            <p:cNvSpPr>
              <a:spLocks/>
            </p:cNvSpPr>
            <p:nvPr/>
          </p:nvSpPr>
          <p:spPr bwMode="auto">
            <a:xfrm>
              <a:off x="3333335" y="4491234"/>
              <a:ext cx="449926" cy="601271"/>
            </a:xfrm>
            <a:custGeom>
              <a:avLst/>
              <a:gdLst>
                <a:gd name="T0" fmla="*/ 486238347 w 438"/>
                <a:gd name="T1" fmla="*/ 1627470358 h 504"/>
                <a:gd name="T2" fmla="*/ 617445302 w 438"/>
                <a:gd name="T3" fmla="*/ 1688884667 h 504"/>
                <a:gd name="T4" fmla="*/ 713920946 w 438"/>
                <a:gd name="T5" fmla="*/ 1688884667 h 504"/>
                <a:gd name="T6" fmla="*/ 779523441 w 438"/>
                <a:gd name="T7" fmla="*/ 1750298975 h 504"/>
                <a:gd name="T8" fmla="*/ 910730396 w 438"/>
                <a:gd name="T9" fmla="*/ 1903833767 h 504"/>
                <a:gd name="T10" fmla="*/ 972474730 w 438"/>
                <a:gd name="T11" fmla="*/ 1934539942 h 504"/>
                <a:gd name="T12" fmla="*/ 1007206040 w 438"/>
                <a:gd name="T13" fmla="*/ 1811711325 h 504"/>
                <a:gd name="T14" fmla="*/ 1103681684 w 438"/>
                <a:gd name="T15" fmla="*/ 1781005150 h 504"/>
                <a:gd name="T16" fmla="*/ 1200157329 w 438"/>
                <a:gd name="T17" fmla="*/ 1750298975 h 504"/>
                <a:gd name="T18" fmla="*/ 1427839928 w 438"/>
                <a:gd name="T19" fmla="*/ 1658176533 h 504"/>
                <a:gd name="T20" fmla="*/ 1593778193 w 438"/>
                <a:gd name="T21" fmla="*/ 1658176533 h 504"/>
                <a:gd name="T22" fmla="*/ 1624651342 w 438"/>
                <a:gd name="T23" fmla="*/ 1535349875 h 504"/>
                <a:gd name="T24" fmla="*/ 1559046882 w 438"/>
                <a:gd name="T25" fmla="*/ 1504641742 h 504"/>
                <a:gd name="T26" fmla="*/ 1559046882 w 438"/>
                <a:gd name="T27" fmla="*/ 1381815084 h 504"/>
                <a:gd name="T28" fmla="*/ 1624651342 w 438"/>
                <a:gd name="T29" fmla="*/ 1351106950 h 504"/>
                <a:gd name="T30" fmla="*/ 1690253837 w 438"/>
                <a:gd name="T31" fmla="*/ 1197572158 h 504"/>
                <a:gd name="T32" fmla="*/ 1528173733 w 438"/>
                <a:gd name="T33" fmla="*/ 1074743541 h 504"/>
                <a:gd name="T34" fmla="*/ 1462571238 w 438"/>
                <a:gd name="T35" fmla="*/ 951916884 h 504"/>
                <a:gd name="T36" fmla="*/ 1427839928 w 438"/>
                <a:gd name="T37" fmla="*/ 829088267 h 504"/>
                <a:gd name="T38" fmla="*/ 1493444387 w 438"/>
                <a:gd name="T39" fmla="*/ 706259650 h 504"/>
                <a:gd name="T40" fmla="*/ 1427839928 w 438"/>
                <a:gd name="T41" fmla="*/ 675553475 h 504"/>
                <a:gd name="T42" fmla="*/ 1427839928 w 438"/>
                <a:gd name="T43" fmla="*/ 522018683 h 504"/>
                <a:gd name="T44" fmla="*/ 1265761788 w 438"/>
                <a:gd name="T45" fmla="*/ 614139166 h 504"/>
                <a:gd name="T46" fmla="*/ 1103681684 w 438"/>
                <a:gd name="T47" fmla="*/ 552724858 h 504"/>
                <a:gd name="T48" fmla="*/ 941603545 w 438"/>
                <a:gd name="T49" fmla="*/ 522018683 h 504"/>
                <a:gd name="T50" fmla="*/ 1007206040 w 438"/>
                <a:gd name="T51" fmla="*/ 399190066 h 504"/>
                <a:gd name="T52" fmla="*/ 845127901 w 438"/>
                <a:gd name="T53" fmla="*/ 337777717 h 504"/>
                <a:gd name="T54" fmla="*/ 713920946 w 438"/>
                <a:gd name="T55" fmla="*/ 245655275 h 504"/>
                <a:gd name="T56" fmla="*/ 683047797 w 438"/>
                <a:gd name="T57" fmla="*/ 153534792 h 504"/>
                <a:gd name="T58" fmla="*/ 551840842 w 438"/>
                <a:gd name="T59" fmla="*/ 61414308 h 504"/>
                <a:gd name="T60" fmla="*/ 486238347 w 438"/>
                <a:gd name="T61" fmla="*/ 0 h 504"/>
                <a:gd name="T62" fmla="*/ 455365198 w 438"/>
                <a:gd name="T63" fmla="*/ 30706175 h 504"/>
                <a:gd name="T64" fmla="*/ 258555748 w 438"/>
                <a:gd name="T65" fmla="*/ 30706175 h 504"/>
                <a:gd name="T66" fmla="*/ 127348793 w 438"/>
                <a:gd name="T67" fmla="*/ 92120483 h 504"/>
                <a:gd name="T68" fmla="*/ 30873149 w 438"/>
                <a:gd name="T69" fmla="*/ 92120483 h 504"/>
                <a:gd name="T70" fmla="*/ 0 w 438"/>
                <a:gd name="T71" fmla="*/ 184240966 h 504"/>
                <a:gd name="T72" fmla="*/ 30873149 w 438"/>
                <a:gd name="T73" fmla="*/ 307069583 h 504"/>
                <a:gd name="T74" fmla="*/ 127348793 w 438"/>
                <a:gd name="T75" fmla="*/ 429898200 h 504"/>
                <a:gd name="T76" fmla="*/ 227682599 w 438"/>
                <a:gd name="T77" fmla="*/ 460604375 h 504"/>
                <a:gd name="T78" fmla="*/ 127348793 w 438"/>
                <a:gd name="T79" fmla="*/ 491312509 h 504"/>
                <a:gd name="T80" fmla="*/ 127348793 w 438"/>
                <a:gd name="T81" fmla="*/ 614139166 h 504"/>
                <a:gd name="T82" fmla="*/ 30873149 w 438"/>
                <a:gd name="T83" fmla="*/ 583432992 h 504"/>
                <a:gd name="T84" fmla="*/ 65602495 w 438"/>
                <a:gd name="T85" fmla="*/ 644847300 h 504"/>
                <a:gd name="T86" fmla="*/ 192951288 w 438"/>
                <a:gd name="T87" fmla="*/ 644847300 h 504"/>
                <a:gd name="T88" fmla="*/ 192951288 w 438"/>
                <a:gd name="T89" fmla="*/ 767673958 h 504"/>
                <a:gd name="T90" fmla="*/ 227682599 w 438"/>
                <a:gd name="T91" fmla="*/ 890502575 h 504"/>
                <a:gd name="T92" fmla="*/ 389762703 w 438"/>
                <a:gd name="T93" fmla="*/ 982623058 h 504"/>
                <a:gd name="T94" fmla="*/ 289426933 w 438"/>
                <a:gd name="T95" fmla="*/ 1044037367 h 504"/>
                <a:gd name="T96" fmla="*/ 389762703 w 438"/>
                <a:gd name="T97" fmla="*/ 1197572158 h 504"/>
                <a:gd name="T98" fmla="*/ 192951288 w 438"/>
                <a:gd name="T99" fmla="*/ 1258986467 h 504"/>
                <a:gd name="T100" fmla="*/ 227682599 w 438"/>
                <a:gd name="T101" fmla="*/ 1351106950 h 504"/>
                <a:gd name="T102" fmla="*/ 127348793 w 438"/>
                <a:gd name="T103" fmla="*/ 1351106950 h 504"/>
                <a:gd name="T104" fmla="*/ 96475644 w 438"/>
                <a:gd name="T105" fmla="*/ 1473935567 h 504"/>
                <a:gd name="T106" fmla="*/ 0 w 438"/>
                <a:gd name="T107" fmla="*/ 1535349875 h 504"/>
                <a:gd name="T108" fmla="*/ 30873149 w 438"/>
                <a:gd name="T109" fmla="*/ 1596762225 h 504"/>
                <a:gd name="T110" fmla="*/ 30873149 w 438"/>
                <a:gd name="T111" fmla="*/ 1750298975 h 504"/>
                <a:gd name="T112" fmla="*/ 65602495 w 438"/>
                <a:gd name="T113" fmla="*/ 1750298975 h 504"/>
                <a:gd name="T114" fmla="*/ 389762703 w 438"/>
                <a:gd name="T115" fmla="*/ 1934539942 h 504"/>
                <a:gd name="T116" fmla="*/ 389762703 w 438"/>
                <a:gd name="T117" fmla="*/ 1903833767 h 504"/>
                <a:gd name="T118" fmla="*/ 486238347 w 438"/>
                <a:gd name="T119" fmla="*/ 1627470358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1"/>
            <p:cNvSpPr>
              <a:spLocks/>
            </p:cNvSpPr>
            <p:nvPr/>
          </p:nvSpPr>
          <p:spPr bwMode="auto">
            <a:xfrm>
              <a:off x="3109203" y="4012731"/>
              <a:ext cx="492262" cy="277435"/>
            </a:xfrm>
            <a:custGeom>
              <a:avLst/>
              <a:gdLst>
                <a:gd name="T0" fmla="*/ 1619332732 w 480"/>
                <a:gd name="T1" fmla="*/ 30853966 h 232"/>
                <a:gd name="T2" fmla="*/ 1523172011 w 480"/>
                <a:gd name="T3" fmla="*/ 0 h 232"/>
                <a:gd name="T4" fmla="*/ 1357778160 w 480"/>
                <a:gd name="T5" fmla="*/ 0 h 232"/>
                <a:gd name="T6" fmla="*/ 1261617439 w 480"/>
                <a:gd name="T7" fmla="*/ 61707932 h 232"/>
                <a:gd name="T8" fmla="*/ 1130841134 w 480"/>
                <a:gd name="T9" fmla="*/ 61707932 h 232"/>
                <a:gd name="T10" fmla="*/ 1034680413 w 480"/>
                <a:gd name="T11" fmla="*/ 154267867 h 232"/>
                <a:gd name="T12" fmla="*/ 938519692 w 480"/>
                <a:gd name="T13" fmla="*/ 154267867 h 232"/>
                <a:gd name="T14" fmla="*/ 907750066 w 480"/>
                <a:gd name="T15" fmla="*/ 92559934 h 232"/>
                <a:gd name="T16" fmla="*/ 807743387 w 480"/>
                <a:gd name="T17" fmla="*/ 0 h 232"/>
                <a:gd name="T18" fmla="*/ 680811078 w 480"/>
                <a:gd name="T19" fmla="*/ 92559934 h 232"/>
                <a:gd name="T20" fmla="*/ 646193533 w 480"/>
                <a:gd name="T21" fmla="*/ 92559934 h 232"/>
                <a:gd name="T22" fmla="*/ 580806361 w 480"/>
                <a:gd name="T23" fmla="*/ 61707932 h 232"/>
                <a:gd name="T24" fmla="*/ 484645640 w 480"/>
                <a:gd name="T25" fmla="*/ 123413901 h 232"/>
                <a:gd name="T26" fmla="*/ 388486880 w 480"/>
                <a:gd name="T27" fmla="*/ 215973835 h 232"/>
                <a:gd name="T28" fmla="*/ 257708614 w 480"/>
                <a:gd name="T29" fmla="*/ 401095668 h 232"/>
                <a:gd name="T30" fmla="*/ 96160721 w 480"/>
                <a:gd name="T31" fmla="*/ 401095668 h 232"/>
                <a:gd name="T32" fmla="*/ 0 w 480"/>
                <a:gd name="T33" fmla="*/ 524509568 h 232"/>
                <a:gd name="T34" fmla="*/ 0 w 480"/>
                <a:gd name="T35" fmla="*/ 678777435 h 232"/>
                <a:gd name="T36" fmla="*/ 126930347 w 480"/>
                <a:gd name="T37" fmla="*/ 771337369 h 232"/>
                <a:gd name="T38" fmla="*/ 96160721 w 480"/>
                <a:gd name="T39" fmla="*/ 802191335 h 232"/>
                <a:gd name="T40" fmla="*/ 161547893 w 480"/>
                <a:gd name="T41" fmla="*/ 833043337 h 232"/>
                <a:gd name="T42" fmla="*/ 257708614 w 480"/>
                <a:gd name="T43" fmla="*/ 894751270 h 232"/>
                <a:gd name="T44" fmla="*/ 711582666 w 480"/>
                <a:gd name="T45" fmla="*/ 833043337 h 232"/>
                <a:gd name="T46" fmla="*/ 711582666 w 480"/>
                <a:gd name="T47" fmla="*/ 709629437 h 232"/>
                <a:gd name="T48" fmla="*/ 907750066 w 480"/>
                <a:gd name="T49" fmla="*/ 647923469 h 232"/>
                <a:gd name="T50" fmla="*/ 938519692 w 480"/>
                <a:gd name="T51" fmla="*/ 586215536 h 232"/>
                <a:gd name="T52" fmla="*/ 1100069546 w 480"/>
                <a:gd name="T53" fmla="*/ 617069503 h 232"/>
                <a:gd name="T54" fmla="*/ 1261617439 w 480"/>
                <a:gd name="T55" fmla="*/ 431949634 h 232"/>
                <a:gd name="T56" fmla="*/ 1392395706 w 480"/>
                <a:gd name="T57" fmla="*/ 431949634 h 232"/>
                <a:gd name="T58" fmla="*/ 1553943598 w 480"/>
                <a:gd name="T59" fmla="*/ 401095668 h 232"/>
                <a:gd name="T60" fmla="*/ 1553943598 w 480"/>
                <a:gd name="T61" fmla="*/ 401095668 h 232"/>
                <a:gd name="T62" fmla="*/ 1584715186 w 480"/>
                <a:gd name="T63" fmla="*/ 401095668 h 232"/>
                <a:gd name="T64" fmla="*/ 1684721865 w 480"/>
                <a:gd name="T65" fmla="*/ 431949634 h 232"/>
                <a:gd name="T66" fmla="*/ 1750109037 w 480"/>
                <a:gd name="T67" fmla="*/ 431949634 h 232"/>
                <a:gd name="T68" fmla="*/ 1780880625 w 480"/>
                <a:gd name="T69" fmla="*/ 246827801 h 232"/>
                <a:gd name="T70" fmla="*/ 1846269758 w 480"/>
                <a:gd name="T71" fmla="*/ 61707932 h 232"/>
                <a:gd name="T72" fmla="*/ 1619332732 w 480"/>
                <a:gd name="T73" fmla="*/ 30853966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3333335" y="4491234"/>
              <a:ext cx="449926" cy="601271"/>
            </a:xfrm>
            <a:custGeom>
              <a:avLst/>
              <a:gdLst>
                <a:gd name="T0" fmla="*/ 486238347 w 438"/>
                <a:gd name="T1" fmla="*/ 1627470358 h 504"/>
                <a:gd name="T2" fmla="*/ 617445302 w 438"/>
                <a:gd name="T3" fmla="*/ 1688884667 h 504"/>
                <a:gd name="T4" fmla="*/ 713920946 w 438"/>
                <a:gd name="T5" fmla="*/ 1688884667 h 504"/>
                <a:gd name="T6" fmla="*/ 779523441 w 438"/>
                <a:gd name="T7" fmla="*/ 1750298975 h 504"/>
                <a:gd name="T8" fmla="*/ 910730396 w 438"/>
                <a:gd name="T9" fmla="*/ 1903833767 h 504"/>
                <a:gd name="T10" fmla="*/ 972474730 w 438"/>
                <a:gd name="T11" fmla="*/ 1934539942 h 504"/>
                <a:gd name="T12" fmla="*/ 1007206040 w 438"/>
                <a:gd name="T13" fmla="*/ 1811711325 h 504"/>
                <a:gd name="T14" fmla="*/ 1103681684 w 438"/>
                <a:gd name="T15" fmla="*/ 1781005150 h 504"/>
                <a:gd name="T16" fmla="*/ 1200157329 w 438"/>
                <a:gd name="T17" fmla="*/ 1750298975 h 504"/>
                <a:gd name="T18" fmla="*/ 1427839928 w 438"/>
                <a:gd name="T19" fmla="*/ 1658176533 h 504"/>
                <a:gd name="T20" fmla="*/ 1593778193 w 438"/>
                <a:gd name="T21" fmla="*/ 1658176533 h 504"/>
                <a:gd name="T22" fmla="*/ 1624651342 w 438"/>
                <a:gd name="T23" fmla="*/ 1535349875 h 504"/>
                <a:gd name="T24" fmla="*/ 1559046882 w 438"/>
                <a:gd name="T25" fmla="*/ 1504641742 h 504"/>
                <a:gd name="T26" fmla="*/ 1559046882 w 438"/>
                <a:gd name="T27" fmla="*/ 1381815084 h 504"/>
                <a:gd name="T28" fmla="*/ 1624651342 w 438"/>
                <a:gd name="T29" fmla="*/ 1351106950 h 504"/>
                <a:gd name="T30" fmla="*/ 1690253837 w 438"/>
                <a:gd name="T31" fmla="*/ 1197572158 h 504"/>
                <a:gd name="T32" fmla="*/ 1528173733 w 438"/>
                <a:gd name="T33" fmla="*/ 1074743541 h 504"/>
                <a:gd name="T34" fmla="*/ 1462571238 w 438"/>
                <a:gd name="T35" fmla="*/ 951916884 h 504"/>
                <a:gd name="T36" fmla="*/ 1427839928 w 438"/>
                <a:gd name="T37" fmla="*/ 829088267 h 504"/>
                <a:gd name="T38" fmla="*/ 1493444387 w 438"/>
                <a:gd name="T39" fmla="*/ 706259650 h 504"/>
                <a:gd name="T40" fmla="*/ 1427839928 w 438"/>
                <a:gd name="T41" fmla="*/ 675553475 h 504"/>
                <a:gd name="T42" fmla="*/ 1427839928 w 438"/>
                <a:gd name="T43" fmla="*/ 522018683 h 504"/>
                <a:gd name="T44" fmla="*/ 1265761788 w 438"/>
                <a:gd name="T45" fmla="*/ 614139166 h 504"/>
                <a:gd name="T46" fmla="*/ 1103681684 w 438"/>
                <a:gd name="T47" fmla="*/ 552724858 h 504"/>
                <a:gd name="T48" fmla="*/ 941603545 w 438"/>
                <a:gd name="T49" fmla="*/ 522018683 h 504"/>
                <a:gd name="T50" fmla="*/ 1007206040 w 438"/>
                <a:gd name="T51" fmla="*/ 399190066 h 504"/>
                <a:gd name="T52" fmla="*/ 845127901 w 438"/>
                <a:gd name="T53" fmla="*/ 337777717 h 504"/>
                <a:gd name="T54" fmla="*/ 713920946 w 438"/>
                <a:gd name="T55" fmla="*/ 245655275 h 504"/>
                <a:gd name="T56" fmla="*/ 683047797 w 438"/>
                <a:gd name="T57" fmla="*/ 153534792 h 504"/>
                <a:gd name="T58" fmla="*/ 551840842 w 438"/>
                <a:gd name="T59" fmla="*/ 61414308 h 504"/>
                <a:gd name="T60" fmla="*/ 486238347 w 438"/>
                <a:gd name="T61" fmla="*/ 0 h 504"/>
                <a:gd name="T62" fmla="*/ 455365198 w 438"/>
                <a:gd name="T63" fmla="*/ 30706175 h 504"/>
                <a:gd name="T64" fmla="*/ 258555748 w 438"/>
                <a:gd name="T65" fmla="*/ 30706175 h 504"/>
                <a:gd name="T66" fmla="*/ 127348793 w 438"/>
                <a:gd name="T67" fmla="*/ 92120483 h 504"/>
                <a:gd name="T68" fmla="*/ 30873149 w 438"/>
                <a:gd name="T69" fmla="*/ 92120483 h 504"/>
                <a:gd name="T70" fmla="*/ 0 w 438"/>
                <a:gd name="T71" fmla="*/ 184240966 h 504"/>
                <a:gd name="T72" fmla="*/ 30873149 w 438"/>
                <a:gd name="T73" fmla="*/ 307069583 h 504"/>
                <a:gd name="T74" fmla="*/ 127348793 w 438"/>
                <a:gd name="T75" fmla="*/ 429898200 h 504"/>
                <a:gd name="T76" fmla="*/ 227682599 w 438"/>
                <a:gd name="T77" fmla="*/ 460604375 h 504"/>
                <a:gd name="T78" fmla="*/ 127348793 w 438"/>
                <a:gd name="T79" fmla="*/ 491312509 h 504"/>
                <a:gd name="T80" fmla="*/ 127348793 w 438"/>
                <a:gd name="T81" fmla="*/ 614139166 h 504"/>
                <a:gd name="T82" fmla="*/ 30873149 w 438"/>
                <a:gd name="T83" fmla="*/ 583432992 h 504"/>
                <a:gd name="T84" fmla="*/ 65602495 w 438"/>
                <a:gd name="T85" fmla="*/ 644847300 h 504"/>
                <a:gd name="T86" fmla="*/ 192951288 w 438"/>
                <a:gd name="T87" fmla="*/ 644847300 h 504"/>
                <a:gd name="T88" fmla="*/ 192951288 w 438"/>
                <a:gd name="T89" fmla="*/ 767673958 h 504"/>
                <a:gd name="T90" fmla="*/ 227682599 w 438"/>
                <a:gd name="T91" fmla="*/ 890502575 h 504"/>
                <a:gd name="T92" fmla="*/ 389762703 w 438"/>
                <a:gd name="T93" fmla="*/ 982623058 h 504"/>
                <a:gd name="T94" fmla="*/ 289426933 w 438"/>
                <a:gd name="T95" fmla="*/ 1044037367 h 504"/>
                <a:gd name="T96" fmla="*/ 389762703 w 438"/>
                <a:gd name="T97" fmla="*/ 1197572158 h 504"/>
                <a:gd name="T98" fmla="*/ 192951288 w 438"/>
                <a:gd name="T99" fmla="*/ 1258986467 h 504"/>
                <a:gd name="T100" fmla="*/ 227682599 w 438"/>
                <a:gd name="T101" fmla="*/ 1351106950 h 504"/>
                <a:gd name="T102" fmla="*/ 127348793 w 438"/>
                <a:gd name="T103" fmla="*/ 1351106950 h 504"/>
                <a:gd name="T104" fmla="*/ 96475644 w 438"/>
                <a:gd name="T105" fmla="*/ 1473935567 h 504"/>
                <a:gd name="T106" fmla="*/ 0 w 438"/>
                <a:gd name="T107" fmla="*/ 1535349875 h 504"/>
                <a:gd name="T108" fmla="*/ 30873149 w 438"/>
                <a:gd name="T109" fmla="*/ 1596762225 h 504"/>
                <a:gd name="T110" fmla="*/ 30873149 w 438"/>
                <a:gd name="T111" fmla="*/ 1750298975 h 504"/>
                <a:gd name="T112" fmla="*/ 65602495 w 438"/>
                <a:gd name="T113" fmla="*/ 1750298975 h 504"/>
                <a:gd name="T114" fmla="*/ 389762703 w 438"/>
                <a:gd name="T115" fmla="*/ 1934539942 h 504"/>
                <a:gd name="T116" fmla="*/ 389762703 w 438"/>
                <a:gd name="T117" fmla="*/ 1903833767 h 504"/>
                <a:gd name="T118" fmla="*/ 486238347 w 438"/>
                <a:gd name="T119" fmla="*/ 1627470358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8"/>
            <p:cNvSpPr>
              <a:spLocks/>
            </p:cNvSpPr>
            <p:nvPr/>
          </p:nvSpPr>
          <p:spPr bwMode="auto">
            <a:xfrm>
              <a:off x="2814509" y="3277091"/>
              <a:ext cx="882419" cy="783973"/>
            </a:xfrm>
            <a:custGeom>
              <a:avLst/>
              <a:gdLst>
                <a:gd name="T0" fmla="*/ 2147483647 w 860"/>
                <a:gd name="T1" fmla="*/ 2147483647 h 656"/>
                <a:gd name="T2" fmla="*/ 2147483647 w 860"/>
                <a:gd name="T3" fmla="*/ 1787228268 h 656"/>
                <a:gd name="T4" fmla="*/ 2147483647 w 860"/>
                <a:gd name="T5" fmla="*/ 1756413547 h 656"/>
                <a:gd name="T6" fmla="*/ 2147483647 w 860"/>
                <a:gd name="T7" fmla="*/ 1602341908 h 656"/>
                <a:gd name="T8" fmla="*/ 2147483647 w 860"/>
                <a:gd name="T9" fmla="*/ 1355828070 h 656"/>
                <a:gd name="T10" fmla="*/ 2147483647 w 860"/>
                <a:gd name="T11" fmla="*/ 1232571151 h 656"/>
                <a:gd name="T12" fmla="*/ 2147483647 w 860"/>
                <a:gd name="T13" fmla="*/ 1016870071 h 656"/>
                <a:gd name="T14" fmla="*/ 2147483647 w 860"/>
                <a:gd name="T15" fmla="*/ 986057314 h 656"/>
                <a:gd name="T16" fmla="*/ 2147483647 w 860"/>
                <a:gd name="T17" fmla="*/ 893613153 h 656"/>
                <a:gd name="T18" fmla="*/ 2147483647 w 860"/>
                <a:gd name="T19" fmla="*/ 708728756 h 656"/>
                <a:gd name="T20" fmla="*/ 2147483647 w 860"/>
                <a:gd name="T21" fmla="*/ 400585477 h 656"/>
                <a:gd name="T22" fmla="*/ 2147483647 w 860"/>
                <a:gd name="T23" fmla="*/ 154071639 h 656"/>
                <a:gd name="T24" fmla="*/ 2147483647 w 860"/>
                <a:gd name="T25" fmla="*/ 61629441 h 656"/>
                <a:gd name="T26" fmla="*/ 2044522073 w 860"/>
                <a:gd name="T27" fmla="*/ 154071639 h 656"/>
                <a:gd name="T28" fmla="*/ 1721094509 w 860"/>
                <a:gd name="T29" fmla="*/ 92442199 h 656"/>
                <a:gd name="T30" fmla="*/ 1559381708 w 860"/>
                <a:gd name="T31" fmla="*/ 184886360 h 656"/>
                <a:gd name="T32" fmla="*/ 1393817060 w 860"/>
                <a:gd name="T33" fmla="*/ 154071639 h 656"/>
                <a:gd name="T34" fmla="*/ 1266757142 w 860"/>
                <a:gd name="T35" fmla="*/ 92442199 h 656"/>
                <a:gd name="T36" fmla="*/ 1135845378 w 860"/>
                <a:gd name="T37" fmla="*/ 0 h 656"/>
                <a:gd name="T38" fmla="*/ 974132577 w 860"/>
                <a:gd name="T39" fmla="*/ 30814720 h 656"/>
                <a:gd name="T40" fmla="*/ 681508012 w 860"/>
                <a:gd name="T41" fmla="*/ 154071639 h 656"/>
                <a:gd name="T42" fmla="*/ 650705013 w 860"/>
                <a:gd name="T43" fmla="*/ 277328558 h 656"/>
                <a:gd name="T44" fmla="*/ 485140365 w 860"/>
                <a:gd name="T45" fmla="*/ 338956036 h 656"/>
                <a:gd name="T46" fmla="*/ 96258881 w 860"/>
                <a:gd name="T47" fmla="*/ 493027676 h 656"/>
                <a:gd name="T48" fmla="*/ 34652883 w 860"/>
                <a:gd name="T49" fmla="*/ 493027676 h 656"/>
                <a:gd name="T50" fmla="*/ 65455882 w 860"/>
                <a:gd name="T51" fmla="*/ 677914035 h 656"/>
                <a:gd name="T52" fmla="*/ 96258881 w 860"/>
                <a:gd name="T53" fmla="*/ 801170954 h 656"/>
                <a:gd name="T54" fmla="*/ 0 w 860"/>
                <a:gd name="T55" fmla="*/ 986057314 h 656"/>
                <a:gd name="T56" fmla="*/ 196365684 w 860"/>
                <a:gd name="T57" fmla="*/ 1109314233 h 656"/>
                <a:gd name="T58" fmla="*/ 196365684 w 860"/>
                <a:gd name="T59" fmla="*/ 1232571151 h 656"/>
                <a:gd name="T60" fmla="*/ 292624565 w 860"/>
                <a:gd name="T61" fmla="*/ 1386642791 h 656"/>
                <a:gd name="T62" fmla="*/ 227168683 w 860"/>
                <a:gd name="T63" fmla="*/ 1540712467 h 656"/>
                <a:gd name="T64" fmla="*/ 323427564 w 860"/>
                <a:gd name="T65" fmla="*/ 1663969386 h 656"/>
                <a:gd name="T66" fmla="*/ 323427564 w 860"/>
                <a:gd name="T67" fmla="*/ 1818041026 h 656"/>
                <a:gd name="T68" fmla="*/ 485140365 w 860"/>
                <a:gd name="T69" fmla="*/ 1910485187 h 656"/>
                <a:gd name="T70" fmla="*/ 650705013 w 860"/>
                <a:gd name="T71" fmla="*/ 1972112665 h 656"/>
                <a:gd name="T72" fmla="*/ 812417814 w 860"/>
                <a:gd name="T73" fmla="*/ 1972112665 h 656"/>
                <a:gd name="T74" fmla="*/ 777764931 w 860"/>
                <a:gd name="T75" fmla="*/ 2095369584 h 656"/>
                <a:gd name="T76" fmla="*/ 939479694 w 860"/>
                <a:gd name="T77" fmla="*/ 2147483647 h 656"/>
                <a:gd name="T78" fmla="*/ 1039588459 w 860"/>
                <a:gd name="T79" fmla="*/ 2147483647 h 656"/>
                <a:gd name="T80" fmla="*/ 1039588459 w 860"/>
                <a:gd name="T81" fmla="*/ 2064554863 h 656"/>
                <a:gd name="T82" fmla="*/ 1232104259 w 860"/>
                <a:gd name="T83" fmla="*/ 2126184304 h 656"/>
                <a:gd name="T84" fmla="*/ 1297560141 w 860"/>
                <a:gd name="T85" fmla="*/ 2147483647 h 656"/>
                <a:gd name="T86" fmla="*/ 1459272942 w 860"/>
                <a:gd name="T87" fmla="*/ 2147483647 h 656"/>
                <a:gd name="T88" fmla="*/ 1620985743 w 860"/>
                <a:gd name="T89" fmla="*/ 2147483647 h 656"/>
                <a:gd name="T90" fmla="*/ 1686441625 w 860"/>
                <a:gd name="T91" fmla="*/ 2147483647 h 656"/>
                <a:gd name="T92" fmla="*/ 1786550391 w 860"/>
                <a:gd name="T93" fmla="*/ 2147483647 h 656"/>
                <a:gd name="T94" fmla="*/ 1913612271 w 860"/>
                <a:gd name="T95" fmla="*/ 2147483647 h 656"/>
                <a:gd name="T96" fmla="*/ 2013719074 w 860"/>
                <a:gd name="T97" fmla="*/ 2147483647 h 656"/>
                <a:gd name="T98" fmla="*/ 2044522073 w 860"/>
                <a:gd name="T99" fmla="*/ 2147483647 h 656"/>
                <a:gd name="T100" fmla="*/ 2140780954 w 860"/>
                <a:gd name="T101" fmla="*/ 2147483647 h 656"/>
                <a:gd name="T102" fmla="*/ 2147483647 w 860"/>
                <a:gd name="T103" fmla="*/ 2147483647 h 656"/>
                <a:gd name="T104" fmla="*/ 2147483647 w 860"/>
                <a:gd name="T105" fmla="*/ 2147483647 h 656"/>
                <a:gd name="T106" fmla="*/ 2147483647 w 860"/>
                <a:gd name="T107" fmla="*/ 2147483647 h 656"/>
                <a:gd name="T108" fmla="*/ 2147483647 w 860"/>
                <a:gd name="T109" fmla="*/ 2147483647 h 656"/>
                <a:gd name="T110" fmla="*/ 2147483647 w 860"/>
                <a:gd name="T111" fmla="*/ 2147483647 h 656"/>
                <a:gd name="T112" fmla="*/ 2147483647 w 860"/>
                <a:gd name="T113" fmla="*/ 2147483647 h 656"/>
                <a:gd name="T114" fmla="*/ 2147483647 w 860"/>
                <a:gd name="T115" fmla="*/ 2147483647 h 656"/>
                <a:gd name="T116" fmla="*/ 2147483647 w 860"/>
                <a:gd name="T117" fmla="*/ 2147483647 h 656"/>
                <a:gd name="T118" fmla="*/ 2147483647 w 860"/>
                <a:gd name="T119" fmla="*/ 2147483647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0"/>
            <p:cNvSpPr>
              <a:spLocks/>
            </p:cNvSpPr>
            <p:nvPr/>
          </p:nvSpPr>
          <p:spPr bwMode="auto">
            <a:xfrm>
              <a:off x="2814509" y="3277091"/>
              <a:ext cx="882419" cy="783973"/>
            </a:xfrm>
            <a:custGeom>
              <a:avLst/>
              <a:gdLst>
                <a:gd name="T0" fmla="*/ 2147483647 w 860"/>
                <a:gd name="T1" fmla="*/ 2147483647 h 656"/>
                <a:gd name="T2" fmla="*/ 2147483647 w 860"/>
                <a:gd name="T3" fmla="*/ 1787228268 h 656"/>
                <a:gd name="T4" fmla="*/ 2147483647 w 860"/>
                <a:gd name="T5" fmla="*/ 1756413547 h 656"/>
                <a:gd name="T6" fmla="*/ 2147483647 w 860"/>
                <a:gd name="T7" fmla="*/ 1602341908 h 656"/>
                <a:gd name="T8" fmla="*/ 2147483647 w 860"/>
                <a:gd name="T9" fmla="*/ 1355828070 h 656"/>
                <a:gd name="T10" fmla="*/ 2147483647 w 860"/>
                <a:gd name="T11" fmla="*/ 1232571151 h 656"/>
                <a:gd name="T12" fmla="*/ 2147483647 w 860"/>
                <a:gd name="T13" fmla="*/ 1016870071 h 656"/>
                <a:gd name="T14" fmla="*/ 2147483647 w 860"/>
                <a:gd name="T15" fmla="*/ 986057314 h 656"/>
                <a:gd name="T16" fmla="*/ 2147483647 w 860"/>
                <a:gd name="T17" fmla="*/ 893613153 h 656"/>
                <a:gd name="T18" fmla="*/ 2147483647 w 860"/>
                <a:gd name="T19" fmla="*/ 708728756 h 656"/>
                <a:gd name="T20" fmla="*/ 2147483647 w 860"/>
                <a:gd name="T21" fmla="*/ 400585477 h 656"/>
                <a:gd name="T22" fmla="*/ 2147483647 w 860"/>
                <a:gd name="T23" fmla="*/ 154071639 h 656"/>
                <a:gd name="T24" fmla="*/ 2147483647 w 860"/>
                <a:gd name="T25" fmla="*/ 61629441 h 656"/>
                <a:gd name="T26" fmla="*/ 2044522073 w 860"/>
                <a:gd name="T27" fmla="*/ 154071639 h 656"/>
                <a:gd name="T28" fmla="*/ 1721094509 w 860"/>
                <a:gd name="T29" fmla="*/ 92442199 h 656"/>
                <a:gd name="T30" fmla="*/ 1559381708 w 860"/>
                <a:gd name="T31" fmla="*/ 184886360 h 656"/>
                <a:gd name="T32" fmla="*/ 1393817060 w 860"/>
                <a:gd name="T33" fmla="*/ 154071639 h 656"/>
                <a:gd name="T34" fmla="*/ 1266757142 w 860"/>
                <a:gd name="T35" fmla="*/ 92442199 h 656"/>
                <a:gd name="T36" fmla="*/ 1135845378 w 860"/>
                <a:gd name="T37" fmla="*/ 0 h 656"/>
                <a:gd name="T38" fmla="*/ 974132577 w 860"/>
                <a:gd name="T39" fmla="*/ 30814720 h 656"/>
                <a:gd name="T40" fmla="*/ 681508012 w 860"/>
                <a:gd name="T41" fmla="*/ 154071639 h 656"/>
                <a:gd name="T42" fmla="*/ 650705013 w 860"/>
                <a:gd name="T43" fmla="*/ 277328558 h 656"/>
                <a:gd name="T44" fmla="*/ 485140365 w 860"/>
                <a:gd name="T45" fmla="*/ 338956036 h 656"/>
                <a:gd name="T46" fmla="*/ 96258881 w 860"/>
                <a:gd name="T47" fmla="*/ 493027676 h 656"/>
                <a:gd name="T48" fmla="*/ 34652883 w 860"/>
                <a:gd name="T49" fmla="*/ 493027676 h 656"/>
                <a:gd name="T50" fmla="*/ 65455882 w 860"/>
                <a:gd name="T51" fmla="*/ 677914035 h 656"/>
                <a:gd name="T52" fmla="*/ 96258881 w 860"/>
                <a:gd name="T53" fmla="*/ 801170954 h 656"/>
                <a:gd name="T54" fmla="*/ 0 w 860"/>
                <a:gd name="T55" fmla="*/ 986057314 h 656"/>
                <a:gd name="T56" fmla="*/ 196365684 w 860"/>
                <a:gd name="T57" fmla="*/ 1109314233 h 656"/>
                <a:gd name="T58" fmla="*/ 196365684 w 860"/>
                <a:gd name="T59" fmla="*/ 1232571151 h 656"/>
                <a:gd name="T60" fmla="*/ 292624565 w 860"/>
                <a:gd name="T61" fmla="*/ 1386642791 h 656"/>
                <a:gd name="T62" fmla="*/ 227168683 w 860"/>
                <a:gd name="T63" fmla="*/ 1540712467 h 656"/>
                <a:gd name="T64" fmla="*/ 323427564 w 860"/>
                <a:gd name="T65" fmla="*/ 1663969386 h 656"/>
                <a:gd name="T66" fmla="*/ 323427564 w 860"/>
                <a:gd name="T67" fmla="*/ 1818041026 h 656"/>
                <a:gd name="T68" fmla="*/ 485140365 w 860"/>
                <a:gd name="T69" fmla="*/ 1910485187 h 656"/>
                <a:gd name="T70" fmla="*/ 650705013 w 860"/>
                <a:gd name="T71" fmla="*/ 1972112665 h 656"/>
                <a:gd name="T72" fmla="*/ 812417814 w 860"/>
                <a:gd name="T73" fmla="*/ 1972112665 h 656"/>
                <a:gd name="T74" fmla="*/ 777764931 w 860"/>
                <a:gd name="T75" fmla="*/ 2095369584 h 656"/>
                <a:gd name="T76" fmla="*/ 939479694 w 860"/>
                <a:gd name="T77" fmla="*/ 2147483647 h 656"/>
                <a:gd name="T78" fmla="*/ 1039588459 w 860"/>
                <a:gd name="T79" fmla="*/ 2147483647 h 656"/>
                <a:gd name="T80" fmla="*/ 1039588459 w 860"/>
                <a:gd name="T81" fmla="*/ 2064554863 h 656"/>
                <a:gd name="T82" fmla="*/ 1232104259 w 860"/>
                <a:gd name="T83" fmla="*/ 2126184304 h 656"/>
                <a:gd name="T84" fmla="*/ 1297560141 w 860"/>
                <a:gd name="T85" fmla="*/ 2147483647 h 656"/>
                <a:gd name="T86" fmla="*/ 1459272942 w 860"/>
                <a:gd name="T87" fmla="*/ 2147483647 h 656"/>
                <a:gd name="T88" fmla="*/ 1620985743 w 860"/>
                <a:gd name="T89" fmla="*/ 2147483647 h 656"/>
                <a:gd name="T90" fmla="*/ 1686441625 w 860"/>
                <a:gd name="T91" fmla="*/ 2147483647 h 656"/>
                <a:gd name="T92" fmla="*/ 1686441625 w 860"/>
                <a:gd name="T93" fmla="*/ 2147483647 h 656"/>
                <a:gd name="T94" fmla="*/ 1786550391 w 860"/>
                <a:gd name="T95" fmla="*/ 2147483647 h 656"/>
                <a:gd name="T96" fmla="*/ 1913612271 w 860"/>
                <a:gd name="T97" fmla="*/ 2147483647 h 656"/>
                <a:gd name="T98" fmla="*/ 2013719074 w 860"/>
                <a:gd name="T99" fmla="*/ 2147483647 h 656"/>
                <a:gd name="T100" fmla="*/ 2044522073 w 860"/>
                <a:gd name="T101" fmla="*/ 2147483647 h 656"/>
                <a:gd name="T102" fmla="*/ 2140780954 w 860"/>
                <a:gd name="T103" fmla="*/ 2147483647 h 656"/>
                <a:gd name="T104" fmla="*/ 2147483647 w 860"/>
                <a:gd name="T105" fmla="*/ 2147483647 h 656"/>
                <a:gd name="T106" fmla="*/ 2147483647 w 860"/>
                <a:gd name="T107" fmla="*/ 2147483647 h 656"/>
                <a:gd name="T108" fmla="*/ 2147483647 w 860"/>
                <a:gd name="T109" fmla="*/ 2147483647 h 656"/>
                <a:gd name="T110" fmla="*/ 2147483647 w 860"/>
                <a:gd name="T111" fmla="*/ 2147483647 h 656"/>
                <a:gd name="T112" fmla="*/ 2147483647 w 860"/>
                <a:gd name="T113" fmla="*/ 2147483647 h 656"/>
                <a:gd name="T114" fmla="*/ 2147483647 w 860"/>
                <a:gd name="T115" fmla="*/ 2147483647 h 656"/>
                <a:gd name="T116" fmla="*/ 2147483647 w 860"/>
                <a:gd name="T117" fmla="*/ 2147483647 h 656"/>
                <a:gd name="T118" fmla="*/ 2147483647 w 860"/>
                <a:gd name="T119" fmla="*/ 2147483647 h 656"/>
                <a:gd name="T120" fmla="*/ 2147483647 w 860"/>
                <a:gd name="T121" fmla="*/ 2147483647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49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54036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Some </a:t>
            </a:r>
            <a:r>
              <a:rPr lang="en-US" sz="3200" b="1" dirty="0" smtClean="0">
                <a:solidFill>
                  <a:schemeClr val="bg1"/>
                </a:solidFill>
              </a:rPr>
              <a:t>European railway </a:t>
            </a:r>
            <a:r>
              <a:rPr lang="en-US" sz="3200" b="1" dirty="0">
                <a:solidFill>
                  <a:schemeClr val="bg1"/>
                </a:solidFill>
              </a:rPr>
              <a:t>undertakings are investing heavily in digitalization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Many customer-focused developments are underway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focus is on company use and not on a wider </a:t>
            </a:r>
            <a:r>
              <a:rPr lang="en-US" sz="3200" b="1" dirty="0" smtClean="0">
                <a:solidFill>
                  <a:schemeClr val="bg1"/>
                </a:solidFill>
              </a:rPr>
              <a:t>strategic agenda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8AE2-3155-4F3C-9D84-58A965A2BFC8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Digital Railways in </a:t>
            </a:r>
            <a:r>
              <a:rPr lang="sv-SE" sz="3200" dirty="0" err="1" smtClean="0"/>
              <a:t>Europe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56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9617-6250-4A4E-A789-B3C5DD958110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 Way Out for European Rail?</a:t>
            </a:r>
            <a:endParaRPr lang="en-GB" dirty="0"/>
          </a:p>
        </p:txBody>
      </p:sp>
      <p:sp>
        <p:nvSpPr>
          <p:cNvPr id="5" name="Pie 4"/>
          <p:cNvSpPr/>
          <p:nvPr/>
        </p:nvSpPr>
        <p:spPr>
          <a:xfrm>
            <a:off x="2001157" y="1410690"/>
            <a:ext cx="5176120" cy="4739918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DAA000"/>
          </a:solidFill>
          <a:ln>
            <a:noFill/>
          </a:ln>
        </p:spPr>
        <p:txBody>
          <a:bodyPr lIns="91429" tIns="45715" rIns="91429" bIns="45715" rtlCol="0" anchor="ctr" anchorCtr="0"/>
          <a:lstStyle/>
          <a:p>
            <a:pPr algn="ctr">
              <a:spcBef>
                <a:spcPts val="600"/>
              </a:spcBef>
            </a:pPr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Pie 5"/>
          <p:cNvSpPr/>
          <p:nvPr/>
        </p:nvSpPr>
        <p:spPr>
          <a:xfrm rot="16200000">
            <a:off x="2225759" y="1221934"/>
            <a:ext cx="4739913" cy="517612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E8AC00"/>
          </a:solidFill>
          <a:ln>
            <a:noFill/>
          </a:ln>
        </p:spPr>
        <p:txBody>
          <a:bodyPr lIns="91429" tIns="45715" rIns="91429" bIns="45715" rtlCol="0" anchor="ctr" anchorCtr="0"/>
          <a:lstStyle/>
          <a:p>
            <a:pPr algn="ctr">
              <a:spcBef>
                <a:spcPts val="600"/>
              </a:spcBef>
            </a:pPr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Pie 7"/>
          <p:cNvSpPr/>
          <p:nvPr/>
        </p:nvSpPr>
        <p:spPr>
          <a:xfrm rot="10800000">
            <a:off x="2090980" y="1413191"/>
            <a:ext cx="5009469" cy="4739917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E9AD00"/>
          </a:solidFill>
          <a:ln>
            <a:noFill/>
          </a:ln>
        </p:spPr>
        <p:txBody>
          <a:bodyPr lIns="91429" tIns="45715" rIns="91429" bIns="45715" rtlCol="0" anchor="ctr" anchorCtr="0"/>
          <a:lstStyle/>
          <a:p>
            <a:pPr algn="ctr">
              <a:spcBef>
                <a:spcPts val="600"/>
              </a:spcBef>
            </a:pPr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Pie 8"/>
          <p:cNvSpPr/>
          <p:nvPr/>
        </p:nvSpPr>
        <p:spPr>
          <a:xfrm rot="5400000">
            <a:off x="2225760" y="1231148"/>
            <a:ext cx="4739913" cy="5098998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DFA300"/>
          </a:solidFill>
          <a:ln>
            <a:noFill/>
          </a:ln>
        </p:spPr>
        <p:txBody>
          <a:bodyPr lIns="91429" tIns="45715" rIns="91429" bIns="45715" rtlCol="0" anchor="ctr" anchorCtr="0"/>
          <a:lstStyle/>
          <a:p>
            <a:pPr algn="ctr">
              <a:spcBef>
                <a:spcPts val="600"/>
              </a:spcBef>
            </a:pPr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40193" y="1284385"/>
            <a:ext cx="285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 err="1" smtClean="0">
                <a:solidFill>
                  <a:srgbClr val="0070C0"/>
                </a:solidFill>
              </a:rPr>
              <a:t>Single</a:t>
            </a:r>
            <a:r>
              <a:rPr lang="sv-SE" sz="2000" b="1" dirty="0" smtClean="0">
                <a:solidFill>
                  <a:srgbClr val="0070C0"/>
                </a:solidFill>
              </a:rPr>
              <a:t> </a:t>
            </a:r>
            <a:r>
              <a:rPr lang="sv-SE" sz="2000" b="1" dirty="0" err="1" smtClean="0">
                <a:solidFill>
                  <a:srgbClr val="0070C0"/>
                </a:solidFill>
              </a:rPr>
              <a:t>European</a:t>
            </a:r>
            <a:r>
              <a:rPr lang="sv-SE" sz="2000" b="1" dirty="0" smtClean="0">
                <a:solidFill>
                  <a:srgbClr val="0070C0"/>
                </a:solidFill>
              </a:rPr>
              <a:t> </a:t>
            </a:r>
            <a:br>
              <a:rPr lang="sv-SE" sz="2000" b="1" dirty="0" smtClean="0">
                <a:solidFill>
                  <a:srgbClr val="0070C0"/>
                </a:solidFill>
              </a:rPr>
            </a:br>
            <a:r>
              <a:rPr lang="sv-SE" sz="2000" b="1" dirty="0" smtClean="0">
                <a:solidFill>
                  <a:srgbClr val="0070C0"/>
                </a:solidFill>
              </a:rPr>
              <a:t>Railway Area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2722" y="5905308"/>
            <a:ext cx="225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 smtClean="0">
                <a:solidFill>
                  <a:srgbClr val="0070C0"/>
                </a:solidFill>
              </a:rPr>
              <a:t>Global </a:t>
            </a:r>
            <a:r>
              <a:rPr lang="sv-SE" sz="2000" b="1" dirty="0" err="1" smtClean="0">
                <a:solidFill>
                  <a:srgbClr val="0070C0"/>
                </a:solidFill>
              </a:rPr>
              <a:t>Reference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981" y="5876052"/>
            <a:ext cx="225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0070C0"/>
                </a:solidFill>
              </a:rPr>
              <a:t>Market </a:t>
            </a:r>
            <a:r>
              <a:rPr lang="sv-SE" sz="2000" b="1" dirty="0" err="1" smtClean="0">
                <a:solidFill>
                  <a:srgbClr val="0070C0"/>
                </a:solidFill>
              </a:rPr>
              <a:t>Orientation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3846" y="1272663"/>
            <a:ext cx="225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>
                <a:solidFill>
                  <a:srgbClr val="0070C0"/>
                </a:solidFill>
              </a:rPr>
              <a:t>Customer</a:t>
            </a:r>
            <a:r>
              <a:rPr lang="sv-SE" sz="2000" b="1" dirty="0" smtClean="0">
                <a:solidFill>
                  <a:srgbClr val="0070C0"/>
                </a:solidFill>
              </a:rPr>
              <a:t> Driven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43" name="Block Arc 42"/>
          <p:cNvSpPr/>
          <p:nvPr/>
        </p:nvSpPr>
        <p:spPr>
          <a:xfrm rot="5400000">
            <a:off x="2145182" y="1163067"/>
            <a:ext cx="4850658" cy="5241801"/>
          </a:xfrm>
          <a:prstGeom prst="blockArc">
            <a:avLst>
              <a:gd name="adj1" fmla="val 10800000"/>
              <a:gd name="adj2" fmla="val 10788223"/>
              <a:gd name="adj3" fmla="val 1455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9" tIns="45715" rIns="91429" bIns="45715" rtlCol="0" anchor="ctr" anchorCtr="0"/>
          <a:lstStyle/>
          <a:p>
            <a:pPr algn="ctr">
              <a:spcBef>
                <a:spcPts val="600"/>
              </a:spcBef>
            </a:pPr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3706" y="2174411"/>
            <a:ext cx="1843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 smtClean="0">
                <a:solidFill>
                  <a:srgbClr val="002060"/>
                </a:solidFill>
              </a:rPr>
              <a:t>Innovation </a:t>
            </a:r>
            <a:br>
              <a:rPr lang="sv-SE" sz="2400" b="1" dirty="0" smtClean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>&amp; digital </a:t>
            </a:r>
            <a:r>
              <a:rPr lang="sv-SE" sz="2400" b="1" dirty="0" err="1">
                <a:solidFill>
                  <a:srgbClr val="002060"/>
                </a:solidFill>
              </a:rPr>
              <a:t>t</a:t>
            </a:r>
            <a:r>
              <a:rPr lang="sv-SE" sz="2400" b="1" dirty="0" err="1" smtClean="0">
                <a:solidFill>
                  <a:srgbClr val="002060"/>
                </a:solidFill>
              </a:rPr>
              <a:t>echnologies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97321" y="2088693"/>
            <a:ext cx="1843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02060"/>
                </a:solidFill>
              </a:rPr>
              <a:t>EU-</a:t>
            </a:r>
            <a:r>
              <a:rPr lang="sv-SE" sz="2400" b="1" dirty="0" err="1" smtClean="0">
                <a:solidFill>
                  <a:srgbClr val="002060"/>
                </a:solidFill>
              </a:rPr>
              <a:t>wide</a:t>
            </a:r>
            <a:r>
              <a:rPr lang="sv-SE" sz="2400" b="1" dirty="0" smtClean="0">
                <a:solidFill>
                  <a:srgbClr val="002060"/>
                </a:solidFill>
              </a:rPr>
              <a:t> </a:t>
            </a:r>
            <a:r>
              <a:rPr lang="sv-SE" sz="2400" b="1" dirty="0" err="1" smtClean="0">
                <a:solidFill>
                  <a:srgbClr val="002060"/>
                </a:solidFill>
              </a:rPr>
              <a:t>regulation</a:t>
            </a:r>
            <a:r>
              <a:rPr lang="sv-SE" sz="2400" b="1" dirty="0" smtClean="0">
                <a:solidFill>
                  <a:srgbClr val="002060"/>
                </a:solidFill>
              </a:rPr>
              <a:t> &amp; </a:t>
            </a:r>
            <a:r>
              <a:rPr lang="sv-SE" sz="2400" b="1" dirty="0" err="1" smtClean="0">
                <a:solidFill>
                  <a:srgbClr val="002060"/>
                </a:solidFill>
              </a:rPr>
              <a:t>processes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97321" y="3989662"/>
            <a:ext cx="2294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solidFill>
                  <a:srgbClr val="002060"/>
                </a:solidFill>
              </a:rPr>
              <a:t>Technical</a:t>
            </a:r>
            <a:r>
              <a:rPr lang="sv-SE" sz="2400" b="1" dirty="0" smtClean="0">
                <a:solidFill>
                  <a:srgbClr val="002060"/>
                </a:solidFill>
              </a:rPr>
              <a:t> </a:t>
            </a:r>
            <a:r>
              <a:rPr lang="sv-SE" sz="2400" b="1" dirty="0" err="1">
                <a:solidFill>
                  <a:srgbClr val="002060"/>
                </a:solidFill>
              </a:rPr>
              <a:t>h</a:t>
            </a:r>
            <a:r>
              <a:rPr lang="sv-SE" sz="2400" b="1" dirty="0" err="1" smtClean="0">
                <a:solidFill>
                  <a:srgbClr val="002060"/>
                </a:solidFill>
              </a:rPr>
              <a:t>armonisation</a:t>
            </a:r>
            <a:r>
              <a:rPr lang="sv-SE" sz="2400" b="1" dirty="0" smtClean="0">
                <a:solidFill>
                  <a:srgbClr val="002060"/>
                </a:solidFill>
              </a:rPr>
              <a:t>, in </a:t>
            </a:r>
            <a:r>
              <a:rPr lang="sv-SE" sz="2400" b="1" dirty="0" err="1" smtClean="0">
                <a:solidFill>
                  <a:srgbClr val="002060"/>
                </a:solidFill>
              </a:rPr>
              <a:t>particular</a:t>
            </a:r>
            <a:r>
              <a:rPr lang="sv-SE" sz="2400" b="1" dirty="0" smtClean="0">
                <a:solidFill>
                  <a:srgbClr val="002060"/>
                </a:solidFill>
              </a:rPr>
              <a:t> ERTMS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7370" y="4174327"/>
            <a:ext cx="2486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 err="1" smtClean="0">
                <a:solidFill>
                  <a:srgbClr val="002060"/>
                </a:solidFill>
              </a:rPr>
              <a:t>Cooperation</a:t>
            </a:r>
            <a:r>
              <a:rPr lang="sv-SE" sz="2400" b="1" dirty="0" smtClean="0">
                <a:solidFill>
                  <a:srgbClr val="002060"/>
                </a:solidFill>
              </a:rPr>
              <a:t> &amp; </a:t>
            </a:r>
            <a:r>
              <a:rPr lang="sv-SE" sz="2400" b="1" dirty="0" err="1" smtClean="0">
                <a:solidFill>
                  <a:srgbClr val="002060"/>
                </a:solidFill>
              </a:rPr>
              <a:t>competitive</a:t>
            </a:r>
            <a:r>
              <a:rPr lang="sv-SE" sz="2400" b="1" dirty="0" smtClean="0">
                <a:solidFill>
                  <a:srgbClr val="002060"/>
                </a:solidFill>
              </a:rPr>
              <a:t> operation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4142686" y="1056373"/>
            <a:ext cx="814260" cy="1372668"/>
          </a:xfrm>
          <a:prstGeom prst="rightArrow">
            <a:avLst>
              <a:gd name="adj1" fmla="val 50000"/>
              <a:gd name="adj2" fmla="val 80170"/>
            </a:avLst>
          </a:prstGeom>
          <a:solidFill>
            <a:srgbClr val="C79200"/>
          </a:solidFill>
          <a:ln>
            <a:noFill/>
          </a:ln>
        </p:spPr>
        <p:txBody>
          <a:bodyPr lIns="91429" tIns="45715" rIns="91429" bIns="45715" rtlCol="0" anchor="ctr" anchorCtr="0"/>
          <a:lstStyle/>
          <a:p>
            <a:pPr algn="ctr">
              <a:spcBef>
                <a:spcPts val="600"/>
              </a:spcBef>
            </a:pPr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520" y="3789040"/>
            <a:ext cx="86409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589781" y="1056373"/>
            <a:ext cx="5933" cy="5252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14336" y="2389445"/>
            <a:ext cx="225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 smtClean="0"/>
              <a:t>Less </a:t>
            </a:r>
            <a:br>
              <a:rPr lang="sv-SE" b="1" dirty="0" smtClean="0"/>
            </a:br>
            <a:r>
              <a:rPr lang="sv-SE" b="1" dirty="0" err="1" smtClean="0"/>
              <a:t>Fragmentation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86698" y="4365407"/>
            <a:ext cx="225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Cost</a:t>
            </a:r>
            <a:r>
              <a:rPr lang="sv-SE" b="1" dirty="0" smtClean="0"/>
              <a:t> down -</a:t>
            </a:r>
            <a:endParaRPr lang="en-GB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86698" y="4647880"/>
            <a:ext cx="225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Quality </a:t>
            </a:r>
            <a:r>
              <a:rPr lang="sv-SE" b="1" dirty="0" err="1" smtClean="0"/>
              <a:t>up</a:t>
            </a:r>
            <a:endParaRPr lang="en-GB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63433" y="2389444"/>
            <a:ext cx="225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Attractive</a:t>
            </a:r>
            <a:r>
              <a:rPr lang="sv-SE" b="1" dirty="0" smtClean="0"/>
              <a:t> for</a:t>
            </a:r>
            <a:br>
              <a:rPr lang="sv-SE" b="1" dirty="0" smtClean="0"/>
            </a:br>
            <a:r>
              <a:rPr lang="sv-SE" b="1" dirty="0" err="1" smtClean="0"/>
              <a:t>Customers</a:t>
            </a:r>
            <a:endParaRPr lang="en-GB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260601" y="4647879"/>
            <a:ext cx="225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Interoperability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8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2e36d32-ecd5-4560-bb55-e2bc9bf99776@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952500"/>
            <a:ext cx="6719912" cy="438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4749420"/>
          <a:ext cx="8640960" cy="155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8AE2-3155-4F3C-9D84-58A965A2BFC8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Benefits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 </a:t>
            </a:r>
            <a:r>
              <a:rPr lang="sv-SE" dirty="0" err="1" smtClean="0"/>
              <a:t>Harmonized</a:t>
            </a:r>
            <a:r>
              <a:rPr lang="sv-SE" dirty="0" smtClean="0"/>
              <a:t>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8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1214438" y="0"/>
            <a:ext cx="7929562" cy="952500"/>
          </a:xfrm>
        </p:spPr>
        <p:txBody>
          <a:bodyPr/>
          <a:lstStyle/>
          <a:p>
            <a:r>
              <a:rPr lang="en-US" altLang="en-US" smtClean="0"/>
              <a:t>The Vision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19113" y="1008063"/>
            <a:ext cx="671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From</a:t>
            </a:r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953771" y="3336130"/>
            <a:ext cx="7131821" cy="360363"/>
          </a:xfrm>
          <a:prstGeom prst="homePlate">
            <a:avLst>
              <a:gd name="adj" fmla="val 139681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de-DE" altLang="en-US" dirty="0" smtClean="0"/>
              <a:t>Standardisation and </a:t>
            </a:r>
            <a:r>
              <a:rPr lang="de-DE" altLang="en-US" dirty="0" err="1" smtClean="0"/>
              <a:t>Coordinated</a:t>
            </a:r>
            <a:r>
              <a:rPr lang="de-DE" altLang="en-US" dirty="0" smtClean="0"/>
              <a:t> Innovation</a:t>
            </a:r>
            <a:endParaRPr lang="de-DE" altLang="en-US" dirty="0"/>
          </a:p>
        </p:txBody>
      </p:sp>
      <p:grpSp>
        <p:nvGrpSpPr>
          <p:cNvPr id="11294" name="Group 30"/>
          <p:cNvGrpSpPr>
            <a:grpSpLocks/>
          </p:cNvGrpSpPr>
          <p:nvPr/>
        </p:nvGrpSpPr>
        <p:grpSpPr bwMode="auto">
          <a:xfrm>
            <a:off x="2326142" y="3840955"/>
            <a:ext cx="1944688" cy="431800"/>
            <a:chOff x="1882" y="2795"/>
            <a:chExt cx="1225" cy="272"/>
          </a:xfrm>
        </p:grpSpPr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1882" y="2795"/>
              <a:ext cx="99" cy="272"/>
            </a:xfrm>
            <a:prstGeom prst="rect">
              <a:avLst/>
            </a:prstGeom>
            <a:solidFill>
              <a:srgbClr val="E9AD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900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1981" y="2795"/>
              <a:ext cx="1126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1000"/>
            </a:p>
          </p:txBody>
        </p:sp>
      </p:grpSp>
      <p:grpSp>
        <p:nvGrpSpPr>
          <p:cNvPr id="11295" name="Group 31"/>
          <p:cNvGrpSpPr>
            <a:grpSpLocks/>
          </p:cNvGrpSpPr>
          <p:nvPr/>
        </p:nvGrpSpPr>
        <p:grpSpPr bwMode="auto">
          <a:xfrm>
            <a:off x="2757942" y="4056855"/>
            <a:ext cx="1944688" cy="431800"/>
            <a:chOff x="1882" y="2795"/>
            <a:chExt cx="1225" cy="272"/>
          </a:xfrm>
        </p:grpSpPr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1882" y="2795"/>
              <a:ext cx="99" cy="272"/>
            </a:xfrm>
            <a:prstGeom prst="rect">
              <a:avLst/>
            </a:prstGeom>
            <a:solidFill>
              <a:srgbClr val="E9AD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900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1981" y="2795"/>
              <a:ext cx="1126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1000"/>
            </a:p>
          </p:txBody>
        </p:sp>
      </p:grpSp>
      <p:grpSp>
        <p:nvGrpSpPr>
          <p:cNvPr id="11298" name="Group 34"/>
          <p:cNvGrpSpPr>
            <a:grpSpLocks/>
          </p:cNvGrpSpPr>
          <p:nvPr/>
        </p:nvGrpSpPr>
        <p:grpSpPr bwMode="auto">
          <a:xfrm>
            <a:off x="3262766" y="4128293"/>
            <a:ext cx="2236719" cy="431800"/>
            <a:chOff x="1882" y="2795"/>
            <a:chExt cx="1225" cy="272"/>
          </a:xfrm>
        </p:grpSpPr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1882" y="2795"/>
              <a:ext cx="99" cy="272"/>
            </a:xfrm>
            <a:prstGeom prst="rect">
              <a:avLst/>
            </a:prstGeom>
            <a:solidFill>
              <a:srgbClr val="E9AD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900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1981" y="2795"/>
              <a:ext cx="1126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1000"/>
            </a:p>
          </p:txBody>
        </p:sp>
      </p:grpSp>
      <p:grpSp>
        <p:nvGrpSpPr>
          <p:cNvPr id="11301" name="Group 37"/>
          <p:cNvGrpSpPr>
            <a:grpSpLocks/>
          </p:cNvGrpSpPr>
          <p:nvPr/>
        </p:nvGrpSpPr>
        <p:grpSpPr bwMode="auto">
          <a:xfrm>
            <a:off x="3621542" y="4633118"/>
            <a:ext cx="1368425" cy="431800"/>
            <a:chOff x="1882" y="2795"/>
            <a:chExt cx="1225" cy="272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1882" y="2795"/>
              <a:ext cx="99" cy="272"/>
            </a:xfrm>
            <a:prstGeom prst="rect">
              <a:avLst/>
            </a:prstGeom>
            <a:solidFill>
              <a:srgbClr val="E9AD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900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1981" y="2795"/>
              <a:ext cx="1126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1000"/>
            </a:p>
          </p:txBody>
        </p:sp>
      </p:grpSp>
      <p:grpSp>
        <p:nvGrpSpPr>
          <p:cNvPr id="11307" name="Group 43"/>
          <p:cNvGrpSpPr>
            <a:grpSpLocks/>
          </p:cNvGrpSpPr>
          <p:nvPr/>
        </p:nvGrpSpPr>
        <p:grpSpPr bwMode="auto">
          <a:xfrm>
            <a:off x="4342267" y="4417218"/>
            <a:ext cx="2393020" cy="431800"/>
            <a:chOff x="1882" y="2795"/>
            <a:chExt cx="1225" cy="272"/>
          </a:xfrm>
        </p:grpSpPr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1882" y="2795"/>
              <a:ext cx="99" cy="272"/>
            </a:xfrm>
            <a:prstGeom prst="rect">
              <a:avLst/>
            </a:prstGeom>
            <a:solidFill>
              <a:srgbClr val="E9AD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900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1981" y="2795"/>
              <a:ext cx="1126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1000"/>
            </a:p>
          </p:txBody>
        </p:sp>
      </p:grp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1894342" y="362505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2326142" y="362505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2829380" y="3625055"/>
            <a:ext cx="5048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>
            <a:off x="3262767" y="3625055"/>
            <a:ext cx="4318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>
            <a:off x="3478667" y="3625055"/>
            <a:ext cx="5032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>
            <a:off x="3910467" y="3625055"/>
            <a:ext cx="4318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505280" y="2701924"/>
            <a:ext cx="415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dirty="0" err="1"/>
              <a:t>To</a:t>
            </a:r>
            <a:endParaRPr lang="de-DE" altLang="en-US" dirty="0"/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3981905" y="506491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en-US"/>
          </a:p>
        </p:txBody>
      </p: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1102738" y="5709089"/>
            <a:ext cx="70064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Clr>
                <a:srgbClr val="00B050"/>
              </a:buClr>
              <a:buSzPct val="175000"/>
              <a:buFont typeface="Wingdings" panose="05000000000000000000" pitchFamily="2" charset="2"/>
              <a:buChar char=""/>
            </a:pPr>
            <a:r>
              <a:rPr lang="de-DE" altLang="en-US" dirty="0" err="1"/>
              <a:t>Lower</a:t>
            </a:r>
            <a:r>
              <a:rPr lang="de-DE" altLang="en-US" dirty="0"/>
              <a:t> </a:t>
            </a:r>
            <a:r>
              <a:rPr lang="de-DE" altLang="en-US" dirty="0" err="1"/>
              <a:t>costs</a:t>
            </a:r>
            <a:r>
              <a:rPr lang="de-DE" altLang="en-US" dirty="0"/>
              <a:t>, </a:t>
            </a:r>
            <a:r>
              <a:rPr lang="de-DE" altLang="en-US" dirty="0" err="1"/>
              <a:t>better</a:t>
            </a:r>
            <a:r>
              <a:rPr lang="de-DE" altLang="en-US" dirty="0"/>
              <a:t> </a:t>
            </a:r>
            <a:r>
              <a:rPr lang="de-DE" altLang="en-US" dirty="0" err="1"/>
              <a:t>quality</a:t>
            </a:r>
            <a:r>
              <a:rPr lang="de-DE" altLang="en-US" dirty="0"/>
              <a:t> </a:t>
            </a: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customers</a:t>
            </a:r>
            <a:r>
              <a:rPr lang="de-DE" altLang="en-US" dirty="0"/>
              <a:t>, </a:t>
            </a:r>
            <a:r>
              <a:rPr lang="de-DE" altLang="en-US" dirty="0" err="1"/>
              <a:t>better</a:t>
            </a:r>
            <a:r>
              <a:rPr lang="de-DE" altLang="en-US" dirty="0"/>
              <a:t> </a:t>
            </a:r>
            <a:r>
              <a:rPr lang="de-DE" altLang="en-US" dirty="0" err="1"/>
              <a:t>margins</a:t>
            </a:r>
            <a:r>
              <a:rPr lang="de-DE" altLang="en-US" dirty="0"/>
              <a:t> </a:t>
            </a: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suppliers</a:t>
            </a:r>
            <a:endParaRPr lang="de-DE" altLang="en-US" dirty="0"/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3334205" y="4223543"/>
            <a:ext cx="209384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000" dirty="0" smtClean="0"/>
              <a:t>Enhanced </a:t>
            </a:r>
            <a:r>
              <a:rPr lang="de-DE" altLang="en-US" sz="1000" dirty="0" err="1"/>
              <a:t>train</a:t>
            </a:r>
            <a:r>
              <a:rPr lang="de-DE" altLang="en-US" sz="1000" dirty="0"/>
              <a:t> </a:t>
            </a:r>
            <a:r>
              <a:rPr lang="de-DE" altLang="en-US" sz="1000" dirty="0" err="1"/>
              <a:t>development</a:t>
            </a:r>
            <a:r>
              <a:rPr lang="de-DE" altLang="en-US" sz="1000" dirty="0"/>
              <a:t> </a:t>
            </a:r>
            <a:r>
              <a:rPr lang="de-DE" altLang="en-US" sz="1000" dirty="0" err="1"/>
              <a:t>project</a:t>
            </a:r>
            <a:endParaRPr lang="de-DE" altLang="en-US" sz="1000" dirty="0"/>
          </a:p>
        </p:txBody>
      </p: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4270830" y="4488655"/>
            <a:ext cx="24644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200" dirty="0" smtClean="0"/>
              <a:t>Enhanced </a:t>
            </a:r>
            <a:r>
              <a:rPr lang="de-DE" altLang="en-US" sz="1200" dirty="0" err="1"/>
              <a:t>train</a:t>
            </a:r>
            <a:r>
              <a:rPr lang="de-DE" altLang="en-US" sz="1200" dirty="0"/>
              <a:t> </a:t>
            </a:r>
            <a:r>
              <a:rPr lang="de-DE" altLang="en-US" sz="1200" dirty="0" err="1"/>
              <a:t>development</a:t>
            </a:r>
            <a:r>
              <a:rPr lang="de-DE" altLang="en-US" sz="1200" dirty="0"/>
              <a:t> </a:t>
            </a:r>
            <a:r>
              <a:rPr lang="de-DE" altLang="en-US" sz="1200" dirty="0" err="1"/>
              <a:t>project</a:t>
            </a:r>
            <a:endParaRPr lang="de-DE" alt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394053" y="1151055"/>
            <a:ext cx="6691539" cy="1543991"/>
            <a:chOff x="1908175" y="1092847"/>
            <a:chExt cx="6902359" cy="2016125"/>
          </a:xfrm>
        </p:grpSpPr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1908175" y="1092847"/>
              <a:ext cx="2592388" cy="431800"/>
              <a:chOff x="793" y="935"/>
              <a:chExt cx="1633" cy="272"/>
            </a:xfrm>
          </p:grpSpPr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793" y="935"/>
                <a:ext cx="499" cy="272"/>
              </a:xfrm>
              <a:prstGeom prst="rect">
                <a:avLst/>
              </a:prstGeom>
              <a:solidFill>
                <a:srgbClr val="E9AD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en-US" sz="700" dirty="0"/>
                  <a:t>Development</a:t>
                </a:r>
              </a:p>
              <a:p>
                <a:pPr algn="ctr"/>
                <a:r>
                  <a:rPr lang="de-DE" altLang="en-US" sz="700" dirty="0"/>
                  <a:t>3 </a:t>
                </a:r>
                <a:r>
                  <a:rPr lang="de-DE" altLang="en-US" sz="700" dirty="0" err="1"/>
                  <a:t>years</a:t>
                </a:r>
                <a:endParaRPr lang="de-DE" altLang="en-US" sz="700" dirty="0"/>
              </a:p>
              <a:p>
                <a:pPr algn="ctr"/>
                <a:r>
                  <a:rPr lang="de-DE" altLang="en-US" sz="700" dirty="0"/>
                  <a:t> </a:t>
                </a:r>
                <a:r>
                  <a:rPr lang="de-DE" altLang="en-US" sz="700" dirty="0" smtClean="0"/>
                  <a:t>&gt;100 </a:t>
                </a:r>
                <a:r>
                  <a:rPr lang="de-DE" altLang="en-US" sz="700" dirty="0"/>
                  <a:t>MEUR </a:t>
                </a:r>
                <a:r>
                  <a:rPr lang="de-DE" altLang="en-US" sz="700" dirty="0" err="1"/>
                  <a:t>cost</a:t>
                </a:r>
                <a:endParaRPr lang="de-DE" altLang="en-US" sz="700" dirty="0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1292" y="935"/>
                <a:ext cx="1134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en-US" sz="1000"/>
                  <a:t>Delivery 5 years</a:t>
                </a:r>
              </a:p>
              <a:p>
                <a:pPr algn="ctr"/>
                <a:r>
                  <a:rPr lang="de-DE" altLang="en-US" sz="1000"/>
                  <a:t>1 bEUR revenue</a:t>
                </a:r>
              </a:p>
            </p:txBody>
          </p:sp>
        </p:grpSp>
        <p:grpSp>
          <p:nvGrpSpPr>
            <p:cNvPr id="11275" name="Group 11"/>
            <p:cNvGrpSpPr>
              <a:grpSpLocks/>
            </p:cNvGrpSpPr>
            <p:nvPr/>
          </p:nvGrpSpPr>
          <p:grpSpPr bwMode="auto">
            <a:xfrm>
              <a:off x="2125663" y="1669109"/>
              <a:ext cx="2592387" cy="431800"/>
              <a:chOff x="1020" y="1434"/>
              <a:chExt cx="1633" cy="272"/>
            </a:xfrm>
          </p:grpSpPr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1020" y="1434"/>
                <a:ext cx="499" cy="272"/>
              </a:xfrm>
              <a:prstGeom prst="rect">
                <a:avLst/>
              </a:prstGeom>
              <a:solidFill>
                <a:srgbClr val="E9AD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sz="900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1134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sz="1000"/>
              </a:p>
            </p:txBody>
          </p:sp>
        </p:grpSp>
        <p:grpSp>
          <p:nvGrpSpPr>
            <p:cNvPr id="11276" name="Group 12"/>
            <p:cNvGrpSpPr>
              <a:grpSpLocks/>
            </p:cNvGrpSpPr>
            <p:nvPr/>
          </p:nvGrpSpPr>
          <p:grpSpPr bwMode="auto">
            <a:xfrm>
              <a:off x="2628900" y="2173934"/>
              <a:ext cx="2592388" cy="431800"/>
              <a:chOff x="1020" y="1434"/>
              <a:chExt cx="1633" cy="272"/>
            </a:xfrm>
          </p:grpSpPr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1020" y="1434"/>
                <a:ext cx="499" cy="272"/>
              </a:xfrm>
              <a:prstGeom prst="rect">
                <a:avLst/>
              </a:prstGeom>
              <a:solidFill>
                <a:srgbClr val="E9AD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sz="900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1134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sz="1000"/>
              </a:p>
            </p:txBody>
          </p:sp>
        </p:grpSp>
        <p:grpSp>
          <p:nvGrpSpPr>
            <p:cNvPr id="11279" name="Group 15"/>
            <p:cNvGrpSpPr>
              <a:grpSpLocks/>
            </p:cNvGrpSpPr>
            <p:nvPr/>
          </p:nvGrpSpPr>
          <p:grpSpPr bwMode="auto">
            <a:xfrm>
              <a:off x="2197100" y="2677172"/>
              <a:ext cx="2592388" cy="431800"/>
              <a:chOff x="1020" y="1434"/>
              <a:chExt cx="1633" cy="272"/>
            </a:xfrm>
          </p:grpSpPr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1020" y="1434"/>
                <a:ext cx="499" cy="272"/>
              </a:xfrm>
              <a:prstGeom prst="rect">
                <a:avLst/>
              </a:prstGeom>
              <a:solidFill>
                <a:srgbClr val="E9AD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sz="900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1134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sz="1000"/>
              </a:p>
            </p:txBody>
          </p:sp>
        </p:grpSp>
        <p:grpSp>
          <p:nvGrpSpPr>
            <p:cNvPr id="11282" name="Group 18"/>
            <p:cNvGrpSpPr>
              <a:grpSpLocks/>
            </p:cNvGrpSpPr>
            <p:nvPr/>
          </p:nvGrpSpPr>
          <p:grpSpPr bwMode="auto">
            <a:xfrm>
              <a:off x="2773363" y="2532709"/>
              <a:ext cx="2592387" cy="431800"/>
              <a:chOff x="1020" y="1434"/>
              <a:chExt cx="1633" cy="272"/>
            </a:xfrm>
          </p:grpSpPr>
          <p:sp>
            <p:nvSpPr>
              <p:cNvPr id="11283" name="Rectangle 19"/>
              <p:cNvSpPr>
                <a:spLocks noChangeArrowheads="1"/>
              </p:cNvSpPr>
              <p:nvPr/>
            </p:nvSpPr>
            <p:spPr bwMode="auto">
              <a:xfrm>
                <a:off x="1020" y="1434"/>
                <a:ext cx="499" cy="272"/>
              </a:xfrm>
              <a:prstGeom prst="rect">
                <a:avLst/>
              </a:prstGeom>
              <a:solidFill>
                <a:srgbClr val="E9AD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sz="900"/>
              </a:p>
            </p:txBody>
          </p:sp>
          <p:sp>
            <p:nvSpPr>
              <p:cNvPr id="11284" name="Rectangle 20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1134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sz="1000"/>
              </a:p>
            </p:txBody>
          </p:sp>
        </p:grpSp>
        <p:grpSp>
          <p:nvGrpSpPr>
            <p:cNvPr id="11285" name="Group 21"/>
            <p:cNvGrpSpPr>
              <a:grpSpLocks/>
            </p:cNvGrpSpPr>
            <p:nvPr/>
          </p:nvGrpSpPr>
          <p:grpSpPr bwMode="auto">
            <a:xfrm>
              <a:off x="3133725" y="2316809"/>
              <a:ext cx="2592388" cy="431800"/>
              <a:chOff x="1020" y="1434"/>
              <a:chExt cx="1633" cy="272"/>
            </a:xfrm>
          </p:grpSpPr>
          <p:sp>
            <p:nvSpPr>
              <p:cNvPr id="11286" name="Rectangle 22"/>
              <p:cNvSpPr>
                <a:spLocks noChangeArrowheads="1"/>
              </p:cNvSpPr>
              <p:nvPr/>
            </p:nvSpPr>
            <p:spPr bwMode="auto">
              <a:xfrm>
                <a:off x="1020" y="1434"/>
                <a:ext cx="499" cy="272"/>
              </a:xfrm>
              <a:prstGeom prst="rect">
                <a:avLst/>
              </a:prstGeom>
              <a:solidFill>
                <a:srgbClr val="E9AD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sz="900"/>
              </a:p>
            </p:txBody>
          </p:sp>
          <p:sp>
            <p:nvSpPr>
              <p:cNvPr id="11287" name="Rectangle 23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1134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sz="1000"/>
              </a:p>
            </p:txBody>
          </p:sp>
        </p:grpSp>
        <p:sp>
          <p:nvSpPr>
            <p:cNvPr id="11319" name="Text Box 55"/>
            <p:cNvSpPr txBox="1">
              <a:spLocks noChangeArrowheads="1"/>
            </p:cNvSpPr>
            <p:nvPr/>
          </p:nvSpPr>
          <p:spPr bwMode="auto">
            <a:xfrm>
              <a:off x="2341563" y="1740547"/>
              <a:ext cx="212883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200"/>
                <a:t>New train development project</a:t>
              </a:r>
            </a:p>
          </p:txBody>
        </p:sp>
        <p:sp>
          <p:nvSpPr>
            <p:cNvPr id="11320" name="Text Box 56"/>
            <p:cNvSpPr txBox="1">
              <a:spLocks noChangeArrowheads="1"/>
            </p:cNvSpPr>
            <p:nvPr/>
          </p:nvSpPr>
          <p:spPr bwMode="auto">
            <a:xfrm>
              <a:off x="3349625" y="2389834"/>
              <a:ext cx="21288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200"/>
                <a:t>New train development project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79457" y="1521472"/>
              <a:ext cx="3231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"/>
              </a:pPr>
              <a:r>
                <a:rPr lang="en-US" dirty="0" smtClean="0"/>
                <a:t>Fragmented national markets</a:t>
              </a:r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"/>
              </a:pPr>
              <a:r>
                <a:rPr lang="en-US" dirty="0" smtClean="0"/>
                <a:t>Project specific design</a:t>
              </a:r>
              <a:endParaRPr lang="en-US" dirty="0"/>
            </a:p>
          </p:txBody>
        </p:sp>
      </p:grp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57" y="3816147"/>
            <a:ext cx="1905762" cy="85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1" y="4070473"/>
            <a:ext cx="1246662" cy="1362630"/>
          </a:xfr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129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814" y="1217514"/>
            <a:ext cx="6100244" cy="5040560"/>
          </a:xfrm>
        </p:spPr>
        <p:txBody>
          <a:bodyPr>
            <a:normAutofit/>
          </a:bodyPr>
          <a:lstStyle/>
          <a:p>
            <a:r>
              <a:rPr lang="de-DE" sz="1600" b="1" dirty="0"/>
              <a:t>Die Welt: </a:t>
            </a:r>
            <a:r>
              <a:rPr lang="de-DE" sz="1600" dirty="0" smtClean="0"/>
              <a:t>„</a:t>
            </a:r>
            <a:r>
              <a:rPr lang="de-DE" sz="1600" dirty="0" err="1" smtClean="0"/>
              <a:t>You</a:t>
            </a:r>
            <a:r>
              <a:rPr lang="de-DE" sz="1600" dirty="0" smtClean="0"/>
              <a:t> still </a:t>
            </a:r>
            <a:r>
              <a:rPr lang="de-DE" sz="1600" dirty="0" err="1" smtClean="0"/>
              <a:t>enjoy</a:t>
            </a:r>
            <a:r>
              <a:rPr lang="de-DE" sz="1600" dirty="0" smtClean="0"/>
              <a:t> </a:t>
            </a:r>
            <a:r>
              <a:rPr lang="de-DE" sz="1600" dirty="0" err="1" smtClean="0"/>
              <a:t>driving</a:t>
            </a:r>
            <a:r>
              <a:rPr lang="de-DE" sz="1600" dirty="0" smtClean="0"/>
              <a:t> </a:t>
            </a:r>
            <a:r>
              <a:rPr lang="de-DE" sz="1600" dirty="0" err="1" smtClean="0"/>
              <a:t>yourself</a:t>
            </a:r>
            <a:r>
              <a:rPr lang="de-DE" sz="1600" dirty="0" smtClean="0"/>
              <a:t>?“ </a:t>
            </a:r>
            <a:br>
              <a:rPr lang="de-DE" sz="1600" dirty="0" smtClean="0"/>
            </a:br>
            <a:r>
              <a:rPr lang="de-DE" sz="1600" b="1" dirty="0" smtClean="0"/>
              <a:t>Dieter </a:t>
            </a:r>
            <a:r>
              <a:rPr lang="de-DE" sz="1600" b="1" dirty="0" err="1" smtClean="0"/>
              <a:t>Zetsche</a:t>
            </a:r>
            <a:r>
              <a:rPr lang="de-DE" sz="1600" b="1" dirty="0"/>
              <a:t>: </a:t>
            </a:r>
            <a:r>
              <a:rPr lang="de-DE" sz="1600" dirty="0" smtClean="0"/>
              <a:t>„... </a:t>
            </a:r>
            <a:r>
              <a:rPr lang="de-DE" sz="1600" dirty="0" err="1" smtClean="0"/>
              <a:t>Whenever</a:t>
            </a:r>
            <a:r>
              <a:rPr lang="de-DE" sz="1600" dirty="0" smtClean="0"/>
              <a:t> time </a:t>
            </a:r>
            <a:r>
              <a:rPr lang="de-DE" sz="1600" dirty="0" err="1" smtClean="0"/>
              <a:t>allows</a:t>
            </a:r>
            <a:r>
              <a:rPr lang="de-DE" sz="1600" dirty="0" smtClean="0"/>
              <a:t>, </a:t>
            </a:r>
            <a:r>
              <a:rPr lang="de-DE" sz="1600" dirty="0" err="1" smtClean="0"/>
              <a:t>or</a:t>
            </a:r>
            <a:r>
              <a:rPr lang="de-DE" sz="1600" dirty="0" smtClean="0"/>
              <a:t> at </a:t>
            </a:r>
            <a:r>
              <a:rPr lang="de-DE" sz="1600" dirty="0" err="1" smtClean="0"/>
              <a:t>test</a:t>
            </a:r>
            <a:r>
              <a:rPr lang="de-DE" sz="1600" dirty="0" smtClean="0"/>
              <a:t> </a:t>
            </a:r>
            <a:r>
              <a:rPr lang="de-DE" sz="1600" dirty="0" err="1" smtClean="0"/>
              <a:t>drives</a:t>
            </a:r>
            <a:r>
              <a:rPr lang="de-DE" sz="1600" dirty="0" smtClean="0"/>
              <a:t>, I do </a:t>
            </a:r>
            <a:r>
              <a:rPr lang="fr-BE" sz="1600" dirty="0" smtClean="0"/>
              <a:t/>
            </a:r>
            <a:br>
              <a:rPr lang="fr-BE" sz="1600" dirty="0" smtClean="0"/>
            </a:br>
            <a:r>
              <a:rPr lang="de-DE" sz="1600" dirty="0" smtClean="0"/>
              <a:t>not miss </a:t>
            </a:r>
            <a:r>
              <a:rPr lang="de-DE" sz="1600" dirty="0" err="1" smtClean="0"/>
              <a:t>any</a:t>
            </a:r>
            <a:r>
              <a:rPr lang="de-DE" sz="1600" dirty="0" smtClean="0"/>
              <a:t> </a:t>
            </a:r>
            <a:r>
              <a:rPr lang="de-DE" sz="1600" dirty="0" err="1" smtClean="0"/>
              <a:t>opportunity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I </a:t>
            </a:r>
            <a:r>
              <a:rPr lang="de-DE" sz="1600" dirty="0" err="1" smtClean="0"/>
              <a:t>drive</a:t>
            </a:r>
            <a:r>
              <a:rPr lang="de-DE" sz="1600" dirty="0" smtClean="0"/>
              <a:t> </a:t>
            </a:r>
            <a:r>
              <a:rPr lang="de-DE" sz="1600" dirty="0" err="1" smtClean="0"/>
              <a:t>myself</a:t>
            </a:r>
            <a:r>
              <a:rPr lang="de-DE" sz="1600" dirty="0" smtClean="0"/>
              <a:t>….last </a:t>
            </a:r>
            <a:r>
              <a:rPr lang="de-DE" sz="1600" dirty="0" err="1" smtClean="0"/>
              <a:t>weekend</a:t>
            </a:r>
            <a:r>
              <a:rPr lang="de-DE" sz="1600" dirty="0" smtClean="0"/>
              <a:t>, </a:t>
            </a:r>
            <a:r>
              <a:rPr lang="de-DE" sz="1600" dirty="0" err="1" smtClean="0"/>
              <a:t>it</a:t>
            </a:r>
            <a:r>
              <a:rPr lang="de-DE" sz="1600" dirty="0" smtClean="0"/>
              <a:t> was </a:t>
            </a:r>
            <a:br>
              <a:rPr lang="de-DE" sz="1600" dirty="0" smtClean="0"/>
            </a:br>
            <a:r>
              <a:rPr lang="de-DE" sz="1600" dirty="0" smtClean="0"/>
              <a:t>a GLC</a:t>
            </a:r>
            <a:r>
              <a:rPr lang="de-DE" sz="1600" dirty="0"/>
              <a:t>. </a:t>
            </a:r>
            <a:r>
              <a:rPr lang="de-DE" sz="1600" dirty="0" smtClean="0"/>
              <a:t>But I also </a:t>
            </a:r>
            <a:r>
              <a:rPr lang="de-DE" sz="1600" dirty="0" err="1" smtClean="0"/>
              <a:t>test</a:t>
            </a:r>
            <a:r>
              <a:rPr lang="de-DE" sz="1600" dirty="0" smtClean="0"/>
              <a:t> </a:t>
            </a:r>
            <a:r>
              <a:rPr lang="de-DE" sz="1600" dirty="0" err="1" smtClean="0"/>
              <a:t>cars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competitors</a:t>
            </a:r>
            <a:r>
              <a:rPr lang="de-DE" sz="1600" dirty="0" smtClean="0"/>
              <a:t> I am </a:t>
            </a:r>
            <a:r>
              <a:rPr lang="de-DE" sz="1600" dirty="0" err="1" smtClean="0"/>
              <a:t>interested</a:t>
            </a:r>
            <a:r>
              <a:rPr lang="de-DE" sz="1600" dirty="0" smtClean="0"/>
              <a:t> in. </a:t>
            </a:r>
            <a:br>
              <a:rPr lang="de-DE" sz="1600" dirty="0" smtClean="0"/>
            </a:br>
            <a:r>
              <a:rPr lang="de-DE" sz="1600" dirty="0" smtClean="0"/>
              <a:t>I </a:t>
            </a:r>
            <a:r>
              <a:rPr lang="de-DE" sz="1600" dirty="0" err="1" smtClean="0"/>
              <a:t>examine</a:t>
            </a:r>
            <a:r>
              <a:rPr lang="de-DE" sz="1600" dirty="0" smtClean="0"/>
              <a:t> </a:t>
            </a:r>
            <a:r>
              <a:rPr lang="de-DE" sz="1600" dirty="0" err="1" smtClean="0"/>
              <a:t>them</a:t>
            </a:r>
            <a:r>
              <a:rPr lang="de-DE" sz="1600" dirty="0" smtClean="0"/>
              <a:t> </a:t>
            </a:r>
            <a:r>
              <a:rPr lang="de-DE" sz="1600" dirty="0" err="1" smtClean="0"/>
              <a:t>carefully</a:t>
            </a:r>
            <a:r>
              <a:rPr lang="de-DE" sz="1600" dirty="0" smtClean="0"/>
              <a:t>, </a:t>
            </a:r>
            <a:r>
              <a:rPr lang="de-DE" sz="1600" dirty="0" err="1" smtClean="0"/>
              <a:t>more</a:t>
            </a:r>
            <a:r>
              <a:rPr lang="de-DE" sz="1600" dirty="0" smtClean="0"/>
              <a:t> </a:t>
            </a:r>
            <a:r>
              <a:rPr lang="de-DE" sz="1600" dirty="0" err="1" smtClean="0"/>
              <a:t>intensively</a:t>
            </a:r>
            <a:r>
              <a:rPr lang="de-DE" sz="1600" dirty="0" smtClean="0"/>
              <a:t> </a:t>
            </a:r>
            <a:r>
              <a:rPr lang="de-DE" sz="1600" dirty="0" err="1" smtClean="0"/>
              <a:t>than</a:t>
            </a:r>
            <a:r>
              <a:rPr lang="de-DE" sz="1600" dirty="0" smtClean="0"/>
              <a:t> </a:t>
            </a:r>
            <a:r>
              <a:rPr lang="de-DE" sz="1600" dirty="0" err="1" smtClean="0"/>
              <a:t>it‘s</a:t>
            </a:r>
            <a:r>
              <a:rPr lang="de-DE" sz="1600" dirty="0" smtClean="0"/>
              <a:t> </a:t>
            </a:r>
            <a:r>
              <a:rPr lang="de-DE" sz="1600" dirty="0" err="1" smtClean="0"/>
              <a:t>possible</a:t>
            </a:r>
            <a:r>
              <a:rPr lang="de-DE" sz="1600" dirty="0" smtClean="0"/>
              <a:t> on </a:t>
            </a:r>
            <a:r>
              <a:rPr lang="de-DE" sz="1600" dirty="0" err="1" smtClean="0"/>
              <a:t>fairs</a:t>
            </a:r>
            <a:r>
              <a:rPr lang="de-DE" sz="1600" dirty="0" smtClean="0"/>
              <a:t>. This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most</a:t>
            </a:r>
            <a:r>
              <a:rPr lang="de-DE" sz="1600" dirty="0" smtClean="0"/>
              <a:t> </a:t>
            </a:r>
            <a:r>
              <a:rPr lang="de-DE" sz="1600" dirty="0" err="1" smtClean="0"/>
              <a:t>beautiful</a:t>
            </a:r>
            <a:r>
              <a:rPr lang="de-DE" sz="1600" dirty="0" smtClean="0"/>
              <a:t> </a:t>
            </a:r>
            <a:r>
              <a:rPr lang="de-DE" sz="1600" dirty="0" err="1" smtClean="0"/>
              <a:t>part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my</a:t>
            </a:r>
            <a:r>
              <a:rPr lang="de-DE" sz="1600" dirty="0" smtClean="0"/>
              <a:t> </a:t>
            </a:r>
            <a:r>
              <a:rPr lang="de-DE" sz="1600" dirty="0" err="1" smtClean="0"/>
              <a:t>job</a:t>
            </a:r>
            <a:r>
              <a:rPr lang="de-DE" sz="1600" dirty="0" smtClean="0"/>
              <a:t>.“</a:t>
            </a:r>
            <a:r>
              <a:rPr lang="de-DE" sz="1800" dirty="0" smtClean="0"/>
              <a:t>  </a:t>
            </a:r>
            <a:r>
              <a:rPr lang="de-DE" sz="1100" i="1" dirty="0" smtClean="0"/>
              <a:t>Die Welt, 11 March 2015</a:t>
            </a:r>
          </a:p>
          <a:p>
            <a:r>
              <a:rPr lang="de-DE" sz="1400" i="1" dirty="0" smtClean="0"/>
              <a:t>  </a:t>
            </a:r>
            <a:endParaRPr lang="de-DE" sz="1400" i="1" dirty="0"/>
          </a:p>
          <a:p>
            <a:endParaRPr lang="de-DE" sz="1800" i="1" dirty="0" smtClean="0"/>
          </a:p>
          <a:p>
            <a:endParaRPr lang="de-DE" sz="1800" i="1" dirty="0"/>
          </a:p>
          <a:p>
            <a:endParaRPr lang="de-DE" sz="1800" i="1" dirty="0" smtClean="0"/>
          </a:p>
          <a:p>
            <a:pPr marL="0" indent="0">
              <a:buNone/>
            </a:pPr>
            <a:endParaRPr lang="de-DE" sz="1800" i="1" dirty="0" smtClean="0"/>
          </a:p>
          <a:p>
            <a:pPr>
              <a:tabLst>
                <a:tab pos="4389438" algn="l"/>
              </a:tabLst>
            </a:pPr>
            <a:r>
              <a:rPr lang="de-DE" sz="1800" dirty="0" smtClean="0"/>
              <a:t>„DB CEO Rüdiger </a:t>
            </a:r>
            <a:r>
              <a:rPr lang="de-DE" sz="1800" dirty="0"/>
              <a:t>Grube </a:t>
            </a:r>
            <a:r>
              <a:rPr lang="de-DE" sz="1800" dirty="0" err="1" smtClean="0"/>
              <a:t>takes</a:t>
            </a:r>
            <a:r>
              <a:rPr lang="de-DE" sz="1800" dirty="0" smtClean="0"/>
              <a:t> </a:t>
            </a:r>
            <a:r>
              <a:rPr lang="de-DE" sz="1800" dirty="0" err="1" smtClean="0"/>
              <a:t>competition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buses</a:t>
            </a:r>
            <a:r>
              <a:rPr lang="de-DE" sz="1800" dirty="0" smtClean="0"/>
              <a:t> </a:t>
            </a:r>
            <a:r>
              <a:rPr lang="de-DE" sz="1800" dirty="0" err="1" smtClean="0"/>
              <a:t>seriously</a:t>
            </a:r>
            <a:r>
              <a:rPr lang="de-DE" sz="1800" dirty="0" smtClean="0"/>
              <a:t>. He </a:t>
            </a:r>
            <a:r>
              <a:rPr lang="de-DE" sz="1800" dirty="0" err="1" smtClean="0"/>
              <a:t>tested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Hamburg-Berlin </a:t>
            </a:r>
            <a:r>
              <a:rPr lang="de-DE" sz="1800" dirty="0" err="1" smtClean="0"/>
              <a:t>connection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complains</a:t>
            </a:r>
            <a:r>
              <a:rPr lang="de-DE" sz="1800" dirty="0" smtClean="0"/>
              <a:t> </a:t>
            </a:r>
            <a:r>
              <a:rPr lang="de-DE" sz="1800" dirty="0" err="1" smtClean="0"/>
              <a:t>about</a:t>
            </a:r>
            <a:r>
              <a:rPr lang="de-DE" sz="1800" dirty="0" smtClean="0"/>
              <a:t> a </a:t>
            </a:r>
            <a:r>
              <a:rPr lang="de-DE" sz="1800" dirty="0" err="1" smtClean="0"/>
              <a:t>serious</a:t>
            </a:r>
            <a:r>
              <a:rPr lang="de-DE" sz="1800" dirty="0" smtClean="0"/>
              <a:t> </a:t>
            </a:r>
            <a:r>
              <a:rPr lang="de-DE" sz="1800" dirty="0" err="1" smtClean="0"/>
              <a:t>delay</a:t>
            </a:r>
            <a:r>
              <a:rPr lang="de-DE" sz="1800" dirty="0" smtClean="0"/>
              <a:t>. He was just impressed by the price</a:t>
            </a:r>
            <a:r>
              <a:rPr lang="de-DE" sz="1800" dirty="0"/>
              <a:t>.</a:t>
            </a:r>
            <a:r>
              <a:rPr lang="de-DE" sz="1800" dirty="0" smtClean="0"/>
              <a:t>“</a:t>
            </a:r>
            <a:br>
              <a:rPr lang="de-DE" sz="1800" dirty="0" smtClean="0"/>
            </a:br>
            <a:r>
              <a:rPr lang="de-DE" sz="1800" dirty="0" smtClean="0"/>
              <a:t>                                                                         </a:t>
            </a:r>
            <a:r>
              <a:rPr lang="de-DE" sz="1100" i="1" dirty="0" smtClean="0"/>
              <a:t>Die Welt, 03 December 2014</a:t>
            </a:r>
            <a:endParaRPr lang="de-DE" sz="1100" i="1" dirty="0"/>
          </a:p>
          <a:p>
            <a:endParaRPr lang="de-DE" sz="1100" dirty="0" smtClean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9617-6250-4A4E-A789-B3C5DD958110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Key to </a:t>
            </a:r>
            <a:r>
              <a:rPr lang="fr-BE" dirty="0" err="1" smtClean="0"/>
              <a:t>Success</a:t>
            </a:r>
            <a:r>
              <a:rPr lang="fr-BE" dirty="0" smtClean="0"/>
              <a:t>: Know 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Products</a:t>
            </a: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(and </a:t>
            </a:r>
            <a:r>
              <a:rPr lang="fr-BE" dirty="0" err="1" smtClean="0"/>
              <a:t>those</a:t>
            </a:r>
            <a:r>
              <a:rPr lang="fr-BE" dirty="0" smtClean="0"/>
              <a:t> of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competitors</a:t>
            </a:r>
            <a:r>
              <a:rPr lang="fr-BE" dirty="0"/>
              <a:t> </a:t>
            </a:r>
            <a:r>
              <a:rPr lang="fr-BE" dirty="0" smtClean="0"/>
              <a:t>…)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4" y="2870093"/>
            <a:ext cx="6076950" cy="1190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58" y="1207942"/>
            <a:ext cx="2493227" cy="1662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452" y="2963794"/>
            <a:ext cx="2300833" cy="12702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35830" y="3794717"/>
            <a:ext cx="1120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 smtClean="0"/>
              <a:t>Handelsblatt</a:t>
            </a:r>
            <a:endParaRPr lang="en-US" sz="14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58" y="4367559"/>
            <a:ext cx="2493227" cy="18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mony (2)">
  <a:themeElements>
    <a:clrScheme name="ERA Harmony">
      <a:dk1>
        <a:srgbClr val="002034"/>
      </a:dk1>
      <a:lt1>
        <a:srgbClr val="FFFFFF"/>
      </a:lt1>
      <a:dk2>
        <a:srgbClr val="094595"/>
      </a:dk2>
      <a:lt2>
        <a:srgbClr val="D7D4D4"/>
      </a:lt2>
      <a:accent1>
        <a:srgbClr val="A0BFFF"/>
      </a:accent1>
      <a:accent2>
        <a:srgbClr val="719FDD"/>
      </a:accent2>
      <a:accent3>
        <a:srgbClr val="5D779C"/>
      </a:accent3>
      <a:accent4>
        <a:srgbClr val="985C9A"/>
      </a:accent4>
      <a:accent5>
        <a:srgbClr val="CE554C"/>
      </a:accent5>
      <a:accent6>
        <a:srgbClr val="FFD940"/>
      </a:accent6>
      <a:hlink>
        <a:srgbClr val="094595"/>
      </a:hlink>
      <a:folHlink>
        <a:srgbClr val="0945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lIns="91429" tIns="45715" rIns="91429" bIns="45715" anchor="ctr" anchorCtr="0"/>
      <a:lstStyle>
        <a:defPPr algn="ctr">
          <a:spcBef>
            <a:spcPts val="600"/>
          </a:spcBef>
          <a:defRPr sz="1600" b="1" dirty="0">
            <a:solidFill>
              <a:schemeClr val="tx2"/>
            </a:solidFill>
            <a:latin typeface="+mn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Presentation1" id="{A4A18F00-0D92-496B-8B54-9193D3CD69C4}" vid="{D0294256-A4FA-4240-8F49-4A9C95522F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227</TotalTime>
  <Words>474</Words>
  <Application>Microsoft Office PowerPoint</Application>
  <PresentationFormat>On-screen Show (4:3)</PresentationFormat>
  <Paragraphs>151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Harmony (2)</vt:lpstr>
      <vt:lpstr>PowerPoint Presentation</vt:lpstr>
      <vt:lpstr>Rail is in Competion with Other Transport Modes …</vt:lpstr>
      <vt:lpstr>Example Aviation</vt:lpstr>
      <vt:lpstr>A Comparison within the Rail Sector ...</vt:lpstr>
      <vt:lpstr>Digital Railways in Europe</vt:lpstr>
      <vt:lpstr>A Way Out for European Rail?</vt:lpstr>
      <vt:lpstr>Benefits of a Harmonized Approach</vt:lpstr>
      <vt:lpstr>The Vision</vt:lpstr>
      <vt:lpstr>Key to Success: Know  Your Products (and those of your competitors …)</vt:lpstr>
      <vt:lpstr>Don’t End Up in the Railway Museum</vt:lpstr>
      <vt:lpstr>A Sustainable Europe Through Rail</vt:lpstr>
      <vt:lpstr>PowerPoint Presentation</vt:lpstr>
    </vt:vector>
  </TitlesOfParts>
  <Company>European Railway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DOPPELBAUER Josef (ERA)</dc:creator>
  <cp:lastModifiedBy>Rennie, Sheena</cp:lastModifiedBy>
  <cp:revision>10</cp:revision>
  <dcterms:created xsi:type="dcterms:W3CDTF">2016-04-25T14:36:50Z</dcterms:created>
  <dcterms:modified xsi:type="dcterms:W3CDTF">2016-04-26T07:56:31Z</dcterms:modified>
</cp:coreProperties>
</file>