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76" r:id="rId11"/>
    <p:sldId id="267" r:id="rId12"/>
    <p:sldId id="269" r:id="rId13"/>
    <p:sldId id="271" r:id="rId14"/>
    <p:sldId id="266" r:id="rId15"/>
    <p:sldId id="272" r:id="rId16"/>
    <p:sldId id="273" r:id="rId17"/>
    <p:sldId id="265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FBBBA3-2C33-47CF-A236-F3970DC315CC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A7896D6-5998-4B2B-95A5-EBE835DDB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amond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642918"/>
            <a:ext cx="7743852" cy="2143140"/>
          </a:xfrm>
          <a:solidFill>
            <a:schemeClr val="bg1"/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Исследовательский проект</a:t>
            </a:r>
            <a:b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«А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музы всё же не молчали…»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32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Театры Ленинграда в годы Великой Отечественной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войны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3143248"/>
            <a:ext cx="4143404" cy="77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9204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Объект исследования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Блокадные годы  Ленинграда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57620" y="3929066"/>
            <a:ext cx="5072098" cy="77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9204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Предмет исследования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Театральная жизнь в блокадном Ленинграде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14348" y="4929198"/>
            <a:ext cx="7358114" cy="1329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9204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Цель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Исследовать театральную жизнь блокадного Ленинграда, рассмотреть ее влияние на поддержание жизнестойкости жителей осажденного города.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Огонёк в ночи / Фотография на PhotoGeek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685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92633">
            <a:off x="1126713" y="522018"/>
            <a:ext cx="1804712" cy="1142984"/>
          </a:xfrm>
          <a:prstGeom prst="rect">
            <a:avLst/>
          </a:prstGeom>
          <a:noFill/>
        </p:spPr>
      </p:pic>
      <p:pic>
        <p:nvPicPr>
          <p:cNvPr id="5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58921">
            <a:off x="3192701" y="2222905"/>
            <a:ext cx="1804712" cy="1142984"/>
          </a:xfrm>
          <a:prstGeom prst="rect">
            <a:avLst/>
          </a:prstGeom>
          <a:noFill/>
        </p:spPr>
      </p:pic>
      <p:pic>
        <p:nvPicPr>
          <p:cNvPr id="6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96728">
            <a:off x="4724717" y="2311479"/>
            <a:ext cx="1804712" cy="1142984"/>
          </a:xfrm>
          <a:prstGeom prst="rect">
            <a:avLst/>
          </a:prstGeom>
          <a:noFill/>
        </p:spPr>
      </p:pic>
      <p:pic>
        <p:nvPicPr>
          <p:cNvPr id="7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285992"/>
            <a:ext cx="1804712" cy="1142984"/>
          </a:xfrm>
          <a:prstGeom prst="rect">
            <a:avLst/>
          </a:prstGeom>
          <a:noFill/>
        </p:spPr>
      </p:pic>
      <p:pic>
        <p:nvPicPr>
          <p:cNvPr id="8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214422"/>
            <a:ext cx="1804712" cy="1142984"/>
          </a:xfrm>
          <a:prstGeom prst="rect">
            <a:avLst/>
          </a:prstGeom>
          <a:noFill/>
        </p:spPr>
      </p:pic>
      <p:pic>
        <p:nvPicPr>
          <p:cNvPr id="9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714356"/>
            <a:ext cx="1804712" cy="1142984"/>
          </a:xfrm>
          <a:prstGeom prst="rect">
            <a:avLst/>
          </a:prstGeom>
          <a:noFill/>
        </p:spPr>
      </p:pic>
      <p:pic>
        <p:nvPicPr>
          <p:cNvPr id="10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60208">
            <a:off x="3379985" y="1121218"/>
            <a:ext cx="1804712" cy="1142984"/>
          </a:xfrm>
          <a:prstGeom prst="rect">
            <a:avLst/>
          </a:prstGeom>
          <a:noFill/>
        </p:spPr>
      </p:pic>
      <p:pic>
        <p:nvPicPr>
          <p:cNvPr id="11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72146">
            <a:off x="2291923" y="1297943"/>
            <a:ext cx="1804712" cy="1142984"/>
          </a:xfrm>
          <a:prstGeom prst="rect">
            <a:avLst/>
          </a:prstGeom>
          <a:noFill/>
        </p:spPr>
      </p:pic>
      <p:pic>
        <p:nvPicPr>
          <p:cNvPr id="12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87598">
            <a:off x="1021644" y="1630116"/>
            <a:ext cx="1804712" cy="1142984"/>
          </a:xfrm>
          <a:prstGeom prst="rect">
            <a:avLst/>
          </a:prstGeom>
          <a:noFill/>
        </p:spPr>
      </p:pic>
      <p:pic>
        <p:nvPicPr>
          <p:cNvPr id="13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1804712" cy="1142984"/>
          </a:xfrm>
          <a:prstGeom prst="rect">
            <a:avLst/>
          </a:prstGeom>
          <a:noFill/>
        </p:spPr>
      </p:pic>
      <p:pic>
        <p:nvPicPr>
          <p:cNvPr id="14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66044">
            <a:off x="4447180" y="155772"/>
            <a:ext cx="1804712" cy="1142984"/>
          </a:xfrm>
          <a:prstGeom prst="rect">
            <a:avLst/>
          </a:prstGeom>
          <a:noFill/>
        </p:spPr>
      </p:pic>
      <p:pic>
        <p:nvPicPr>
          <p:cNvPr id="15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428736"/>
            <a:ext cx="1804712" cy="1142984"/>
          </a:xfrm>
          <a:prstGeom prst="rect">
            <a:avLst/>
          </a:prstGeom>
          <a:noFill/>
        </p:spPr>
      </p:pic>
      <p:pic>
        <p:nvPicPr>
          <p:cNvPr id="16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17473">
            <a:off x="2714612" y="285728"/>
            <a:ext cx="1804712" cy="1142984"/>
          </a:xfrm>
          <a:prstGeom prst="rect">
            <a:avLst/>
          </a:prstGeom>
          <a:noFill/>
        </p:spPr>
      </p:pic>
      <p:pic>
        <p:nvPicPr>
          <p:cNvPr id="17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071810"/>
            <a:ext cx="1804712" cy="1142984"/>
          </a:xfrm>
          <a:prstGeom prst="rect">
            <a:avLst/>
          </a:prstGeom>
          <a:noFill/>
        </p:spPr>
      </p:pic>
      <p:pic>
        <p:nvPicPr>
          <p:cNvPr id="18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5715016"/>
            <a:ext cx="1804712" cy="1142984"/>
          </a:xfrm>
          <a:prstGeom prst="rect">
            <a:avLst/>
          </a:prstGeom>
          <a:noFill/>
        </p:spPr>
      </p:pic>
      <p:pic>
        <p:nvPicPr>
          <p:cNvPr id="19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53815">
            <a:off x="7072330" y="5500702"/>
            <a:ext cx="1804712" cy="1142984"/>
          </a:xfrm>
          <a:prstGeom prst="rect">
            <a:avLst/>
          </a:prstGeom>
          <a:noFill/>
        </p:spPr>
      </p:pic>
      <p:pic>
        <p:nvPicPr>
          <p:cNvPr id="20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5143512"/>
            <a:ext cx="1804712" cy="1142984"/>
          </a:xfrm>
          <a:prstGeom prst="rect">
            <a:avLst/>
          </a:prstGeom>
          <a:noFill/>
        </p:spPr>
      </p:pic>
      <p:pic>
        <p:nvPicPr>
          <p:cNvPr id="21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19080">
            <a:off x="3933317" y="3915422"/>
            <a:ext cx="1804712" cy="1142984"/>
          </a:xfrm>
          <a:prstGeom prst="rect">
            <a:avLst/>
          </a:prstGeom>
          <a:noFill/>
        </p:spPr>
      </p:pic>
      <p:pic>
        <p:nvPicPr>
          <p:cNvPr id="22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143380"/>
            <a:ext cx="1804712" cy="1142984"/>
          </a:xfrm>
          <a:prstGeom prst="rect">
            <a:avLst/>
          </a:prstGeom>
          <a:noFill/>
        </p:spPr>
      </p:pic>
      <p:pic>
        <p:nvPicPr>
          <p:cNvPr id="23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643446"/>
            <a:ext cx="1804712" cy="1142984"/>
          </a:xfrm>
          <a:prstGeom prst="rect">
            <a:avLst/>
          </a:prstGeom>
          <a:noFill/>
        </p:spPr>
      </p:pic>
      <p:pic>
        <p:nvPicPr>
          <p:cNvPr id="24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5072074"/>
            <a:ext cx="1804712" cy="1142984"/>
          </a:xfrm>
          <a:prstGeom prst="rect">
            <a:avLst/>
          </a:prstGeom>
          <a:noFill/>
        </p:spPr>
      </p:pic>
      <p:pic>
        <p:nvPicPr>
          <p:cNvPr id="25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4857760"/>
            <a:ext cx="1804712" cy="1142984"/>
          </a:xfrm>
          <a:prstGeom prst="rect">
            <a:avLst/>
          </a:prstGeom>
          <a:noFill/>
        </p:spPr>
      </p:pic>
      <p:pic>
        <p:nvPicPr>
          <p:cNvPr id="26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929198"/>
            <a:ext cx="1804712" cy="1142984"/>
          </a:xfrm>
          <a:prstGeom prst="rect">
            <a:avLst/>
          </a:prstGeom>
          <a:noFill/>
        </p:spPr>
      </p:pic>
      <p:pic>
        <p:nvPicPr>
          <p:cNvPr id="27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64296">
            <a:off x="2304653" y="4064602"/>
            <a:ext cx="1804712" cy="1142984"/>
          </a:xfrm>
          <a:prstGeom prst="rect">
            <a:avLst/>
          </a:prstGeom>
          <a:noFill/>
        </p:spPr>
      </p:pic>
      <p:pic>
        <p:nvPicPr>
          <p:cNvPr id="28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38046">
            <a:off x="416753" y="3890597"/>
            <a:ext cx="1804712" cy="1142984"/>
          </a:xfrm>
          <a:prstGeom prst="rect">
            <a:avLst/>
          </a:prstGeom>
          <a:noFill/>
        </p:spPr>
      </p:pic>
      <p:pic>
        <p:nvPicPr>
          <p:cNvPr id="29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714752"/>
            <a:ext cx="1804712" cy="1142984"/>
          </a:xfrm>
          <a:prstGeom prst="rect">
            <a:avLst/>
          </a:prstGeom>
          <a:noFill/>
        </p:spPr>
      </p:pic>
      <p:pic>
        <p:nvPicPr>
          <p:cNvPr id="30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357562"/>
            <a:ext cx="1804712" cy="1142984"/>
          </a:xfrm>
          <a:prstGeom prst="rect">
            <a:avLst/>
          </a:prstGeom>
          <a:noFill/>
        </p:spPr>
      </p:pic>
      <p:pic>
        <p:nvPicPr>
          <p:cNvPr id="31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59864">
            <a:off x="363766" y="2800352"/>
            <a:ext cx="1804712" cy="1142984"/>
          </a:xfrm>
          <a:prstGeom prst="rect">
            <a:avLst/>
          </a:prstGeom>
          <a:noFill/>
        </p:spPr>
      </p:pic>
      <p:pic>
        <p:nvPicPr>
          <p:cNvPr id="32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500306"/>
            <a:ext cx="1804712" cy="1142984"/>
          </a:xfrm>
          <a:prstGeom prst="rect">
            <a:avLst/>
          </a:prstGeom>
          <a:noFill/>
        </p:spPr>
      </p:pic>
      <p:pic>
        <p:nvPicPr>
          <p:cNvPr id="33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54561">
            <a:off x="5373635" y="3121403"/>
            <a:ext cx="1804712" cy="1142984"/>
          </a:xfrm>
          <a:prstGeom prst="rect">
            <a:avLst/>
          </a:prstGeom>
          <a:noFill/>
        </p:spPr>
      </p:pic>
      <p:pic>
        <p:nvPicPr>
          <p:cNvPr id="34" name="Picture 2" descr="Ночной коп. Первые шаги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54711">
            <a:off x="7184617" y="2675953"/>
            <a:ext cx="1804712" cy="11429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Великий город. Великие люди. - НАШЕ НАСЛЕДИЕ- я.р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5728"/>
            <a:ext cx="5548318" cy="4416461"/>
          </a:xfrm>
          <a:prstGeom prst="rect">
            <a:avLst/>
          </a:prstGeom>
          <a:noFill/>
          <a:ln w="38100">
            <a:solidFill>
              <a:srgbClr val="66FFFF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5000636"/>
            <a:ext cx="55721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бледный лучик бросился на сцену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другими вместе – к девушке родной,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 неповторимой жизни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бесценной…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encrypted-tbn0.gstatic.com/images?q=tbn:ANd9GcT7lL1jOhHzbolgez00ivI3zsYklH2tq6nTzmn8crCBravzOnd-wA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4357718" cy="3429024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  <a:headEnd/>
            <a:tailEnd/>
          </a:ln>
        </p:spPr>
      </p:pic>
      <p:pic>
        <p:nvPicPr>
          <p:cNvPr id="29698" name="Picture 2" descr="Ровесник Победы // NSK.KP.RU Комсомольская правда в Новосибирск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071810"/>
            <a:ext cx="5097816" cy="3429024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&quot;Приготовься, Иосиф, сейчас евреи понесут мебель!&quot; ИСРАГЕ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143248"/>
            <a:ext cx="5117945" cy="3429024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  <p:pic>
        <p:nvPicPr>
          <p:cNvPr id="24578" name="Picture 2" descr="Фронтовой театр. Клип Авиву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4786346" cy="3725372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Новости &quot; Страница 13 &quot; Официальный сайт Северского Музыкаль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86058"/>
            <a:ext cx="4953035" cy="3714776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  <p:pic>
        <p:nvPicPr>
          <p:cNvPr id="30722" name="Picture 2" descr="Советский театр в годы Великой Отечественной в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7166"/>
            <a:ext cx="4488251" cy="3429024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na-strazhe.ru/files/cache/a54cae9fde8b4062b07778128000763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7786742" cy="5715040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блокада эмоционального кана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7"/>
            <a:ext cx="8215370" cy="5476913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lavochka_spb - День снятия Блокады Ленингра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501122" cy="6468824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4714884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То, что театры делали в годы войны, беспримерно и войдёт в летопись мирового театрального искусства как одна из самых героических страниц</a:t>
            </a:r>
          </a:p>
        </p:txBody>
      </p:sp>
      <p:pic>
        <p:nvPicPr>
          <p:cNvPr id="33794" name="Picture 2" descr="lillyho Светлая память и покой вашим душам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28"/>
            <a:ext cx="5314958" cy="44291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Московский Студент 96 / Иной взгляд на Чех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214686"/>
            <a:ext cx="3907870" cy="2428892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4104" name="Picture 8" descr="Событ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857232"/>
            <a:ext cx="3647974" cy="2430463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4098" name="Picture 2" descr="Учрежден Российский государственный академический театр имени А.С.Пушк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2571768" cy="1714512"/>
          </a:xfrm>
          <a:prstGeom prst="rect">
            <a:avLst/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4100" name="Picture 4" descr="Российские звезды - последнии новости звёзд шоу-бизнеса России, Украины и Мира - Part 18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571744"/>
            <a:ext cx="3777628" cy="2643206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4102" name="Picture 6" descr="МитиноИнфо -Спектакль театра-студии &quot;Дверь&quot; &quot;Пятое измерение&quot;- Событие в МИТИНО КЦ ГУК по адресу Москва, Митинская ул., д. 31, 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214290"/>
            <a:ext cx="3323944" cy="221457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4108" name="Picture 12" descr="В Новосибирске не хватает детских театров Academ.info - Академия новосте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4313800"/>
            <a:ext cx="2701425" cy="254420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аботы художника Владимира Куликова. Городской пейзаж. Часть 3. (33 фото) &quot; Вернисаж &quot; COMGUN.RU - Сайт для увлеченных людей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104216" cy="308132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5364" name="Picture 4" descr="Форумы - Природные объекты и явления - Времена года - ОС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00438"/>
            <a:ext cx="4612954" cy="307338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5366" name="Picture 6" descr="Ленинград сентябрь 2007/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86190"/>
            <a:ext cx="3881914" cy="257176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5368" name="Picture 8" descr="Родные просторы. - стр. 14 - Русская цветная болонка - Гламурный пё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66"/>
            <a:ext cx="4175665" cy="2786082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27 января в Самаре состоится церемония возложения цветов в честь 70-летия снятия блокады Ленинграда. - Самарские судьб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7"/>
            <a:ext cx="8429684" cy="632226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Блокадный пост - 9 Сентября 2010 - Вермахт, сс, Люфтваффе, пряжки, каски, железный кре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3714776" cy="31229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7412" name="Picture 4" descr="8 сентября 1941 года началась блокада Ленинграда / История / Pinme.ru / Лика Волк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14686"/>
            <a:ext cx="4071966" cy="33390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7414" name="Picture 6" descr="70-я годовщина начала блокады Ленинграда - Форум клуб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57166"/>
            <a:ext cx="3919507" cy="29396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7416" name="Picture 8" descr="Враг у ворот - События - CitySpb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286124"/>
            <a:ext cx="4286250" cy="32194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Медный всадник - Россия Санкт-Петербург - ЭтоРетро.ru - старые фото город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3969333" cy="2864027"/>
          </a:xfrm>
          <a:prstGeom prst="rect">
            <a:avLst/>
          </a:prstGeom>
          <a:noFill/>
          <a:ln w="38100">
            <a:solidFill>
              <a:srgbClr val="66FFFF"/>
            </a:solidFill>
          </a:ln>
        </p:spPr>
      </p:pic>
      <p:pic>
        <p:nvPicPr>
          <p:cNvPr id="19460" name="Picture 4" descr="Приют для героев - Спасение памятников в блокадном Ленинград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571744"/>
            <a:ext cx="2500330" cy="3536379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  <p:pic>
        <p:nvPicPr>
          <p:cNvPr id="19458" name="Picture 2" descr="Gallery.ru / Невский 68. &quot;Литературный дом&quot;. Блокада. - картинки из газет, журналов и книг - gleban-sp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9334" y="357166"/>
            <a:ext cx="3516377" cy="2714644"/>
          </a:xfrm>
          <a:prstGeom prst="rect">
            <a:avLst/>
          </a:prstGeom>
          <a:noFill/>
          <a:ln w="38100">
            <a:solidFill>
              <a:srgbClr val="66FFFF"/>
            </a:solidFill>
          </a:ln>
        </p:spPr>
      </p:pic>
      <p:pic>
        <p:nvPicPr>
          <p:cNvPr id="19464" name="Picture 8" descr="Альпинисты Северной столицы. Памяти О.А. Фирсовой, спасавшей Ленинград в блокаду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286124"/>
            <a:ext cx="2105738" cy="3373407"/>
          </a:xfrm>
          <a:prstGeom prst="rect">
            <a:avLst/>
          </a:prstGeom>
          <a:noFill/>
          <a:ln w="28575">
            <a:solidFill>
              <a:srgbClr val="66FFFF"/>
            </a:solidFill>
          </a:ln>
        </p:spPr>
      </p:pic>
      <p:pic>
        <p:nvPicPr>
          <p:cNvPr id="19466" name="Picture 10" descr="Спасение памятников в блокадном Ленинграде Записи alex-hedin УОЛ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143380"/>
            <a:ext cx="3169686" cy="2357454"/>
          </a:xfrm>
          <a:prstGeom prst="rect">
            <a:avLst/>
          </a:prstGeom>
          <a:noFill/>
          <a:ln>
            <a:solidFill>
              <a:srgbClr val="66FFFF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Блокада. К дню снятия блокады Ленинграда 27 января . Обсужде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71480"/>
            <a:ext cx="7245853" cy="507209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Комиссаржевка: театр, рожденный в блокаду. Фото РИА 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4752697" cy="345281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1506" name="Picture 2" descr="http://xn----7sbebiica5b0chgbys7c4k.xn--p1ai/photo/new/20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85728"/>
            <a:ext cx="4762500" cy="2667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1508" name="Picture 4" descr="Искусство блокадного Ленинграда 1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476167"/>
            <a:ext cx="4326940" cy="316754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Искусство блокадного Ленинграда 1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3357562"/>
            <a:ext cx="2081525" cy="3214710"/>
          </a:xfrm>
          <a:prstGeom prst="rect">
            <a:avLst/>
          </a:prstGeom>
          <a:noFill/>
          <a:ln>
            <a:solidFill>
              <a:srgbClr val="66FFFF"/>
            </a:solidFill>
          </a:ln>
        </p:spPr>
      </p:pic>
      <p:pic>
        <p:nvPicPr>
          <p:cNvPr id="22532" name="Picture 4" descr="Блокадный Ленинград - Театр Пушкина - вспоминает актёр Евген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7166"/>
            <a:ext cx="2223551" cy="3386118"/>
          </a:xfrm>
          <a:prstGeom prst="rect">
            <a:avLst/>
          </a:prstGeom>
          <a:noFill/>
          <a:ln>
            <a:solidFill>
              <a:srgbClr val="66FFFF"/>
            </a:solidFill>
          </a:ln>
        </p:spPr>
      </p:pic>
      <p:pic>
        <p:nvPicPr>
          <p:cNvPr id="22534" name="Picture 6" descr="БалтИнфо.ru - Новости Санкт-Петербурга. Лента новостей России, стран Балтии, мировые ново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28604"/>
            <a:ext cx="2538850" cy="2071702"/>
          </a:xfrm>
          <a:prstGeom prst="rect">
            <a:avLst/>
          </a:prstGeom>
          <a:noFill/>
          <a:ln>
            <a:solidFill>
              <a:srgbClr val="66FFFF"/>
            </a:solidFill>
          </a:ln>
        </p:spPr>
      </p:pic>
      <p:pic>
        <p:nvPicPr>
          <p:cNvPr id="22540" name="Picture 12" descr="http://www.utrospb.ru/upload/iblock/2eb/0_822aa_2dbec600_or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714620"/>
            <a:ext cx="3764454" cy="2643206"/>
          </a:xfrm>
          <a:prstGeom prst="rect">
            <a:avLst/>
          </a:prstGeom>
          <a:noFill/>
          <a:ln>
            <a:solidFill>
              <a:srgbClr val="66FFFF"/>
            </a:solidFill>
          </a:ln>
        </p:spPr>
      </p:pic>
      <p:pic>
        <p:nvPicPr>
          <p:cNvPr id="22538" name="Picture 10" descr="Пресс-релизы театров - 26 января 2013 - Блокада-2013 - фотографии - Кино-Театр.РУ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57165"/>
            <a:ext cx="2500330" cy="3824597"/>
          </a:xfrm>
          <a:prstGeom prst="rect">
            <a:avLst/>
          </a:prstGeom>
          <a:noFill/>
          <a:ln>
            <a:solidFill>
              <a:srgbClr val="66FFFF"/>
            </a:solidFill>
          </a:ln>
        </p:spPr>
      </p:pic>
      <p:pic>
        <p:nvPicPr>
          <p:cNvPr id="22542" name="Picture 14" descr="https://im2-tub-ru.yandex.net/i?id=f826eb904647d232db15bba545bb4077-70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4500570"/>
            <a:ext cx="3214710" cy="2069556"/>
          </a:xfrm>
          <a:prstGeom prst="rect">
            <a:avLst/>
          </a:prstGeom>
          <a:noFill/>
          <a:ln>
            <a:solidFill>
              <a:srgbClr val="66FFFF"/>
            </a:solidFill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61</Words>
  <Application>Microsoft Office PowerPoint</Application>
  <PresentationFormat>Экран (4:3)</PresentationFormat>
  <Paragraphs>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Исследовательский проект «А музы всё же не молчали…»  Театры Ленинграда в годы Великой Отечественной войны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«А музы всё же не молчали…»  Театры Ленинграда в годы Великой Отечественной войны</dc:title>
  <dc:creator>Lenovo</dc:creator>
  <cp:lastModifiedBy>ASUS</cp:lastModifiedBy>
  <cp:revision>13</cp:revision>
  <dcterms:created xsi:type="dcterms:W3CDTF">2015-02-23T19:49:27Z</dcterms:created>
  <dcterms:modified xsi:type="dcterms:W3CDTF">2015-03-12T16:16:10Z</dcterms:modified>
</cp:coreProperties>
</file>