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60" r:id="rId8"/>
    <p:sldId id="276" r:id="rId9"/>
    <p:sldId id="261" r:id="rId10"/>
    <p:sldId id="263" r:id="rId11"/>
    <p:sldId id="262" r:id="rId12"/>
    <p:sldId id="264" r:id="rId13"/>
    <p:sldId id="265" r:id="rId14"/>
    <p:sldId id="267" r:id="rId15"/>
    <p:sldId id="266" r:id="rId16"/>
    <p:sldId id="277" r:id="rId17"/>
    <p:sldId id="268" r:id="rId18"/>
    <p:sldId id="270" r:id="rId19"/>
    <p:sldId id="271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68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Могли ли в Высоцке проводиться олимпийские игры?</c:v>
                </c:pt>
              </c:strCache>
            </c:strRef>
          </c:tx>
          <c:dLbls>
            <c:dLbl>
              <c:idx val="0"/>
              <c:layout>
                <c:manualLayout>
                  <c:x val="1.4047111776174357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2.0290272565585091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0290272565585153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40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слышали</c:v>
                </c:pt>
                <c:pt idx="1">
                  <c:v>не знакомы</c:v>
                </c:pt>
                <c:pt idx="2">
                  <c:v>затрудняюсь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86</c:v>
                </c:pt>
                <c:pt idx="1">
                  <c:v>10</c:v>
                </c:pt>
                <c:pt idx="2">
                  <c:v>4</c:v>
                </c:pt>
              </c:numCache>
            </c:numRef>
          </c:val>
        </c:ser>
        <c:dLbls/>
        <c:shape val="box"/>
        <c:axId val="86153472"/>
        <c:axId val="86171648"/>
        <c:axId val="0"/>
      </c:bar3DChart>
      <c:catAx>
        <c:axId val="86153472"/>
        <c:scaling>
          <c:orientation val="minMax"/>
        </c:scaling>
        <c:axPos val="b"/>
        <c:tickLblPos val="nextTo"/>
        <c:crossAx val="86171648"/>
        <c:crosses val="autoZero"/>
        <c:auto val="1"/>
        <c:lblAlgn val="ctr"/>
        <c:lblOffset val="100"/>
      </c:catAx>
      <c:valAx>
        <c:axId val="86171648"/>
        <c:scaling>
          <c:orientation val="minMax"/>
        </c:scaling>
        <c:axPos val="l"/>
        <c:majorGridlines/>
        <c:numFmt formatCode="General" sourceLinked="1"/>
        <c:tickLblPos val="nextTo"/>
        <c:crossAx val="86153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3997435"/>
            <a:ext cx="7308304" cy="1944216"/>
          </a:xfrm>
        </p:spPr>
        <p:txBody>
          <a:bodyPr>
            <a:noAutofit/>
          </a:bodyPr>
          <a:lstStyle/>
          <a:p>
            <a:pPr marL="182880" indent="0" algn="r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История городского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стадиона –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олимпийская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сказка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или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быль?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733256"/>
            <a:ext cx="5637010" cy="88211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Ващенко Карина, ученица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9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класса МБОУ «СОШ № 12» (структурное подразделение имени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С.И.Ростоцкого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г. Высоцк, Выборгского района Ленинградской области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4948"/>
            <a:ext cx="5078413" cy="757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68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8103" y="404664"/>
            <a:ext cx="8182391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75656" y="5982370"/>
            <a:ext cx="6336704" cy="7589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Футбольный матч на стадионе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г. Высоцка летом 1930 года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20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714213090"/>
              </p:ext>
            </p:extLst>
          </p:nvPr>
        </p:nvGraphicFramePr>
        <p:xfrm>
          <a:off x="467544" y="404664"/>
          <a:ext cx="813690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77184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Олимпийские игры</a:t>
            </a:r>
            <a:br>
              <a:rPr lang="ru-RU" dirty="0" smtClean="0"/>
            </a:br>
            <a:r>
              <a:rPr lang="ru-RU" dirty="0" smtClean="0"/>
              <a:t> в г. </a:t>
            </a:r>
            <a:r>
              <a:rPr lang="ru-RU" dirty="0" err="1" smtClean="0"/>
              <a:t>хельсинки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5536" y="1554162"/>
            <a:ext cx="4786064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Финляндии планировалось проведение XII Олимпийских Игр в 1940 </a:t>
            </a:r>
            <a:r>
              <a:rPr lang="ru-RU" dirty="0" smtClean="0"/>
              <a:t>году.</a:t>
            </a:r>
          </a:p>
          <a:p>
            <a:r>
              <a:rPr lang="ru-RU" dirty="0" smtClean="0"/>
              <a:t>Однако </a:t>
            </a:r>
            <a:r>
              <a:rPr lang="ru-RU" dirty="0"/>
              <a:t>Игры были отменены международным олимпийским комитетом по причине начала Второй мировой войны. </a:t>
            </a:r>
            <a:endParaRPr lang="ru-RU" dirty="0" smtClean="0"/>
          </a:p>
          <a:p>
            <a:r>
              <a:rPr lang="ru-RU" dirty="0" smtClean="0"/>
              <a:t>XII </a:t>
            </a:r>
            <a:r>
              <a:rPr lang="ru-RU" dirty="0"/>
              <a:t>Олимпийские Игры состоялись в Хельсинки только в 1952 году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Но</a:t>
            </a:r>
            <a:r>
              <a:rPr lang="ru-RU" dirty="0"/>
              <a:t>, начиная с конца 20-ых годов, Финляндия стала готовиться к проведению Олимпийских Игр, планируя строительство Олимпийских объектов.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810000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1160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 1927 года был организован сбор средств на строительство стадиона, которое было осуществлено с 1934 по 1938 годы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974" y="1268760"/>
            <a:ext cx="7488832" cy="525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165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7544" y="764704"/>
            <a:ext cx="8208912" cy="5434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99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3619128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Стадион (от греч. слова – место для состязаний;) – комплексное в своем составе футбольное поле с беговыми дорожками вокруг него, площадок для спортивных игр, легкоатлетических соревнований и гимнастики, трибуны для зрителей, вспомогательные сооружения и помещения.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00808"/>
            <a:ext cx="4997172" cy="367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04456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 smtClean="0"/>
              <a:t>Панафинейский</a:t>
            </a:r>
            <a:r>
              <a:rPr lang="ru-RU" dirty="0" smtClean="0"/>
              <a:t> стадион 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err="1"/>
              <a:t>Panathinaiko</a:t>
            </a:r>
            <a:r>
              <a:rPr lang="ru-RU" dirty="0"/>
              <a:t> </a:t>
            </a:r>
            <a:r>
              <a:rPr lang="ru-RU" dirty="0" err="1" smtClean="0"/>
              <a:t>Stadio</a:t>
            </a:r>
            <a:r>
              <a:rPr lang="ru-RU" dirty="0" smtClean="0"/>
              <a:t>) в </a:t>
            </a:r>
            <a:r>
              <a:rPr lang="ru-RU" dirty="0"/>
              <a:t>Афинах. </a:t>
            </a:r>
          </a:p>
        </p:txBody>
      </p:sp>
    </p:spTree>
    <p:extLst>
      <p:ext uri="{BB962C8B-B14F-4D97-AF65-F5344CB8AC3E}">
        <p14:creationId xmlns:p14="http://schemas.microsoft.com/office/powerpoint/2010/main" xmlns="" val="34241601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845" y="2996952"/>
            <a:ext cx="8380040" cy="358722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Стадии </a:t>
            </a:r>
            <a:r>
              <a:rPr lang="ru-RU" dirty="0"/>
              <a:t>– (с греческого) – единица измерения расстояний в древних системах мер многих </a:t>
            </a:r>
            <a:r>
              <a:rPr lang="ru-RU" dirty="0" smtClean="0"/>
              <a:t>народов.</a:t>
            </a:r>
          </a:p>
          <a:p>
            <a:r>
              <a:rPr lang="ru-RU" dirty="0" smtClean="0"/>
              <a:t>Стадий - расстояние</a:t>
            </a:r>
            <a:r>
              <a:rPr lang="ru-RU" dirty="0"/>
              <a:t>, проходимое человеком спокойным шагом за время восхода солнца, т.е. в течение 2 минут, то есть примерно шестьсот футов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845" y="260648"/>
            <a:ext cx="3579221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26369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СТАДИОНЫ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4525963"/>
          </a:xfrm>
        </p:spPr>
        <p:txBody>
          <a:bodyPr numCol="3">
            <a:normAutofit/>
          </a:bodyPr>
          <a:lstStyle/>
          <a:p>
            <a:pPr algn="ctr"/>
            <a:r>
              <a:rPr lang="ru-RU" b="1" dirty="0" smtClean="0"/>
              <a:t>малые </a:t>
            </a:r>
            <a:r>
              <a:rPr lang="ru-RU" b="1" dirty="0"/>
              <a:t>(площадь </a:t>
            </a:r>
            <a:r>
              <a:rPr lang="ru-RU" b="1" dirty="0" smtClean="0"/>
              <a:t>не </a:t>
            </a:r>
            <a:r>
              <a:rPr lang="ru-RU" b="1" dirty="0"/>
              <a:t>менее 3,5 Га и трибуна от 1500 до 3000 мест), </a:t>
            </a:r>
            <a:endParaRPr lang="ru-RU" b="1" dirty="0" smtClean="0"/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средние </a:t>
            </a:r>
            <a:r>
              <a:rPr lang="ru-RU" b="1" dirty="0"/>
              <a:t>(площадь не менее 5 Га и трибуна от 3000 до 10000 мест)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 algn="ctr"/>
            <a:endParaRPr lang="ru-RU" b="1" dirty="0"/>
          </a:p>
          <a:p>
            <a:pPr algn="ctr"/>
            <a:r>
              <a:rPr lang="ru-RU" b="1" dirty="0" smtClean="0"/>
              <a:t>и </a:t>
            </a:r>
            <a:r>
              <a:rPr lang="ru-RU" b="1" dirty="0"/>
              <a:t>большие (площадь не менее 10 Га и трибуна более 10000 мест).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725144"/>
            <a:ext cx="21717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04566"/>
            <a:ext cx="19240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488" y="4797152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2517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91264" cy="2808313"/>
          </a:xfrm>
        </p:spPr>
        <p:txBody>
          <a:bodyPr numCol="2">
            <a:normAutofit fontScale="70000" lnSpcReduction="20000"/>
          </a:bodyPr>
          <a:lstStyle/>
          <a:p>
            <a:r>
              <a:rPr lang="ru-RU" dirty="0"/>
              <a:t>Экспликация:</a:t>
            </a:r>
          </a:p>
          <a:p>
            <a:r>
              <a:rPr lang="ru-RU" dirty="0"/>
              <a:t> </a:t>
            </a:r>
            <a:r>
              <a:rPr lang="ru-RU" dirty="0" smtClean="0"/>
              <a:t>1</a:t>
            </a:r>
            <a:r>
              <a:rPr lang="ru-RU" dirty="0"/>
              <a:t>.	Хоккейная коробка</a:t>
            </a:r>
          </a:p>
          <a:p>
            <a:r>
              <a:rPr lang="ru-RU" dirty="0"/>
              <a:t>2.	</a:t>
            </a:r>
            <a:r>
              <a:rPr lang="ru-RU" dirty="0" err="1"/>
              <a:t>Минифутбол</a:t>
            </a:r>
            <a:endParaRPr lang="ru-RU" dirty="0"/>
          </a:p>
          <a:p>
            <a:r>
              <a:rPr lang="ru-RU" dirty="0"/>
              <a:t>3.	Площадка для волейбола (деревянный настил)</a:t>
            </a:r>
          </a:p>
          <a:p>
            <a:r>
              <a:rPr lang="ru-RU" dirty="0"/>
              <a:t>4.	Площадка для баскетбола (асфальт)</a:t>
            </a:r>
          </a:p>
          <a:p>
            <a:r>
              <a:rPr lang="ru-RU" dirty="0"/>
              <a:t>5.	Волейбольная сетка</a:t>
            </a:r>
          </a:p>
          <a:p>
            <a:r>
              <a:rPr lang="ru-RU" dirty="0"/>
              <a:t>6.	Спортивные снаряды</a:t>
            </a:r>
          </a:p>
          <a:p>
            <a:r>
              <a:rPr lang="ru-RU" dirty="0"/>
              <a:t>7.	Тропинка</a:t>
            </a:r>
          </a:p>
          <a:p>
            <a:r>
              <a:rPr lang="ru-RU" dirty="0"/>
              <a:t>8.	Навал камней</a:t>
            </a:r>
          </a:p>
          <a:p>
            <a:r>
              <a:rPr lang="ru-RU" dirty="0"/>
              <a:t>9.	Береза</a:t>
            </a: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34545"/>
            <a:ext cx="8136904" cy="360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7466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21088"/>
            <a:ext cx="8219256" cy="2232248"/>
          </a:xfrm>
        </p:spPr>
        <p:txBody>
          <a:bodyPr numCol="2">
            <a:normAutofit fontScale="62500" lnSpcReduction="20000"/>
          </a:bodyPr>
          <a:lstStyle/>
          <a:p>
            <a:r>
              <a:rPr lang="ru-RU" dirty="0"/>
              <a:t>Экспликация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 smtClean="0"/>
              <a:t>1</a:t>
            </a:r>
            <a:r>
              <a:rPr lang="ru-RU" dirty="0"/>
              <a:t>.	Футбольное поле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2.	Волейбольная площадка с искусственным покрытием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3.	Баскетбольная площадка с искусственным покрытием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4.	Хоккейная коробка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5.	Спортивный модуль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6.	Спортивные снаряды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7.	Столбы освещения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8.	Беговая дорожка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9.	Зрительские трибуны</a:t>
            </a:r>
          </a:p>
          <a:p>
            <a:pPr marL="0" indent="0">
              <a:buNone/>
              <a:tabLst>
                <a:tab pos="182563" algn="l"/>
              </a:tabLst>
            </a:pPr>
            <a:r>
              <a:rPr lang="ru-RU" dirty="0"/>
              <a:t>10.	</a:t>
            </a:r>
            <a:r>
              <a:rPr lang="ru-RU" dirty="0" smtClean="0"/>
              <a:t>Ограждение</a:t>
            </a:r>
            <a:endParaRPr lang="ru-RU" dirty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26747" cy="38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5547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0638"/>
            <a:ext cx="9229726" cy="690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9384" y="5489848"/>
            <a:ext cx="5544616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Высоцк - </a:t>
            </a:r>
            <a:r>
              <a:rPr lang="ru-RU" b="1" dirty="0" err="1">
                <a:solidFill>
                  <a:schemeClr val="bg1"/>
                </a:solidFill>
              </a:rPr>
              <a:t>Уурас</a:t>
            </a:r>
            <a:r>
              <a:rPr lang="ru-RU" b="1" dirty="0">
                <a:solidFill>
                  <a:schemeClr val="bg1"/>
                </a:solidFill>
              </a:rPr>
              <a:t>, шведское название – </a:t>
            </a:r>
            <a:r>
              <a:rPr lang="ru-RU" b="1" dirty="0" err="1">
                <a:solidFill>
                  <a:schemeClr val="bg1"/>
                </a:solidFill>
              </a:rPr>
              <a:t>Тронгзунд</a:t>
            </a:r>
            <a:r>
              <a:rPr lang="ru-RU" b="1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87745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E:\Школьный компьютер\красивая школа 2012\IMG_0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412812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E:\Школьный компьютер\красивая школа 2012\IMG_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3518861"/>
            <a:ext cx="4248472" cy="318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E:\Школьный компьютер\красивая школа 2012\стадион\ремонт 4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6864" y="188640"/>
            <a:ext cx="412812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01843" y="393305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Мы верим, что наш стадион станет олимпийским!</a:t>
            </a:r>
          </a:p>
        </p:txBody>
      </p:sp>
    </p:spTree>
    <p:extLst>
      <p:ext uri="{BB962C8B-B14F-4D97-AF65-F5344CB8AC3E}">
        <p14:creationId xmlns:p14="http://schemas.microsoft.com/office/powerpoint/2010/main" xmlns="" val="10374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Картинка 19 из 5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426856"/>
            <a:ext cx="4572000" cy="3431144"/>
          </a:xfrm>
          <a:prstGeom prst="rect">
            <a:avLst/>
          </a:prstGeom>
          <a:noFill/>
        </p:spPr>
      </p:pic>
      <p:pic>
        <p:nvPicPr>
          <p:cNvPr id="137220" name="Picture 4" descr="Картинка 70 из 5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3372816"/>
            <a:ext cx="4644007" cy="3485183"/>
          </a:xfrm>
          <a:prstGeom prst="rect">
            <a:avLst/>
          </a:prstGeom>
          <a:noFill/>
        </p:spPr>
      </p:pic>
      <p:pic>
        <p:nvPicPr>
          <p:cNvPr id="137222" name="Picture 6" descr="Картинка 72 из 5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0"/>
            <a:ext cx="4572000" cy="3431145"/>
          </a:xfrm>
          <a:prstGeom prst="rect">
            <a:avLst/>
          </a:prstGeom>
          <a:noFill/>
        </p:spPr>
      </p:pic>
      <p:pic>
        <p:nvPicPr>
          <p:cNvPr id="137224" name="Picture 8" descr="http://im2-tub.yandex.net/i?id=98123007-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4551766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782353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Картинка 22 из 65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62500" cy="3571875"/>
          </a:xfrm>
          <a:prstGeom prst="rect">
            <a:avLst/>
          </a:prstGeom>
          <a:noFill/>
        </p:spPr>
      </p:pic>
      <p:pic>
        <p:nvPicPr>
          <p:cNvPr id="136196" name="Picture 4" descr="Картинка 31 из 65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65899" y="3501009"/>
            <a:ext cx="5278102" cy="3356992"/>
          </a:xfrm>
          <a:prstGeom prst="rect">
            <a:avLst/>
          </a:prstGeom>
          <a:noFill/>
        </p:spPr>
      </p:pic>
      <p:pic>
        <p:nvPicPr>
          <p:cNvPr id="1027" name="Picture 3" descr="C:\Documents and Settings\Учитель\Мои документы\фотографии с рыбалки\острова\острова 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07074"/>
            <a:ext cx="5004048" cy="3350925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15828" y="0"/>
            <a:ext cx="522817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13248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Кузьма </a:t>
            </a:r>
            <a:r>
              <a:rPr lang="ru-RU" dirty="0" err="1" smtClean="0"/>
              <a:t>Демидович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Высоцкий</a:t>
            </a:r>
            <a:endParaRPr lang="ru-RU" dirty="0"/>
          </a:p>
        </p:txBody>
      </p:sp>
      <p:pic>
        <p:nvPicPr>
          <p:cNvPr id="135170" name="Picture 2" descr="Картинка 1 из 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944" y="1416189"/>
            <a:ext cx="2466975" cy="3810000"/>
          </a:xfrm>
          <a:prstGeom prst="rect">
            <a:avLst/>
          </a:prstGeom>
          <a:noFill/>
        </p:spPr>
      </p:pic>
      <p:pic>
        <p:nvPicPr>
          <p:cNvPr id="135172" name="Picture 4" descr="Картинка 13 из 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5" y="404664"/>
            <a:ext cx="3876675" cy="2466975"/>
          </a:xfrm>
          <a:prstGeom prst="rect">
            <a:avLst/>
          </a:prstGeom>
          <a:noFill/>
        </p:spPr>
      </p:pic>
      <p:pic>
        <p:nvPicPr>
          <p:cNvPr id="135174" name="Picture 6" descr="Картинка 7 из 5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104" y="4129372"/>
            <a:ext cx="3635896" cy="2728628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91" y="4236544"/>
            <a:ext cx="5118868" cy="2533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4827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Картинка 8 из 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936" y="-1"/>
            <a:ext cx="5148064" cy="6864085"/>
          </a:xfrm>
          <a:prstGeom prst="rect">
            <a:avLst/>
          </a:prstGeom>
          <a:noFill/>
        </p:spPr>
      </p:pic>
      <p:pic>
        <p:nvPicPr>
          <p:cNvPr id="134148" name="Picture 4" descr="Картинка 2 из 65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2628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12223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92435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00808"/>
            <a:ext cx="5080576" cy="369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21677" y="4437112"/>
            <a:ext cx="3070225" cy="7920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Бегунья Ольга Новикова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932040" y="5733256"/>
            <a:ext cx="3070225" cy="46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Команда Гимнасток</a:t>
            </a: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84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8680"/>
            <a:ext cx="448395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08920"/>
            <a:ext cx="458471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283967" y="6021288"/>
            <a:ext cx="4584715" cy="46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Спортивное общество Уураса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«Богатыри Уураса»</a:t>
            </a: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827584" y="4241534"/>
            <a:ext cx="3070225" cy="46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Команда Гимнасток</a:t>
            </a: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37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54658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4993357" cy="343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3501008"/>
            <a:ext cx="3071812" cy="46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Футбольная команда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211960" y="6157912"/>
            <a:ext cx="4417293" cy="46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Команда борцов 1932 года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19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</TotalTime>
  <Words>289</Words>
  <Application>Microsoft Office PowerPoint</Application>
  <PresentationFormat>Экран (4:3)</PresentationFormat>
  <Paragraphs>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История городского стадиона –  олимпийская сказка  или быль?</vt:lpstr>
      <vt:lpstr>Слайд 2</vt:lpstr>
      <vt:lpstr>Слайд 3</vt:lpstr>
      <vt:lpstr>Слайд 4</vt:lpstr>
      <vt:lpstr>Кузьма Демидович  Высоцкий</vt:lpstr>
      <vt:lpstr>Слайд 6</vt:lpstr>
      <vt:lpstr>Слайд 7</vt:lpstr>
      <vt:lpstr>Слайд 8</vt:lpstr>
      <vt:lpstr>Слайд 9</vt:lpstr>
      <vt:lpstr>Слайд 10</vt:lpstr>
      <vt:lpstr>Слайд 11</vt:lpstr>
      <vt:lpstr>Олимпийские игры  в г. хельсинки</vt:lpstr>
      <vt:lpstr>Слайд 13</vt:lpstr>
      <vt:lpstr>Слайд 14</vt:lpstr>
      <vt:lpstr>Слайд 15</vt:lpstr>
      <vt:lpstr>Слайд 16</vt:lpstr>
      <vt:lpstr>СТАДИОНЫ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городского стадиона – олимпийская сказка или быль?</dc:title>
  <dc:creator>Home</dc:creator>
  <cp:lastModifiedBy>1</cp:lastModifiedBy>
  <cp:revision>10</cp:revision>
  <dcterms:created xsi:type="dcterms:W3CDTF">2013-04-22T17:48:35Z</dcterms:created>
  <dcterms:modified xsi:type="dcterms:W3CDTF">2015-02-24T06:42:33Z</dcterms:modified>
</cp:coreProperties>
</file>