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3" r:id="rId4"/>
    <p:sldId id="258" r:id="rId5"/>
    <p:sldId id="259" r:id="rId6"/>
    <p:sldId id="260" r:id="rId7"/>
    <p:sldId id="274" r:id="rId8"/>
    <p:sldId id="261" r:id="rId9"/>
    <p:sldId id="275" r:id="rId10"/>
    <p:sldId id="262" r:id="rId11"/>
    <p:sldId id="276" r:id="rId12"/>
    <p:sldId id="277" r:id="rId13"/>
    <p:sldId id="268" r:id="rId14"/>
    <p:sldId id="278" r:id="rId15"/>
    <p:sldId id="27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0E2C45-B1AB-4B7B-8830-77C92243774C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8072C-A428-43CC-838B-7191BE19E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034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8072C-A428-43CC-838B-7191BE19E0B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367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B986-1E38-4D2C-B87D-D62A06BF05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52B3-7CA7-45AB-A49B-1395147AD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132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B986-1E38-4D2C-B87D-D62A06BF05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52B3-7CA7-45AB-A49B-1395147AD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44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B986-1E38-4D2C-B87D-D62A06BF05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52B3-7CA7-45AB-A49B-1395147AD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19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B986-1E38-4D2C-B87D-D62A06BF05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52B3-7CA7-45AB-A49B-1395147AD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53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B986-1E38-4D2C-B87D-D62A06BF05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52B3-7CA7-45AB-A49B-1395147AD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04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B986-1E38-4D2C-B87D-D62A06BF05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52B3-7CA7-45AB-A49B-1395147AD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022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B986-1E38-4D2C-B87D-D62A06BF05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52B3-7CA7-45AB-A49B-1395147AD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242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B986-1E38-4D2C-B87D-D62A06BF05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52B3-7CA7-45AB-A49B-1395147AD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514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B986-1E38-4D2C-B87D-D62A06BF05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52B3-7CA7-45AB-A49B-1395147AD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064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B986-1E38-4D2C-B87D-D62A06BF05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52B3-7CA7-45AB-A49B-1395147AD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12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B986-1E38-4D2C-B87D-D62A06BF05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52B3-7CA7-45AB-A49B-1395147AD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012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AB986-1E38-4D2C-B87D-D62A06BF053D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D52B3-7CA7-45AB-A49B-1395147AD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01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630616" cy="15121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Моя прабабушка </a:t>
            </a:r>
            <a:br>
              <a:rPr lang="ru-RU" dirty="0" smtClean="0"/>
            </a:br>
            <a:r>
              <a:rPr lang="ru-RU" dirty="0" smtClean="0"/>
              <a:t>Ольга Алексеевна Давыденкова.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700808"/>
            <a:ext cx="3145536" cy="436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856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Сестра моей прабабушки</a:t>
            </a:r>
            <a:br>
              <a:rPr lang="ru-RU" dirty="0" smtClean="0"/>
            </a:br>
            <a:r>
              <a:rPr lang="ru-RU" dirty="0" smtClean="0"/>
              <a:t>Агриппина.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74357"/>
            <a:ext cx="3960440" cy="4858139"/>
          </a:xfrm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544695"/>
            <a:ext cx="3819424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651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Отец моей прабабушки</a:t>
            </a:r>
            <a:br>
              <a:rPr lang="ru-RU" dirty="0" smtClean="0"/>
            </a:br>
            <a:r>
              <a:rPr lang="ru-RU" dirty="0" smtClean="0"/>
              <a:t> Алексей Павлович Богданов.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328" y="1686909"/>
            <a:ext cx="3133344" cy="4352544"/>
          </a:xfrm>
        </p:spPr>
      </p:pic>
    </p:spTree>
    <p:extLst>
      <p:ext uri="{BB962C8B-B14F-4D97-AF65-F5344CB8AC3E}">
        <p14:creationId xmlns:p14="http://schemas.microsoft.com/office/powerpoint/2010/main" val="2930299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Работал он в плену у немцев на железной дороге.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84" y="2073246"/>
            <a:ext cx="4602948" cy="345221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457" y="2924766"/>
            <a:ext cx="3860566" cy="261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044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 эти годы они шил военную форму.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0808"/>
            <a:ext cx="3397870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538" y="1577113"/>
            <a:ext cx="3724611" cy="494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185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Моя прабабушка</a:t>
            </a:r>
            <a:br>
              <a:rPr lang="ru-RU" dirty="0" smtClean="0"/>
            </a:br>
            <a:r>
              <a:rPr lang="ru-RU" dirty="0" smtClean="0"/>
              <a:t>Ольга Алексеевна Давыденкова.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484784"/>
            <a:ext cx="3697620" cy="5256584"/>
          </a:xfrm>
        </p:spPr>
      </p:pic>
    </p:spTree>
    <p:extLst>
      <p:ext uri="{BB962C8B-B14F-4D97-AF65-F5344CB8AC3E}">
        <p14:creationId xmlns:p14="http://schemas.microsoft.com/office/powerpoint/2010/main" val="437943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сентября 1936 год.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6912768" cy="4644517"/>
          </a:xfrm>
        </p:spPr>
      </p:pic>
    </p:spTree>
    <p:extLst>
      <p:ext uri="{BB962C8B-B14F-4D97-AF65-F5344CB8AC3E}">
        <p14:creationId xmlns:p14="http://schemas.microsoft.com/office/powerpoint/2010/main" val="4025442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оздушная тревога.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1219986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Витебский вокзал (1941 г.)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722" y="1600200"/>
            <a:ext cx="6844556" cy="4525963"/>
          </a:xfrm>
        </p:spPr>
      </p:pic>
    </p:spTree>
    <p:extLst>
      <p:ext uri="{BB962C8B-B14F-4D97-AF65-F5344CB8AC3E}">
        <p14:creationId xmlns:p14="http://schemas.microsoft.com/office/powerpoint/2010/main" val="476128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Прабабушка Оля очень любит свою профессию.</a:t>
            </a:r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59564"/>
            <a:ext cx="2952328" cy="4651956"/>
          </a:xfr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40912"/>
            <a:ext cx="3240360" cy="458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063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Мой прадедушка</a:t>
            </a:r>
            <a:br>
              <a:rPr lang="ru-RU" dirty="0" smtClean="0"/>
            </a:br>
            <a:r>
              <a:rPr lang="ru-RU" dirty="0" smtClean="0"/>
              <a:t>Иван Михайлович Давыденков.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562" y="1600200"/>
            <a:ext cx="6048876" cy="4525963"/>
          </a:xfrm>
        </p:spPr>
      </p:pic>
    </p:spTree>
    <p:extLst>
      <p:ext uri="{BB962C8B-B14F-4D97-AF65-F5344CB8AC3E}">
        <p14:creationId xmlns:p14="http://schemas.microsoft.com/office/powerpoint/2010/main" val="3934782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Бабушка Ольга и дедушка Савелий жили в деревне Малашково.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56792"/>
            <a:ext cx="7148507" cy="4248472"/>
          </a:xfrm>
        </p:spPr>
      </p:pic>
    </p:spTree>
    <p:extLst>
      <p:ext uri="{BB962C8B-B14F-4D97-AF65-F5344CB8AC3E}">
        <p14:creationId xmlns:p14="http://schemas.microsoft.com/office/powerpoint/2010/main" val="1996505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 них было крепкое хозяйство и хороший достаток.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310150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Бабушка Степанида со своими воспитанницами.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556792"/>
            <a:ext cx="3717904" cy="4743533"/>
          </a:xfrm>
        </p:spPr>
      </p:pic>
    </p:spTree>
    <p:extLst>
      <p:ext uri="{BB962C8B-B14F-4D97-AF65-F5344CB8AC3E}">
        <p14:creationId xmlns:p14="http://schemas.microsoft.com/office/powerpoint/2010/main" val="1699662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Отец моей прабабушки</a:t>
            </a:r>
            <a:br>
              <a:rPr lang="ru-RU" dirty="0" smtClean="0"/>
            </a:br>
            <a:r>
              <a:rPr lang="ru-RU" dirty="0" smtClean="0"/>
              <a:t> Алексей Павлович Богданов.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328" y="1686909"/>
            <a:ext cx="3133344" cy="4352544"/>
          </a:xfrm>
        </p:spPr>
      </p:pic>
    </p:spTree>
    <p:extLst>
      <p:ext uri="{BB962C8B-B14F-4D97-AF65-F5344CB8AC3E}">
        <p14:creationId xmlns:p14="http://schemas.microsoft.com/office/powerpoint/2010/main" val="1110694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Мать моей прабабушки</a:t>
            </a:r>
            <a:br>
              <a:rPr lang="ru-RU" dirty="0" smtClean="0"/>
            </a:br>
            <a:r>
              <a:rPr lang="ru-RU" dirty="0" smtClean="0"/>
              <a:t>Наталья Савельевна  Савельева.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740" y="1600200"/>
            <a:ext cx="4070520" cy="4525963"/>
          </a:xfrm>
        </p:spPr>
      </p:pic>
    </p:spTree>
    <p:extLst>
      <p:ext uri="{BB962C8B-B14F-4D97-AF65-F5344CB8AC3E}">
        <p14:creationId xmlns:p14="http://schemas.microsoft.com/office/powerpoint/2010/main" val="317659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</a:t>
            </a:r>
            <a:r>
              <a:rPr lang="ru-RU" dirty="0"/>
              <a:t>.</a:t>
            </a:r>
            <a:r>
              <a:rPr lang="ru-RU" dirty="0" smtClean="0"/>
              <a:t> С. Савельева с первым мужем и дочерью </a:t>
            </a:r>
            <a:r>
              <a:rPr lang="ru-RU" dirty="0" err="1" smtClean="0"/>
              <a:t>Агриппиной</a:t>
            </a:r>
            <a:r>
              <a:rPr lang="ru-RU" dirty="0" smtClean="0"/>
              <a:t>.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28800"/>
            <a:ext cx="2709961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52348" y="1684877"/>
            <a:ext cx="2866526" cy="481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8602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95</Words>
  <Application>Microsoft Office PowerPoint</Application>
  <PresentationFormat>Экран (4:3)</PresentationFormat>
  <Paragraphs>168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Моя прабабушка  Ольга Алексеевна Давыденкова.</vt:lpstr>
      <vt:lpstr>Прабабушка Оля очень любит свою профессию.</vt:lpstr>
      <vt:lpstr>Мой прадедушка Иван Михайлович Давыденков.</vt:lpstr>
      <vt:lpstr>Бабушка Ольга и дедушка Савелий жили в деревне Малашково.</vt:lpstr>
      <vt:lpstr>У них было крепкое хозяйство и хороший достаток.</vt:lpstr>
      <vt:lpstr>Бабушка Степанида со своими воспитанницами.</vt:lpstr>
      <vt:lpstr>Отец моей прабабушки  Алексей Павлович Богданов.</vt:lpstr>
      <vt:lpstr>Мать моей прабабушки Наталья Савельевна  Савельева.</vt:lpstr>
      <vt:lpstr>Н. С. Савельева с первым мужем и дочерью Агриппиной.  </vt:lpstr>
      <vt:lpstr>Сестра моей прабабушки Агриппина.</vt:lpstr>
      <vt:lpstr>Отец моей прабабушки  Алексей Павлович Богданов.</vt:lpstr>
      <vt:lpstr>Работал он в плену у немцев на железной дороге.</vt:lpstr>
      <vt:lpstr>Все эти годы они шил военную форму.</vt:lpstr>
      <vt:lpstr>Моя прабабушка Ольга Алексеевна Давыденкова.</vt:lpstr>
      <vt:lpstr>1 сентября 1936 год.</vt:lpstr>
      <vt:lpstr>Воздушная тревога.</vt:lpstr>
      <vt:lpstr>Витебский вокзал (1941 г.) </vt:lpstr>
    </vt:vector>
  </TitlesOfParts>
  <Company>DNA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DNA7 X86</cp:lastModifiedBy>
  <cp:revision>12</cp:revision>
  <dcterms:created xsi:type="dcterms:W3CDTF">2014-02-26T15:14:42Z</dcterms:created>
  <dcterms:modified xsi:type="dcterms:W3CDTF">2014-02-26T20:23:37Z</dcterms:modified>
</cp:coreProperties>
</file>