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3"/>
  </p:notesMasterIdLst>
  <p:sldIdLst>
    <p:sldId id="256" r:id="rId2"/>
    <p:sldId id="266" r:id="rId3"/>
    <p:sldId id="263" r:id="rId4"/>
    <p:sldId id="260" r:id="rId5"/>
    <p:sldId id="264" r:id="rId6"/>
    <p:sldId id="262" r:id="rId7"/>
    <p:sldId id="258" r:id="rId8"/>
    <p:sldId id="259" r:id="rId9"/>
    <p:sldId id="261" r:id="rId10"/>
    <p:sldId id="272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40A68A2-D233-496D-83AD-71C040A672A1}">
          <p14:sldIdLst>
            <p14:sldId id="256"/>
            <p14:sldId id="266"/>
            <p14:sldId id="263"/>
            <p14:sldId id="260"/>
            <p14:sldId id="264"/>
            <p14:sldId id="262"/>
            <p14:sldId id="258"/>
            <p14:sldId id="259"/>
            <p14:sldId id="261"/>
            <p14:sldId id="272"/>
            <p14:sldId id="27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CC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FBB6B9-D2C7-441F-A7CC-970F760136CE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7281B9-61FD-4AA4-8398-FE7F9E01AC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610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2420888"/>
            <a:ext cx="5723468" cy="3196242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chemeClr val="accent2">
                    <a:lumMod val="50000"/>
                  </a:schemeClr>
                </a:solidFill>
              </a:rPr>
              <a:t>МОЯ СЕМЬЯ</a:t>
            </a:r>
            <a:br>
              <a:rPr lang="ru-RU" sz="80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sz="80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2470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7992888" cy="1202485"/>
          </a:xfrm>
          <a:noFill/>
        </p:spPr>
        <p:txBody>
          <a:bodyPr>
            <a:noAutofit/>
          </a:bodyPr>
          <a:lstStyle/>
          <a:p>
            <a:r>
              <a:rPr lang="ru-RU" sz="3600" dirty="0" smtClean="0"/>
              <a:t>Это я. Ученица 6 «Б» класса Лицея №329, мне 12 лет</a:t>
            </a:r>
            <a:endParaRPr lang="ru-RU" sz="3600" dirty="0">
              <a:ln w="12700">
                <a:solidFill>
                  <a:sysClr val="windowText" lastClr="000000"/>
                </a:solidFill>
                <a:prstDash val="solid"/>
              </a:ln>
              <a:noFill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060848"/>
            <a:ext cx="5210318" cy="3891657"/>
          </a:xfrm>
          <a:prstGeom prst="snip2DiagRect">
            <a:avLst>
              <a:gd name="adj1" fmla="val 0"/>
              <a:gd name="adj2" fmla="val 16667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4710813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636912"/>
            <a:ext cx="6965245" cy="986461"/>
          </a:xfrm>
        </p:spPr>
        <p:txBody>
          <a:bodyPr>
            <a:noAutofit/>
          </a:bodyPr>
          <a:lstStyle/>
          <a:p>
            <a:r>
              <a:rPr lang="ru-RU" sz="8000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33444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7776863" cy="1202485"/>
          </a:xfrm>
        </p:spPr>
        <p:txBody>
          <a:bodyPr>
            <a:noAutofit/>
          </a:bodyPr>
          <a:lstStyle/>
          <a:p>
            <a:r>
              <a:rPr lang="ru-RU" sz="3600" dirty="0" smtClean="0"/>
              <a:t>У моего папы был прадед. Его звали </a:t>
            </a:r>
            <a:r>
              <a:rPr lang="ru-RU" sz="3600" dirty="0" err="1" smtClean="0"/>
              <a:t>Мустафаев</a:t>
            </a:r>
            <a:r>
              <a:rPr lang="ru-RU" sz="3600" dirty="0" smtClean="0"/>
              <a:t> </a:t>
            </a:r>
            <a:r>
              <a:rPr lang="ru-RU" sz="3600" dirty="0" err="1" smtClean="0"/>
              <a:t>Хадыр</a:t>
            </a:r>
            <a:r>
              <a:rPr lang="ru-RU" sz="3600" dirty="0" smtClean="0"/>
              <a:t> </a:t>
            </a:r>
            <a:r>
              <a:rPr lang="ru-RU" sz="3600" dirty="0" err="1" smtClean="0"/>
              <a:t>Гасан</a:t>
            </a:r>
            <a:r>
              <a:rPr lang="ru-RU" sz="3600" dirty="0" smtClean="0"/>
              <a:t> </a:t>
            </a:r>
            <a:r>
              <a:rPr lang="ru-RU" sz="3600" dirty="0" err="1" smtClean="0"/>
              <a:t>Оглы</a:t>
            </a:r>
            <a:endParaRPr lang="ru-RU" sz="3600" dirty="0"/>
          </a:p>
        </p:txBody>
      </p:sp>
      <p:pic>
        <p:nvPicPr>
          <p:cNvPr id="7171" name="Picture 3" descr="C:\Users\Admin\Desktop\20140124_21345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256332" y="2288284"/>
            <a:ext cx="4436134" cy="3405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90244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764704"/>
            <a:ext cx="7448708" cy="1202485"/>
          </a:xfrm>
        </p:spPr>
        <p:txBody>
          <a:bodyPr>
            <a:noAutofit/>
          </a:bodyPr>
          <a:lstStyle/>
          <a:p>
            <a:r>
              <a:rPr lang="ru-RU" sz="3600" dirty="0" smtClean="0"/>
              <a:t>Моего дедушку по папиной линии звали Али. Он был водителем грузовика</a:t>
            </a:r>
            <a:endParaRPr lang="ru-RU" sz="3600" dirty="0"/>
          </a:p>
        </p:txBody>
      </p:sp>
      <p:pic>
        <p:nvPicPr>
          <p:cNvPr id="5122" name="Picture 2" descr="C:\Users\Admin\Desktop\20140124_20542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619241" y="2789472"/>
            <a:ext cx="3905518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79851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764704"/>
            <a:ext cx="7704856" cy="1202485"/>
          </a:xfrm>
        </p:spPr>
        <p:txBody>
          <a:bodyPr>
            <a:noAutofit/>
          </a:bodyPr>
          <a:lstStyle/>
          <a:p>
            <a:r>
              <a:rPr lang="ru-RU" sz="3600" dirty="0" smtClean="0"/>
              <a:t>Моего дедушку по маминой линии звали Василь. Он был директором колхоза</a:t>
            </a:r>
            <a:endParaRPr lang="ru-RU" sz="3600" dirty="0"/>
          </a:p>
        </p:txBody>
      </p:sp>
      <p:pic>
        <p:nvPicPr>
          <p:cNvPr id="3074" name="Picture 2" descr="C:\Users\Admin\Desktop\20140124_20572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433137" y="2975575"/>
            <a:ext cx="3888432" cy="2491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55801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817582"/>
            <a:ext cx="7416823" cy="1202485"/>
          </a:xfrm>
        </p:spPr>
        <p:txBody>
          <a:bodyPr>
            <a:noAutofit/>
          </a:bodyPr>
          <a:lstStyle/>
          <a:p>
            <a:r>
              <a:rPr lang="ru-RU" sz="3600" dirty="0" smtClean="0"/>
              <a:t>Мою бабушку по папиной линии зовут </a:t>
            </a:r>
            <a:r>
              <a:rPr lang="ru-RU" sz="3600" dirty="0" err="1" smtClean="0"/>
              <a:t>Нумаянда</a:t>
            </a:r>
            <a:r>
              <a:rPr lang="ru-RU" sz="3600" dirty="0" smtClean="0"/>
              <a:t>. Она работала в колхозе </a:t>
            </a:r>
            <a:endParaRPr lang="ru-RU" sz="3600" dirty="0"/>
          </a:p>
        </p:txBody>
      </p:sp>
      <p:pic>
        <p:nvPicPr>
          <p:cNvPr id="6146" name="Picture 2" descr="C:\Users\Admin\Desktop\20140124_21085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347275" y="2845413"/>
            <a:ext cx="3945393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67273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7992888" cy="1346501"/>
          </a:xfrm>
        </p:spPr>
        <p:txBody>
          <a:bodyPr>
            <a:noAutofit/>
          </a:bodyPr>
          <a:lstStyle/>
          <a:p>
            <a:r>
              <a:rPr lang="ru-RU" sz="3600" dirty="0" smtClean="0"/>
              <a:t>Моя бабушка - учительница труда. Её зовут </a:t>
            </a:r>
            <a:r>
              <a:rPr lang="ru-RU" sz="3600" dirty="0" err="1" smtClean="0"/>
              <a:t>Афаг</a:t>
            </a:r>
            <a:r>
              <a:rPr lang="ru-RU" sz="3600" dirty="0" smtClean="0"/>
              <a:t>. Это жена дедушки Василя</a:t>
            </a:r>
            <a:endParaRPr lang="ru-RU" sz="3600" dirty="0"/>
          </a:p>
        </p:txBody>
      </p:sp>
      <p:pic>
        <p:nvPicPr>
          <p:cNvPr id="4098" name="Picture 2" descr="C:\Users\Admin\Desktop\SP_A017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2060" y="2348880"/>
            <a:ext cx="4039305" cy="3688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208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20688"/>
            <a:ext cx="6965245" cy="1202485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Мой папа</a:t>
            </a:r>
            <a:endParaRPr lang="ru-RU" sz="36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700808"/>
            <a:ext cx="5362840" cy="4022130"/>
          </a:xfrm>
        </p:spPr>
      </p:pic>
    </p:spTree>
    <p:extLst>
      <p:ext uri="{BB962C8B-B14F-4D97-AF65-F5344CB8AC3E}">
        <p14:creationId xmlns:p14="http://schemas.microsoft.com/office/powerpoint/2010/main" val="9905714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Моя мама</a:t>
            </a:r>
            <a:endParaRPr lang="ru-RU" sz="36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9336" y="1762069"/>
            <a:ext cx="5302983" cy="3960870"/>
          </a:xfrm>
        </p:spPr>
      </p:pic>
    </p:spTree>
    <p:extLst>
      <p:ext uri="{BB962C8B-B14F-4D97-AF65-F5344CB8AC3E}">
        <p14:creationId xmlns:p14="http://schemas.microsoft.com/office/powerpoint/2010/main" val="20882496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Мой брат, ученик 7 «В» класса нашей школы</a:t>
            </a:r>
            <a:endParaRPr lang="ru-RU" sz="3600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988840"/>
            <a:ext cx="4706406" cy="3845617"/>
          </a:xfrm>
        </p:spPr>
      </p:pic>
    </p:spTree>
    <p:extLst>
      <p:ext uri="{BB962C8B-B14F-4D97-AF65-F5344CB8AC3E}">
        <p14:creationId xmlns:p14="http://schemas.microsoft.com/office/powerpoint/2010/main" val="27637317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462</TotalTime>
  <Words>99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Кнопка</vt:lpstr>
      <vt:lpstr>МОЯ СЕМЬЯ </vt:lpstr>
      <vt:lpstr>У моего папы был прадед. Его звали Мустафаев Хадыр Гасан Оглы</vt:lpstr>
      <vt:lpstr>Моего дедушку по папиной линии звали Али. Он был водителем грузовика</vt:lpstr>
      <vt:lpstr>Моего дедушку по маминой линии звали Василь. Он был директором колхоза</vt:lpstr>
      <vt:lpstr>Мою бабушку по папиной линии зовут Нумаянда. Она работала в колхозе </vt:lpstr>
      <vt:lpstr>Моя бабушка - учительница труда. Её зовут Афаг. Это жена дедушки Василя</vt:lpstr>
      <vt:lpstr>Мой папа</vt:lpstr>
      <vt:lpstr>Моя мама</vt:lpstr>
      <vt:lpstr>Мой брат, ученик 7 «В» класса нашей школы</vt:lpstr>
      <vt:lpstr>Это я. Ученица 6 «Б» класса Лицея №329, мне 12 лет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Бразилия</dc:title>
  <dc:creator>Admin</dc:creator>
  <cp:lastModifiedBy>203</cp:lastModifiedBy>
  <cp:revision>29</cp:revision>
  <dcterms:created xsi:type="dcterms:W3CDTF">2013-12-14T14:05:46Z</dcterms:created>
  <dcterms:modified xsi:type="dcterms:W3CDTF">2014-02-26T10:09:41Z</dcterms:modified>
</cp:coreProperties>
</file>