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Работу выполнил:</a:t>
            </a:r>
            <a:br>
              <a:rPr lang="ru-RU" dirty="0" smtClean="0"/>
            </a:br>
            <a:r>
              <a:rPr lang="ru-RU" dirty="0" smtClean="0"/>
              <a:t>Серебряный Д.К.</a:t>
            </a:r>
            <a:br>
              <a:rPr lang="ru-RU" dirty="0" smtClean="0"/>
            </a:br>
            <a:r>
              <a:rPr lang="ru-RU" dirty="0" smtClean="0"/>
              <a:t>ученик</a:t>
            </a:r>
            <a:br>
              <a:rPr lang="ru-RU" dirty="0" smtClean="0"/>
            </a:br>
            <a:r>
              <a:rPr lang="ru-RU" dirty="0" smtClean="0"/>
              <a:t>6 «А» класса</a:t>
            </a:r>
            <a:br>
              <a:rPr lang="ru-RU" dirty="0" smtClean="0"/>
            </a:br>
            <a:r>
              <a:rPr lang="ru-RU" dirty="0" smtClean="0"/>
              <a:t>лицея</a:t>
            </a:r>
            <a:br>
              <a:rPr lang="ru-RU" dirty="0" smtClean="0"/>
            </a:br>
            <a:r>
              <a:rPr lang="ru-RU" dirty="0" smtClean="0"/>
              <a:t>№329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65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Рассказ о моей бабушке 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Пакуленко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Людмиле Ивановне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492896"/>
            <a:ext cx="295232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5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спиной моей бабушки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трудный, 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счастливый жизненный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путь…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Детство Людмилы Ивановны </a:t>
            </a:r>
            <a:r>
              <a:rPr lang="ru-RU" sz="2000" dirty="0" err="1" smtClean="0"/>
              <a:t>Пакуленко</a:t>
            </a:r>
            <a:r>
              <a:rPr lang="ru-RU" sz="2000" dirty="0" smtClean="0"/>
              <a:t> прошло в далёком сибирском селе Азово. После эвакуации она вернулась в родной </a:t>
            </a:r>
            <a:r>
              <a:rPr lang="ru-RU" sz="2000" dirty="0" smtClean="0"/>
              <a:t>Ленинград, </a:t>
            </a:r>
            <a:r>
              <a:rPr lang="ru-RU" sz="2000" dirty="0" smtClean="0"/>
              <a:t>где работала ткачихой и училась на инженерно-экономическом факультете Ленинградского института инженеров водного транспорта.</a:t>
            </a:r>
          </a:p>
          <a:p>
            <a:r>
              <a:rPr lang="ru-RU" sz="2000" dirty="0" smtClean="0"/>
              <a:t>Затем судьба забросила её в Белоруссию, где в данный момент она </a:t>
            </a:r>
            <a:r>
              <a:rPr lang="ru-RU" sz="2000" dirty="0" smtClean="0"/>
              <a:t>творит, </a:t>
            </a:r>
            <a:r>
              <a:rPr lang="ru-RU" sz="2000" dirty="0" smtClean="0"/>
              <a:t>радует  внуков и правнуков…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566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Людмила Ивановна – человек разносторонних интересов и увлечений 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916832"/>
            <a:ext cx="7125112" cy="394196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Она руководит литературным творческим объединением «Родники»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Пишет стихи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Является участницей хора ветеранов «Красная гвоздика»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54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1123527"/>
          </a:xfrm>
        </p:spPr>
        <p:txBody>
          <a:bodyPr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Бабушка считает, что именно судьба -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главное,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уметь владеть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судьбой,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беречь её подарки и терпеливо бороться с неудачами…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Перелёты над Атлантическим океаном на Кубу и Канаду; посадки в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Ропате,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Касса –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Бланке,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Лиссабоне; подводное плаванье на Кубе в Атлантическом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океане;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экскурсии в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Болгарию,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Польшу и т.д. являлись вдохновением для творчества и великим даром её судьбы !</a:t>
            </a:r>
            <a:endParaRPr lang="ru-RU" sz="2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25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Несмотря на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бабушка живет В Белорусси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она очень любит свой родной Ленинград!</a:t>
            </a:r>
            <a:b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…..Вот одно из её стихотворений…..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07361"/>
            <a:ext cx="7234963" cy="405143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Ленинград</a:t>
            </a:r>
          </a:p>
          <a:p>
            <a:pPr marL="0" indent="0" algn="ctr">
              <a:buNone/>
            </a:pPr>
            <a:r>
              <a:rPr lang="ru-RU" dirty="0" smtClean="0"/>
              <a:t>Ленинград, </a:t>
            </a:r>
            <a:r>
              <a:rPr lang="ru-RU" dirty="0" smtClean="0"/>
              <a:t>мой родной, </a:t>
            </a:r>
            <a:r>
              <a:rPr lang="ru-RU" dirty="0" smtClean="0"/>
              <a:t>Ленинград,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Как же можно тебя </a:t>
            </a:r>
            <a:r>
              <a:rPr lang="ru-RU" dirty="0" smtClean="0"/>
              <a:t>позабыть,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Ленинград, </a:t>
            </a:r>
            <a:r>
              <a:rPr lang="ru-RU" dirty="0" smtClean="0"/>
              <a:t>мой родной, </a:t>
            </a:r>
            <a:r>
              <a:rPr lang="ru-RU" dirty="0" smtClean="0"/>
              <a:t>Ленинград,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Разве можно тебя не любить?!</a:t>
            </a:r>
          </a:p>
          <a:p>
            <a:pPr marL="0" indent="0" algn="ctr">
              <a:buNone/>
            </a:pPr>
            <a:r>
              <a:rPr lang="ru-RU" dirty="0" smtClean="0"/>
              <a:t>***</a:t>
            </a:r>
          </a:p>
          <a:p>
            <a:pPr marL="0" indent="0" algn="ctr">
              <a:buNone/>
            </a:pPr>
            <a:r>
              <a:rPr lang="ru-RU" dirty="0" smtClean="0"/>
              <a:t>Твоих улиц, проспектов, </a:t>
            </a:r>
            <a:r>
              <a:rPr lang="ru-RU" dirty="0" smtClean="0"/>
              <a:t>садов,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Твоих парков, бульваров, Дворцов</a:t>
            </a:r>
          </a:p>
          <a:p>
            <a:pPr marL="0" indent="0" algn="ctr">
              <a:buNone/>
            </a:pPr>
            <a:r>
              <a:rPr lang="ru-RU" dirty="0" smtClean="0"/>
              <a:t>С несравненной земной красотой </a:t>
            </a:r>
          </a:p>
          <a:p>
            <a:pPr marL="0" indent="0" algn="ctr">
              <a:buNone/>
            </a:pPr>
            <a:r>
              <a:rPr lang="ru-RU" dirty="0" smtClean="0"/>
              <a:t>Не забыть мне – всегда ты со </a:t>
            </a:r>
            <a:r>
              <a:rPr lang="ru-RU" dirty="0" smtClean="0"/>
              <a:t>мной.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***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7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548681"/>
            <a:ext cx="7125112" cy="531011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***</a:t>
            </a:r>
          </a:p>
          <a:p>
            <a:pPr marL="0" indent="0" algn="ctr">
              <a:buNone/>
            </a:pPr>
            <a:r>
              <a:rPr lang="ru-RU" dirty="0" smtClean="0"/>
              <a:t>Разве что-то сравнится с Невой –</a:t>
            </a:r>
          </a:p>
          <a:p>
            <a:pPr marL="0" indent="0" algn="ctr">
              <a:buNone/>
            </a:pPr>
            <a:r>
              <a:rPr lang="ru-RU" dirty="0" smtClean="0"/>
              <a:t>Величавой , широкой, святой.</a:t>
            </a:r>
          </a:p>
          <a:p>
            <a:pPr marL="0" indent="0" algn="ctr">
              <a:buNone/>
            </a:pPr>
            <a:r>
              <a:rPr lang="ru-RU" dirty="0" smtClean="0"/>
              <a:t>Град, </a:t>
            </a:r>
            <a:r>
              <a:rPr lang="ru-RU" dirty="0" smtClean="0"/>
              <a:t>воспетый великим певцом,</a:t>
            </a:r>
          </a:p>
          <a:p>
            <a:pPr marL="0" indent="0" algn="ctr">
              <a:buNone/>
            </a:pPr>
            <a:r>
              <a:rPr lang="ru-RU" dirty="0" smtClean="0"/>
              <a:t>С Летним садом и Зимним Дворцом ?!</a:t>
            </a:r>
          </a:p>
          <a:p>
            <a:pPr marL="0" indent="0" algn="ctr">
              <a:buNone/>
            </a:pPr>
            <a:r>
              <a:rPr lang="ru-RU" dirty="0" smtClean="0"/>
              <a:t>***</a:t>
            </a:r>
          </a:p>
          <a:p>
            <a:pPr marL="0" indent="0" algn="ctr">
              <a:buNone/>
            </a:pPr>
            <a:r>
              <a:rPr lang="ru-RU" dirty="0" smtClean="0"/>
              <a:t>А мосты !...Их наряд кружевной,</a:t>
            </a:r>
          </a:p>
          <a:p>
            <a:pPr marL="0" indent="0" algn="ctr">
              <a:buNone/>
            </a:pPr>
            <a:r>
              <a:rPr lang="ru-RU" dirty="0" smtClean="0"/>
              <a:t>Как гирлянды над </a:t>
            </a:r>
            <a:r>
              <a:rPr lang="ru-RU" dirty="0" err="1" smtClean="0"/>
              <a:t>Невкой</a:t>
            </a:r>
            <a:r>
              <a:rPr lang="ru-RU" dirty="0" smtClean="0"/>
              <a:t>, </a:t>
            </a:r>
            <a:r>
              <a:rPr lang="ru-RU" dirty="0" smtClean="0"/>
              <a:t>Невой…</a:t>
            </a:r>
          </a:p>
          <a:p>
            <a:pPr marL="0" indent="0" algn="ctr">
              <a:buNone/>
            </a:pPr>
            <a:r>
              <a:rPr lang="ru-RU" dirty="0" smtClean="0"/>
              <a:t>Корабли, </a:t>
            </a:r>
            <a:r>
              <a:rPr lang="ru-RU" dirty="0" smtClean="0"/>
              <a:t>как на </a:t>
            </a:r>
            <a:r>
              <a:rPr lang="ru-RU" dirty="0" smtClean="0"/>
              <a:t>рейде, </a:t>
            </a:r>
            <a:r>
              <a:rPr lang="ru-RU" dirty="0" smtClean="0"/>
              <a:t>стоят </a:t>
            </a:r>
          </a:p>
          <a:p>
            <a:pPr marL="0" indent="0" algn="ctr">
              <a:buNone/>
            </a:pPr>
            <a:r>
              <a:rPr lang="ru-RU" dirty="0" smtClean="0"/>
              <a:t>И в «Окно» – что в Европу глядят!</a:t>
            </a:r>
          </a:p>
          <a:p>
            <a:pPr marL="0" indent="0" algn="ctr">
              <a:buNone/>
            </a:pPr>
            <a:r>
              <a:rPr lang="ru-RU" dirty="0" smtClean="0"/>
              <a:t>***</a:t>
            </a:r>
          </a:p>
          <a:p>
            <a:pPr marL="0" indent="0" algn="ctr">
              <a:buNone/>
            </a:pPr>
            <a:r>
              <a:rPr lang="ru-RU" dirty="0" smtClean="0"/>
              <a:t>Даже если весь мир </a:t>
            </a:r>
            <a:r>
              <a:rPr lang="ru-RU" dirty="0" smtClean="0"/>
              <a:t>обойдёшь,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Ты фонтанов таких не найдёшь.</a:t>
            </a:r>
          </a:p>
          <a:p>
            <a:pPr marL="0" indent="0" algn="ctr">
              <a:buNone/>
            </a:pPr>
            <a:r>
              <a:rPr lang="ru-RU" dirty="0" smtClean="0"/>
              <a:t>Плод </a:t>
            </a:r>
            <a:r>
              <a:rPr lang="ru-RU" dirty="0" smtClean="0"/>
              <a:t>фантазий! </a:t>
            </a:r>
            <a:r>
              <a:rPr lang="ru-RU" dirty="0" smtClean="0"/>
              <a:t>То мудрый творец</a:t>
            </a: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Создал сказочный Петродворец.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73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125113" cy="92447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Моя бабушка дарит окружающим </a:t>
            </a:r>
            <a:r>
              <a:rPr lang="ru-RU" dirty="0" smtClean="0"/>
              <a:t>улыбку, </a:t>
            </a:r>
            <a:r>
              <a:rPr lang="ru-RU" dirty="0" smtClean="0"/>
              <a:t>хорошее настроение и лучшие </a:t>
            </a:r>
            <a:r>
              <a:rPr lang="ru-RU" dirty="0" smtClean="0"/>
              <a:t>стихи! </a:t>
            </a:r>
            <a:r>
              <a:rPr lang="ru-RU" dirty="0" smtClean="0"/>
              <a:t>В этом году мы отпразднуем юбилей в честь её </a:t>
            </a:r>
            <a:r>
              <a:rPr lang="ru-RU" dirty="0" smtClean="0"/>
              <a:t>80-летия</a:t>
            </a:r>
            <a:r>
              <a:rPr lang="ru-RU" dirty="0" smtClean="0"/>
              <a:t>!!!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36838"/>
            <a:ext cx="4608512" cy="3960514"/>
          </a:xfrm>
        </p:spPr>
      </p:pic>
    </p:spTree>
    <p:extLst>
      <p:ext uri="{BB962C8B-B14F-4D97-AF65-F5344CB8AC3E}">
        <p14:creationId xmlns:p14="http://schemas.microsoft.com/office/powerpoint/2010/main" val="36430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105</TotalTime>
  <Words>318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Winter</vt:lpstr>
      <vt:lpstr>Работу выполнил: Серебряный Д.К. ученик 6 «А» класса лицея №329</vt:lpstr>
      <vt:lpstr> Рассказ о моей бабушке Пакуленко Людмиле Ивановне</vt:lpstr>
      <vt:lpstr>За спиной моей бабушки трудный, но счастливый жизненный путь… </vt:lpstr>
      <vt:lpstr>Людмила Ивановна – человек разносторонних интересов и увлечений !</vt:lpstr>
      <vt:lpstr>Бабушка считает, что именно судьба - самое главное, надо уметь владеть судьбой, беречь её подарки и терпеливо бороться с неудачами…</vt:lpstr>
      <vt:lpstr>Несмотря на то, что моя бабушка живет В Белоруссии, она очень любит свой родной Ленинград! …..Вот одно из её стихотворений….. </vt:lpstr>
      <vt:lpstr>Презентация PowerPoint</vt:lpstr>
      <vt:lpstr>  Моя бабушка дарит окружающим улыбку, хорошее настроение и лучшие стихи! В этом году мы отпразднуем юбилей в честь её 80-летия!!!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Работу выполнил: Серебряный Д.К. ученик 6 «А» класса лицея №329</dc:title>
  <dc:creator>Лана</dc:creator>
  <cp:lastModifiedBy>203</cp:lastModifiedBy>
  <cp:revision>13</cp:revision>
  <dcterms:created xsi:type="dcterms:W3CDTF">2014-02-10T17:01:55Z</dcterms:created>
  <dcterms:modified xsi:type="dcterms:W3CDTF">2014-02-26T12:12:53Z</dcterms:modified>
</cp:coreProperties>
</file>