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4" r:id="rId2"/>
    <p:sldId id="258" r:id="rId3"/>
    <p:sldId id="283" r:id="rId4"/>
    <p:sldId id="259" r:id="rId5"/>
    <p:sldId id="263" r:id="rId6"/>
    <p:sldId id="262" r:id="rId7"/>
    <p:sldId id="264" r:id="rId8"/>
    <p:sldId id="265" r:id="rId9"/>
    <p:sldId id="266" r:id="rId10"/>
    <p:sldId id="268" r:id="rId11"/>
    <p:sldId id="267" r:id="rId12"/>
    <p:sldId id="269" r:id="rId13"/>
    <p:sldId id="270" r:id="rId14"/>
    <p:sldId id="271" r:id="rId15"/>
    <p:sldId id="272" r:id="rId16"/>
    <p:sldId id="274" r:id="rId17"/>
    <p:sldId id="276" r:id="rId18"/>
    <p:sldId id="277" r:id="rId19"/>
    <p:sldId id="275" r:id="rId20"/>
    <p:sldId id="278" r:id="rId21"/>
    <p:sldId id="279" r:id="rId22"/>
    <p:sldId id="280" r:id="rId23"/>
    <p:sldId id="256" r:id="rId24"/>
    <p:sldId id="281" r:id="rId25"/>
    <p:sldId id="282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2224" autoAdjust="0"/>
  </p:normalViewPr>
  <p:slideViewPr>
    <p:cSldViewPr>
      <p:cViewPr varScale="1">
        <p:scale>
          <a:sx n="91" d="100"/>
          <a:sy n="91" d="100"/>
        </p:scale>
        <p:origin x="-97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04EFE-FC03-4A4F-BAEA-9DFF03F58E22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391FF-5CC6-4E24-AE63-0B598A9FDB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04EFE-FC03-4A4F-BAEA-9DFF03F58E22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391FF-5CC6-4E24-AE63-0B598A9FDB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04EFE-FC03-4A4F-BAEA-9DFF03F58E22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391FF-5CC6-4E24-AE63-0B598A9FDB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04EFE-FC03-4A4F-BAEA-9DFF03F58E22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391FF-5CC6-4E24-AE63-0B598A9FDB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04EFE-FC03-4A4F-BAEA-9DFF03F58E22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4DB391FF-5CC6-4E24-AE63-0B598A9FDB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04EFE-FC03-4A4F-BAEA-9DFF03F58E22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391FF-5CC6-4E24-AE63-0B598A9FDB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04EFE-FC03-4A4F-BAEA-9DFF03F58E22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391FF-5CC6-4E24-AE63-0B598A9FDB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04EFE-FC03-4A4F-BAEA-9DFF03F58E22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391FF-5CC6-4E24-AE63-0B598A9FDB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04EFE-FC03-4A4F-BAEA-9DFF03F58E22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391FF-5CC6-4E24-AE63-0B598A9FDB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04EFE-FC03-4A4F-BAEA-9DFF03F58E22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391FF-5CC6-4E24-AE63-0B598A9FDB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04EFE-FC03-4A4F-BAEA-9DFF03F58E22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391FF-5CC6-4E24-AE63-0B598A9FDB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4404EFE-FC03-4A4F-BAEA-9DFF03F58E22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DB391FF-5CC6-4E24-AE63-0B598A9FDB4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285728"/>
            <a:ext cx="8043890" cy="602363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        </a:t>
            </a:r>
            <a:r>
              <a:rPr lang="ru-RU" dirty="0" smtClean="0"/>
              <a:t>Моя семья и наша история.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Презентация Грачева Григория 6а класс.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5072074"/>
            <a:ext cx="8258204" cy="123728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бабушка Варвара                  внучка Раиса      (моя прапрабабушка)</a:t>
            </a:r>
            <a:endParaRPr lang="ru-RU" dirty="0"/>
          </a:p>
        </p:txBody>
      </p:sp>
      <p:pic>
        <p:nvPicPr>
          <p:cNvPr id="4" name="Picture 3" descr="E:\Новая папка (2)\Клименковой Г.2jp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285728"/>
            <a:ext cx="3071834" cy="4683787"/>
          </a:xfrm>
          <a:prstGeom prst="rect">
            <a:avLst/>
          </a:prstGeom>
          <a:noFill/>
        </p:spPr>
      </p:pic>
      <p:pic>
        <p:nvPicPr>
          <p:cNvPr id="26627" name="Picture 3" descr="E:\ffffff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85728"/>
            <a:ext cx="3500462" cy="46886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E:\Новая папка (2)\фото 2.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285728"/>
            <a:ext cx="7286676" cy="493347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5357826"/>
            <a:ext cx="8401080" cy="1357346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12800" dirty="0" smtClean="0"/>
              <a:t>Никанор Иванович </a:t>
            </a:r>
          </a:p>
          <a:p>
            <a:pPr>
              <a:buNone/>
            </a:pPr>
            <a:r>
              <a:rPr lang="ru-RU" sz="12800" dirty="0" smtClean="0"/>
              <a:t>с женой Прасковьей Петровной  и детьми</a:t>
            </a:r>
            <a:br>
              <a:rPr lang="ru-RU" sz="12800" dirty="0" smtClean="0"/>
            </a:br>
            <a:r>
              <a:rPr lang="ru-RU" sz="12800" dirty="0" smtClean="0"/>
              <a:t>             (старший сын моей прапрабабушки)</a:t>
            </a:r>
            <a:r>
              <a:rPr lang="ru-RU" sz="8000" dirty="0" smtClean="0"/>
              <a:t/>
            </a:r>
            <a:br>
              <a:rPr lang="ru-RU" sz="80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1543032" cy="436880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29124" y="1000108"/>
            <a:ext cx="4257676" cy="5309252"/>
          </a:xfrm>
        </p:spPr>
        <p:txBody>
          <a:bodyPr/>
          <a:lstStyle/>
          <a:p>
            <a:endParaRPr lang="ru-RU" dirty="0" smtClean="0"/>
          </a:p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Антонина             Никаноровна</a:t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latin typeface="Arial" pitchFamily="34" charset="0"/>
                <a:cs typeface="Arial" pitchFamily="34" charset="0"/>
              </a:rPr>
              <a:t>( двоюродная бабушка)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7650" name="Picture 2" descr="E:\Новая папка (2)\Клименковой Г.1jp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94089"/>
            <a:ext cx="3929090" cy="59890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43438" y="1500174"/>
            <a:ext cx="4329114" cy="4880624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Павел Иванович</a:t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latin typeface="Arial" pitchFamily="34" charset="0"/>
                <a:cs typeface="Arial" pitchFamily="34" charset="0"/>
              </a:rPr>
              <a:t>(двоюродный прадед)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8674" name="Picture 2" descr="E:\Новая папка (2)\фото 3.2jp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57166"/>
            <a:ext cx="4071966" cy="63415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00562" y="428604"/>
            <a:ext cx="4186238" cy="5880756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Таисия Ивановна</a:t>
            </a:r>
          </a:p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Анастасия Ивановна (прабабушки)</a:t>
            </a:r>
          </a:p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               и</a:t>
            </a:r>
          </a:p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Олимпиада Никаноровна</a:t>
            </a:r>
          </a:p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           (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Липушка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. Двоюродная бабушка)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9698" name="Picture 2" descr="E:\Новая папка (2)\фото 3.3jp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14290"/>
            <a:ext cx="4038600" cy="6229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857752" y="642918"/>
            <a:ext cx="4286248" cy="5737880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Прадед Георгий      Игнатьевич и прабабушка</a:t>
            </a:r>
          </a:p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Анастасия Ивановна</a:t>
            </a:r>
          </a:p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       с детьми</a:t>
            </a:r>
          </a:p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Альбиной и Виктором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22" name="Picture 2" descr="E:\Новая папка (2)\обрезка 2 фото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7166"/>
            <a:ext cx="4438650" cy="60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3" name="Picture 5" descr="C:\Documents and Settings\^_^\Рабочий стол\Новая папка\photo (2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03599" y="1428735"/>
            <a:ext cx="7940401" cy="542926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571480"/>
            <a:ext cx="7758138" cy="846158"/>
          </a:xfrm>
        </p:spPr>
        <p:txBody>
          <a:bodyPr>
            <a:normAutofit/>
          </a:bodyPr>
          <a:lstStyle/>
          <a:p>
            <a:r>
              <a:rPr lang="ru-RU" sz="36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Прадед Петр Григорьевич</a:t>
            </a:r>
            <a:endParaRPr lang="ru-RU" sz="3600" b="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643182"/>
            <a:ext cx="2857520" cy="2308856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Прабабушка</a:t>
            </a:r>
          </a:p>
          <a:p>
            <a:pPr>
              <a:buNone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Екатерина Андреевна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1071546"/>
            <a:ext cx="3471858" cy="857256"/>
          </a:xfrm>
        </p:spPr>
        <p:txBody>
          <a:bodyPr/>
          <a:lstStyle/>
          <a:p>
            <a:endParaRPr lang="ru-RU" b="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43438" y="857232"/>
            <a:ext cx="4214842" cy="550072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Сестры:</a:t>
            </a:r>
            <a:br>
              <a:rPr lang="ru-RU" dirty="0" smtClean="0"/>
            </a:br>
            <a:r>
              <a:rPr lang="ru-RU" dirty="0" smtClean="0"/>
              <a:t>   Тамара </a:t>
            </a:r>
          </a:p>
          <a:p>
            <a:pPr>
              <a:buNone/>
            </a:pPr>
            <a:r>
              <a:rPr lang="ru-RU" dirty="0" smtClean="0"/>
              <a:t>                   и</a:t>
            </a:r>
          </a:p>
          <a:p>
            <a:pPr>
              <a:buNone/>
            </a:pPr>
            <a:r>
              <a:rPr lang="ru-RU" dirty="0" smtClean="0"/>
              <a:t>                       Екатерина</a:t>
            </a:r>
            <a:br>
              <a:rPr lang="ru-RU" dirty="0" smtClean="0"/>
            </a:br>
            <a:r>
              <a:rPr lang="ru-RU" dirty="0" smtClean="0"/>
              <a:t>(прабабушки)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33794" name="Picture 2" descr="C:\Documents and Settings\^_^\Рабочий стол\Новая папка\photo (2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42852"/>
            <a:ext cx="4219159" cy="64258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E:\Новая папка (2)\Новая папка\photo (2).jpg"/>
          <p:cNvPicPr>
            <a:picLocks noChangeAspect="1" noChangeArrowheads="1"/>
          </p:cNvPicPr>
          <p:nvPr/>
        </p:nvPicPr>
        <p:blipFill>
          <a:blip r:embed="rId2" cstate="print"/>
          <a:srcRect r="4921"/>
          <a:stretch>
            <a:fillRect/>
          </a:stretch>
        </p:blipFill>
        <p:spPr bwMode="auto">
          <a:xfrm>
            <a:off x="0" y="0"/>
            <a:ext cx="4197509" cy="6858000"/>
          </a:xfrm>
          <a:prstGeom prst="rect">
            <a:avLst/>
          </a:prstGeom>
          <a:noFill/>
        </p:spPr>
      </p:pic>
      <p:pic>
        <p:nvPicPr>
          <p:cNvPr id="34819" name="Picture 3" descr="E:\Новая папка (2)\Новая папка\photo (22).jpg"/>
          <p:cNvPicPr>
            <a:picLocks noChangeAspect="1" noChangeArrowheads="1"/>
          </p:cNvPicPr>
          <p:nvPr/>
        </p:nvPicPr>
        <p:blipFill>
          <a:blip r:embed="rId3" cstate="print"/>
          <a:srcRect b="2518"/>
          <a:stretch>
            <a:fillRect/>
          </a:stretch>
        </p:blipFill>
        <p:spPr bwMode="auto">
          <a:xfrm>
            <a:off x="3428992" y="2714620"/>
            <a:ext cx="2717948" cy="414338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29652" y="274638"/>
            <a:ext cx="257148" cy="51115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0" y="1071546"/>
            <a:ext cx="4572000" cy="33089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/>
              <a:t>Виктор</a:t>
            </a:r>
          </a:p>
          <a:p>
            <a:pPr>
              <a:buNone/>
            </a:pPr>
            <a:r>
              <a:rPr lang="ru-RU" sz="3600" dirty="0" smtClean="0"/>
              <a:t>          Григорьевич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E:\Новая папка (2)\обрезка фото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571480"/>
            <a:ext cx="4143404" cy="597440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1471594" cy="58259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29134" y="2334566"/>
            <a:ext cx="4614866" cy="4523434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                Боря</a:t>
            </a:r>
          </a:p>
          <a:p>
            <a:pPr>
              <a:buNone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Слава                      </a:t>
            </a:r>
          </a:p>
          <a:p>
            <a:pPr>
              <a:buNone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                           Валя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1500166" y="4643446"/>
            <a:ext cx="1000132" cy="71438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00562" y="1142984"/>
            <a:ext cx="3786214" cy="5166376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sz="4400" dirty="0" smtClean="0"/>
              <a:t>Николай Викторович</a:t>
            </a:r>
            <a:br>
              <a:rPr lang="ru-RU" sz="4400" dirty="0" smtClean="0"/>
            </a:br>
            <a:r>
              <a:rPr lang="ru-RU" sz="3600" dirty="0" smtClean="0"/>
              <a:t>(прадедушка)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8195" name="Picture 3" descr="E:\Новая папка (2)\Новая папка\IMAG01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57398"/>
            <a:ext cx="4000528" cy="66812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971792" cy="122553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14876" y="642918"/>
            <a:ext cx="4071966" cy="566644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Прабабушка Екатерина  Андреевна</a:t>
            </a:r>
            <a:br>
              <a:rPr lang="ru-RU" dirty="0" smtClean="0"/>
            </a:br>
            <a:r>
              <a:rPr lang="ru-RU" dirty="0" smtClean="0"/>
              <a:t>    с  сыновьями</a:t>
            </a:r>
            <a:br>
              <a:rPr lang="ru-RU" dirty="0" smtClean="0"/>
            </a:br>
            <a:r>
              <a:rPr lang="ru-RU" dirty="0" smtClean="0"/>
              <a:t>Борей   и    Валей</a:t>
            </a:r>
            <a:endParaRPr lang="ru-RU" dirty="0"/>
          </a:p>
        </p:txBody>
      </p:sp>
      <p:pic>
        <p:nvPicPr>
          <p:cNvPr id="35842" name="Picture 2" descr="E:\Новая папка (2)\Новая папка\photo (14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4357718" cy="63379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7" name="Picture 3" descr="E:\Новая папка (2)\Новая папка\photo (1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14290"/>
            <a:ext cx="3254433" cy="472486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185710" cy="636907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57686" y="500042"/>
            <a:ext cx="4643470" cy="264320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Борис- мой дедушка </a:t>
            </a:r>
          </a:p>
          <a:p>
            <a:pPr>
              <a:buNone/>
            </a:pPr>
            <a:r>
              <a:rPr lang="ru-RU" dirty="0" smtClean="0"/>
              <a:t>                   и</a:t>
            </a:r>
          </a:p>
          <a:p>
            <a:pPr>
              <a:buNone/>
            </a:pPr>
            <a:r>
              <a:rPr lang="ru-RU" dirty="0" smtClean="0"/>
              <a:t> Альбина- моя бабушка</a:t>
            </a:r>
            <a:endParaRPr lang="ru-RU" dirty="0"/>
          </a:p>
        </p:txBody>
      </p:sp>
      <p:pic>
        <p:nvPicPr>
          <p:cNvPr id="36866" name="Picture 2" descr="E:\Новая папка (2)\Новая папка\photo (1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2500306"/>
            <a:ext cx="2928958" cy="37869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1" name="Picture 3" descr="E:\Новая папка (2)\Новая папка\photo (4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642918"/>
            <a:ext cx="5715009" cy="595337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14338" cy="8252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28" y="1500174"/>
            <a:ext cx="4143372" cy="192882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Прадедушка Георгий</a:t>
            </a:r>
          </a:p>
          <a:p>
            <a:pPr>
              <a:buNone/>
            </a:pPr>
            <a:r>
              <a:rPr lang="ru-RU" dirty="0" smtClean="0"/>
              <a:t>Прабабушка Анастасия</a:t>
            </a:r>
            <a:br>
              <a:rPr lang="ru-RU" dirty="0" smtClean="0"/>
            </a:br>
            <a:r>
              <a:rPr lang="ru-RU" dirty="0" smtClean="0"/>
              <a:t>Моя мама-Татьяна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3143248"/>
            <a:ext cx="3579564" cy="198597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285728"/>
            <a:ext cx="7786742" cy="1143008"/>
          </a:xfrm>
        </p:spPr>
        <p:txBody>
          <a:bodyPr/>
          <a:lstStyle/>
          <a:p>
            <a:r>
              <a:rPr lang="ru-RU" dirty="0" smtClean="0"/>
              <a:t>Прабабушка Екатерина Андреевна</a:t>
            </a:r>
            <a:br>
              <a:rPr lang="ru-RU" dirty="0" smtClean="0"/>
            </a:br>
            <a:r>
              <a:rPr lang="ru-RU" dirty="0" smtClean="0"/>
              <a:t>Моя мама и ее сестра</a:t>
            </a:r>
            <a:endParaRPr lang="ru-RU" dirty="0"/>
          </a:p>
        </p:txBody>
      </p:sp>
      <p:pic>
        <p:nvPicPr>
          <p:cNvPr id="21505" name="Picture 1" descr="E:\Новая папка (2)\Новая папка\phot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244002"/>
            <a:ext cx="6929486" cy="54948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1357290" y="3857628"/>
            <a:ext cx="5572164" cy="235745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428604"/>
            <a:ext cx="8143932" cy="92869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В Валуйках (мама, ее сестра и прабабушка )</a:t>
            </a:r>
            <a:endParaRPr lang="ru-RU" dirty="0"/>
          </a:p>
        </p:txBody>
      </p:sp>
      <p:pic>
        <p:nvPicPr>
          <p:cNvPr id="38914" name="Picture 2" descr="E:\Новая папка (2)\Новая папка\photo (1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857364"/>
            <a:ext cx="7217843" cy="48413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9" name="Picture 3" descr="E:\Новая папка (2)\Новая папка\photo (5).jpg"/>
          <p:cNvPicPr>
            <a:picLocks noChangeAspect="1" noChangeArrowheads="1"/>
          </p:cNvPicPr>
          <p:nvPr/>
        </p:nvPicPr>
        <p:blipFill>
          <a:blip r:embed="rId2" cstate="print"/>
          <a:srcRect r="246" b="1409"/>
          <a:stretch>
            <a:fillRect/>
          </a:stretch>
        </p:blipFill>
        <p:spPr bwMode="auto">
          <a:xfrm>
            <a:off x="5286380" y="142852"/>
            <a:ext cx="3503854" cy="544253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72396" y="274638"/>
            <a:ext cx="1114404" cy="186847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00042"/>
            <a:ext cx="5643602" cy="159447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В Валуйках:</a:t>
            </a:r>
            <a:br>
              <a:rPr lang="ru-RU" dirty="0" smtClean="0"/>
            </a:br>
            <a:r>
              <a:rPr lang="ru-RU" dirty="0" smtClean="0"/>
              <a:t>Старший брат Георгий, сестра Анастасия и я</a:t>
            </a:r>
            <a:endParaRPr lang="ru-RU" dirty="0"/>
          </a:p>
        </p:txBody>
      </p:sp>
      <p:pic>
        <p:nvPicPr>
          <p:cNvPr id="39938" name="Picture 2" descr="E:\Новая папка (2)\Новая папка\photo (3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1987565"/>
            <a:ext cx="3143272" cy="48704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4546" y="4429132"/>
            <a:ext cx="1328718" cy="65403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500042"/>
            <a:ext cx="7572428" cy="928694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Николай Викторович и Анастасия </a:t>
            </a:r>
            <a:r>
              <a:rPr lang="ru-RU" dirty="0" err="1" smtClean="0"/>
              <a:t>Евдокимовна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(прабабушка и прадедушка)</a:t>
            </a:r>
            <a:endParaRPr lang="ru-RU" dirty="0"/>
          </a:p>
        </p:txBody>
      </p:sp>
      <p:pic>
        <p:nvPicPr>
          <p:cNvPr id="1026" name="Picture 2" descr="C:\Documents and Settings\^_^\Мои документы\Downloads\какая-то бабуш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714488"/>
            <a:ext cx="8266774" cy="49545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Новая папка\IMAG01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42852"/>
            <a:ext cx="3883882" cy="648648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143504" y="1428736"/>
            <a:ext cx="32147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На руках мой прапрадед 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 flipV="1">
            <a:off x="857224" y="4929198"/>
            <a:ext cx="7072362" cy="6429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857232"/>
            <a:ext cx="7000924" cy="100013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 Валентина    и    Владимир</a:t>
            </a:r>
            <a:br>
              <a:rPr lang="ru-RU" dirty="0" smtClean="0"/>
            </a:br>
            <a:r>
              <a:rPr lang="ru-RU" dirty="0" smtClean="0"/>
              <a:t>          (бабушка   и   дедушка)</a:t>
            </a:r>
            <a:endParaRPr lang="ru-RU" dirty="0"/>
          </a:p>
        </p:txBody>
      </p:sp>
      <p:pic>
        <p:nvPicPr>
          <p:cNvPr id="4" name="Picture 3" descr="E:\Новая папка\IMAG01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2143116"/>
            <a:ext cx="6715172" cy="45206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</a:t>
            </a:r>
            <a:r>
              <a:rPr lang="ru-RU" sz="3600" dirty="0" smtClean="0"/>
              <a:t>Мой папа</a:t>
            </a:r>
            <a:endParaRPr lang="ru-RU" sz="3600" dirty="0"/>
          </a:p>
        </p:txBody>
      </p:sp>
      <p:pic>
        <p:nvPicPr>
          <p:cNvPr id="4100" name="Picture 4" descr="E:\Новая папка\IMAG00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85728"/>
            <a:ext cx="7874382" cy="4714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868" y="4357694"/>
            <a:ext cx="1071570" cy="28575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71480"/>
            <a:ext cx="8229600" cy="470916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Родители  прабабушки:</a:t>
            </a:r>
          </a:p>
          <a:p>
            <a:pPr>
              <a:buNone/>
            </a:pPr>
            <a:r>
              <a:rPr lang="ru-RU" dirty="0" smtClean="0"/>
              <a:t>                                Иван  и  Варвара</a:t>
            </a:r>
            <a:endParaRPr lang="ru-RU" dirty="0"/>
          </a:p>
        </p:txBody>
      </p:sp>
      <p:pic>
        <p:nvPicPr>
          <p:cNvPr id="22530" name="Picture 2" descr="E:\Новая папка (2)\фото 7.2jp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643878"/>
            <a:ext cx="7429552" cy="49426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400288" cy="129697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72066" y="428604"/>
            <a:ext cx="3614734" cy="602363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Прапрабабушка Варвара с детьми:</a:t>
            </a:r>
          </a:p>
          <a:p>
            <a:pPr>
              <a:buNone/>
            </a:pPr>
            <a:r>
              <a:rPr lang="ru-RU" dirty="0" smtClean="0"/>
              <a:t>Павлом, Анастасией и Таисией</a:t>
            </a:r>
            <a:endParaRPr lang="ru-RU" dirty="0"/>
          </a:p>
        </p:txBody>
      </p:sp>
      <p:pic>
        <p:nvPicPr>
          <p:cNvPr id="23554" name="Picture 2" descr="E:\Новая папка (2)\фото 3.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57166"/>
            <a:ext cx="4581651" cy="62543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142844" y="428604"/>
            <a:ext cx="314356" cy="98903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714356"/>
            <a:ext cx="8258204" cy="1951666"/>
          </a:xfrm>
        </p:spPr>
        <p:txBody>
          <a:bodyPr/>
          <a:lstStyle/>
          <a:p>
            <a:pPr>
              <a:buNone/>
            </a:pPr>
            <a:r>
              <a:rPr lang="ru-RU" sz="3600" dirty="0" smtClean="0"/>
              <a:t>Усопшая Мария и ее дети: </a:t>
            </a:r>
          </a:p>
          <a:p>
            <a:pPr>
              <a:buNone/>
            </a:pPr>
            <a:r>
              <a:rPr lang="ru-RU" sz="3600" dirty="0" smtClean="0"/>
              <a:t>                        Коля, Рая, Тоня, </a:t>
            </a:r>
            <a:r>
              <a:rPr lang="ru-RU" sz="3600" dirty="0" err="1" smtClean="0"/>
              <a:t>Липушк</a:t>
            </a:r>
            <a:r>
              <a:rPr lang="ru-RU" dirty="0" err="1" smtClean="0"/>
              <a:t>а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4580" name="Picture 4" descr="C:\Documents and Settings\^_^\Мои документы\Клименковой Г.ltnbjp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2214554"/>
            <a:ext cx="6572296" cy="44368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461</TotalTime>
  <Words>163</Words>
  <Application>Microsoft Office PowerPoint</Application>
  <PresentationFormat>Экран (4:3)</PresentationFormat>
  <Paragraphs>71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Прадед Петр Григорьевич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^_^</dc:creator>
  <cp:lastModifiedBy>3</cp:lastModifiedBy>
  <cp:revision>49</cp:revision>
  <dcterms:created xsi:type="dcterms:W3CDTF">2014-02-23T12:56:46Z</dcterms:created>
  <dcterms:modified xsi:type="dcterms:W3CDTF">2014-02-25T12:26:59Z</dcterms:modified>
</cp:coreProperties>
</file>