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74" r:id="rId4"/>
    <p:sldId id="271" r:id="rId5"/>
    <p:sldId id="270" r:id="rId6"/>
    <p:sldId id="261" r:id="rId7"/>
    <p:sldId id="262" r:id="rId8"/>
    <p:sldId id="260" r:id="rId9"/>
    <p:sldId id="265" r:id="rId10"/>
    <p:sldId id="264" r:id="rId11"/>
    <p:sldId id="266" r:id="rId12"/>
    <p:sldId id="273" r:id="rId13"/>
    <p:sldId id="272" r:id="rId14"/>
    <p:sldId id="275" r:id="rId15"/>
    <p:sldId id="276" r:id="rId16"/>
    <p:sldId id="259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3" autoAdjust="0"/>
    <p:restoredTop sz="94660"/>
  </p:normalViewPr>
  <p:slideViewPr>
    <p:cSldViewPr>
      <p:cViewPr varScale="1">
        <p:scale>
          <a:sx n="69" d="100"/>
          <a:sy n="69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B87F6-C1B7-4577-BD05-79B21DE3DB6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C86F8-7CA5-4A91-AB19-37BF04A9DD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2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8E32BA75-751B-477E-BD0A-13E658D6AF7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57899561-4D0E-4A14-A404-12DA5E5BA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</a:t>
            </a:r>
            <a:r>
              <a:rPr lang="ru-RU" dirty="0" smtClean="0"/>
              <a:t>РОДОСЛОВНАЯ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5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681" y="260648"/>
            <a:ext cx="8591550" cy="504057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На этой фотографии есть мой </a:t>
            </a:r>
            <a:r>
              <a:rPr lang="ru-RU" sz="2800" dirty="0" err="1" smtClean="0"/>
              <a:t>прапрапрадед</a:t>
            </a:r>
            <a:r>
              <a:rPr lang="ru-RU" sz="2800" dirty="0" smtClean="0"/>
              <a:t> </a:t>
            </a:r>
            <a:r>
              <a:rPr lang="ru-RU" sz="2800" dirty="0" smtClean="0"/>
              <a:t>Кузьма</a:t>
            </a:r>
            <a:endParaRPr lang="ru-RU" sz="2800" dirty="0"/>
          </a:p>
        </p:txBody>
      </p:sp>
      <p:pic>
        <p:nvPicPr>
          <p:cNvPr id="4098" name="Picture 2" descr="C:\Documents and Settings\007\Мои документы\Мои рисунки\Мои сканированные изображения\2013-10 (окт)\сканирование00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8"/>
          <a:stretch/>
        </p:blipFill>
        <p:spPr bwMode="auto">
          <a:xfrm>
            <a:off x="596215" y="836713"/>
            <a:ext cx="7792209" cy="531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75856" y="6253933"/>
            <a:ext cx="260520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 smtClean="0"/>
              <a:t>20 Июня 1913 </a:t>
            </a:r>
            <a:r>
              <a:rPr lang="ru-RU" sz="2500" dirty="0"/>
              <a:t>год 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3724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007\Мои документы\Мои рисунки\Мои сканированные изображения\2013-10 (окт)\сканирование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2" y="441198"/>
            <a:ext cx="7900416" cy="597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21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188640"/>
            <a:ext cx="7992887" cy="106680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Это </a:t>
            </a:r>
            <a:r>
              <a:rPr lang="ru-RU" sz="2800" dirty="0"/>
              <a:t>наша </a:t>
            </a:r>
            <a:r>
              <a:rPr lang="ru-RU" sz="2800" dirty="0" smtClean="0"/>
              <a:t>школа, которая </a:t>
            </a:r>
            <a:r>
              <a:rPr lang="ru-RU" sz="2800" dirty="0"/>
              <a:t>в первые годы ее жизни </a:t>
            </a:r>
            <a:r>
              <a:rPr lang="ru-RU" sz="2800" dirty="0" smtClean="0"/>
              <a:t>   была школой-интернатом</a:t>
            </a:r>
            <a:endParaRPr lang="ru-RU" sz="2800" dirty="0"/>
          </a:p>
        </p:txBody>
      </p:sp>
      <p:pic>
        <p:nvPicPr>
          <p:cNvPr id="7170" name="Picture 2" descr="C:\Documents and Settings\007\Мои документы\Мои рисунки\Мои сканированные изображения\2013-10 (окт)\сканирование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7302"/>
            <a:ext cx="829532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55775" y="5955814"/>
            <a:ext cx="34339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/>
              <a:t>Первый класс </a:t>
            </a:r>
            <a:r>
              <a:rPr lang="ru-RU" sz="2500" dirty="0" smtClean="0"/>
              <a:t>1961-1962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39763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007\Мои документы\Мои рисунки\Мои сканированные изображения\2013-10 (окт)\сканирование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8642200" cy="527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520" y="5781020"/>
            <a:ext cx="8642200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/>
              <a:t>Моя бабушка Валя во втором ряду справа</a:t>
            </a:r>
            <a:r>
              <a:rPr lang="ru-RU" sz="2500" dirty="0" smtClean="0"/>
              <a:t>. Второй класс. 1962год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32022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781731" cy="493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571" y="1608956"/>
            <a:ext cx="3689429" cy="52490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0" t="28993" r="25774" b="2589"/>
          <a:stretch/>
        </p:blipFill>
        <p:spPr bwMode="auto">
          <a:xfrm>
            <a:off x="3114222" y="2420887"/>
            <a:ext cx="2631373" cy="4460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63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31482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62" b="2204"/>
          <a:stretch/>
        </p:blipFill>
        <p:spPr bwMode="auto">
          <a:xfrm>
            <a:off x="4638353" y="836712"/>
            <a:ext cx="4505647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7544" y="6163678"/>
            <a:ext cx="389080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/>
              <a:t>Двоюродная сестра </a:t>
            </a:r>
            <a:r>
              <a:rPr lang="ru-RU" sz="2500" dirty="0" smtClean="0"/>
              <a:t>Маша</a:t>
            </a:r>
            <a:endParaRPr lang="ru-RU" sz="2500" dirty="0"/>
          </a:p>
        </p:txBody>
      </p:sp>
      <p:sp>
        <p:nvSpPr>
          <p:cNvPr id="5" name="Rectangle 4"/>
          <p:cNvSpPr/>
          <p:nvPr/>
        </p:nvSpPr>
        <p:spPr>
          <a:xfrm>
            <a:off x="5148064" y="6158176"/>
            <a:ext cx="379302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/>
              <a:t>Двоюродная сестра </a:t>
            </a:r>
            <a:r>
              <a:rPr lang="ru-RU" sz="2500" dirty="0" smtClean="0"/>
              <a:t>Катя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07914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4 смена\IMG_12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4032448" cy="51362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1" name="Picture 3" descr="D:\FOTO\Новый СЫНОК Макарик\4 ноября Вера Варя у Маши\DSC086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8" t="15399"/>
          <a:stretch/>
        </p:blipFill>
        <p:spPr bwMode="auto">
          <a:xfrm>
            <a:off x="3347864" y="116632"/>
            <a:ext cx="3312368" cy="4730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FOTO\Новый СЫНОК Макарик\18 (подстригла Макара за 3 дня до 7 мес)-19 апреля\DSC093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6" t="-27456" r="7222" b="9152"/>
          <a:stretch/>
        </p:blipFill>
        <p:spPr bwMode="auto">
          <a:xfrm>
            <a:off x="5364088" y="1124744"/>
            <a:ext cx="3779912" cy="538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17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Documents and Settings\007\Мои документы\Мои рисунки\Мои сканированные изображения\2013-10 (окт)\сканирование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89" y="548680"/>
            <a:ext cx="4007187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Documents and Settings\007\Рабочий стол\FOTO\2\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32855"/>
            <a:ext cx="5220072" cy="4343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3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363623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Documents and Settings\007\Рабочий стол\FOTO\2\1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5" t="5276" r="7912"/>
          <a:stretch/>
        </p:blipFill>
        <p:spPr bwMode="auto">
          <a:xfrm>
            <a:off x="3779912" y="1052736"/>
            <a:ext cx="5472608" cy="4703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1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7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80893"/>
            <a:ext cx="4333461" cy="567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2090"/>
            <a:ext cx="4105322" cy="78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62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007\Мои документы\Мои рисунки\Мои сканированные изображения\2013-10 (окт)\сканирование0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56" y="1124744"/>
            <a:ext cx="3946660" cy="549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9128" y="404664"/>
            <a:ext cx="7530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Моя прабабушка Маша и бабушка Валя в </a:t>
            </a:r>
            <a:r>
              <a:rPr lang="ru-RU" sz="2400" dirty="0" smtClean="0"/>
              <a:t>детстве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79764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007\Мои документы\Мои рисунки\Мои сканированные изображения\2013-10 (окт)\сканирование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680520" cy="358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007\Мои документы\Мои рисунки\Мои сканированные изображения\2013-10 (окт)\сканирование0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1"/>
            <a:ext cx="3323840" cy="483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3848" y="787350"/>
            <a:ext cx="27895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Мой прадедушка Женя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8223" y="1187460"/>
            <a:ext cx="1037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1940 год</a:t>
            </a:r>
          </a:p>
        </p:txBody>
      </p:sp>
    </p:spTree>
    <p:extLst>
      <p:ext uri="{BB962C8B-B14F-4D97-AF65-F5344CB8AC3E}">
        <p14:creationId xmlns:p14="http://schemas.microsoft.com/office/powerpoint/2010/main" val="39291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07" y="476672"/>
            <a:ext cx="798269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61761" y="5661248"/>
            <a:ext cx="66247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/>
              <a:t>Мой прадедушка Евгений Васильевич с его сестрой Алевтиной.</a:t>
            </a:r>
          </a:p>
        </p:txBody>
      </p:sp>
    </p:spTree>
    <p:extLst>
      <p:ext uri="{BB962C8B-B14F-4D97-AF65-F5344CB8AC3E}">
        <p14:creationId xmlns:p14="http://schemas.microsoft.com/office/powerpoint/2010/main" val="335920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007\Мои документы\Мои рисунки\Мои сканированные изображения\2013-10 (окт)\сканирование0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6" t="25641" r="4218" b="4909"/>
          <a:stretch/>
        </p:blipFill>
        <p:spPr bwMode="auto">
          <a:xfrm>
            <a:off x="2477505" y="836712"/>
            <a:ext cx="3916666" cy="562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Моя бабушка Валентина Николаевна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063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116632"/>
            <a:ext cx="8591550" cy="1656184"/>
          </a:xfrm>
        </p:spPr>
        <p:txBody>
          <a:bodyPr>
            <a:norm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2050" name="Picture 2" descr="C:\Documents and Settings\007\Мои документы\Мои рисунки\Мои сканированные изображения\2013-10 (окт)\сканирование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557608" cy="296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007\Мои документы\Мои рисунки\Мои сканированные изображения\2013-10 (окт)\сканирование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128" y="764704"/>
            <a:ext cx="6304788" cy="45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259152" y="5329957"/>
            <a:ext cx="126509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/>
              <a:t>1975год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1068" y="260648"/>
            <a:ext cx="5107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Мой дедушка Олег Евгеньевич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4137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039" y="-171400"/>
            <a:ext cx="8591550" cy="936104"/>
          </a:xfrm>
        </p:spPr>
        <p:txBody>
          <a:bodyPr/>
          <a:lstStyle/>
          <a:p>
            <a:r>
              <a:rPr lang="ru-RU" dirty="0" smtClean="0"/>
              <a:t>Фотографии из семейного </a:t>
            </a:r>
            <a:r>
              <a:rPr lang="ru-RU" dirty="0" smtClean="0"/>
              <a:t>архива</a:t>
            </a:r>
            <a:endParaRPr lang="ru-RU" dirty="0"/>
          </a:p>
        </p:txBody>
      </p:sp>
      <p:pic>
        <p:nvPicPr>
          <p:cNvPr id="3075" name="Picture 3" descr="C:\Documents and Settings\007\Мои документы\Мои рисунки\Мои сканированные изображения\2013-10 (окт)\сканирование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34481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7544" y="5686797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На </a:t>
            </a:r>
            <a:r>
              <a:rPr lang="ru-RU" sz="2500" dirty="0"/>
              <a:t>обороте этой фотографии написаны пожелания прадеду Жени.</a:t>
            </a:r>
          </a:p>
        </p:txBody>
      </p:sp>
    </p:spTree>
    <p:extLst>
      <p:ext uri="{BB962C8B-B14F-4D97-AF65-F5344CB8AC3E}">
        <p14:creationId xmlns:p14="http://schemas.microsoft.com/office/powerpoint/2010/main" val="15337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488</TotalTime>
  <Words>90</Words>
  <Application>Microsoft Office PowerPoint</Application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Soho</vt:lpstr>
      <vt:lpstr>Моя РОДОСЛОВНАЯ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Фотографии из семейного архива</vt:lpstr>
      <vt:lpstr>На этой фотографии есть мой прапрапрадед Кузьма</vt:lpstr>
      <vt:lpstr>Презентация PowerPoint</vt:lpstr>
      <vt:lpstr>Это наша школа, которая в первые годы ее жизни    была школой-интернатом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007</dc:creator>
  <cp:lastModifiedBy>203</cp:lastModifiedBy>
  <cp:revision>41</cp:revision>
  <dcterms:created xsi:type="dcterms:W3CDTF">2013-10-10T16:59:02Z</dcterms:created>
  <dcterms:modified xsi:type="dcterms:W3CDTF">2014-02-26T11:55:06Z</dcterms:modified>
</cp:coreProperties>
</file>