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-66" y="-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AF8D9-65B6-4DAA-BE73-4C6DB1113255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25C1-5F23-4EC5-B1AA-014575D606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3778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AF8D9-65B6-4DAA-BE73-4C6DB1113255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25C1-5F23-4EC5-B1AA-014575D606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3221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AF8D9-65B6-4DAA-BE73-4C6DB1113255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25C1-5F23-4EC5-B1AA-014575D606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74877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AF8D9-65B6-4DAA-BE73-4C6DB1113255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25C1-5F23-4EC5-B1AA-014575D606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95553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AF8D9-65B6-4DAA-BE73-4C6DB1113255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25C1-5F23-4EC5-B1AA-014575D606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0921114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AF8D9-65B6-4DAA-BE73-4C6DB1113255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25C1-5F23-4EC5-B1AA-014575D606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49233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AF8D9-65B6-4DAA-BE73-4C6DB1113255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25C1-5F23-4EC5-B1AA-014575D606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6037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AF8D9-65B6-4DAA-BE73-4C6DB1113255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25C1-5F23-4EC5-B1AA-014575D606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1920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AF8D9-65B6-4DAA-BE73-4C6DB1113255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25C1-5F23-4EC5-B1AA-014575D606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2291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AF8D9-65B6-4DAA-BE73-4C6DB1113255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25C1-5F23-4EC5-B1AA-014575D606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7676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AF8D9-65B6-4DAA-BE73-4C6DB1113255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25C1-5F23-4EC5-B1AA-014575D606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0978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AF8D9-65B6-4DAA-BE73-4C6DB1113255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25C1-5F23-4EC5-B1AA-014575D606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9864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AF8D9-65B6-4DAA-BE73-4C6DB1113255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25C1-5F23-4EC5-B1AA-014575D606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6037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AF8D9-65B6-4DAA-BE73-4C6DB1113255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25C1-5F23-4EC5-B1AA-014575D606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4326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AF8D9-65B6-4DAA-BE73-4C6DB1113255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25C1-5F23-4EC5-B1AA-014575D606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8663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AF8D9-65B6-4DAA-BE73-4C6DB1113255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25C1-5F23-4EC5-B1AA-014575D606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0934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AF8D9-65B6-4DAA-BE73-4C6DB1113255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8EE25C1-5F23-4EC5-B1AA-014575D606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7414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  <p:sldLayoutId id="214748376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3643" y="816864"/>
            <a:ext cx="7766936" cy="2987040"/>
          </a:xfrm>
        </p:spPr>
        <p:txBody>
          <a:bodyPr/>
          <a:lstStyle/>
          <a:p>
            <a:pPr algn="ctr"/>
            <a:r>
              <a:rPr lang="en-US" dirty="0"/>
              <a:t> </a:t>
            </a:r>
            <a:r>
              <a:rPr lang="en-US" sz="6600" b="1" dirty="0" smtClean="0">
                <a:solidFill>
                  <a:srgbClr val="C00000"/>
                </a:solidFill>
              </a:rPr>
              <a:t>Improving speaking skills</a:t>
            </a:r>
            <a:br>
              <a:rPr lang="en-US" sz="6600" b="1" dirty="0" smtClean="0">
                <a:solidFill>
                  <a:srgbClr val="C00000"/>
                </a:solidFill>
              </a:rPr>
            </a:br>
            <a:r>
              <a:rPr lang="en-US" sz="1800" b="1" dirty="0" smtClean="0">
                <a:solidFill>
                  <a:srgbClr val="C00000"/>
                </a:solidFill>
              </a:rPr>
              <a:t>by  </a:t>
            </a:r>
            <a:r>
              <a:rPr lang="en-US" sz="1800" b="1" dirty="0" err="1" smtClean="0">
                <a:solidFill>
                  <a:srgbClr val="C00000"/>
                </a:solidFill>
              </a:rPr>
              <a:t>Bodina</a:t>
            </a:r>
            <a:r>
              <a:rPr lang="en-US" sz="1800" b="1" dirty="0" smtClean="0">
                <a:solidFill>
                  <a:srgbClr val="C00000"/>
                </a:solidFill>
              </a:rPr>
              <a:t> Alexandra</a:t>
            </a:r>
            <a:endParaRPr lang="ru-RU" sz="6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902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83471"/>
            <a:ext cx="5922818" cy="6222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en-US" sz="3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47% of students don’t feel nervous when they are speaking English:</a:t>
            </a:r>
            <a:endParaRPr lang="ru-RU" sz="3200" i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69% feel confident while they are speaking English;</a:t>
            </a:r>
            <a:endParaRPr lang="ru-RU" sz="3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76% have no fear of speaking English;</a:t>
            </a:r>
            <a:endParaRPr lang="ru-RU" sz="3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53% feel relaxed while they are speaking English;</a:t>
            </a:r>
            <a:endParaRPr lang="ru-RU" sz="3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61% face the prospect of speaking English with confidence.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9807" b="15066"/>
          <a:stretch/>
        </p:blipFill>
        <p:spPr>
          <a:xfrm>
            <a:off x="5922818" y="1659127"/>
            <a:ext cx="3449783" cy="367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3378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6086" y="457200"/>
            <a:ext cx="9144000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en-US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69% of students think that there is little room for the development </a:t>
            </a:r>
            <a:r>
              <a:rPr lang="en-US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 </a:t>
            </a:r>
            <a:r>
              <a:rPr lang="en-US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communication </a:t>
            </a:r>
            <a:r>
              <a:rPr lang="en-US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skills in class.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0527" y="2095741"/>
            <a:ext cx="5275118" cy="4762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4912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8927" y="0"/>
            <a:ext cx="8201604" cy="7554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400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Speaking has main kinds of difficulties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8707" y="755400"/>
            <a:ext cx="8963891" cy="556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US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small vocabulary;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0876" y="1297776"/>
            <a:ext cx="8956961" cy="556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US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pronunciation problem</a:t>
            </a: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8705" y="1857065"/>
            <a:ext cx="896389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US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lack of practice;</a:t>
            </a: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US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nxiety of loosing face;</a:t>
            </a: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lack of confidence;</a:t>
            </a: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en-US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ittle room for development communication skills in the class.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999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1957119" cy="6783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There are many ways to eliminate the problem with speaking:</a:t>
            </a:r>
            <a:r>
              <a:rPr lang="en-US" sz="36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  </a:t>
            </a:r>
            <a:endParaRPr lang="ru-RU" sz="3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8040" y="678327"/>
            <a:ext cx="58865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practicing speaking every chance you get; 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8040" y="1201547"/>
            <a:ext cx="4865434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learning English words every day;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8040" y="1789400"/>
            <a:ext cx="10144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overcoming shyness and become communicating with native speakers;</a:t>
            </a:r>
            <a:r>
              <a:rPr lang="en-US" sz="24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9223" y="2343370"/>
            <a:ext cx="10144433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making friends with people from other countries so you’re not tempted to speak in your own language;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8037" y="3143535"/>
            <a:ext cx="5072222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reading English books, newspapers;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9223" y="3536630"/>
            <a:ext cx="10331471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asking teacher to include more speaking exercises to study program;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9223" y="3949828"/>
            <a:ext cx="4881465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watching English films and series;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9223" y="4358312"/>
            <a:ext cx="3932487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listening to English music;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8037" y="4756121"/>
            <a:ext cx="10548104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DON’T BE AFRAID TO MAKE MISTAKES! The more you speak, the faster you learn – and that is why you’re here!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991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25858" y="2743200"/>
            <a:ext cx="5890701" cy="41148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86691" y="466558"/>
            <a:ext cx="8569036" cy="1649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4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One of the most effective ways to improve speaking skills are debates.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846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9872" y="1998751"/>
            <a:ext cx="7024425" cy="485924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7176" y="244425"/>
            <a:ext cx="888760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Debate is contention in </a:t>
            </a:r>
            <a:r>
              <a:rPr lang="en-US" sz="360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argument</a:t>
            </a:r>
            <a:r>
              <a:rPr lang="en-US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dispute, </a:t>
            </a:r>
            <a:r>
              <a:rPr lang="en-US" sz="360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controversy</a:t>
            </a:r>
            <a:r>
              <a:rPr lang="en-US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360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discussion</a:t>
            </a:r>
            <a:r>
              <a:rPr lang="en-US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especially the discussion of questions of </a:t>
            </a:r>
            <a:r>
              <a:rPr lang="en-US" sz="360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public intere</a:t>
            </a:r>
            <a:r>
              <a:rPr lang="en-US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st.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41661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4765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We have chosen a format of debate</a:t>
            </a:r>
            <a:r>
              <a:rPr lang="en-US" sz="3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Team or </a:t>
            </a:r>
            <a:r>
              <a:rPr lang="en-US" sz="36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Karl Popper Debate.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1" y="1200329"/>
            <a:ext cx="947650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Karl-Popper format focuses on relevant and often deeply divisive propositions, emphasizing the development of critical thinking skills and tolerance for differing viewpoints.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585324"/>
            <a:ext cx="94765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Debaters work together in teams of three and must research both sides of each issue.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3539431"/>
            <a:ext cx="94765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Each team is given the opportunity to offer arguments and direct questions to the opposing team.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" y="4739759"/>
            <a:ext cx="947650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440"/>
              </a:lnSpc>
              <a:spcAft>
                <a:spcPts val="595"/>
              </a:spcAf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Judges then offer constructive feedback, commenting </a:t>
            </a:r>
            <a:r>
              <a:rPr lang="en-US" sz="280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 logical</a:t>
            </a:r>
            <a:endParaRPr lang="en-US" sz="28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ts val="1440"/>
              </a:lnSpc>
              <a:spcAft>
                <a:spcPts val="595"/>
              </a:spcAf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flaws, insufficient evidence or</a:t>
            </a:r>
          </a:p>
          <a:p>
            <a:pPr algn="just">
              <a:lnSpc>
                <a:spcPts val="1440"/>
              </a:lnSpc>
              <a:spcAft>
                <a:spcPts val="595"/>
              </a:spcAf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arguments that debaters may have overlooked.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792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647" y="162667"/>
            <a:ext cx="6096000" cy="28391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There are many people who have problems with spoken communication while learning English language as foreign. It is a real problem because speaking is a main part of any language. Results of the survey showed that more of students are have small vocabulary or just feel nervous when it is time to speak in English.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89848" y="3103808"/>
            <a:ext cx="3341859" cy="3754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8261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26524" y="1712890"/>
            <a:ext cx="7817476" cy="28293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We asked students in our class what are they think about debates as </a:t>
            </a:r>
            <a:r>
              <a:rPr lang="en-US" sz="24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impoving</a:t>
            </a:r>
            <a:r>
              <a:rPr lang="en-US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24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speakin</a:t>
            </a:r>
            <a:r>
              <a:rPr lang="en-US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-skills-way.</a:t>
            </a:r>
            <a:endParaRPr lang="ru-RU" sz="24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</a:t>
            </a:r>
            <a:r>
              <a:rPr lang="en-US" sz="28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henya</a:t>
            </a: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said that he became more unfettered. Niko said that he learnt to express his thoughts more concretely. </a:t>
            </a:r>
            <a:r>
              <a:rPr lang="en-US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Artem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said that he learnt any new words and improve his pronunciation skills.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24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028561"/>
            <a:ext cx="986521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6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Everyone should overcome the fear and begin improving the speaking skills</a:t>
            </a:r>
            <a:r>
              <a:rPr lang="en-US" sz="2600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2600" b="1" i="1" dirty="0"/>
          </a:p>
        </p:txBody>
      </p:sp>
    </p:spTree>
    <p:extLst>
      <p:ext uri="{BB962C8B-B14F-4D97-AF65-F5344CB8AC3E}">
        <p14:creationId xmlns:p14="http://schemas.microsoft.com/office/powerpoint/2010/main" xmlns="" val="4721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881142"/>
            <a:ext cx="3871913" cy="397685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4073" y="660574"/>
            <a:ext cx="8437417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There are many people who learn English as foreign language. Many of them have good grammar and  vocabulary skills but have problems with speaking. 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410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25965"/>
            <a:ext cx="4548660" cy="502866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48660" y="671691"/>
            <a:ext cx="5447395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Speaking problem is a topical problem in our time because in many countries more and more people start learning English as foreign language. People who don’t live among English-speaking others can not have a genuine spoke communication in their society.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22728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" y="0"/>
            <a:ext cx="5174673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611090" y="1443289"/>
            <a:ext cx="396932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We study in school with advanced study of foreign languages but nevertheless many of us have problems with speaking.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64843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12091708" cy="56938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800" i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8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We understand  the need of English  speaking  skills to:</a:t>
            </a:r>
            <a:endParaRPr lang="en-US" sz="28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ommunicate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friends from other countries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 a good work in the future;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subject to exchanging programs in university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travel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other countries without difficulties in overcoming of language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barrier;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watch movies and series in original voice;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 English-language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songs;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246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7175086" cy="478162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175086" y="257314"/>
            <a:ext cx="501691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Speaking is a process that includes understanding of sounding speech and  realization of vocal sayings in sounding form.</a:t>
            </a: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Communication is the process of transferring signals/messages</a:t>
            </a:r>
            <a:r>
              <a:rPr lang="en-US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781628"/>
            <a:ext cx="1219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between a sender and a receiver through various methods (written words, nonverbal cues, spoken words). It is also the mechanism we use to establish and modify relationships.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14588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840839"/>
            <a:ext cx="7667724" cy="401716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1" y="0"/>
            <a:ext cx="9268691" cy="2697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8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There are two forms of speaking:</a:t>
            </a:r>
            <a:endParaRPr lang="ru-RU" sz="2800" i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US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monologue (it is  a part of speech when somebody speaks solo, without anybody else in front of  audience);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dialogue (it is when two or more people talk to each other, discussion).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997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109" y="160029"/>
            <a:ext cx="9109364" cy="2105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We have  made up a special questionnaire to find out </a:t>
            </a:r>
            <a:r>
              <a:rPr lang="en-US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main </a:t>
            </a:r>
            <a:r>
              <a:rPr lang="en-US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difficulties in speaking.</a:t>
            </a:r>
            <a:endParaRPr lang="ru-RU" sz="3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About 30  senior students  were asked.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597727"/>
            <a:ext cx="4260273" cy="4260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7510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1691" y="0"/>
            <a:ext cx="5708935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Analysis of questionnaire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7145" y="984528"/>
            <a:ext cx="5908963" cy="5405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en-US" sz="24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Processed survey data we found that 53% of students who participated in our survey fell nervous when they are speaking English:</a:t>
            </a:r>
            <a:endParaRPr lang="ru-RU" sz="2400" i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53% 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forget 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all things they know in a speaking class;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61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% 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feel that their vocabulary is small;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46% have pronunciation problem;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38% feel their hearts pounding when they are going to be called on;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38% feel anxious even they are very well prepared.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6145" b="17824"/>
          <a:stretch/>
        </p:blipFill>
        <p:spPr>
          <a:xfrm>
            <a:off x="6026726" y="1488210"/>
            <a:ext cx="3502972" cy="347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269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Другая 2">
      <a:dk1>
        <a:sysClr val="windowText" lastClr="000000"/>
      </a:dk1>
      <a:lt1>
        <a:sysClr val="window" lastClr="FFFFFF"/>
      </a:lt1>
      <a:dk2>
        <a:srgbClr val="E7CDE7"/>
      </a:dk2>
      <a:lt2>
        <a:srgbClr val="EAE5EB"/>
      </a:lt2>
      <a:accent1>
        <a:srgbClr val="F1CBF0"/>
      </a:accent1>
      <a:accent2>
        <a:srgbClr val="EBDDF6"/>
      </a:accent2>
      <a:accent3>
        <a:srgbClr val="E3DEF7"/>
      </a:accent3>
      <a:accent4>
        <a:srgbClr val="E0DEF0"/>
      </a:accent4>
      <a:accent5>
        <a:srgbClr val="D9EDFB"/>
      </a:accent5>
      <a:accent6>
        <a:srgbClr val="DDE6F7"/>
      </a:accent6>
      <a:hlink>
        <a:srgbClr val="CCE0FF"/>
      </a:hlink>
      <a:folHlink>
        <a:srgbClr val="E0E0EA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115</TotalTime>
  <Words>816</Words>
  <Application>Microsoft Office PowerPoint</Application>
  <PresentationFormat>Произвольный</PresentationFormat>
  <Paragraphs>67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Грань</vt:lpstr>
      <vt:lpstr> Improving speaking skills by  Bodina Alexandra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Александра Бодина</dc:creator>
  <cp:lastModifiedBy>кабинет №48</cp:lastModifiedBy>
  <cp:revision>15</cp:revision>
  <dcterms:created xsi:type="dcterms:W3CDTF">2015-02-06T18:53:25Z</dcterms:created>
  <dcterms:modified xsi:type="dcterms:W3CDTF">2015-02-27T09:43:04Z</dcterms:modified>
</cp:coreProperties>
</file>