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EB8028-68C5-4488-83C2-8B7A99A659C2}" type="datetimeFigureOut">
              <a:rPr lang="ru-RU" smtClean="0"/>
              <a:pPr/>
              <a:t>27.02.2015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B9CF60-59FE-4744-8074-7798DDA65C3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4982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B9CF60-59FE-4744-8074-7798DDA65C32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A9C49-A88F-4809-BF44-07D1CD7A386A}" type="datetimeFigureOut">
              <a:rPr lang="ru-RU" smtClean="0"/>
              <a:pPr/>
              <a:t>27.02.2015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F3C0-8B6C-4909-95FD-3A3F5E7E512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A9C49-A88F-4809-BF44-07D1CD7A386A}" type="datetimeFigureOut">
              <a:rPr lang="ru-RU" smtClean="0"/>
              <a:pPr/>
              <a:t>27.02.2015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F3C0-8B6C-4909-95FD-3A3F5E7E512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A9C49-A88F-4809-BF44-07D1CD7A386A}" type="datetimeFigureOut">
              <a:rPr lang="ru-RU" smtClean="0"/>
              <a:pPr/>
              <a:t>27.02.2015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F3C0-8B6C-4909-95FD-3A3F5E7E512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A9C49-A88F-4809-BF44-07D1CD7A386A}" type="datetimeFigureOut">
              <a:rPr lang="ru-RU" smtClean="0"/>
              <a:pPr/>
              <a:t>27.02.2015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F3C0-8B6C-4909-95FD-3A3F5E7E512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A9C49-A88F-4809-BF44-07D1CD7A386A}" type="datetimeFigureOut">
              <a:rPr lang="ru-RU" smtClean="0"/>
              <a:pPr/>
              <a:t>27.02.2015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F3C0-8B6C-4909-95FD-3A3F5E7E512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A9C49-A88F-4809-BF44-07D1CD7A386A}" type="datetimeFigureOut">
              <a:rPr lang="ru-RU" smtClean="0"/>
              <a:pPr/>
              <a:t>27.02.2015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F3C0-8B6C-4909-95FD-3A3F5E7E512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A9C49-A88F-4809-BF44-07D1CD7A386A}" type="datetimeFigureOut">
              <a:rPr lang="ru-RU" smtClean="0"/>
              <a:pPr/>
              <a:t>27.02.2015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F3C0-8B6C-4909-95FD-3A3F5E7E512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A9C49-A88F-4809-BF44-07D1CD7A386A}" type="datetimeFigureOut">
              <a:rPr lang="ru-RU" smtClean="0"/>
              <a:pPr/>
              <a:t>27.02.2015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F3C0-8B6C-4909-95FD-3A3F5E7E512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A9C49-A88F-4809-BF44-07D1CD7A386A}" type="datetimeFigureOut">
              <a:rPr lang="ru-RU" smtClean="0"/>
              <a:pPr/>
              <a:t>27.02.2015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F3C0-8B6C-4909-95FD-3A3F5E7E512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A9C49-A88F-4809-BF44-07D1CD7A386A}" type="datetimeFigureOut">
              <a:rPr lang="ru-RU" smtClean="0"/>
              <a:pPr/>
              <a:t>27.02.2015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F3C0-8B6C-4909-95FD-3A3F5E7E512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A9C49-A88F-4809-BF44-07D1CD7A386A}" type="datetimeFigureOut">
              <a:rPr lang="ru-RU" smtClean="0"/>
              <a:pPr/>
              <a:t>27.02.2015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F3C0-8B6C-4909-95FD-3A3F5E7E512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A9C49-A88F-4809-BF44-07D1CD7A386A}" type="datetimeFigureOut">
              <a:rPr lang="ru-RU" smtClean="0"/>
              <a:pPr/>
              <a:t>27.02.2015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1F3C0-8B6C-4909-95FD-3A3F5E7E512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В День Победы георгиевская лента будет запрещена. В Киеве &quot; Крымский Векто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805575"/>
            <a:ext cx="4310558" cy="1052425"/>
          </a:xfrm>
          <a:prstGeom prst="rect">
            <a:avLst/>
          </a:prstGeom>
          <a:noFill/>
        </p:spPr>
      </p:pic>
      <p:pic>
        <p:nvPicPr>
          <p:cNvPr id="7172" name="Picture 4" descr="В День Победы георгиевская лента будет запрещена. В Киеве &quot; Крымский Векто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0"/>
            <a:ext cx="4286248" cy="109001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714356"/>
            <a:ext cx="714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atin typeface="Arial Black" pitchFamily="34" charset="0"/>
                <a:cs typeface="Times New Roman" pitchFamily="18" charset="0"/>
              </a:rPr>
              <a:t>Animals during the Great Patriotic War</a:t>
            </a:r>
            <a:endParaRPr lang="ru-RU" sz="4800" b="1" dirty="0"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7174" name="Picture 6" descr="parapsicholog: Животные - герои Великой Отечественной Войн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492170"/>
            <a:ext cx="4071966" cy="2937094"/>
          </a:xfrm>
          <a:prstGeom prst="rect">
            <a:avLst/>
          </a:prstGeom>
          <a:noFill/>
        </p:spPr>
      </p:pic>
      <p:pic>
        <p:nvPicPr>
          <p:cNvPr id="7176" name="Picture 8" descr="Просмотр изображения 2459380 Сервис публикации и хранения изображений : хостинг картинок : размещение фоток : место для фотограф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2500306"/>
            <a:ext cx="4071966" cy="2919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p0pik0f: Оккупация Японии необходима и неизбежна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85794"/>
            <a:ext cx="8206625" cy="55007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 Black" pitchFamily="34" charset="0"/>
              </a:rPr>
              <a:t>Moose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4" name="Picture 4" descr="Выставки Представительство Россотрудничества в Монгол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62" y="5770610"/>
            <a:ext cx="1071537" cy="10873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Гражданская оборона :: Боевые дельфины никуда не &quot;убегали&quot;: их просто не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85794"/>
            <a:ext cx="8001056" cy="5581649"/>
          </a:xfrm>
          <a:prstGeom prst="rect">
            <a:avLst/>
          </a:prstGeom>
          <a:noFill/>
        </p:spPr>
      </p:pic>
      <p:pic>
        <p:nvPicPr>
          <p:cNvPr id="3" name="Picture 4" descr="Выставки Представительство Россотрудничества в Монгол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62" y="5770610"/>
            <a:ext cx="1071537" cy="108738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 Black" pitchFamily="34" charset="0"/>
              </a:rPr>
              <a:t>Dolphins</a:t>
            </a:r>
            <a:endParaRPr lang="ru-RU" sz="3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 Black" pitchFamily="34" charset="0"/>
              </a:rPr>
              <a:t>Conclusion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1357298"/>
            <a:ext cx="7000924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 smtClean="0">
                <a:latin typeface="Arial Black" pitchFamily="34" charset="0"/>
              </a:rPr>
              <a:t>I choose </a:t>
            </a:r>
            <a:r>
              <a:rPr lang="en-US" smtClean="0">
                <a:latin typeface="Arial Black" pitchFamily="34" charset="0"/>
              </a:rPr>
              <a:t>this </a:t>
            </a:r>
            <a:r>
              <a:rPr lang="en-US" smtClean="0">
                <a:latin typeface="Arial Black" pitchFamily="34" charset="0"/>
              </a:rPr>
              <a:t>theme, </a:t>
            </a:r>
            <a:r>
              <a:rPr lang="en-US" dirty="0" smtClean="0">
                <a:latin typeface="Arial Black" pitchFamily="34" charset="0"/>
              </a:rPr>
              <a:t>because we mustn’t forget the action of animals in the Great Patriotic War. </a:t>
            </a:r>
            <a:endParaRPr lang="ru-RU" dirty="0" smtClean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dirty="0" smtClean="0">
                <a:latin typeface="Arial Black" pitchFamily="34" charset="0"/>
              </a:rPr>
              <a:t>They saved thousands, no millions human lives! </a:t>
            </a:r>
            <a:endParaRPr lang="ru-RU" dirty="0" smtClean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dirty="0" smtClean="0">
                <a:latin typeface="Arial Black" pitchFamily="34" charset="0"/>
              </a:rPr>
              <a:t>In the Great Patriotic War killed many animals, including horses, dogs, pigeons, moose.</a:t>
            </a:r>
            <a:endParaRPr lang="ru-RU" dirty="0" smtClean="0">
              <a:latin typeface="Arial Black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dirty="0" smtClean="0">
                <a:latin typeface="Arial Black" pitchFamily="34" charset="0"/>
              </a:rPr>
              <a:t> Save history together!</a:t>
            </a:r>
          </a:p>
          <a:p>
            <a:pPr algn="ctr">
              <a:lnSpc>
                <a:spcPct val="150000"/>
              </a:lnSpc>
            </a:pPr>
            <a:r>
              <a:rPr lang="en-US" dirty="0" smtClean="0">
                <a:latin typeface="Arial Black" pitchFamily="34" charset="0"/>
              </a:rPr>
              <a:t>Thank you for your attention!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4" name="Picture 3" descr="Дзержинская районная организация Партии регион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5143512"/>
            <a:ext cx="6643734" cy="14165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s5.uploads.ru/x7dJ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14356"/>
            <a:ext cx="4143404" cy="27717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0"/>
            <a:ext cx="8643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 Black" pitchFamily="34" charset="0"/>
              </a:rPr>
              <a:t>Monuments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26628" name="Picture 4" descr="Памятники ,произведения искусств ,поделки посвященные собакам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714356"/>
            <a:ext cx="4762500" cy="2786082"/>
          </a:xfrm>
          <a:prstGeom prst="rect">
            <a:avLst/>
          </a:prstGeom>
          <a:noFill/>
        </p:spPr>
      </p:pic>
      <p:pic>
        <p:nvPicPr>
          <p:cNvPr id="26630" name="Picture 6" descr="Где и кому..? ещё два-три примера по теме в других местах пожалуйста.. ? MORECATS.R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714752"/>
            <a:ext cx="3929090" cy="2786082"/>
          </a:xfrm>
          <a:prstGeom prst="rect">
            <a:avLst/>
          </a:prstGeom>
          <a:noFill/>
        </p:spPr>
      </p:pic>
      <p:pic>
        <p:nvPicPr>
          <p:cNvPr id="26632" name="Picture 8" descr="Смеется тот, кто стреляет первым. - Музей оболганной войны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3714752"/>
            <a:ext cx="3929090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 Black" pitchFamily="34" charset="0"/>
              </a:rPr>
              <a:t>Content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857232"/>
            <a:ext cx="7929618" cy="4466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AutoNum type="arabicPeriod"/>
            </a:pPr>
            <a:r>
              <a:rPr lang="en-US" sz="2400" dirty="0" smtClean="0">
                <a:latin typeface="Arial Black" pitchFamily="34" charset="0"/>
              </a:rPr>
              <a:t>Introduction</a:t>
            </a:r>
          </a:p>
          <a:p>
            <a:pPr>
              <a:lnSpc>
                <a:spcPct val="150000"/>
              </a:lnSpc>
              <a:buAutoNum type="arabicPeriod"/>
            </a:pPr>
            <a:r>
              <a:rPr lang="en-US" sz="2400" dirty="0" smtClean="0">
                <a:latin typeface="Arial Black" pitchFamily="34" charset="0"/>
              </a:rPr>
              <a:t>Horses</a:t>
            </a:r>
          </a:p>
          <a:p>
            <a:pPr>
              <a:lnSpc>
                <a:spcPct val="150000"/>
              </a:lnSpc>
              <a:buAutoNum type="arabicPeriod"/>
            </a:pPr>
            <a:r>
              <a:rPr lang="en-US" sz="2400" dirty="0" smtClean="0">
                <a:latin typeface="Arial Black" pitchFamily="34" charset="0"/>
              </a:rPr>
              <a:t>Dogs</a:t>
            </a:r>
          </a:p>
          <a:p>
            <a:pPr>
              <a:lnSpc>
                <a:spcPct val="150000"/>
              </a:lnSpc>
              <a:buAutoNum type="arabicPeriod"/>
            </a:pPr>
            <a:r>
              <a:rPr lang="en-US" sz="2400" dirty="0" smtClean="0">
                <a:latin typeface="Arial Black" pitchFamily="34" charset="0"/>
              </a:rPr>
              <a:t>Pigeons</a:t>
            </a:r>
          </a:p>
          <a:p>
            <a:pPr>
              <a:lnSpc>
                <a:spcPct val="150000"/>
              </a:lnSpc>
              <a:buAutoNum type="arabicPeriod"/>
            </a:pPr>
            <a:r>
              <a:rPr lang="en-US" sz="2400" dirty="0" smtClean="0">
                <a:latin typeface="Arial Black" pitchFamily="34" charset="0"/>
              </a:rPr>
              <a:t>Moose</a:t>
            </a:r>
          </a:p>
          <a:p>
            <a:pPr>
              <a:lnSpc>
                <a:spcPct val="150000"/>
              </a:lnSpc>
              <a:buAutoNum type="arabicPeriod"/>
            </a:pPr>
            <a:r>
              <a:rPr lang="en-US" sz="2400" dirty="0" smtClean="0">
                <a:latin typeface="Arial Black" pitchFamily="34" charset="0"/>
              </a:rPr>
              <a:t>Dolphins</a:t>
            </a:r>
          </a:p>
          <a:p>
            <a:pPr>
              <a:lnSpc>
                <a:spcPct val="150000"/>
              </a:lnSpc>
              <a:buAutoNum type="arabicPeriod"/>
            </a:pPr>
            <a:r>
              <a:rPr lang="en-US" sz="2400" dirty="0" smtClean="0">
                <a:latin typeface="Arial Black" pitchFamily="34" charset="0"/>
              </a:rPr>
              <a:t>Conclusion</a:t>
            </a:r>
          </a:p>
          <a:p>
            <a:pPr>
              <a:lnSpc>
                <a:spcPct val="150000"/>
              </a:lnSpc>
              <a:buAutoNum type="arabicPeriod"/>
            </a:pPr>
            <a:r>
              <a:rPr lang="en-US" sz="2400" dirty="0" smtClean="0">
                <a:latin typeface="Arial Black" pitchFamily="34" charset="0"/>
              </a:rPr>
              <a:t>Monuments 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1027" name="Picture 3" descr="Дзержинская районная организация Партии регион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5286388"/>
            <a:ext cx="6643734" cy="14165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 Black" pitchFamily="34" charset="0"/>
              </a:rPr>
              <a:t>Horses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6146" name="Picture 2" descr="Государственные архивы РФ, хранящие фотодокументы о Великой Отечественной войне 1941-1945 гг. Сайт &quot;Победа. 1941-1945&quot;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71480"/>
            <a:ext cx="7572428" cy="5679322"/>
          </a:xfrm>
          <a:prstGeom prst="rect">
            <a:avLst/>
          </a:prstGeom>
          <a:noFill/>
        </p:spPr>
      </p:pic>
      <p:pic>
        <p:nvPicPr>
          <p:cNvPr id="6152" name="Picture 8" descr="Выставки Представительство Россотрудничества в Монгол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72" y="5408136"/>
            <a:ext cx="1428727" cy="1449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смеарс: лошади на великой отечественной вой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71480"/>
            <a:ext cx="7524802" cy="56436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 Black" pitchFamily="34" charset="0"/>
              </a:rPr>
              <a:t>Horses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5124" name="Picture 4" descr="Выставки Представительство Россотрудничества в Монгол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72" y="5408136"/>
            <a:ext cx="1428728" cy="1449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Фотосоюз, фотобанк: ИГНАТОВИЧ Борис (1899-1976) - Моск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785794"/>
            <a:ext cx="7753437" cy="53578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 Black" pitchFamily="34" charset="0"/>
              </a:rPr>
              <a:t>Horses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5" name="Picture 4" descr="Выставки Представительство Россотрудничества в Монгол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5263147"/>
            <a:ext cx="1571604" cy="15948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Собаки - наши Четвероногие друзья на Вой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857232"/>
            <a:ext cx="7685447" cy="534353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 Black" pitchFamily="34" charset="0"/>
              </a:rPr>
              <a:t>Dogs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4" name="Picture 4" descr="Выставки Представительство Россотрудничества в Монгол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65694" y="5357826"/>
            <a:ext cx="1478305" cy="1500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 Black" pitchFamily="34" charset="0"/>
              </a:rPr>
              <a:t>Dogs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2050" name="Picture 2" descr="Форум помощи бездомным животным UA-Vet - Собаки на вой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714356"/>
            <a:ext cx="7929618" cy="5500726"/>
          </a:xfrm>
          <a:prstGeom prst="rect">
            <a:avLst/>
          </a:prstGeom>
          <a:noFill/>
        </p:spPr>
      </p:pic>
      <p:pic>
        <p:nvPicPr>
          <p:cNvPr id="4" name="Picture 4" descr="Выставки Представительство Россотрудничества в Монгол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5553126"/>
            <a:ext cx="1285851" cy="1304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обаки на фронтах Величавой Российскей Энциклопедия безопаснос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857232"/>
            <a:ext cx="7929618" cy="53578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 Black" pitchFamily="34" charset="0"/>
              </a:rPr>
              <a:t>Dogs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4" name="Picture 4" descr="Выставки Представительство Россотрудничества в Монгол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5553126"/>
            <a:ext cx="1285851" cy="1304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Военные голубиные стан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714356"/>
            <a:ext cx="3929090" cy="5765493"/>
          </a:xfrm>
          <a:prstGeom prst="rect">
            <a:avLst/>
          </a:prstGeom>
          <a:noFill/>
        </p:spPr>
      </p:pic>
      <p:pic>
        <p:nvPicPr>
          <p:cNvPr id="28676" name="Picture 4" descr="История &quot; Страница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7" y="714356"/>
            <a:ext cx="4028561" cy="5786478"/>
          </a:xfrm>
          <a:prstGeom prst="rect">
            <a:avLst/>
          </a:prstGeom>
          <a:noFill/>
        </p:spPr>
      </p:pic>
      <p:pic>
        <p:nvPicPr>
          <p:cNvPr id="4" name="Picture 4" descr="Выставки Представительство Россотрудничества в Монголи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2462" y="5770610"/>
            <a:ext cx="1071537" cy="108738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 Black" pitchFamily="34" charset="0"/>
              </a:rPr>
              <a:t>Pigeons</a:t>
            </a:r>
            <a:endParaRPr lang="ru-RU" sz="3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84</Words>
  <Application>Microsoft Office PowerPoint</Application>
  <PresentationFormat>Экран (4:3)</PresentationFormat>
  <Paragraphs>27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Фетисенко</cp:lastModifiedBy>
  <cp:revision>12</cp:revision>
  <dcterms:created xsi:type="dcterms:W3CDTF">2015-02-25T21:58:24Z</dcterms:created>
  <dcterms:modified xsi:type="dcterms:W3CDTF">2015-02-27T10:26:30Z</dcterms:modified>
</cp:coreProperties>
</file>