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62" r:id="rId6"/>
    <p:sldId id="260" r:id="rId7"/>
    <p:sldId id="264" r:id="rId8"/>
    <p:sldId id="263" r:id="rId9"/>
    <p:sldId id="265" r:id="rId10"/>
    <p:sldId id="26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91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5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13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22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60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7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5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4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11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6731-3E59-4547-B7A7-48017FAFCD0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DA93E-CD50-416F-8FC3-F9573DFCC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9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2555" y="117262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CATS OF THE BLOCKADE LENINGRAD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5677" y="4001284"/>
            <a:ext cx="9144000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Lyceum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329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Alena Bykova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teacher Margarita Ageeva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В День Победы георгиевская лента будет запрещена. В Киеве &quot; Крымский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5557" y="379141"/>
            <a:ext cx="4286248" cy="1090013"/>
          </a:xfrm>
          <a:prstGeom prst="rect">
            <a:avLst/>
          </a:prstGeom>
          <a:noFill/>
        </p:spPr>
      </p:pic>
      <p:pic>
        <p:nvPicPr>
          <p:cNvPr id="10244" name="Picture 4" descr="http://piteravto.ru/uploads/images/Gallery/lenta_pobedy_p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420" y="5155078"/>
            <a:ext cx="3836019" cy="12978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386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1232" y="215109"/>
            <a:ext cx="42757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20143" y="1012370"/>
            <a:ext cx="443048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theme really touched me on. </a:t>
            </a:r>
          </a:p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want to write a book about cats of the blockade Leningrad because there is no book like this..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E:\Рабочий стол\12171945_3557432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03" y="1375001"/>
            <a:ext cx="3122612" cy="4753469"/>
          </a:xfrm>
          <a:prstGeom prst="rect">
            <a:avLst/>
          </a:prstGeom>
          <a:noFill/>
        </p:spPr>
      </p:pic>
      <p:pic>
        <p:nvPicPr>
          <p:cNvPr id="5" name="Picture 3" descr="E:\Рабочий стол\12171945_355743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1" y="1108074"/>
            <a:ext cx="4147457" cy="4552497"/>
          </a:xfrm>
          <a:prstGeom prst="rect">
            <a:avLst/>
          </a:prstGeom>
          <a:noFill/>
        </p:spPr>
      </p:pic>
      <p:pic>
        <p:nvPicPr>
          <p:cNvPr id="6" name="Picture 4" descr="http://piteravto.ru/uploads/images/Gallery/lenta_pobedy_p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64103" y="206828"/>
            <a:ext cx="2370697" cy="729343"/>
          </a:xfrm>
          <a:prstGeom prst="rect">
            <a:avLst/>
          </a:prstGeom>
          <a:noFill/>
        </p:spPr>
      </p:pic>
      <p:pic>
        <p:nvPicPr>
          <p:cNvPr id="1028" name="Picture 4" descr="&amp;Scy;&amp;kcy;&amp;acy;&amp;chcy;&amp;acy;&amp;tcy;&amp;softcy; 9 &amp;mcy;&amp;acy;&amp;yacy; &amp;kcy;&amp;acy;&amp;rcy;&amp;tcy;&amp;icy;&amp;ncy;&amp;kcy;&amp;icy; &amp;ncy;&amp;acy; &amp;pcy;&amp;rcy;&amp;ocy;&amp;zcy;&amp;rcy;&amp;acy;&amp;chcy;&amp;ncy;&amp;ocy;&amp;mcy; &amp;fcy;&amp;ocy;&amp;ncy;&amp;iecy;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2998617" y="5845895"/>
            <a:ext cx="5292852" cy="1371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441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912" y="257578"/>
            <a:ext cx="878339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Besieged Leningrad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Cats of the Hermitage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4.1944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monument in Tyumen</a:t>
            </a: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6.The cat who survive</a:t>
            </a: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7.Cat Elisey</a:t>
            </a: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8.Conclusion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ptgo-sever.spb.ru/upload/shop_3/3/1/0/item_310/shop_property_file_310_1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6053" y="2193549"/>
            <a:ext cx="3743325" cy="3743325"/>
          </a:xfrm>
          <a:prstGeom prst="rect">
            <a:avLst/>
          </a:prstGeom>
          <a:noFill/>
        </p:spPr>
      </p:pic>
      <p:sp>
        <p:nvSpPr>
          <p:cNvPr id="9220" name="AutoShape 4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83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7896"/>
            <a:ext cx="5921829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blockade Leningrad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745117"/>
            <a:ext cx="5213281" cy="3088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14" y="1581830"/>
            <a:ext cx="4003911" cy="3219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353" y="3235155"/>
            <a:ext cx="4313887" cy="3255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358" y="5408137"/>
            <a:ext cx="1428727" cy="1449863"/>
          </a:xfrm>
          <a:prstGeom prst="rect">
            <a:avLst/>
          </a:prstGeom>
          <a:noFill/>
        </p:spPr>
      </p:pic>
      <p:sp>
        <p:nvSpPr>
          <p:cNvPr id="8196" name="AutoShape 4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0" name="AutoShape 8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2" name="AutoShape 10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4" name="Picture 12" descr="http://sptoday.ru/wp-content/uploads/2014/01/165px-Ribbon_of_Leningrad_Victory.svg_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381778">
            <a:off x="8668204" y="-206830"/>
            <a:ext cx="1571625" cy="2181226"/>
          </a:xfrm>
          <a:prstGeom prst="rect">
            <a:avLst/>
          </a:prstGeom>
          <a:noFill/>
        </p:spPr>
      </p:pic>
      <p:sp>
        <p:nvSpPr>
          <p:cNvPr id="8206" name="AutoShape 14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абочий стол\12171945_355743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808" y="1648381"/>
            <a:ext cx="5384800" cy="4064000"/>
          </a:xfrm>
          <a:prstGeom prst="rect">
            <a:avLst/>
          </a:prstGeom>
          <a:noFill/>
        </p:spPr>
      </p:pic>
      <p:pic>
        <p:nvPicPr>
          <p:cNvPr id="1027" name="Picture 3" descr="E:\Рабочий стол\12171945_355743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5882" y="663432"/>
            <a:ext cx="4200094" cy="5719277"/>
          </a:xfrm>
          <a:prstGeom prst="rect">
            <a:avLst/>
          </a:prstGeom>
          <a:noFill/>
        </p:spPr>
      </p:pic>
      <p:pic>
        <p:nvPicPr>
          <p:cNvPr id="7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358" y="5408137"/>
            <a:ext cx="1428727" cy="1449863"/>
          </a:xfrm>
          <a:prstGeom prst="rect">
            <a:avLst/>
          </a:prstGeom>
          <a:noFill/>
        </p:spPr>
      </p:pic>
      <p:sp>
        <p:nvSpPr>
          <p:cNvPr id="7170" name="AutoShape 2" descr="data:image/png;base64,iVBORw0KGgoAAAANSUhEUgAAAL4AAAEJCAMAAAAdEm3WAAAAzFBMVEXc1AD///8AbADa0QAAagAAaADe1QDh1wAAZgDk32fk2QAAZABnlmcAYgDm2gD///308sTo43zi3Ez29M/9/fPw7azj3VTq5Ybv66X7+ubt6Zrk3mH+/vfk3lvz8b/y77f8++ri20acsBWKpRRrlRb39dIteRLf2C3n4nPMzBIAbROltRRwmBfW0hLo4neTqxU+gBG+xBZOhxX499vs55G0uwDg2TgXdRl+nhVnlgBtlxxdjhSBnQCdrQDPzg2tuhRTiAqkt2e2wmdFgAfZ3q7bAAAJkklEQVR4nO2dWXvTSBBFhY1jY0/CvgaGJRDAxKyBMDAsM/n//2lesC1bJVun66ramg89g3UQUvXtW0sXFzp9FbkBfNdv/JzX/wL/9PASuP75w7j+Jb9weEeKf9gvml/Do8mgcu1/G4Kf6F+S4r8Gty6Gb0a9yjU4IvjFLSn+bYT/xML/jPAfS/FP0cvzysI/QfifpPg3Cf7eRwP/4tMxwX+eEf/dxMD/ivD7UvyHfvz3CL+4rMS/gvBfWvjHDP++Ev8DwS+K/Sp+r3dAfqF/Q4l/F+EPpwb9gL37d5X4j/z4I/ILRf+ZEv8+wz++WMWffN8j+FeU+BcQ/vjcwn+J8P+U4hP6YvzTwn+H8G9K8Z8j/K8D493/gfBPpfgPCP7ws4X/BImeq1L8Fwj/jYE/eIPwRYL/F35XFfMv/HtINfyw8JnknEnxBZrtJxM9Uvw//ZrtbQ7N9gsfajYDvzdlmu2REp+JngNL9OwzzfZBiX+f3LoYn/lFj0Y1zD8hhi9QDQ+l+Ew1PN0V1TDHD1cNr6X4gmWX+WwPpPho2R2ay+5JhmV3ji9Yt84zOD1z/OsI/7vlsx2jl0fjNczx4WbdCJy9CYk8onVrjs/WrQNrs74/Q/iSdWuh/Fjg35Xd7gL/McEfnpjrFnr5b0vxryJ8c7vIAv+hFF8R+BG+xOJf4Hcz8C/wnyH8maX4YeBXbFgW+NDmNOh7kxkKPQqXdrllJvTF+K3f5lREziV+eORUKP4lvsBoi5fMS/w70U6VInIu8QXpOWb19AXZxSU+tHqsyHnGNKcgv1Uy61iGxQw94V5JCR+mKAx8aDbck+Kz0HNkRU7m8QtEWwk/3CQXhJ4SfnjoEbjMJXxFaj16u1tOE6Anp0ju+n3OMv41gm+rnlfB+8Uyfgfzc2X8+KIkKT6TDXtWVQ/MELllQxn/MnpyY7OuJLgwY+X/r3tezwp+977dFfzwb9dtlqzgM5t5z1p3p8ws8a67q7GL3Hon3IZV/M4l6FbxO1dYsorPnMLvZjVtaIpoFf8yK20wFy7mFDoLItdkB1q4xvkXrjX8U3Jruw8hdOFaw4cbRkO1wVJyp1e1hs9e/uFxFZ++/NeV+PDltytLAn3mdXxBEw57+X1NOOv4rDhgJnj5XZG/sl8TOJ2BW5YK/i2Cb8seZje4qpkr+DBLYemGQNlTwVfs1+PaWKpeBbm1pDbD0/xaxWfFDYKqNk/3aBW/UzmuKj5ze2oKk6JEs+HTdWnHaOAL2kfDavmNv3qDqc4zI3SOWFlbenGG9S9HPr+95Yry+S18tvB+9Dcfpy+8Fj4026y3Z0p+wWG2mZ9NdzbsJn533h4Tn8Ue8+0Jij12zA2PPami38aHRr+1ZYxJ0tl/j/kldpYrRPfU/LMvEfyM1SU1+LAbwTQcWI40rTyj7qUjty4O3luqOaIevg4/vBUnrbinDl+RpSO/kCgcaiMW8nvGufyeWvxubHnr1wty62JsfbwBzSz1+PDjNR5/QGVePT6dW2J8vKPWMxUbxIZ/2tmo9ZLyDfjM7TTbQc5Ykpe7nZukHpPNWWLnJvwOZFo2Cu1P5N5mnm7Scgf4RnzYy2U9/paXrs3bHFQTf2DVxEPdSWviN+Ozx59h07jlz+/649+CL3j7W532t+1/yz+0avKxxeCzDZ/FfkHwYT0JW78Vv985QUtvHy29W/GR8tkrDOFGlQ9phN0eqWAvY6zw3I4Pc0UCxw3o/gbrRPi2C9jlTZY5tna9t77etsoEmuBDx9DYt7RWnNpIZKCvd2x/vej1aWzYNsJndQLDwBKrZhKPpSts6YMM56bSp6FCPSS3Hh8Zr8+E1Tk0nBjZEJ/Nv4kbVtt0f7CjLWmNtzfQcbZenxakW2N8ZvgXZqUA0w5NDP/mm0uFdkDRp4llC/bG5NYSx7yBdgD4gtp++caLOBP+fBEM/tuL3Ag+a2Y352hMxXM0kC/kr1CF0u2aFP8GuXXIxou5coLgqU1WM3zYT92+coaeqL9MbCAtE8OWLrkUj3/zKAqKv2OPH1dhkVu3//gxvr+3BT7+jcEH4yvK+3UzoHgJ307Ffo4vqHWA3RUblt6EAko4eLTV3pwEfIXwRL+wYduYUr6KmlvsWgeV7k/Bh5atYJ5A7bYrqXjYP4AO7nprs71J+GzpavNouiT83anQTqs8Dz8Vsy5dl4YP68Ssrtgz9vbUZEsT6/5ZoZL58UqmRybihzfn1HAm4rNk79gybCXCJ7VpBKVb7PYKtvK+kOLHV2hL8WF7hbVp3BdsGpPxw2WzGfqT8XdjDlR6pzK5dWv1/en44RMALbs5HR+eN2AJB3+Fs6fNnVwtvT0O/PBDooy3x4GvqI/3HonsGQdLbt2S3enB34Gh5R58wVEt3gJnDz5TzQe2aiY/UVXNHnw4NlvQm1MZiODC95+2AedYVWhd+HDHLqhvXk+zu/DzL7w+/PCjZtZDpw8/e4WbD18wDQRa/WvTQHz4CruKtbas2VVO/Nx7Fie+4kxqT3WwE18whguWR66+/E58RaLF49V68TNPMPTiw6ZMtWj24sOTYa0k78hxVI4XP35854rsceOHDyJaaUxw48M8i1jzu/GR2VbMjG+3d8bsknKWzo0Pj0UWbHjLOV43Ply47KnlyQ3JfvyseQo/vmDLkp4j9eOzfmTFfr307frxJUeap9Zn+PHpJBPp8ZIC/Jx2gwBfcLLtl9RvV4CvmF/IklzL0jYBPnRLjMjTm6KfKGlmAb4iy5KqmRX4GX1yBX642bPc7yrw2cx187iKVNmgwPdnSGl+fRF6FPiSVl6Ev/CqFPgZE7wSfP/8ttQdiwQ/n9sgwWftLOYxUSdpx0RJ8ONzRHOnUIIPN1yWWdJLqy2R4AumHg/ILywjpwQ/3yFdGnz06JTdIBr88INy5hNANPjh3RRzzanBFwxcT5vZrMEXBP60Y4o0+IpGtKSSVA0+C/wHluKfJB1Qp8EX9IJMkkx+DT4M/OcyxS/CR49OsW7dkeKjoaND3TE5Inx/Qe2AbVheSPFzVZOL8MPPOZlJ8XMtuyJ8QVXVecqwdRF+fPv6IyU+HH5gpRenKeXAInxYC28Ezt5+SlmPCp/cWljZIMJnyV27+T5F9IjwodcgqyVX4cO6Eis3zaqBtfiZTGYVfrjkvC3FF5wmnzI1RoWfyeJX4cOaKn9dhhafCf5vlmL+O6GsRIV/6sdP6UPIg2/mhxj+p27jP5bih2fnZvnw7VGFXxB+kRX/YuUa/YXw96T4ma7f+Dmv3/g5r/8Auv4q2SiiJJcAAAAASUVORK5CYII="/>
          <p:cNvSpPr>
            <a:spLocks noChangeAspect="1" noChangeArrowheads="1"/>
          </p:cNvSpPr>
          <p:nvPr/>
        </p:nvSpPr>
        <p:spPr bwMode="auto">
          <a:xfrm>
            <a:off x="155575" y="-1790700"/>
            <a:ext cx="26955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2" descr="http://sptoday.ru/wp-content/uploads/2014/01/165px-Ribbon_of_Leningrad_Victory.svg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425146">
            <a:off x="10062317" y="-70288"/>
            <a:ext cx="1571625" cy="218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6" y="1866218"/>
            <a:ext cx="5287314" cy="36658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84113" y="321972"/>
            <a:ext cx="78045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Cats</a:t>
            </a:r>
            <a:r>
              <a:rPr lang="en-US" sz="4400" dirty="0" smtClean="0"/>
              <a:t> of the Hermitage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702" y="1898875"/>
            <a:ext cx="5872972" cy="3665871"/>
          </a:xfrm>
          <a:prstGeom prst="rect">
            <a:avLst/>
          </a:prstGeom>
        </p:spPr>
      </p:pic>
      <p:pic>
        <p:nvPicPr>
          <p:cNvPr id="6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501" y="5223080"/>
            <a:ext cx="1428727" cy="1449863"/>
          </a:xfrm>
          <a:prstGeom prst="rect">
            <a:avLst/>
          </a:prstGeom>
          <a:noFill/>
        </p:spPr>
      </p:pic>
      <p:pic>
        <p:nvPicPr>
          <p:cNvPr id="8" name="Picture 12" descr="http://sptoday.ru/wp-content/uploads/2014/01/165px-Ribbon_of_Leningrad_Victory.svg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415637">
            <a:off x="10062236" y="-92060"/>
            <a:ext cx="1571625" cy="2181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222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24" y="2202825"/>
            <a:ext cx="6619875" cy="4191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5751" y="605307"/>
            <a:ext cx="59458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286195"/>
            <a:ext cx="95032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1944 militiamen of Tyumen caught cats and sent them to Leningrad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986" y="5157765"/>
            <a:ext cx="1428727" cy="1449863"/>
          </a:xfrm>
          <a:prstGeom prst="rect">
            <a:avLst/>
          </a:prstGeom>
          <a:noFill/>
        </p:spPr>
      </p:pic>
      <p:pic>
        <p:nvPicPr>
          <p:cNvPr id="6" name="Picture 12" descr="http://sptoday.ru/wp-content/uploads/2014/01/165px-Ribbon_of_Leningrad_Victory.svg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113414">
            <a:off x="10235656" y="827314"/>
            <a:ext cx="1571625" cy="2181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574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8192" y="437882"/>
            <a:ext cx="84485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monument to those cats </a:t>
            </a:r>
          </a:p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Tyumen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57" y="2025604"/>
            <a:ext cx="5795941" cy="4344520"/>
          </a:xfrm>
          <a:prstGeom prst="rect">
            <a:avLst/>
          </a:prstGeom>
        </p:spPr>
      </p:pic>
      <p:pic>
        <p:nvPicPr>
          <p:cNvPr id="5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186" y="4233380"/>
            <a:ext cx="2103643" cy="2134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500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2126" y="219861"/>
            <a:ext cx="52915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cat who survived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722" y="1511733"/>
            <a:ext cx="6071618" cy="4548568"/>
          </a:xfrm>
          <a:prstGeom prst="rect">
            <a:avLst/>
          </a:prstGeom>
        </p:spPr>
      </p:pic>
      <p:pic>
        <p:nvPicPr>
          <p:cNvPr id="4" name="Picture 12" descr="http://sptoday.ru/wp-content/uploads/2014/01/165px-Ribbon_of_Leningrad_Victory.svg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151360">
            <a:off x="9952719" y="435427"/>
            <a:ext cx="1571625" cy="2181226"/>
          </a:xfrm>
          <a:prstGeom prst="rect">
            <a:avLst/>
          </a:prstGeom>
          <a:noFill/>
        </p:spPr>
      </p:pic>
      <p:pic>
        <p:nvPicPr>
          <p:cNvPr id="5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986" y="5157765"/>
            <a:ext cx="1428727" cy="1449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68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0859" y="376400"/>
            <a:ext cx="5406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famous cat Elisey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E:\Рабочий стол\12171945_3557425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6374" y="1330972"/>
            <a:ext cx="6362311" cy="4771734"/>
          </a:xfrm>
          <a:prstGeom prst="rect">
            <a:avLst/>
          </a:prstGeom>
          <a:noFill/>
        </p:spPr>
      </p:pic>
      <p:pic>
        <p:nvPicPr>
          <p:cNvPr id="4" name="Picture 8" descr="Выставки Представительство Россотрудничества в Монгол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986" y="4439725"/>
            <a:ext cx="2136300" cy="2167904"/>
          </a:xfrm>
          <a:prstGeom prst="rect">
            <a:avLst/>
          </a:prstGeom>
          <a:noFill/>
        </p:spPr>
      </p:pic>
      <p:pic>
        <p:nvPicPr>
          <p:cNvPr id="5" name="Picture 12" descr="http://sptoday.ru/wp-content/uploads/2014/01/165px-Ribbon_of_Leningrad_Victory.svg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151360">
            <a:off x="9344831" y="337875"/>
            <a:ext cx="2137564" cy="2966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93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102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CATS OF THE BLOCKADE LENINGRAD </vt:lpstr>
      <vt:lpstr>Презентация PowerPoint</vt:lpstr>
      <vt:lpstr>The blockade Leningrad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CAT’S SIEGE OF LENINGRAD</dc:title>
  <dc:creator>Windows User</dc:creator>
  <cp:lastModifiedBy>Windows User</cp:lastModifiedBy>
  <cp:revision>29</cp:revision>
  <dcterms:created xsi:type="dcterms:W3CDTF">2015-02-15T17:53:10Z</dcterms:created>
  <dcterms:modified xsi:type="dcterms:W3CDTF">2015-02-26T17:39:10Z</dcterms:modified>
</cp:coreProperties>
</file>