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7464A9-E150-4540-95C7-B1646BAF099B}" type="doc">
      <dgm:prSet loTypeId="urn:microsoft.com/office/officeart/2005/8/layout/hProcess7" loCatId="list" qsTypeId="urn:microsoft.com/office/officeart/2005/8/quickstyle/simple1" qsCatId="simple" csTypeId="urn:microsoft.com/office/officeart/2005/8/colors/accent4_3" csCatId="accent4" phldr="1"/>
      <dgm:spPr/>
      <dgm:t>
        <a:bodyPr/>
        <a:lstStyle/>
        <a:p>
          <a:endParaRPr lang="ru-RU"/>
        </a:p>
      </dgm:t>
    </dgm:pt>
    <dgm:pt modelId="{50CC658F-CDF0-43F7-A504-EBC03933EBDD}">
      <dgm:prSet phldrT="[Текст]" phldr="1"/>
      <dgm:spPr/>
      <dgm:t>
        <a:bodyPr/>
        <a:lstStyle/>
        <a:p>
          <a:endParaRPr lang="ru-RU" b="1" dirty="0">
            <a:solidFill>
              <a:schemeClr val="bg1"/>
            </a:solidFill>
          </a:endParaRPr>
        </a:p>
      </dgm:t>
    </dgm:pt>
    <dgm:pt modelId="{4FC60547-E3AA-4E24-A48D-EBB503DF19E3}" type="parTrans" cxnId="{12A2F5A1-E1A5-486F-842B-F29086D88A5F}">
      <dgm:prSet/>
      <dgm:spPr/>
      <dgm:t>
        <a:bodyPr/>
        <a:lstStyle/>
        <a:p>
          <a:endParaRPr lang="ru-RU"/>
        </a:p>
      </dgm:t>
    </dgm:pt>
    <dgm:pt modelId="{90B9DC77-983F-488F-9970-1C951DF660F8}" type="sibTrans" cxnId="{12A2F5A1-E1A5-486F-842B-F29086D88A5F}">
      <dgm:prSet/>
      <dgm:spPr/>
      <dgm:t>
        <a:bodyPr/>
        <a:lstStyle/>
        <a:p>
          <a:endParaRPr lang="ru-RU"/>
        </a:p>
      </dgm:t>
    </dgm:pt>
    <dgm:pt modelId="{9433533F-99F9-4C83-AA85-551A39AA7D3D}">
      <dgm:prSet phldrT="[Текст]" custT="1"/>
      <dgm:spPr/>
      <dgm:t>
        <a:bodyPr/>
        <a:lstStyle/>
        <a:p>
          <a:endParaRPr lang="ru-RU" sz="1500" b="1" dirty="0" smtClean="0"/>
        </a:p>
        <a:p>
          <a:endParaRPr lang="ru-RU" sz="1500" b="1" dirty="0" smtClean="0"/>
        </a:p>
        <a:p>
          <a:r>
            <a:rPr lang="ru-RU" sz="1500" b="1" dirty="0" smtClean="0">
              <a:solidFill>
                <a:schemeClr val="bg1"/>
              </a:solidFill>
            </a:rPr>
            <a:t>представительный орган муниципального образования</a:t>
          </a:r>
          <a:endParaRPr lang="ru-RU" sz="1500" b="1" dirty="0">
            <a:solidFill>
              <a:schemeClr val="bg1"/>
            </a:solidFill>
          </a:endParaRPr>
        </a:p>
      </dgm:t>
    </dgm:pt>
    <dgm:pt modelId="{29F6FB68-4095-4224-8DDC-6BC3E7D14B1C}" type="parTrans" cxnId="{9982EA5E-95CA-422C-AA16-FBC2F92C83EC}">
      <dgm:prSet/>
      <dgm:spPr/>
      <dgm:t>
        <a:bodyPr/>
        <a:lstStyle/>
        <a:p>
          <a:endParaRPr lang="ru-RU"/>
        </a:p>
      </dgm:t>
    </dgm:pt>
    <dgm:pt modelId="{BB156C7F-206B-4C95-ADD8-DD30B8800A0A}" type="sibTrans" cxnId="{9982EA5E-95CA-422C-AA16-FBC2F92C83EC}">
      <dgm:prSet/>
      <dgm:spPr/>
      <dgm:t>
        <a:bodyPr/>
        <a:lstStyle/>
        <a:p>
          <a:endParaRPr lang="ru-RU"/>
        </a:p>
      </dgm:t>
    </dgm:pt>
    <dgm:pt modelId="{05E6EFCD-5D6E-454D-88B9-5366512D66F8}">
      <dgm:prSet phldrT="[Текст]" phldr="1" custT="1"/>
      <dgm:spPr/>
      <dgm:t>
        <a:bodyPr/>
        <a:lstStyle/>
        <a:p>
          <a:endParaRPr lang="ru-RU" sz="1600" b="1" dirty="0">
            <a:solidFill>
              <a:schemeClr val="bg1"/>
            </a:solidFill>
          </a:endParaRPr>
        </a:p>
      </dgm:t>
    </dgm:pt>
    <dgm:pt modelId="{71844743-76F2-44A3-B593-42D60F8A9091}" type="parTrans" cxnId="{B2FD23EF-63A7-4E71-BCFC-9641ABE5CAB0}">
      <dgm:prSet/>
      <dgm:spPr/>
      <dgm:t>
        <a:bodyPr/>
        <a:lstStyle/>
        <a:p>
          <a:endParaRPr lang="ru-RU"/>
        </a:p>
      </dgm:t>
    </dgm:pt>
    <dgm:pt modelId="{AE739416-3E62-454E-822A-65915D1AB439}" type="sibTrans" cxnId="{B2FD23EF-63A7-4E71-BCFC-9641ABE5CAB0}">
      <dgm:prSet/>
      <dgm:spPr/>
      <dgm:t>
        <a:bodyPr/>
        <a:lstStyle/>
        <a:p>
          <a:endParaRPr lang="ru-RU"/>
        </a:p>
      </dgm:t>
    </dgm:pt>
    <dgm:pt modelId="{42F4E55B-ADEA-4F1F-9176-BB393DE3B208}">
      <dgm:prSet phldrT="[Текст]" custT="1"/>
      <dgm:spPr/>
      <dgm:t>
        <a:bodyPr/>
        <a:lstStyle/>
        <a:p>
          <a:endParaRPr lang="ru-RU" sz="1600" b="1" dirty="0" smtClean="0">
            <a:solidFill>
              <a:schemeClr val="bg1"/>
            </a:solidFill>
          </a:endParaRPr>
        </a:p>
        <a:p>
          <a:endParaRPr lang="ru-RU" sz="1600" b="1" dirty="0" smtClean="0">
            <a:solidFill>
              <a:schemeClr val="bg1"/>
            </a:solidFill>
          </a:endParaRPr>
        </a:p>
        <a:p>
          <a:r>
            <a:rPr lang="ru-RU" sz="1600" b="1" dirty="0" smtClean="0">
              <a:solidFill>
                <a:schemeClr val="bg1"/>
              </a:solidFill>
            </a:rPr>
            <a:t>глава муниципального образования</a:t>
          </a:r>
          <a:endParaRPr lang="ru-RU" sz="1600" b="1" dirty="0">
            <a:solidFill>
              <a:schemeClr val="bg1"/>
            </a:solidFill>
          </a:endParaRPr>
        </a:p>
      </dgm:t>
    </dgm:pt>
    <dgm:pt modelId="{58FC1130-31D9-4621-B57F-42FD50A16479}" type="parTrans" cxnId="{C46E6BE0-AF40-4BF7-A0FC-B138861FAD67}">
      <dgm:prSet/>
      <dgm:spPr/>
      <dgm:t>
        <a:bodyPr/>
        <a:lstStyle/>
        <a:p>
          <a:endParaRPr lang="ru-RU"/>
        </a:p>
      </dgm:t>
    </dgm:pt>
    <dgm:pt modelId="{A5985A25-3B43-441A-B3A0-9584E457557F}" type="sibTrans" cxnId="{C46E6BE0-AF40-4BF7-A0FC-B138861FAD67}">
      <dgm:prSet/>
      <dgm:spPr/>
      <dgm:t>
        <a:bodyPr/>
        <a:lstStyle/>
        <a:p>
          <a:endParaRPr lang="ru-RU"/>
        </a:p>
      </dgm:t>
    </dgm:pt>
    <dgm:pt modelId="{560102A7-8329-4E36-AC31-B1EB09ACC9BF}">
      <dgm:prSet phldrT="[Текст]" phldr="1" custT="1"/>
      <dgm:spPr/>
      <dgm:t>
        <a:bodyPr/>
        <a:lstStyle/>
        <a:p>
          <a:endParaRPr lang="ru-RU" sz="1600" b="1" dirty="0">
            <a:solidFill>
              <a:schemeClr val="bg1"/>
            </a:solidFill>
          </a:endParaRPr>
        </a:p>
      </dgm:t>
    </dgm:pt>
    <dgm:pt modelId="{D637DE56-15C1-44D2-B4BF-5A577581BF28}" type="parTrans" cxnId="{AAF1F0A5-7BFF-49F3-BD16-F59561527268}">
      <dgm:prSet/>
      <dgm:spPr/>
      <dgm:t>
        <a:bodyPr/>
        <a:lstStyle/>
        <a:p>
          <a:endParaRPr lang="ru-RU"/>
        </a:p>
      </dgm:t>
    </dgm:pt>
    <dgm:pt modelId="{0259DAEA-7010-44A1-97A3-13DE796CFEB6}" type="sibTrans" cxnId="{AAF1F0A5-7BFF-49F3-BD16-F59561527268}">
      <dgm:prSet/>
      <dgm:spPr/>
      <dgm:t>
        <a:bodyPr/>
        <a:lstStyle/>
        <a:p>
          <a:endParaRPr lang="ru-RU"/>
        </a:p>
      </dgm:t>
    </dgm:pt>
    <dgm:pt modelId="{FB607778-DCEE-42CC-85C6-07E16C9B30C6}">
      <dgm:prSet phldrT="[Текст]" custT="1"/>
      <dgm:spPr/>
      <dgm:t>
        <a:bodyPr/>
        <a:lstStyle/>
        <a:p>
          <a:endParaRPr lang="ru-RU" sz="1600" b="1" dirty="0" smtClean="0">
            <a:solidFill>
              <a:schemeClr val="bg1"/>
            </a:solidFill>
          </a:endParaRPr>
        </a:p>
        <a:p>
          <a:endParaRPr lang="ru-RU" sz="1600" b="1" dirty="0" smtClean="0">
            <a:solidFill>
              <a:schemeClr val="bg1"/>
            </a:solidFill>
          </a:endParaRPr>
        </a:p>
        <a:p>
          <a:r>
            <a:rPr lang="ru-RU" sz="1600" b="1" dirty="0" smtClean="0">
              <a:solidFill>
                <a:schemeClr val="bg1"/>
              </a:solidFill>
            </a:rPr>
            <a:t>местная администрация</a:t>
          </a:r>
          <a:endParaRPr lang="ru-RU" sz="1600" b="1" dirty="0">
            <a:solidFill>
              <a:schemeClr val="bg1"/>
            </a:solidFill>
          </a:endParaRPr>
        </a:p>
      </dgm:t>
    </dgm:pt>
    <dgm:pt modelId="{46871F0C-079F-425C-9461-F80A7FAEB032}" type="parTrans" cxnId="{9DBD7F9C-F986-4718-A9BF-EB8BCD29A05F}">
      <dgm:prSet/>
      <dgm:spPr/>
      <dgm:t>
        <a:bodyPr/>
        <a:lstStyle/>
        <a:p>
          <a:endParaRPr lang="ru-RU"/>
        </a:p>
      </dgm:t>
    </dgm:pt>
    <dgm:pt modelId="{2B2A1377-27EC-46C0-8B39-5BB210FC5E8C}" type="sibTrans" cxnId="{9DBD7F9C-F986-4718-A9BF-EB8BCD29A05F}">
      <dgm:prSet/>
      <dgm:spPr/>
      <dgm:t>
        <a:bodyPr/>
        <a:lstStyle/>
        <a:p>
          <a:endParaRPr lang="ru-RU"/>
        </a:p>
      </dgm:t>
    </dgm:pt>
    <dgm:pt modelId="{88C048DD-44BE-4EBB-ACD9-D646127FCE4C}">
      <dgm:prSet phldrT="[Текст]" custT="1"/>
      <dgm:spPr/>
      <dgm:t>
        <a:bodyPr/>
        <a:lstStyle/>
        <a:p>
          <a:endParaRPr lang="ru-RU" sz="1600" b="1" dirty="0" smtClean="0">
            <a:solidFill>
              <a:schemeClr val="bg1"/>
            </a:solidFill>
          </a:endParaRPr>
        </a:p>
        <a:p>
          <a:endParaRPr lang="ru-RU" sz="1600" b="1" dirty="0" smtClean="0">
            <a:solidFill>
              <a:schemeClr val="bg1"/>
            </a:solidFill>
          </a:endParaRPr>
        </a:p>
        <a:p>
          <a:r>
            <a:rPr lang="ru-RU" sz="1600" b="1" dirty="0" smtClean="0">
              <a:solidFill>
                <a:schemeClr val="bg1"/>
              </a:solidFill>
            </a:rPr>
            <a:t>контрольный орган муниципального образования</a:t>
          </a:r>
          <a:endParaRPr lang="ru-RU" sz="1600" b="1" dirty="0">
            <a:solidFill>
              <a:schemeClr val="bg1"/>
            </a:solidFill>
          </a:endParaRPr>
        </a:p>
      </dgm:t>
    </dgm:pt>
    <dgm:pt modelId="{FDC39C39-1096-4C25-AC00-9F843AE1160F}" type="parTrans" cxnId="{1AC191D7-0AC1-4446-9099-9FE45DB88F82}">
      <dgm:prSet/>
      <dgm:spPr/>
      <dgm:t>
        <a:bodyPr/>
        <a:lstStyle/>
        <a:p>
          <a:endParaRPr lang="ru-RU"/>
        </a:p>
      </dgm:t>
    </dgm:pt>
    <dgm:pt modelId="{648A8D12-68EF-447B-87F9-1BBAEE301232}" type="sibTrans" cxnId="{1AC191D7-0AC1-4446-9099-9FE45DB88F82}">
      <dgm:prSet/>
      <dgm:spPr/>
      <dgm:t>
        <a:bodyPr/>
        <a:lstStyle/>
        <a:p>
          <a:endParaRPr lang="ru-RU"/>
        </a:p>
      </dgm:t>
    </dgm:pt>
    <dgm:pt modelId="{499A8A9F-4131-48EF-AB5A-73ACA4E84C3D}">
      <dgm:prSet phldrT="[Текст]" custT="1"/>
      <dgm:spPr/>
      <dgm:t>
        <a:bodyPr/>
        <a:lstStyle/>
        <a:p>
          <a:endParaRPr lang="ru-RU" sz="1600" b="1" dirty="0">
            <a:solidFill>
              <a:schemeClr val="bg1"/>
            </a:solidFill>
          </a:endParaRPr>
        </a:p>
      </dgm:t>
    </dgm:pt>
    <dgm:pt modelId="{6EB036D2-BD95-435C-B7CE-D92443A18AAC}" type="parTrans" cxnId="{3219206F-E064-4045-9CBE-B1CB768012CD}">
      <dgm:prSet/>
      <dgm:spPr/>
      <dgm:t>
        <a:bodyPr/>
        <a:lstStyle/>
        <a:p>
          <a:endParaRPr lang="ru-RU"/>
        </a:p>
      </dgm:t>
    </dgm:pt>
    <dgm:pt modelId="{F121EEEF-2F01-4A83-A4B3-B89CF65CC8D5}" type="sibTrans" cxnId="{3219206F-E064-4045-9CBE-B1CB768012CD}">
      <dgm:prSet/>
      <dgm:spPr/>
      <dgm:t>
        <a:bodyPr/>
        <a:lstStyle/>
        <a:p>
          <a:endParaRPr lang="ru-RU"/>
        </a:p>
      </dgm:t>
    </dgm:pt>
    <dgm:pt modelId="{CD56D0C6-D260-4227-B9AA-769C6A42D46B}" type="pres">
      <dgm:prSet presAssocID="{BE7464A9-E150-4540-95C7-B1646BAF099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13CB51D-990B-4C4D-A6C8-3CF4171C9EA4}" type="pres">
      <dgm:prSet presAssocID="{50CC658F-CDF0-43F7-A504-EBC03933EBDD}" presName="compositeNode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831CCB-26EB-44AD-B675-CB644500EC0F}" type="pres">
      <dgm:prSet presAssocID="{50CC658F-CDF0-43F7-A504-EBC03933EBDD}" presName="bgRect" presStyleLbl="node1" presStyleIdx="0" presStyleCnt="4" custScaleX="88379" custScaleY="90654" custLinFactNeighborX="-173" custLinFactNeighborY="-596"/>
      <dgm:spPr/>
      <dgm:t>
        <a:bodyPr/>
        <a:lstStyle/>
        <a:p>
          <a:endParaRPr lang="ru-RU"/>
        </a:p>
      </dgm:t>
    </dgm:pt>
    <dgm:pt modelId="{B7A52487-EDC5-4507-B3F7-997A3B4461F2}" type="pres">
      <dgm:prSet presAssocID="{50CC658F-CDF0-43F7-A504-EBC03933EBDD}" presName="parentNode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249D14-52CD-48C3-B5E2-5059D9442D0D}" type="pres">
      <dgm:prSet presAssocID="{50CC658F-CDF0-43F7-A504-EBC03933EBDD}" presName="child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3A40B8-5487-4EDE-8184-DBA74D5E4C18}" type="pres">
      <dgm:prSet presAssocID="{90B9DC77-983F-488F-9970-1C951DF660F8}" presName="hSp" presStyleCnt="0"/>
      <dgm:spPr/>
      <dgm:t>
        <a:bodyPr/>
        <a:lstStyle/>
        <a:p>
          <a:endParaRPr lang="ru-RU"/>
        </a:p>
      </dgm:t>
    </dgm:pt>
    <dgm:pt modelId="{4F46AA03-F7F5-49D7-9550-6D6077C96D6F}" type="pres">
      <dgm:prSet presAssocID="{90B9DC77-983F-488F-9970-1C951DF660F8}" presName="vProcSp" presStyleCnt="0"/>
      <dgm:spPr/>
      <dgm:t>
        <a:bodyPr/>
        <a:lstStyle/>
        <a:p>
          <a:endParaRPr lang="ru-RU"/>
        </a:p>
      </dgm:t>
    </dgm:pt>
    <dgm:pt modelId="{CF8DDF8E-D453-4C11-A370-7247D33855D6}" type="pres">
      <dgm:prSet presAssocID="{90B9DC77-983F-488F-9970-1C951DF660F8}" presName="vSp1" presStyleCnt="0"/>
      <dgm:spPr/>
      <dgm:t>
        <a:bodyPr/>
        <a:lstStyle/>
        <a:p>
          <a:endParaRPr lang="ru-RU"/>
        </a:p>
      </dgm:t>
    </dgm:pt>
    <dgm:pt modelId="{52B154ED-491B-42C8-9624-FDA3EBE22B20}" type="pres">
      <dgm:prSet presAssocID="{90B9DC77-983F-488F-9970-1C951DF660F8}" presName="simulatedConn" presStyleLbl="solidFgAcc1" presStyleIdx="0" presStyleCnt="3"/>
      <dgm:spPr/>
      <dgm:t>
        <a:bodyPr/>
        <a:lstStyle/>
        <a:p>
          <a:endParaRPr lang="ru-RU"/>
        </a:p>
      </dgm:t>
    </dgm:pt>
    <dgm:pt modelId="{9A19E5C9-8B07-445E-A159-81EC17040E56}" type="pres">
      <dgm:prSet presAssocID="{90B9DC77-983F-488F-9970-1C951DF660F8}" presName="vSp2" presStyleCnt="0"/>
      <dgm:spPr/>
      <dgm:t>
        <a:bodyPr/>
        <a:lstStyle/>
        <a:p>
          <a:endParaRPr lang="ru-RU"/>
        </a:p>
      </dgm:t>
    </dgm:pt>
    <dgm:pt modelId="{39FD0A5B-FA7E-42E0-AF94-64BA24CC367B}" type="pres">
      <dgm:prSet presAssocID="{90B9DC77-983F-488F-9970-1C951DF660F8}" presName="sibTrans" presStyleCnt="0"/>
      <dgm:spPr/>
      <dgm:t>
        <a:bodyPr/>
        <a:lstStyle/>
        <a:p>
          <a:endParaRPr lang="ru-RU"/>
        </a:p>
      </dgm:t>
    </dgm:pt>
    <dgm:pt modelId="{98CBBB77-D908-425D-9627-F212F9B67398}" type="pres">
      <dgm:prSet presAssocID="{05E6EFCD-5D6E-454D-88B9-5366512D66F8}" presName="compositeNode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D73A2B-E450-4EE4-BD30-2FAF32F2410A}" type="pres">
      <dgm:prSet presAssocID="{05E6EFCD-5D6E-454D-88B9-5366512D66F8}" presName="bgRect" presStyleLbl="node1" presStyleIdx="1" presStyleCnt="4" custScaleX="81595" custScaleY="91121"/>
      <dgm:spPr/>
      <dgm:t>
        <a:bodyPr/>
        <a:lstStyle/>
        <a:p>
          <a:endParaRPr lang="ru-RU"/>
        </a:p>
      </dgm:t>
    </dgm:pt>
    <dgm:pt modelId="{81C4009B-0568-4EA2-A2B3-FA0BE67A3EC0}" type="pres">
      <dgm:prSet presAssocID="{05E6EFCD-5D6E-454D-88B9-5366512D66F8}" presName="parentNode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40B91D-3A13-4586-ADF8-62EA41C81867}" type="pres">
      <dgm:prSet presAssocID="{05E6EFCD-5D6E-454D-88B9-5366512D66F8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741B98-76DF-44CE-B1E6-FCDE63086A78}" type="pres">
      <dgm:prSet presAssocID="{AE739416-3E62-454E-822A-65915D1AB439}" presName="hSp" presStyleCnt="0"/>
      <dgm:spPr/>
      <dgm:t>
        <a:bodyPr/>
        <a:lstStyle/>
        <a:p>
          <a:endParaRPr lang="ru-RU"/>
        </a:p>
      </dgm:t>
    </dgm:pt>
    <dgm:pt modelId="{E36FD171-F928-4664-849E-DB1BA8D77452}" type="pres">
      <dgm:prSet presAssocID="{AE739416-3E62-454E-822A-65915D1AB439}" presName="vProcSp" presStyleCnt="0"/>
      <dgm:spPr/>
      <dgm:t>
        <a:bodyPr/>
        <a:lstStyle/>
        <a:p>
          <a:endParaRPr lang="ru-RU"/>
        </a:p>
      </dgm:t>
    </dgm:pt>
    <dgm:pt modelId="{1F3EA5AC-9A2C-4ABB-A440-B67586A9AF79}" type="pres">
      <dgm:prSet presAssocID="{AE739416-3E62-454E-822A-65915D1AB439}" presName="vSp1" presStyleCnt="0"/>
      <dgm:spPr/>
      <dgm:t>
        <a:bodyPr/>
        <a:lstStyle/>
        <a:p>
          <a:endParaRPr lang="ru-RU"/>
        </a:p>
      </dgm:t>
    </dgm:pt>
    <dgm:pt modelId="{75C4C98D-E73B-42F9-AAD3-73E631345C78}" type="pres">
      <dgm:prSet presAssocID="{AE739416-3E62-454E-822A-65915D1AB439}" presName="simulatedConn" presStyleLbl="solidFgAcc1" presStyleIdx="1" presStyleCnt="3"/>
      <dgm:spPr/>
      <dgm:t>
        <a:bodyPr/>
        <a:lstStyle/>
        <a:p>
          <a:endParaRPr lang="ru-RU"/>
        </a:p>
      </dgm:t>
    </dgm:pt>
    <dgm:pt modelId="{5D77FC88-E7A0-4AB3-8CFB-07F3A083AF5F}" type="pres">
      <dgm:prSet presAssocID="{AE739416-3E62-454E-822A-65915D1AB439}" presName="vSp2" presStyleCnt="0"/>
      <dgm:spPr/>
      <dgm:t>
        <a:bodyPr/>
        <a:lstStyle/>
        <a:p>
          <a:endParaRPr lang="ru-RU"/>
        </a:p>
      </dgm:t>
    </dgm:pt>
    <dgm:pt modelId="{95F5C81E-5909-48BD-B4C9-DDDACD453BEE}" type="pres">
      <dgm:prSet presAssocID="{AE739416-3E62-454E-822A-65915D1AB439}" presName="sibTrans" presStyleCnt="0"/>
      <dgm:spPr/>
      <dgm:t>
        <a:bodyPr/>
        <a:lstStyle/>
        <a:p>
          <a:endParaRPr lang="ru-RU"/>
        </a:p>
      </dgm:t>
    </dgm:pt>
    <dgm:pt modelId="{2CCCDFA9-419D-48B9-A4B7-6CC96E63DFA4}" type="pres">
      <dgm:prSet presAssocID="{560102A7-8329-4E36-AC31-B1EB09ACC9BF}" presName="compositeNode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71A820-5126-47D7-8604-85A9FD2E0A9A}" type="pres">
      <dgm:prSet presAssocID="{560102A7-8329-4E36-AC31-B1EB09ACC9BF}" presName="bgRect" presStyleLbl="node1" presStyleIdx="2" presStyleCnt="4" custScaleX="77242" custScaleY="88564" custLinFactNeighborX="815" custLinFactNeighborY="851"/>
      <dgm:spPr/>
      <dgm:t>
        <a:bodyPr/>
        <a:lstStyle/>
        <a:p>
          <a:endParaRPr lang="ru-RU"/>
        </a:p>
      </dgm:t>
    </dgm:pt>
    <dgm:pt modelId="{C961591D-2EA3-4AAF-A09B-D8F41F2FD8F5}" type="pres">
      <dgm:prSet presAssocID="{560102A7-8329-4E36-AC31-B1EB09ACC9BF}" presName="parentNode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89DEDE-D655-48F4-B164-CC3B39BD16BA}" type="pres">
      <dgm:prSet presAssocID="{560102A7-8329-4E36-AC31-B1EB09ACC9BF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F70BFE-F5C8-4218-95C3-90BD92618CAC}" type="pres">
      <dgm:prSet presAssocID="{0259DAEA-7010-44A1-97A3-13DE796CFEB6}" presName="hSp" presStyleCnt="0"/>
      <dgm:spPr/>
      <dgm:t>
        <a:bodyPr/>
        <a:lstStyle/>
        <a:p>
          <a:endParaRPr lang="ru-RU"/>
        </a:p>
      </dgm:t>
    </dgm:pt>
    <dgm:pt modelId="{1DF95D02-7A7F-4662-AD9C-730A02201AA5}" type="pres">
      <dgm:prSet presAssocID="{0259DAEA-7010-44A1-97A3-13DE796CFEB6}" presName="vProcSp" presStyleCnt="0"/>
      <dgm:spPr/>
      <dgm:t>
        <a:bodyPr/>
        <a:lstStyle/>
        <a:p>
          <a:endParaRPr lang="ru-RU"/>
        </a:p>
      </dgm:t>
    </dgm:pt>
    <dgm:pt modelId="{574B14FB-C4E1-4499-8E70-1D5F45AD8A6F}" type="pres">
      <dgm:prSet presAssocID="{0259DAEA-7010-44A1-97A3-13DE796CFEB6}" presName="vSp1" presStyleCnt="0"/>
      <dgm:spPr/>
      <dgm:t>
        <a:bodyPr/>
        <a:lstStyle/>
        <a:p>
          <a:endParaRPr lang="ru-RU"/>
        </a:p>
      </dgm:t>
    </dgm:pt>
    <dgm:pt modelId="{F28CB001-6641-4ADE-914C-B7A6D17D4A6D}" type="pres">
      <dgm:prSet presAssocID="{0259DAEA-7010-44A1-97A3-13DE796CFEB6}" presName="simulatedConn" presStyleLbl="solidFgAcc1" presStyleIdx="2" presStyleCnt="3"/>
      <dgm:spPr/>
      <dgm:t>
        <a:bodyPr/>
        <a:lstStyle/>
        <a:p>
          <a:endParaRPr lang="ru-RU"/>
        </a:p>
      </dgm:t>
    </dgm:pt>
    <dgm:pt modelId="{ABE379B2-620F-451D-9053-A498B0CC1D9E}" type="pres">
      <dgm:prSet presAssocID="{0259DAEA-7010-44A1-97A3-13DE796CFEB6}" presName="vSp2" presStyleCnt="0"/>
      <dgm:spPr/>
      <dgm:t>
        <a:bodyPr/>
        <a:lstStyle/>
        <a:p>
          <a:endParaRPr lang="ru-RU"/>
        </a:p>
      </dgm:t>
    </dgm:pt>
    <dgm:pt modelId="{41AD0AEF-C9E2-434F-927E-29D846491BED}" type="pres">
      <dgm:prSet presAssocID="{0259DAEA-7010-44A1-97A3-13DE796CFEB6}" presName="sibTrans" presStyleCnt="0"/>
      <dgm:spPr/>
      <dgm:t>
        <a:bodyPr/>
        <a:lstStyle/>
        <a:p>
          <a:endParaRPr lang="ru-RU"/>
        </a:p>
      </dgm:t>
    </dgm:pt>
    <dgm:pt modelId="{CD13E8E1-9F22-4313-90FD-7DD3E0112A45}" type="pres">
      <dgm:prSet presAssocID="{499A8A9F-4131-48EF-AB5A-73ACA4E84C3D}" presName="compositeNode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837F97-6EA6-4EDF-B33E-400BDCA96560}" type="pres">
      <dgm:prSet presAssocID="{499A8A9F-4131-48EF-AB5A-73ACA4E84C3D}" presName="bgRect" presStyleLbl="node1" presStyleIdx="3" presStyleCnt="4" custScaleX="87300" custScaleY="86979" custLinFactNeighborX="173" custLinFactNeighborY="1652"/>
      <dgm:spPr/>
      <dgm:t>
        <a:bodyPr/>
        <a:lstStyle/>
        <a:p>
          <a:endParaRPr lang="ru-RU"/>
        </a:p>
      </dgm:t>
    </dgm:pt>
    <dgm:pt modelId="{C31904FB-C78F-4908-AEF5-F89883A7EF3D}" type="pres">
      <dgm:prSet presAssocID="{499A8A9F-4131-48EF-AB5A-73ACA4E84C3D}" presName="parentNode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B3156A-2C87-4366-8DD7-94C0D926D26F}" type="pres">
      <dgm:prSet presAssocID="{499A8A9F-4131-48EF-AB5A-73ACA4E84C3D}" presName="child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F7E7E2F-5AA1-4F7F-8C60-D949E983B1B1}" type="presOf" srcId="{88C048DD-44BE-4EBB-ACD9-D646127FCE4C}" destId="{17B3156A-2C87-4366-8DD7-94C0D926D26F}" srcOrd="0" destOrd="0" presId="urn:microsoft.com/office/officeart/2005/8/layout/hProcess7"/>
    <dgm:cxn modelId="{B2FD23EF-63A7-4E71-BCFC-9641ABE5CAB0}" srcId="{BE7464A9-E150-4540-95C7-B1646BAF099B}" destId="{05E6EFCD-5D6E-454D-88B9-5366512D66F8}" srcOrd="1" destOrd="0" parTransId="{71844743-76F2-44A3-B593-42D60F8A9091}" sibTransId="{AE739416-3E62-454E-822A-65915D1AB439}"/>
    <dgm:cxn modelId="{9F892AA4-FAD7-4EA7-A15F-06B7E4A91E09}" type="presOf" srcId="{05E6EFCD-5D6E-454D-88B9-5366512D66F8}" destId="{F3D73A2B-E450-4EE4-BD30-2FAF32F2410A}" srcOrd="0" destOrd="0" presId="urn:microsoft.com/office/officeart/2005/8/layout/hProcess7"/>
    <dgm:cxn modelId="{1465246F-EF9B-4FFA-ABBC-05C6DE9A9480}" type="presOf" srcId="{BE7464A9-E150-4540-95C7-B1646BAF099B}" destId="{CD56D0C6-D260-4227-B9AA-769C6A42D46B}" srcOrd="0" destOrd="0" presId="urn:microsoft.com/office/officeart/2005/8/layout/hProcess7"/>
    <dgm:cxn modelId="{12A2F5A1-E1A5-486F-842B-F29086D88A5F}" srcId="{BE7464A9-E150-4540-95C7-B1646BAF099B}" destId="{50CC658F-CDF0-43F7-A504-EBC03933EBDD}" srcOrd="0" destOrd="0" parTransId="{4FC60547-E3AA-4E24-A48D-EBB503DF19E3}" sibTransId="{90B9DC77-983F-488F-9970-1C951DF660F8}"/>
    <dgm:cxn modelId="{BE1E0668-3188-4ECC-AE8E-AAF05801838D}" type="presOf" srcId="{499A8A9F-4131-48EF-AB5A-73ACA4E84C3D}" destId="{6E837F97-6EA6-4EDF-B33E-400BDCA96560}" srcOrd="0" destOrd="0" presId="urn:microsoft.com/office/officeart/2005/8/layout/hProcess7"/>
    <dgm:cxn modelId="{62E23C23-7714-46AE-821C-73D2E00611D7}" type="presOf" srcId="{499A8A9F-4131-48EF-AB5A-73ACA4E84C3D}" destId="{C31904FB-C78F-4908-AEF5-F89883A7EF3D}" srcOrd="1" destOrd="0" presId="urn:microsoft.com/office/officeart/2005/8/layout/hProcess7"/>
    <dgm:cxn modelId="{1FADC456-DACF-4478-97C6-EC91AE88F38B}" type="presOf" srcId="{50CC658F-CDF0-43F7-A504-EBC03933EBDD}" destId="{FA831CCB-26EB-44AD-B675-CB644500EC0F}" srcOrd="0" destOrd="0" presId="urn:microsoft.com/office/officeart/2005/8/layout/hProcess7"/>
    <dgm:cxn modelId="{DBDBA310-CC66-4183-B1BE-69DB957CFB6C}" type="presOf" srcId="{560102A7-8329-4E36-AC31-B1EB09ACC9BF}" destId="{6271A820-5126-47D7-8604-85A9FD2E0A9A}" srcOrd="0" destOrd="0" presId="urn:microsoft.com/office/officeart/2005/8/layout/hProcess7"/>
    <dgm:cxn modelId="{9DBD7F9C-F986-4718-A9BF-EB8BCD29A05F}" srcId="{560102A7-8329-4E36-AC31-B1EB09ACC9BF}" destId="{FB607778-DCEE-42CC-85C6-07E16C9B30C6}" srcOrd="0" destOrd="0" parTransId="{46871F0C-079F-425C-9461-F80A7FAEB032}" sibTransId="{2B2A1377-27EC-46C0-8B39-5BB210FC5E8C}"/>
    <dgm:cxn modelId="{38CB07ED-D7B3-4E3F-86A6-DEB769385C35}" type="presOf" srcId="{560102A7-8329-4E36-AC31-B1EB09ACC9BF}" destId="{C961591D-2EA3-4AAF-A09B-D8F41F2FD8F5}" srcOrd="1" destOrd="0" presId="urn:microsoft.com/office/officeart/2005/8/layout/hProcess7"/>
    <dgm:cxn modelId="{9982EA5E-95CA-422C-AA16-FBC2F92C83EC}" srcId="{50CC658F-CDF0-43F7-A504-EBC03933EBDD}" destId="{9433533F-99F9-4C83-AA85-551A39AA7D3D}" srcOrd="0" destOrd="0" parTransId="{29F6FB68-4095-4224-8DDC-6BC3E7D14B1C}" sibTransId="{BB156C7F-206B-4C95-ADD8-DD30B8800A0A}"/>
    <dgm:cxn modelId="{D007AE23-DACB-48DD-A0F0-59E1B4CCF79F}" type="presOf" srcId="{05E6EFCD-5D6E-454D-88B9-5366512D66F8}" destId="{81C4009B-0568-4EA2-A2B3-FA0BE67A3EC0}" srcOrd="1" destOrd="0" presId="urn:microsoft.com/office/officeart/2005/8/layout/hProcess7"/>
    <dgm:cxn modelId="{3219206F-E064-4045-9CBE-B1CB768012CD}" srcId="{BE7464A9-E150-4540-95C7-B1646BAF099B}" destId="{499A8A9F-4131-48EF-AB5A-73ACA4E84C3D}" srcOrd="3" destOrd="0" parTransId="{6EB036D2-BD95-435C-B7CE-D92443A18AAC}" sibTransId="{F121EEEF-2F01-4A83-A4B3-B89CF65CC8D5}"/>
    <dgm:cxn modelId="{C46E6BE0-AF40-4BF7-A0FC-B138861FAD67}" srcId="{05E6EFCD-5D6E-454D-88B9-5366512D66F8}" destId="{42F4E55B-ADEA-4F1F-9176-BB393DE3B208}" srcOrd="0" destOrd="0" parTransId="{58FC1130-31D9-4621-B57F-42FD50A16479}" sibTransId="{A5985A25-3B43-441A-B3A0-9584E457557F}"/>
    <dgm:cxn modelId="{64B6F9D3-511D-4316-863A-B9731F345C59}" type="presOf" srcId="{FB607778-DCEE-42CC-85C6-07E16C9B30C6}" destId="{3589DEDE-D655-48F4-B164-CC3B39BD16BA}" srcOrd="0" destOrd="0" presId="urn:microsoft.com/office/officeart/2005/8/layout/hProcess7"/>
    <dgm:cxn modelId="{36E8E952-3FEB-462C-94BA-D7C623407A67}" type="presOf" srcId="{42F4E55B-ADEA-4F1F-9176-BB393DE3B208}" destId="{1540B91D-3A13-4586-ADF8-62EA41C81867}" srcOrd="0" destOrd="0" presId="urn:microsoft.com/office/officeart/2005/8/layout/hProcess7"/>
    <dgm:cxn modelId="{C1A98B12-1870-4BE5-9AA6-ED231C26837A}" type="presOf" srcId="{9433533F-99F9-4C83-AA85-551A39AA7D3D}" destId="{48249D14-52CD-48C3-B5E2-5059D9442D0D}" srcOrd="0" destOrd="0" presId="urn:microsoft.com/office/officeart/2005/8/layout/hProcess7"/>
    <dgm:cxn modelId="{70E43CC2-E5D7-40D0-9707-5B321B531B89}" type="presOf" srcId="{50CC658F-CDF0-43F7-A504-EBC03933EBDD}" destId="{B7A52487-EDC5-4507-B3F7-997A3B4461F2}" srcOrd="1" destOrd="0" presId="urn:microsoft.com/office/officeart/2005/8/layout/hProcess7"/>
    <dgm:cxn modelId="{1AC191D7-0AC1-4446-9099-9FE45DB88F82}" srcId="{499A8A9F-4131-48EF-AB5A-73ACA4E84C3D}" destId="{88C048DD-44BE-4EBB-ACD9-D646127FCE4C}" srcOrd="0" destOrd="0" parTransId="{FDC39C39-1096-4C25-AC00-9F843AE1160F}" sibTransId="{648A8D12-68EF-447B-87F9-1BBAEE301232}"/>
    <dgm:cxn modelId="{AAF1F0A5-7BFF-49F3-BD16-F59561527268}" srcId="{BE7464A9-E150-4540-95C7-B1646BAF099B}" destId="{560102A7-8329-4E36-AC31-B1EB09ACC9BF}" srcOrd="2" destOrd="0" parTransId="{D637DE56-15C1-44D2-B4BF-5A577581BF28}" sibTransId="{0259DAEA-7010-44A1-97A3-13DE796CFEB6}"/>
    <dgm:cxn modelId="{43D6A4F7-C491-4779-BFD8-AC51C351D0B8}" type="presParOf" srcId="{CD56D0C6-D260-4227-B9AA-769C6A42D46B}" destId="{D13CB51D-990B-4C4D-A6C8-3CF4171C9EA4}" srcOrd="0" destOrd="0" presId="urn:microsoft.com/office/officeart/2005/8/layout/hProcess7"/>
    <dgm:cxn modelId="{2BDE23F5-71FE-426D-94EF-8A387093B1D9}" type="presParOf" srcId="{D13CB51D-990B-4C4D-A6C8-3CF4171C9EA4}" destId="{FA831CCB-26EB-44AD-B675-CB644500EC0F}" srcOrd="0" destOrd="0" presId="urn:microsoft.com/office/officeart/2005/8/layout/hProcess7"/>
    <dgm:cxn modelId="{D90B2377-03E2-4CD2-9C22-2A91D214DEC0}" type="presParOf" srcId="{D13CB51D-990B-4C4D-A6C8-3CF4171C9EA4}" destId="{B7A52487-EDC5-4507-B3F7-997A3B4461F2}" srcOrd="1" destOrd="0" presId="urn:microsoft.com/office/officeart/2005/8/layout/hProcess7"/>
    <dgm:cxn modelId="{947CF835-5336-40EB-8F04-18D743576A45}" type="presParOf" srcId="{D13CB51D-990B-4C4D-A6C8-3CF4171C9EA4}" destId="{48249D14-52CD-48C3-B5E2-5059D9442D0D}" srcOrd="2" destOrd="0" presId="urn:microsoft.com/office/officeart/2005/8/layout/hProcess7"/>
    <dgm:cxn modelId="{C2B13585-63D2-4291-9760-A5C3D2E56C74}" type="presParOf" srcId="{CD56D0C6-D260-4227-B9AA-769C6A42D46B}" destId="{CF3A40B8-5487-4EDE-8184-DBA74D5E4C18}" srcOrd="1" destOrd="0" presId="urn:microsoft.com/office/officeart/2005/8/layout/hProcess7"/>
    <dgm:cxn modelId="{B3095BF3-8A92-4882-890C-450485FFA485}" type="presParOf" srcId="{CD56D0C6-D260-4227-B9AA-769C6A42D46B}" destId="{4F46AA03-F7F5-49D7-9550-6D6077C96D6F}" srcOrd="2" destOrd="0" presId="urn:microsoft.com/office/officeart/2005/8/layout/hProcess7"/>
    <dgm:cxn modelId="{F08758DD-4A84-41F6-869A-CCC408414043}" type="presParOf" srcId="{4F46AA03-F7F5-49D7-9550-6D6077C96D6F}" destId="{CF8DDF8E-D453-4C11-A370-7247D33855D6}" srcOrd="0" destOrd="0" presId="urn:microsoft.com/office/officeart/2005/8/layout/hProcess7"/>
    <dgm:cxn modelId="{81EB8108-48A5-4FEB-A9ED-DD984E9FE387}" type="presParOf" srcId="{4F46AA03-F7F5-49D7-9550-6D6077C96D6F}" destId="{52B154ED-491B-42C8-9624-FDA3EBE22B20}" srcOrd="1" destOrd="0" presId="urn:microsoft.com/office/officeart/2005/8/layout/hProcess7"/>
    <dgm:cxn modelId="{94A40EDA-6C8A-44FE-89AB-774BBDE56492}" type="presParOf" srcId="{4F46AA03-F7F5-49D7-9550-6D6077C96D6F}" destId="{9A19E5C9-8B07-445E-A159-81EC17040E56}" srcOrd="2" destOrd="0" presId="urn:microsoft.com/office/officeart/2005/8/layout/hProcess7"/>
    <dgm:cxn modelId="{8C9EA48C-57EE-4993-A57F-E2AF8ED1244F}" type="presParOf" srcId="{CD56D0C6-D260-4227-B9AA-769C6A42D46B}" destId="{39FD0A5B-FA7E-42E0-AF94-64BA24CC367B}" srcOrd="3" destOrd="0" presId="urn:microsoft.com/office/officeart/2005/8/layout/hProcess7"/>
    <dgm:cxn modelId="{7BF3BF66-D60E-4A24-8ED1-EA05510A5C01}" type="presParOf" srcId="{CD56D0C6-D260-4227-B9AA-769C6A42D46B}" destId="{98CBBB77-D908-425D-9627-F212F9B67398}" srcOrd="4" destOrd="0" presId="urn:microsoft.com/office/officeart/2005/8/layout/hProcess7"/>
    <dgm:cxn modelId="{4B6F190D-526B-45A3-AAF9-B88BA515A9D7}" type="presParOf" srcId="{98CBBB77-D908-425D-9627-F212F9B67398}" destId="{F3D73A2B-E450-4EE4-BD30-2FAF32F2410A}" srcOrd="0" destOrd="0" presId="urn:microsoft.com/office/officeart/2005/8/layout/hProcess7"/>
    <dgm:cxn modelId="{B7B97A89-F8A8-4A76-8A1D-DAED6AD0EC3E}" type="presParOf" srcId="{98CBBB77-D908-425D-9627-F212F9B67398}" destId="{81C4009B-0568-4EA2-A2B3-FA0BE67A3EC0}" srcOrd="1" destOrd="0" presId="urn:microsoft.com/office/officeart/2005/8/layout/hProcess7"/>
    <dgm:cxn modelId="{8221BAD5-17A2-49AB-AD0A-8CEF53F47F40}" type="presParOf" srcId="{98CBBB77-D908-425D-9627-F212F9B67398}" destId="{1540B91D-3A13-4586-ADF8-62EA41C81867}" srcOrd="2" destOrd="0" presId="urn:microsoft.com/office/officeart/2005/8/layout/hProcess7"/>
    <dgm:cxn modelId="{F852FAAD-FA7A-4036-A1C2-634E95AE6F66}" type="presParOf" srcId="{CD56D0C6-D260-4227-B9AA-769C6A42D46B}" destId="{F8741B98-76DF-44CE-B1E6-FCDE63086A78}" srcOrd="5" destOrd="0" presId="urn:microsoft.com/office/officeart/2005/8/layout/hProcess7"/>
    <dgm:cxn modelId="{74336EED-DA8A-4EF8-B396-475BBDAE3C28}" type="presParOf" srcId="{CD56D0C6-D260-4227-B9AA-769C6A42D46B}" destId="{E36FD171-F928-4664-849E-DB1BA8D77452}" srcOrd="6" destOrd="0" presId="urn:microsoft.com/office/officeart/2005/8/layout/hProcess7"/>
    <dgm:cxn modelId="{AA3779FC-70D9-454E-A60A-02557285E38E}" type="presParOf" srcId="{E36FD171-F928-4664-849E-DB1BA8D77452}" destId="{1F3EA5AC-9A2C-4ABB-A440-B67586A9AF79}" srcOrd="0" destOrd="0" presId="urn:microsoft.com/office/officeart/2005/8/layout/hProcess7"/>
    <dgm:cxn modelId="{E4DA00E5-87D8-4A53-8CE3-512E421B9A12}" type="presParOf" srcId="{E36FD171-F928-4664-849E-DB1BA8D77452}" destId="{75C4C98D-E73B-42F9-AAD3-73E631345C78}" srcOrd="1" destOrd="0" presId="urn:microsoft.com/office/officeart/2005/8/layout/hProcess7"/>
    <dgm:cxn modelId="{F762BEE4-4230-4885-A8B0-4944A1BF0A25}" type="presParOf" srcId="{E36FD171-F928-4664-849E-DB1BA8D77452}" destId="{5D77FC88-E7A0-4AB3-8CFB-07F3A083AF5F}" srcOrd="2" destOrd="0" presId="urn:microsoft.com/office/officeart/2005/8/layout/hProcess7"/>
    <dgm:cxn modelId="{28A66676-76F0-489C-BA3E-4AB647AE825B}" type="presParOf" srcId="{CD56D0C6-D260-4227-B9AA-769C6A42D46B}" destId="{95F5C81E-5909-48BD-B4C9-DDDACD453BEE}" srcOrd="7" destOrd="0" presId="urn:microsoft.com/office/officeart/2005/8/layout/hProcess7"/>
    <dgm:cxn modelId="{4F0C9D2C-42BA-4ED7-9D9F-0AC3B2E62058}" type="presParOf" srcId="{CD56D0C6-D260-4227-B9AA-769C6A42D46B}" destId="{2CCCDFA9-419D-48B9-A4B7-6CC96E63DFA4}" srcOrd="8" destOrd="0" presId="urn:microsoft.com/office/officeart/2005/8/layout/hProcess7"/>
    <dgm:cxn modelId="{D866FEFE-0B5F-4616-9B54-0F16329A15A7}" type="presParOf" srcId="{2CCCDFA9-419D-48B9-A4B7-6CC96E63DFA4}" destId="{6271A820-5126-47D7-8604-85A9FD2E0A9A}" srcOrd="0" destOrd="0" presId="urn:microsoft.com/office/officeart/2005/8/layout/hProcess7"/>
    <dgm:cxn modelId="{B8F30D32-7DD3-4477-9DF6-27A1CE925A64}" type="presParOf" srcId="{2CCCDFA9-419D-48B9-A4B7-6CC96E63DFA4}" destId="{C961591D-2EA3-4AAF-A09B-D8F41F2FD8F5}" srcOrd="1" destOrd="0" presId="urn:microsoft.com/office/officeart/2005/8/layout/hProcess7"/>
    <dgm:cxn modelId="{CCD6752A-E9E9-486E-B5EE-61E33B97A575}" type="presParOf" srcId="{2CCCDFA9-419D-48B9-A4B7-6CC96E63DFA4}" destId="{3589DEDE-D655-48F4-B164-CC3B39BD16BA}" srcOrd="2" destOrd="0" presId="urn:microsoft.com/office/officeart/2005/8/layout/hProcess7"/>
    <dgm:cxn modelId="{F5D7D30C-3657-4AC2-AD72-F0E26B8CA893}" type="presParOf" srcId="{CD56D0C6-D260-4227-B9AA-769C6A42D46B}" destId="{F6F70BFE-F5C8-4218-95C3-90BD92618CAC}" srcOrd="9" destOrd="0" presId="urn:microsoft.com/office/officeart/2005/8/layout/hProcess7"/>
    <dgm:cxn modelId="{581346D0-D534-4415-B893-2C68251B034C}" type="presParOf" srcId="{CD56D0C6-D260-4227-B9AA-769C6A42D46B}" destId="{1DF95D02-7A7F-4662-AD9C-730A02201AA5}" srcOrd="10" destOrd="0" presId="urn:microsoft.com/office/officeart/2005/8/layout/hProcess7"/>
    <dgm:cxn modelId="{26F36DA4-D70A-4C53-B238-56013C5079BA}" type="presParOf" srcId="{1DF95D02-7A7F-4662-AD9C-730A02201AA5}" destId="{574B14FB-C4E1-4499-8E70-1D5F45AD8A6F}" srcOrd="0" destOrd="0" presId="urn:microsoft.com/office/officeart/2005/8/layout/hProcess7"/>
    <dgm:cxn modelId="{3E6D1DD3-85D0-48A7-9DFF-A130355E10F2}" type="presParOf" srcId="{1DF95D02-7A7F-4662-AD9C-730A02201AA5}" destId="{F28CB001-6641-4ADE-914C-B7A6D17D4A6D}" srcOrd="1" destOrd="0" presId="urn:microsoft.com/office/officeart/2005/8/layout/hProcess7"/>
    <dgm:cxn modelId="{ED2BC552-73BD-48B1-97D6-BC876E462F54}" type="presParOf" srcId="{1DF95D02-7A7F-4662-AD9C-730A02201AA5}" destId="{ABE379B2-620F-451D-9053-A498B0CC1D9E}" srcOrd="2" destOrd="0" presId="urn:microsoft.com/office/officeart/2005/8/layout/hProcess7"/>
    <dgm:cxn modelId="{8385F9CA-168E-40C3-9DCE-D98F10DA3580}" type="presParOf" srcId="{CD56D0C6-D260-4227-B9AA-769C6A42D46B}" destId="{41AD0AEF-C9E2-434F-927E-29D846491BED}" srcOrd="11" destOrd="0" presId="urn:microsoft.com/office/officeart/2005/8/layout/hProcess7"/>
    <dgm:cxn modelId="{BB675722-DBE6-4C85-A483-6F76F0342D99}" type="presParOf" srcId="{CD56D0C6-D260-4227-B9AA-769C6A42D46B}" destId="{CD13E8E1-9F22-4313-90FD-7DD3E0112A45}" srcOrd="12" destOrd="0" presId="urn:microsoft.com/office/officeart/2005/8/layout/hProcess7"/>
    <dgm:cxn modelId="{28A8B5D2-F5DE-4D29-BA31-AA98C55A3905}" type="presParOf" srcId="{CD13E8E1-9F22-4313-90FD-7DD3E0112A45}" destId="{6E837F97-6EA6-4EDF-B33E-400BDCA96560}" srcOrd="0" destOrd="0" presId="urn:microsoft.com/office/officeart/2005/8/layout/hProcess7"/>
    <dgm:cxn modelId="{6C1EB135-56FC-402F-9C15-03EA905BAC6E}" type="presParOf" srcId="{CD13E8E1-9F22-4313-90FD-7DD3E0112A45}" destId="{C31904FB-C78F-4908-AEF5-F89883A7EF3D}" srcOrd="1" destOrd="0" presId="urn:microsoft.com/office/officeart/2005/8/layout/hProcess7"/>
    <dgm:cxn modelId="{3BC41611-9C3F-4D91-B91E-13E895785BF0}" type="presParOf" srcId="{CD13E8E1-9F22-4313-90FD-7DD3E0112A45}" destId="{17B3156A-2C87-4366-8DD7-94C0D926D26F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D2EC32-0E1F-49CA-AB50-5F45D9691EDE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F5C9508-8684-4D25-81B6-156C4F777A8E}">
      <dgm:prSet phldrT="[Текст]" phldr="1"/>
      <dgm:spPr/>
      <dgm:t>
        <a:bodyPr/>
        <a:lstStyle/>
        <a:p>
          <a:endParaRPr lang="ru-RU"/>
        </a:p>
      </dgm:t>
    </dgm:pt>
    <dgm:pt modelId="{27044B30-1E57-45C1-8158-47A38F15A92E}" type="parTrans" cxnId="{6BAD2CD5-0774-46A4-A081-FBD6E0D6E99B}">
      <dgm:prSet/>
      <dgm:spPr/>
      <dgm:t>
        <a:bodyPr/>
        <a:lstStyle/>
        <a:p>
          <a:endParaRPr lang="ru-RU"/>
        </a:p>
      </dgm:t>
    </dgm:pt>
    <dgm:pt modelId="{8ABE1D93-F4F0-4849-89AC-86708394F6BC}" type="sibTrans" cxnId="{6BAD2CD5-0774-46A4-A081-FBD6E0D6E99B}">
      <dgm:prSet/>
      <dgm:spPr/>
      <dgm:t>
        <a:bodyPr/>
        <a:lstStyle/>
        <a:p>
          <a:endParaRPr lang="ru-RU"/>
        </a:p>
      </dgm:t>
    </dgm:pt>
    <dgm:pt modelId="{564AFA28-FAD7-469C-93AF-FB1BC88E2B38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bg1"/>
              </a:solidFill>
            </a:rPr>
            <a:t>Порядок формирования, срок полномочий, а также иные вопросы организации и деятельности органов местного самоуправления определяются уставом муниципального образования.</a:t>
          </a:r>
          <a:endParaRPr lang="ru-RU" sz="1600" b="1" dirty="0">
            <a:solidFill>
              <a:schemeClr val="bg1"/>
            </a:solidFill>
          </a:endParaRPr>
        </a:p>
      </dgm:t>
    </dgm:pt>
    <dgm:pt modelId="{8B3391E6-AA85-4DD5-BFFE-DFD02E9A7C9C}" type="parTrans" cxnId="{4065AE0F-86E7-4ED8-8B22-A7B88B36E90B}">
      <dgm:prSet/>
      <dgm:spPr/>
      <dgm:t>
        <a:bodyPr/>
        <a:lstStyle/>
        <a:p>
          <a:endParaRPr lang="ru-RU"/>
        </a:p>
      </dgm:t>
    </dgm:pt>
    <dgm:pt modelId="{755B83C9-F08B-42F1-863C-6A8FF14B2B4E}" type="sibTrans" cxnId="{4065AE0F-86E7-4ED8-8B22-A7B88B36E90B}">
      <dgm:prSet/>
      <dgm:spPr/>
      <dgm:t>
        <a:bodyPr/>
        <a:lstStyle/>
        <a:p>
          <a:endParaRPr lang="ru-RU"/>
        </a:p>
      </dgm:t>
    </dgm:pt>
    <dgm:pt modelId="{441D031E-DF5D-4163-931A-502E0B3D13D2}">
      <dgm:prSet phldrT="[Текст]" phldr="1" custT="1"/>
      <dgm:spPr/>
      <dgm:t>
        <a:bodyPr/>
        <a:lstStyle/>
        <a:p>
          <a:endParaRPr lang="ru-RU" sz="1600" b="1" dirty="0">
            <a:solidFill>
              <a:schemeClr val="bg1"/>
            </a:solidFill>
          </a:endParaRPr>
        </a:p>
      </dgm:t>
    </dgm:pt>
    <dgm:pt modelId="{646DECF9-1586-4708-9FF9-4BED23EAB4AD}" type="parTrans" cxnId="{193075D6-5F26-46A1-893C-0A1DAA712A52}">
      <dgm:prSet/>
      <dgm:spPr/>
      <dgm:t>
        <a:bodyPr/>
        <a:lstStyle/>
        <a:p>
          <a:endParaRPr lang="ru-RU"/>
        </a:p>
      </dgm:t>
    </dgm:pt>
    <dgm:pt modelId="{E7A174A6-A994-4DDE-AB0E-E4F30A95D975}" type="sibTrans" cxnId="{193075D6-5F26-46A1-893C-0A1DAA712A52}">
      <dgm:prSet/>
      <dgm:spPr/>
      <dgm:t>
        <a:bodyPr/>
        <a:lstStyle/>
        <a:p>
          <a:endParaRPr lang="ru-RU"/>
        </a:p>
      </dgm:t>
    </dgm:pt>
    <dgm:pt modelId="{14537509-59CC-4943-9613-F1BEED772C49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bg1"/>
              </a:solidFill>
            </a:rPr>
            <a:t>Экономическая и финансовая самостоятельность местного самоуправления;</a:t>
          </a:r>
          <a:endParaRPr lang="ru-RU" sz="1600" b="1" dirty="0">
            <a:solidFill>
              <a:schemeClr val="bg1"/>
            </a:solidFill>
          </a:endParaRPr>
        </a:p>
      </dgm:t>
    </dgm:pt>
    <dgm:pt modelId="{1C6312DD-982B-411E-AEB3-F0582DCBA346}" type="parTrans" cxnId="{663D3662-FA22-4009-BA3C-F29962AB22B9}">
      <dgm:prSet/>
      <dgm:spPr/>
      <dgm:t>
        <a:bodyPr/>
        <a:lstStyle/>
        <a:p>
          <a:endParaRPr lang="ru-RU"/>
        </a:p>
      </dgm:t>
    </dgm:pt>
    <dgm:pt modelId="{F7FCDAFE-6719-4493-8E36-1422D99345B6}" type="sibTrans" cxnId="{663D3662-FA22-4009-BA3C-F29962AB22B9}">
      <dgm:prSet/>
      <dgm:spPr/>
      <dgm:t>
        <a:bodyPr/>
        <a:lstStyle/>
        <a:p>
          <a:endParaRPr lang="ru-RU"/>
        </a:p>
      </dgm:t>
    </dgm:pt>
    <dgm:pt modelId="{71D8034F-ACC5-4D4D-9AEC-106493EE870E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bg1"/>
              </a:solidFill>
            </a:rPr>
            <a:t>Принцип гласности, публичности в организации и функционировании местного самоуправления, его органов и должностных лиц;</a:t>
          </a:r>
          <a:endParaRPr lang="ru-RU" sz="1600" b="1" dirty="0">
            <a:solidFill>
              <a:schemeClr val="bg1"/>
            </a:solidFill>
          </a:endParaRPr>
        </a:p>
      </dgm:t>
    </dgm:pt>
    <dgm:pt modelId="{1733A1BB-9A4E-4641-9F0A-779671B6EEE4}" type="parTrans" cxnId="{8B961164-6EAD-4554-B9AA-D632302AF1A7}">
      <dgm:prSet/>
      <dgm:spPr/>
      <dgm:t>
        <a:bodyPr/>
        <a:lstStyle/>
        <a:p>
          <a:endParaRPr lang="ru-RU"/>
        </a:p>
      </dgm:t>
    </dgm:pt>
    <dgm:pt modelId="{2CFB2499-5418-49C1-A2E8-E788B5AB6888}" type="sibTrans" cxnId="{8B961164-6EAD-4554-B9AA-D632302AF1A7}">
      <dgm:prSet/>
      <dgm:spPr/>
      <dgm:t>
        <a:bodyPr/>
        <a:lstStyle/>
        <a:p>
          <a:endParaRPr lang="ru-RU"/>
        </a:p>
      </dgm:t>
    </dgm:pt>
    <dgm:pt modelId="{6D8EAA07-CFA9-43C2-BF1D-8A32420DA3D8}">
      <dgm:prSet phldrT="[Текст]" custT="1"/>
      <dgm:spPr/>
      <dgm:t>
        <a:bodyPr/>
        <a:lstStyle/>
        <a:p>
          <a:endParaRPr lang="ru-RU" sz="1600" b="1" dirty="0">
            <a:solidFill>
              <a:schemeClr val="bg1"/>
            </a:solidFill>
          </a:endParaRPr>
        </a:p>
      </dgm:t>
    </dgm:pt>
    <dgm:pt modelId="{E3E13D37-C0C6-4E9F-BB52-C7C0BA43617C}" type="parTrans" cxnId="{778282C5-30C9-4739-83C5-C18E36DBBAEE}">
      <dgm:prSet/>
      <dgm:spPr/>
      <dgm:t>
        <a:bodyPr/>
        <a:lstStyle/>
        <a:p>
          <a:endParaRPr lang="ru-RU"/>
        </a:p>
      </dgm:t>
    </dgm:pt>
    <dgm:pt modelId="{49ACB631-620F-47B5-9E70-876B428C7A23}" type="sibTrans" cxnId="{778282C5-30C9-4739-83C5-C18E36DBBAEE}">
      <dgm:prSet/>
      <dgm:spPr/>
      <dgm:t>
        <a:bodyPr/>
        <a:lstStyle/>
        <a:p>
          <a:endParaRPr lang="ru-RU"/>
        </a:p>
      </dgm:t>
    </dgm:pt>
    <dgm:pt modelId="{DA65D2F0-C030-47CD-BCA0-BCC28DAEDBA6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bg1"/>
              </a:solidFill>
            </a:rPr>
            <a:t>Принцип государственной поддержки местного самоуправления</a:t>
          </a:r>
          <a:endParaRPr lang="ru-RU" sz="1600" b="1" dirty="0">
            <a:solidFill>
              <a:schemeClr val="bg1"/>
            </a:solidFill>
          </a:endParaRPr>
        </a:p>
      </dgm:t>
    </dgm:pt>
    <dgm:pt modelId="{1B5EDE90-82E3-4FAD-B737-220D612AECB7}" type="parTrans" cxnId="{A3672DFA-DBFA-4AFC-B6CD-9B8EA803879B}">
      <dgm:prSet/>
      <dgm:spPr/>
      <dgm:t>
        <a:bodyPr/>
        <a:lstStyle/>
        <a:p>
          <a:endParaRPr lang="ru-RU"/>
        </a:p>
      </dgm:t>
    </dgm:pt>
    <dgm:pt modelId="{6545508A-8688-4219-B785-F6F3E3921267}" type="sibTrans" cxnId="{A3672DFA-DBFA-4AFC-B6CD-9B8EA803879B}">
      <dgm:prSet/>
      <dgm:spPr/>
      <dgm:t>
        <a:bodyPr/>
        <a:lstStyle/>
        <a:p>
          <a:endParaRPr lang="ru-RU"/>
        </a:p>
      </dgm:t>
    </dgm:pt>
    <dgm:pt modelId="{B53C4526-1AC4-4639-80C3-C355BC486714}">
      <dgm:prSet phldrT="[Текст]" custT="1"/>
      <dgm:spPr/>
      <dgm:t>
        <a:bodyPr/>
        <a:lstStyle/>
        <a:p>
          <a:endParaRPr lang="ru-RU" sz="1600" b="1" dirty="0">
            <a:solidFill>
              <a:schemeClr val="bg1"/>
            </a:solidFill>
          </a:endParaRPr>
        </a:p>
      </dgm:t>
    </dgm:pt>
    <dgm:pt modelId="{FC75578F-0652-4B59-8BB2-6035C3BB7CEF}" type="parTrans" cxnId="{992AA58E-DCFD-4BA5-8056-E08698419F7A}">
      <dgm:prSet/>
      <dgm:spPr/>
      <dgm:t>
        <a:bodyPr/>
        <a:lstStyle/>
        <a:p>
          <a:endParaRPr lang="ru-RU"/>
        </a:p>
      </dgm:t>
    </dgm:pt>
    <dgm:pt modelId="{7B89FC93-CD11-44AB-97AA-7D3E4C15C617}" type="sibTrans" cxnId="{992AA58E-DCFD-4BA5-8056-E08698419F7A}">
      <dgm:prSet/>
      <dgm:spPr/>
      <dgm:t>
        <a:bodyPr/>
        <a:lstStyle/>
        <a:p>
          <a:endParaRPr lang="ru-RU"/>
        </a:p>
      </dgm:t>
    </dgm:pt>
    <dgm:pt modelId="{F8481439-386C-4B84-9560-438F07DCD69F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bg1"/>
              </a:solidFill>
            </a:rPr>
            <a:t>Наименования органов местного самоуправления устанавливаются законом субъекта РФ с учетом исторических и иных местных традиций.</a:t>
          </a:r>
          <a:endParaRPr lang="ru-RU" sz="1600" b="1" dirty="0">
            <a:solidFill>
              <a:schemeClr val="bg1"/>
            </a:solidFill>
          </a:endParaRPr>
        </a:p>
      </dgm:t>
    </dgm:pt>
    <dgm:pt modelId="{63FA3641-6676-445A-BB31-670774239FB6}" type="parTrans" cxnId="{8676AEA5-D11E-403F-BB2E-5BB2EC1C99BA}">
      <dgm:prSet/>
      <dgm:spPr/>
      <dgm:t>
        <a:bodyPr/>
        <a:lstStyle/>
        <a:p>
          <a:endParaRPr lang="ru-RU"/>
        </a:p>
      </dgm:t>
    </dgm:pt>
    <dgm:pt modelId="{EDC18BD5-F8BD-4B29-9B72-CD18FFCC0908}" type="sibTrans" cxnId="{8676AEA5-D11E-403F-BB2E-5BB2EC1C99BA}">
      <dgm:prSet/>
      <dgm:spPr/>
      <dgm:t>
        <a:bodyPr/>
        <a:lstStyle/>
        <a:p>
          <a:endParaRPr lang="ru-RU"/>
        </a:p>
      </dgm:t>
    </dgm:pt>
    <dgm:pt modelId="{801ED3C3-6035-46A8-8B9F-72709C9164B1}">
      <dgm:prSet phldrT="[Текст]" custT="1"/>
      <dgm:spPr/>
      <dgm:t>
        <a:bodyPr/>
        <a:lstStyle/>
        <a:p>
          <a:endParaRPr lang="ru-RU" sz="1600" b="1" dirty="0">
            <a:solidFill>
              <a:schemeClr val="bg1"/>
            </a:solidFill>
          </a:endParaRPr>
        </a:p>
      </dgm:t>
    </dgm:pt>
    <dgm:pt modelId="{76AB52CB-94EA-419B-BC48-FBA74A97645F}" type="parTrans" cxnId="{FE6F8034-6553-4D70-B2EC-DA66BE05BB83}">
      <dgm:prSet/>
      <dgm:spPr/>
      <dgm:t>
        <a:bodyPr/>
        <a:lstStyle/>
        <a:p>
          <a:endParaRPr lang="ru-RU"/>
        </a:p>
      </dgm:t>
    </dgm:pt>
    <dgm:pt modelId="{8D6B514C-9722-42D7-83CB-F4A73D9CABA8}" type="sibTrans" cxnId="{FE6F8034-6553-4D70-B2EC-DA66BE05BB83}">
      <dgm:prSet/>
      <dgm:spPr/>
      <dgm:t>
        <a:bodyPr/>
        <a:lstStyle/>
        <a:p>
          <a:endParaRPr lang="ru-RU"/>
        </a:p>
      </dgm:t>
    </dgm:pt>
    <dgm:pt modelId="{A86EADFA-B4A6-42C1-88C4-BB6D8EBF7A6E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bg1"/>
              </a:solidFill>
            </a:rPr>
            <a:t>Органы местного самоуправления не входят в систему органов государственной власти.</a:t>
          </a:r>
          <a:endParaRPr lang="ru-RU" sz="1600" b="1" dirty="0">
            <a:solidFill>
              <a:schemeClr val="bg1"/>
            </a:solidFill>
          </a:endParaRPr>
        </a:p>
      </dgm:t>
    </dgm:pt>
    <dgm:pt modelId="{26C6FB80-AA97-49D5-971D-1C2D7B81ECFE}" type="parTrans" cxnId="{9931BFAE-E38B-4D94-95B3-8005BEEB9BC5}">
      <dgm:prSet/>
      <dgm:spPr/>
      <dgm:t>
        <a:bodyPr/>
        <a:lstStyle/>
        <a:p>
          <a:endParaRPr lang="ru-RU"/>
        </a:p>
      </dgm:t>
    </dgm:pt>
    <dgm:pt modelId="{C0DCE466-BBE0-4E25-9664-0C79F91A3951}" type="sibTrans" cxnId="{9931BFAE-E38B-4D94-95B3-8005BEEB9BC5}">
      <dgm:prSet/>
      <dgm:spPr/>
      <dgm:t>
        <a:bodyPr/>
        <a:lstStyle/>
        <a:p>
          <a:endParaRPr lang="ru-RU"/>
        </a:p>
      </dgm:t>
    </dgm:pt>
    <dgm:pt modelId="{5A78C3F8-5D87-4C60-AB48-8BA3A89EE7A6}">
      <dgm:prSet phldrT="[Текст]" custT="1"/>
      <dgm:spPr/>
      <dgm:t>
        <a:bodyPr/>
        <a:lstStyle/>
        <a:p>
          <a:endParaRPr lang="ru-RU" sz="1600" b="1" dirty="0">
            <a:solidFill>
              <a:schemeClr val="bg1"/>
            </a:solidFill>
          </a:endParaRPr>
        </a:p>
      </dgm:t>
    </dgm:pt>
    <dgm:pt modelId="{E026E251-776E-464B-9BE8-2CEA972438B1}" type="parTrans" cxnId="{135202F3-BBDC-47D1-827F-0223B2174C0C}">
      <dgm:prSet/>
      <dgm:spPr/>
      <dgm:t>
        <a:bodyPr/>
        <a:lstStyle/>
        <a:p>
          <a:endParaRPr lang="ru-RU"/>
        </a:p>
      </dgm:t>
    </dgm:pt>
    <dgm:pt modelId="{C2A694BB-D6AD-4D3F-8E14-DDAE14E74699}" type="sibTrans" cxnId="{135202F3-BBDC-47D1-827F-0223B2174C0C}">
      <dgm:prSet/>
      <dgm:spPr/>
      <dgm:t>
        <a:bodyPr/>
        <a:lstStyle/>
        <a:p>
          <a:endParaRPr lang="ru-RU"/>
        </a:p>
      </dgm:t>
    </dgm:pt>
    <dgm:pt modelId="{5558FDD1-717A-4D6F-9D0B-FE9D15615A8A}" type="pres">
      <dgm:prSet presAssocID="{2ED2EC32-0E1F-49CA-AB50-5F45D9691ED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21AD51-5E8E-4792-9BCD-D72E01954A81}" type="pres">
      <dgm:prSet presAssocID="{2F5C9508-8684-4D25-81B6-156C4F777A8E}" presName="composite" presStyleCnt="0"/>
      <dgm:spPr/>
    </dgm:pt>
    <dgm:pt modelId="{B3C85635-F269-48CC-9E5A-92767B5919E3}" type="pres">
      <dgm:prSet presAssocID="{2F5C9508-8684-4D25-81B6-156C4F777A8E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192EC7-3F30-419C-8A03-4E849DF6D46B}" type="pres">
      <dgm:prSet presAssocID="{2F5C9508-8684-4D25-81B6-156C4F777A8E}" presName="descendantText" presStyleLbl="alignAcc1" presStyleIdx="0" presStyleCnt="6" custScaleY="1390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17CE06-F0DB-4451-8B7E-247B7C5DC74E}" type="pres">
      <dgm:prSet presAssocID="{8ABE1D93-F4F0-4849-89AC-86708394F6BC}" presName="sp" presStyleCnt="0"/>
      <dgm:spPr/>
    </dgm:pt>
    <dgm:pt modelId="{44A7D245-22FA-4114-9CDA-6F9E6DD41A4C}" type="pres">
      <dgm:prSet presAssocID="{5A78C3F8-5D87-4C60-AB48-8BA3A89EE7A6}" presName="composite" presStyleCnt="0"/>
      <dgm:spPr/>
    </dgm:pt>
    <dgm:pt modelId="{431B6108-0F99-463C-8079-9FA9E0DBD1A5}" type="pres">
      <dgm:prSet presAssocID="{5A78C3F8-5D87-4C60-AB48-8BA3A89EE7A6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EF1B10-EAA5-47B4-8DD5-643C47B0DC42}" type="pres">
      <dgm:prSet presAssocID="{5A78C3F8-5D87-4C60-AB48-8BA3A89EE7A6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5E709E-2C0A-4BDF-903C-AB7A0913474A}" type="pres">
      <dgm:prSet presAssocID="{C2A694BB-D6AD-4D3F-8E14-DDAE14E74699}" presName="sp" presStyleCnt="0"/>
      <dgm:spPr/>
    </dgm:pt>
    <dgm:pt modelId="{521ECBB1-BA5B-48B3-AD2F-6479B2258973}" type="pres">
      <dgm:prSet presAssocID="{441D031E-DF5D-4163-931A-502E0B3D13D2}" presName="composite" presStyleCnt="0"/>
      <dgm:spPr/>
    </dgm:pt>
    <dgm:pt modelId="{1389FC67-36CC-4155-9405-EBD5CE8E7E13}" type="pres">
      <dgm:prSet presAssocID="{441D031E-DF5D-4163-931A-502E0B3D13D2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A09C91-1306-4A53-B279-43D01B994F98}" type="pres">
      <dgm:prSet presAssocID="{441D031E-DF5D-4163-931A-502E0B3D13D2}" presName="descendantText" presStyleLbl="alignAcc1" presStyleIdx="2" presStyleCnt="6" custScaleY="625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595A80-054B-4193-B4D2-819355D801D2}" type="pres">
      <dgm:prSet presAssocID="{E7A174A6-A994-4DDE-AB0E-E4F30A95D975}" presName="sp" presStyleCnt="0"/>
      <dgm:spPr/>
    </dgm:pt>
    <dgm:pt modelId="{F0581926-BF6D-491A-BE3C-5E5130017F81}" type="pres">
      <dgm:prSet presAssocID="{6D8EAA07-CFA9-43C2-BF1D-8A32420DA3D8}" presName="composite" presStyleCnt="0"/>
      <dgm:spPr/>
    </dgm:pt>
    <dgm:pt modelId="{1E81B14F-3CA5-4767-AC1A-B5357E09ED92}" type="pres">
      <dgm:prSet presAssocID="{6D8EAA07-CFA9-43C2-BF1D-8A32420DA3D8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3FA19F-E3A7-453B-B2B2-4BDB9D710EF1}" type="pres">
      <dgm:prSet presAssocID="{6D8EAA07-CFA9-43C2-BF1D-8A32420DA3D8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3DFB97-A072-46AA-B690-23CE23237C5B}" type="pres">
      <dgm:prSet presAssocID="{49ACB631-620F-47B5-9E70-876B428C7A23}" presName="sp" presStyleCnt="0"/>
      <dgm:spPr/>
    </dgm:pt>
    <dgm:pt modelId="{F95B51A5-5172-4F64-A1D1-1EE2E2190219}" type="pres">
      <dgm:prSet presAssocID="{B53C4526-1AC4-4639-80C3-C355BC486714}" presName="composite" presStyleCnt="0"/>
      <dgm:spPr/>
    </dgm:pt>
    <dgm:pt modelId="{9BB8E9BD-238C-4E1F-9648-48E91AA05541}" type="pres">
      <dgm:prSet presAssocID="{B53C4526-1AC4-4639-80C3-C355BC486714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B78390-3FF7-47D4-8A45-655690E17C88}" type="pres">
      <dgm:prSet presAssocID="{B53C4526-1AC4-4639-80C3-C355BC486714}" presName="descendantText" presStyleLbl="alignAcc1" presStyleIdx="4" presStyleCnt="6" custScaleY="711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23835B-C94E-420B-8522-BBAA48E40EC1}" type="pres">
      <dgm:prSet presAssocID="{7B89FC93-CD11-44AB-97AA-7D3E4C15C617}" presName="sp" presStyleCnt="0"/>
      <dgm:spPr/>
    </dgm:pt>
    <dgm:pt modelId="{420ECB01-DBAD-4E79-A903-97BE7F46A3C8}" type="pres">
      <dgm:prSet presAssocID="{801ED3C3-6035-46A8-8B9F-72709C9164B1}" presName="composite" presStyleCnt="0"/>
      <dgm:spPr/>
    </dgm:pt>
    <dgm:pt modelId="{B978CE05-C7C7-4E5F-81CF-FF1E37D8DF9D}" type="pres">
      <dgm:prSet presAssocID="{801ED3C3-6035-46A8-8B9F-72709C9164B1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CF96C2-3789-49CA-A68A-A021C42F0A2A}" type="pres">
      <dgm:prSet presAssocID="{801ED3C3-6035-46A8-8B9F-72709C9164B1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35202F3-BBDC-47D1-827F-0223B2174C0C}" srcId="{2ED2EC32-0E1F-49CA-AB50-5F45D9691EDE}" destId="{5A78C3F8-5D87-4C60-AB48-8BA3A89EE7A6}" srcOrd="1" destOrd="0" parTransId="{E026E251-776E-464B-9BE8-2CEA972438B1}" sibTransId="{C2A694BB-D6AD-4D3F-8E14-DDAE14E74699}"/>
    <dgm:cxn modelId="{663D3662-FA22-4009-BA3C-F29962AB22B9}" srcId="{441D031E-DF5D-4163-931A-502E0B3D13D2}" destId="{14537509-59CC-4943-9613-F1BEED772C49}" srcOrd="0" destOrd="0" parTransId="{1C6312DD-982B-411E-AEB3-F0582DCBA346}" sibTransId="{F7FCDAFE-6719-4493-8E36-1422D99345B6}"/>
    <dgm:cxn modelId="{2A6F7451-08EC-40C8-8A5D-673D95C536D8}" type="presOf" srcId="{A86EADFA-B4A6-42C1-88C4-BB6D8EBF7A6E}" destId="{93EF1B10-EAA5-47B4-8DD5-643C47B0DC42}" srcOrd="0" destOrd="0" presId="urn:microsoft.com/office/officeart/2005/8/layout/chevron2"/>
    <dgm:cxn modelId="{587CEAED-525E-4C5C-A9A4-811A1435026B}" type="presOf" srcId="{5A78C3F8-5D87-4C60-AB48-8BA3A89EE7A6}" destId="{431B6108-0F99-463C-8079-9FA9E0DBD1A5}" srcOrd="0" destOrd="0" presId="urn:microsoft.com/office/officeart/2005/8/layout/chevron2"/>
    <dgm:cxn modelId="{C13A64D5-15AB-4A39-9153-01F24E60D2BF}" type="presOf" srcId="{14537509-59CC-4943-9613-F1BEED772C49}" destId="{ABA09C91-1306-4A53-B279-43D01B994F98}" srcOrd="0" destOrd="0" presId="urn:microsoft.com/office/officeart/2005/8/layout/chevron2"/>
    <dgm:cxn modelId="{8676AEA5-D11E-403F-BB2E-5BB2EC1C99BA}" srcId="{801ED3C3-6035-46A8-8B9F-72709C9164B1}" destId="{F8481439-386C-4B84-9560-438F07DCD69F}" srcOrd="0" destOrd="0" parTransId="{63FA3641-6676-445A-BB31-670774239FB6}" sibTransId="{EDC18BD5-F8BD-4B29-9B72-CD18FFCC0908}"/>
    <dgm:cxn modelId="{E07CDDA6-8AC6-4953-8534-317C06F03559}" type="presOf" srcId="{6D8EAA07-CFA9-43C2-BF1D-8A32420DA3D8}" destId="{1E81B14F-3CA5-4767-AC1A-B5357E09ED92}" srcOrd="0" destOrd="0" presId="urn:microsoft.com/office/officeart/2005/8/layout/chevron2"/>
    <dgm:cxn modelId="{778282C5-30C9-4739-83C5-C18E36DBBAEE}" srcId="{2ED2EC32-0E1F-49CA-AB50-5F45D9691EDE}" destId="{6D8EAA07-CFA9-43C2-BF1D-8A32420DA3D8}" srcOrd="3" destOrd="0" parTransId="{E3E13D37-C0C6-4E9F-BB52-C7C0BA43617C}" sibTransId="{49ACB631-620F-47B5-9E70-876B428C7A23}"/>
    <dgm:cxn modelId="{94AC01BB-8D45-43B8-BF84-4F3264777780}" type="presOf" srcId="{B53C4526-1AC4-4639-80C3-C355BC486714}" destId="{9BB8E9BD-238C-4E1F-9648-48E91AA05541}" srcOrd="0" destOrd="0" presId="urn:microsoft.com/office/officeart/2005/8/layout/chevron2"/>
    <dgm:cxn modelId="{D49C00B3-4415-4BBE-A826-3D1A2BDEE24F}" type="presOf" srcId="{2F5C9508-8684-4D25-81B6-156C4F777A8E}" destId="{B3C85635-F269-48CC-9E5A-92767B5919E3}" srcOrd="0" destOrd="0" presId="urn:microsoft.com/office/officeart/2005/8/layout/chevron2"/>
    <dgm:cxn modelId="{6BDF9B21-5084-47E8-92F8-7972C627245B}" type="presOf" srcId="{441D031E-DF5D-4163-931A-502E0B3D13D2}" destId="{1389FC67-36CC-4155-9405-EBD5CE8E7E13}" srcOrd="0" destOrd="0" presId="urn:microsoft.com/office/officeart/2005/8/layout/chevron2"/>
    <dgm:cxn modelId="{FE6F8034-6553-4D70-B2EC-DA66BE05BB83}" srcId="{2ED2EC32-0E1F-49CA-AB50-5F45D9691EDE}" destId="{801ED3C3-6035-46A8-8B9F-72709C9164B1}" srcOrd="5" destOrd="0" parTransId="{76AB52CB-94EA-419B-BC48-FBA74A97645F}" sibTransId="{8D6B514C-9722-42D7-83CB-F4A73D9CABA8}"/>
    <dgm:cxn modelId="{A3672DFA-DBFA-4AFC-B6CD-9B8EA803879B}" srcId="{B53C4526-1AC4-4639-80C3-C355BC486714}" destId="{DA65D2F0-C030-47CD-BCA0-BCC28DAEDBA6}" srcOrd="0" destOrd="0" parTransId="{1B5EDE90-82E3-4FAD-B737-220D612AECB7}" sibTransId="{6545508A-8688-4219-B785-F6F3E3921267}"/>
    <dgm:cxn modelId="{193075D6-5F26-46A1-893C-0A1DAA712A52}" srcId="{2ED2EC32-0E1F-49CA-AB50-5F45D9691EDE}" destId="{441D031E-DF5D-4163-931A-502E0B3D13D2}" srcOrd="2" destOrd="0" parTransId="{646DECF9-1586-4708-9FF9-4BED23EAB4AD}" sibTransId="{E7A174A6-A994-4DDE-AB0E-E4F30A95D975}"/>
    <dgm:cxn modelId="{9931BFAE-E38B-4D94-95B3-8005BEEB9BC5}" srcId="{5A78C3F8-5D87-4C60-AB48-8BA3A89EE7A6}" destId="{A86EADFA-B4A6-42C1-88C4-BB6D8EBF7A6E}" srcOrd="0" destOrd="0" parTransId="{26C6FB80-AA97-49D5-971D-1C2D7B81ECFE}" sibTransId="{C0DCE466-BBE0-4E25-9664-0C79F91A3951}"/>
    <dgm:cxn modelId="{4267B8A7-87E3-4D5B-A1DC-78AF89BF3E24}" type="presOf" srcId="{2ED2EC32-0E1F-49CA-AB50-5F45D9691EDE}" destId="{5558FDD1-717A-4D6F-9D0B-FE9D15615A8A}" srcOrd="0" destOrd="0" presId="urn:microsoft.com/office/officeart/2005/8/layout/chevron2"/>
    <dgm:cxn modelId="{B0047B55-654D-492B-AC82-391D191EDA0C}" type="presOf" srcId="{F8481439-386C-4B84-9560-438F07DCD69F}" destId="{29CF96C2-3789-49CA-A68A-A021C42F0A2A}" srcOrd="0" destOrd="0" presId="urn:microsoft.com/office/officeart/2005/8/layout/chevron2"/>
    <dgm:cxn modelId="{F906551B-5C82-41E2-801B-4CFC8286FA89}" type="presOf" srcId="{71D8034F-ACC5-4D4D-9AEC-106493EE870E}" destId="{873FA19F-E3A7-453B-B2B2-4BDB9D710EF1}" srcOrd="0" destOrd="0" presId="urn:microsoft.com/office/officeart/2005/8/layout/chevron2"/>
    <dgm:cxn modelId="{4AB1F52F-34D1-4C77-9D77-C85FFF7AE63B}" type="presOf" srcId="{801ED3C3-6035-46A8-8B9F-72709C9164B1}" destId="{B978CE05-C7C7-4E5F-81CF-FF1E37D8DF9D}" srcOrd="0" destOrd="0" presId="urn:microsoft.com/office/officeart/2005/8/layout/chevron2"/>
    <dgm:cxn modelId="{992AA58E-DCFD-4BA5-8056-E08698419F7A}" srcId="{2ED2EC32-0E1F-49CA-AB50-5F45D9691EDE}" destId="{B53C4526-1AC4-4639-80C3-C355BC486714}" srcOrd="4" destOrd="0" parTransId="{FC75578F-0652-4B59-8BB2-6035C3BB7CEF}" sibTransId="{7B89FC93-CD11-44AB-97AA-7D3E4C15C617}"/>
    <dgm:cxn modelId="{8B961164-6EAD-4554-B9AA-D632302AF1A7}" srcId="{6D8EAA07-CFA9-43C2-BF1D-8A32420DA3D8}" destId="{71D8034F-ACC5-4D4D-9AEC-106493EE870E}" srcOrd="0" destOrd="0" parTransId="{1733A1BB-9A4E-4641-9F0A-779671B6EEE4}" sibTransId="{2CFB2499-5418-49C1-A2E8-E788B5AB6888}"/>
    <dgm:cxn modelId="{2A13E083-AD37-4940-9B14-F008D66FCB08}" type="presOf" srcId="{DA65D2F0-C030-47CD-BCA0-BCC28DAEDBA6}" destId="{4FB78390-3FF7-47D4-8A45-655690E17C88}" srcOrd="0" destOrd="0" presId="urn:microsoft.com/office/officeart/2005/8/layout/chevron2"/>
    <dgm:cxn modelId="{6BAD2CD5-0774-46A4-A081-FBD6E0D6E99B}" srcId="{2ED2EC32-0E1F-49CA-AB50-5F45D9691EDE}" destId="{2F5C9508-8684-4D25-81B6-156C4F777A8E}" srcOrd="0" destOrd="0" parTransId="{27044B30-1E57-45C1-8158-47A38F15A92E}" sibTransId="{8ABE1D93-F4F0-4849-89AC-86708394F6BC}"/>
    <dgm:cxn modelId="{89A9AD48-1360-4A75-87B1-BFBD8A522FF2}" type="presOf" srcId="{564AFA28-FAD7-469C-93AF-FB1BC88E2B38}" destId="{34192EC7-3F30-419C-8A03-4E849DF6D46B}" srcOrd="0" destOrd="0" presId="urn:microsoft.com/office/officeart/2005/8/layout/chevron2"/>
    <dgm:cxn modelId="{4065AE0F-86E7-4ED8-8B22-A7B88B36E90B}" srcId="{2F5C9508-8684-4D25-81B6-156C4F777A8E}" destId="{564AFA28-FAD7-469C-93AF-FB1BC88E2B38}" srcOrd="0" destOrd="0" parTransId="{8B3391E6-AA85-4DD5-BFFE-DFD02E9A7C9C}" sibTransId="{755B83C9-F08B-42F1-863C-6A8FF14B2B4E}"/>
    <dgm:cxn modelId="{9136FE9E-0282-4413-97D5-E1C983BF6E81}" type="presParOf" srcId="{5558FDD1-717A-4D6F-9D0B-FE9D15615A8A}" destId="{EC21AD51-5E8E-4792-9BCD-D72E01954A81}" srcOrd="0" destOrd="0" presId="urn:microsoft.com/office/officeart/2005/8/layout/chevron2"/>
    <dgm:cxn modelId="{3D4A414D-771F-49B5-A836-F108166228B4}" type="presParOf" srcId="{EC21AD51-5E8E-4792-9BCD-D72E01954A81}" destId="{B3C85635-F269-48CC-9E5A-92767B5919E3}" srcOrd="0" destOrd="0" presId="urn:microsoft.com/office/officeart/2005/8/layout/chevron2"/>
    <dgm:cxn modelId="{029DA947-0418-4E41-95E4-B56A4C3B480A}" type="presParOf" srcId="{EC21AD51-5E8E-4792-9BCD-D72E01954A81}" destId="{34192EC7-3F30-419C-8A03-4E849DF6D46B}" srcOrd="1" destOrd="0" presId="urn:microsoft.com/office/officeart/2005/8/layout/chevron2"/>
    <dgm:cxn modelId="{2A7A2FF4-84AB-4404-B423-E32FBFA15001}" type="presParOf" srcId="{5558FDD1-717A-4D6F-9D0B-FE9D15615A8A}" destId="{A017CE06-F0DB-4451-8B7E-247B7C5DC74E}" srcOrd="1" destOrd="0" presId="urn:microsoft.com/office/officeart/2005/8/layout/chevron2"/>
    <dgm:cxn modelId="{019224DB-257F-4BEE-92C7-97DF536FACCB}" type="presParOf" srcId="{5558FDD1-717A-4D6F-9D0B-FE9D15615A8A}" destId="{44A7D245-22FA-4114-9CDA-6F9E6DD41A4C}" srcOrd="2" destOrd="0" presId="urn:microsoft.com/office/officeart/2005/8/layout/chevron2"/>
    <dgm:cxn modelId="{3375C62D-EF99-4A23-B066-F7305FC4C84E}" type="presParOf" srcId="{44A7D245-22FA-4114-9CDA-6F9E6DD41A4C}" destId="{431B6108-0F99-463C-8079-9FA9E0DBD1A5}" srcOrd="0" destOrd="0" presId="urn:microsoft.com/office/officeart/2005/8/layout/chevron2"/>
    <dgm:cxn modelId="{D0A2EE7A-6A25-4660-9A74-FC5A4EEF0838}" type="presParOf" srcId="{44A7D245-22FA-4114-9CDA-6F9E6DD41A4C}" destId="{93EF1B10-EAA5-47B4-8DD5-643C47B0DC42}" srcOrd="1" destOrd="0" presId="urn:microsoft.com/office/officeart/2005/8/layout/chevron2"/>
    <dgm:cxn modelId="{166286D2-0D42-44E9-ACFF-4DAB41362ADA}" type="presParOf" srcId="{5558FDD1-717A-4D6F-9D0B-FE9D15615A8A}" destId="{525E709E-2C0A-4BDF-903C-AB7A0913474A}" srcOrd="3" destOrd="0" presId="urn:microsoft.com/office/officeart/2005/8/layout/chevron2"/>
    <dgm:cxn modelId="{8480F786-5BEA-4417-9CB7-F900E58B71D3}" type="presParOf" srcId="{5558FDD1-717A-4D6F-9D0B-FE9D15615A8A}" destId="{521ECBB1-BA5B-48B3-AD2F-6479B2258973}" srcOrd="4" destOrd="0" presId="urn:microsoft.com/office/officeart/2005/8/layout/chevron2"/>
    <dgm:cxn modelId="{29D1548D-06D1-4D21-8618-998E72C1CC40}" type="presParOf" srcId="{521ECBB1-BA5B-48B3-AD2F-6479B2258973}" destId="{1389FC67-36CC-4155-9405-EBD5CE8E7E13}" srcOrd="0" destOrd="0" presId="urn:microsoft.com/office/officeart/2005/8/layout/chevron2"/>
    <dgm:cxn modelId="{DAB99F60-28B0-45B8-8C26-5DFF89672728}" type="presParOf" srcId="{521ECBB1-BA5B-48B3-AD2F-6479B2258973}" destId="{ABA09C91-1306-4A53-B279-43D01B994F98}" srcOrd="1" destOrd="0" presId="urn:microsoft.com/office/officeart/2005/8/layout/chevron2"/>
    <dgm:cxn modelId="{F3D7CE9A-4880-434A-9211-B2D8AF7F5B13}" type="presParOf" srcId="{5558FDD1-717A-4D6F-9D0B-FE9D15615A8A}" destId="{60595A80-054B-4193-B4D2-819355D801D2}" srcOrd="5" destOrd="0" presId="urn:microsoft.com/office/officeart/2005/8/layout/chevron2"/>
    <dgm:cxn modelId="{1FDB2F4F-F8B4-4B48-831C-DD4EE05057A8}" type="presParOf" srcId="{5558FDD1-717A-4D6F-9D0B-FE9D15615A8A}" destId="{F0581926-BF6D-491A-BE3C-5E5130017F81}" srcOrd="6" destOrd="0" presId="urn:microsoft.com/office/officeart/2005/8/layout/chevron2"/>
    <dgm:cxn modelId="{77F00DCA-0251-4309-AF42-C877F77F6728}" type="presParOf" srcId="{F0581926-BF6D-491A-BE3C-5E5130017F81}" destId="{1E81B14F-3CA5-4767-AC1A-B5357E09ED92}" srcOrd="0" destOrd="0" presId="urn:microsoft.com/office/officeart/2005/8/layout/chevron2"/>
    <dgm:cxn modelId="{069C1928-1CCD-4F76-8811-FB5F01504668}" type="presParOf" srcId="{F0581926-BF6D-491A-BE3C-5E5130017F81}" destId="{873FA19F-E3A7-453B-B2B2-4BDB9D710EF1}" srcOrd="1" destOrd="0" presId="urn:microsoft.com/office/officeart/2005/8/layout/chevron2"/>
    <dgm:cxn modelId="{B54D8642-EAB6-4A24-A4FA-430FFC6ADF3D}" type="presParOf" srcId="{5558FDD1-717A-4D6F-9D0B-FE9D15615A8A}" destId="{E43DFB97-A072-46AA-B690-23CE23237C5B}" srcOrd="7" destOrd="0" presId="urn:microsoft.com/office/officeart/2005/8/layout/chevron2"/>
    <dgm:cxn modelId="{52FC3E5C-AB4B-4787-AC29-986D0A8D00C5}" type="presParOf" srcId="{5558FDD1-717A-4D6F-9D0B-FE9D15615A8A}" destId="{F95B51A5-5172-4F64-A1D1-1EE2E2190219}" srcOrd="8" destOrd="0" presId="urn:microsoft.com/office/officeart/2005/8/layout/chevron2"/>
    <dgm:cxn modelId="{DED82522-AD90-44C1-93BC-98A87B613E47}" type="presParOf" srcId="{F95B51A5-5172-4F64-A1D1-1EE2E2190219}" destId="{9BB8E9BD-238C-4E1F-9648-48E91AA05541}" srcOrd="0" destOrd="0" presId="urn:microsoft.com/office/officeart/2005/8/layout/chevron2"/>
    <dgm:cxn modelId="{BF1D1506-9F75-46A2-8EDA-40B7C161F464}" type="presParOf" srcId="{F95B51A5-5172-4F64-A1D1-1EE2E2190219}" destId="{4FB78390-3FF7-47D4-8A45-655690E17C88}" srcOrd="1" destOrd="0" presId="urn:microsoft.com/office/officeart/2005/8/layout/chevron2"/>
    <dgm:cxn modelId="{4A35A92E-6263-4083-9D96-8C9C63CA3E3F}" type="presParOf" srcId="{5558FDD1-717A-4D6F-9D0B-FE9D15615A8A}" destId="{D423835B-C94E-420B-8522-BBAA48E40EC1}" srcOrd="9" destOrd="0" presId="urn:microsoft.com/office/officeart/2005/8/layout/chevron2"/>
    <dgm:cxn modelId="{24B4AAA9-B1D6-406A-A876-0C6FEC4D8921}" type="presParOf" srcId="{5558FDD1-717A-4D6F-9D0B-FE9D15615A8A}" destId="{420ECB01-DBAD-4E79-A903-97BE7F46A3C8}" srcOrd="10" destOrd="0" presId="urn:microsoft.com/office/officeart/2005/8/layout/chevron2"/>
    <dgm:cxn modelId="{E592DF14-99C5-4D7C-8849-DF8A86E1544D}" type="presParOf" srcId="{420ECB01-DBAD-4E79-A903-97BE7F46A3C8}" destId="{B978CE05-C7C7-4E5F-81CF-FF1E37D8DF9D}" srcOrd="0" destOrd="0" presId="urn:microsoft.com/office/officeart/2005/8/layout/chevron2"/>
    <dgm:cxn modelId="{0413C147-7D49-409D-A092-CD5A0ECF17F8}" type="presParOf" srcId="{420ECB01-DBAD-4E79-A903-97BE7F46A3C8}" destId="{29CF96C2-3789-49CA-A68A-A021C42F0A2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DDBBA46-9AAB-455B-A918-B60EDDF6D2A2}" type="doc">
      <dgm:prSet loTypeId="urn:microsoft.com/office/officeart/2005/8/layout/hierarchy1" loCatId="hierarchy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B2BD4246-1478-48C5-8D64-D550B9A89923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МСУ в Европе</a:t>
          </a:r>
          <a:endParaRPr lang="ru-RU" b="1" dirty="0">
            <a:solidFill>
              <a:schemeClr val="bg1"/>
            </a:solidFill>
          </a:endParaRPr>
        </a:p>
      </dgm:t>
    </dgm:pt>
    <dgm:pt modelId="{93455E5F-A053-4BE3-998A-C5E404C0FD49}" type="parTrans" cxnId="{323852DF-21B4-482A-A0D4-455CCD637CB8}">
      <dgm:prSet/>
      <dgm:spPr/>
      <dgm:t>
        <a:bodyPr/>
        <a:lstStyle/>
        <a:p>
          <a:endParaRPr lang="ru-RU"/>
        </a:p>
      </dgm:t>
    </dgm:pt>
    <dgm:pt modelId="{7A133D59-E2C4-48EF-B6B7-5EFCFA3E2E1F}" type="sibTrans" cxnId="{323852DF-21B4-482A-A0D4-455CCD637CB8}">
      <dgm:prSet/>
      <dgm:spPr/>
      <dgm:t>
        <a:bodyPr/>
        <a:lstStyle/>
        <a:p>
          <a:endParaRPr lang="ru-RU"/>
        </a:p>
      </dgm:t>
    </dgm:pt>
    <dgm:pt modelId="{494BCC2A-E330-4203-B631-0AD7EAD3A231}">
      <dgm:prSet phldrT="[Текст]"/>
      <dgm:spPr/>
      <dgm:t>
        <a:bodyPr/>
        <a:lstStyle/>
        <a:p>
          <a:r>
            <a:rPr lang="ru-RU" b="1" i="1" dirty="0" smtClean="0"/>
            <a:t>Континентальная модель</a:t>
          </a:r>
          <a:endParaRPr lang="ru-RU" b="1" i="1" dirty="0"/>
        </a:p>
      </dgm:t>
    </dgm:pt>
    <dgm:pt modelId="{E67B886D-5BE2-494A-AC49-A5248B7986F7}" type="parTrans" cxnId="{A63EFFCD-B710-4643-A043-FBB05A50956D}">
      <dgm:prSet/>
      <dgm:spPr/>
      <dgm:t>
        <a:bodyPr/>
        <a:lstStyle/>
        <a:p>
          <a:endParaRPr lang="ru-RU"/>
        </a:p>
      </dgm:t>
    </dgm:pt>
    <dgm:pt modelId="{69BE7C68-75CC-49E9-B3BD-9574D92FCA27}" type="sibTrans" cxnId="{A63EFFCD-B710-4643-A043-FBB05A50956D}">
      <dgm:prSet/>
      <dgm:spPr/>
      <dgm:t>
        <a:bodyPr/>
        <a:lstStyle/>
        <a:p>
          <a:endParaRPr lang="ru-RU"/>
        </a:p>
      </dgm:t>
    </dgm:pt>
    <dgm:pt modelId="{F40769C5-F238-48D4-BD31-A6870907D944}">
      <dgm:prSet phldrT="[Текст]"/>
      <dgm:spPr/>
      <dgm:t>
        <a:bodyPr/>
        <a:lstStyle/>
        <a:p>
          <a:r>
            <a:rPr lang="ru-RU" b="1" i="1" dirty="0" smtClean="0"/>
            <a:t>Англосаксонская модель</a:t>
          </a:r>
          <a:endParaRPr lang="ru-RU" b="1" i="1" dirty="0"/>
        </a:p>
      </dgm:t>
    </dgm:pt>
    <dgm:pt modelId="{D7FB083B-19CA-4D98-AE11-5892C752F86E}" type="parTrans" cxnId="{889794DB-D67B-4835-9CD5-689EBB4C3BE1}">
      <dgm:prSet/>
      <dgm:spPr/>
      <dgm:t>
        <a:bodyPr/>
        <a:lstStyle/>
        <a:p>
          <a:endParaRPr lang="ru-RU"/>
        </a:p>
      </dgm:t>
    </dgm:pt>
    <dgm:pt modelId="{2BE5AF35-113F-4846-91B5-4032F8CD7FA9}" type="sibTrans" cxnId="{889794DB-D67B-4835-9CD5-689EBB4C3BE1}">
      <dgm:prSet/>
      <dgm:spPr/>
      <dgm:t>
        <a:bodyPr/>
        <a:lstStyle/>
        <a:p>
          <a:endParaRPr lang="ru-RU"/>
        </a:p>
      </dgm:t>
    </dgm:pt>
    <dgm:pt modelId="{9601A031-ED0C-4309-971E-A6DD338A2055}" type="pres">
      <dgm:prSet presAssocID="{CDDBBA46-9AAB-455B-A918-B60EDDF6D2A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72D2FD0-F0B8-4AD0-85D5-7D9D8D227414}" type="pres">
      <dgm:prSet presAssocID="{B2BD4246-1478-48C5-8D64-D550B9A89923}" presName="hierRoot1" presStyleCnt="0"/>
      <dgm:spPr/>
    </dgm:pt>
    <dgm:pt modelId="{4AE26EE4-88A9-4C2F-AEA7-04BC5DC717C6}" type="pres">
      <dgm:prSet presAssocID="{B2BD4246-1478-48C5-8D64-D550B9A89923}" presName="composite" presStyleCnt="0"/>
      <dgm:spPr/>
    </dgm:pt>
    <dgm:pt modelId="{61798920-3441-4DF7-9D63-4DB2B8B8A1D4}" type="pres">
      <dgm:prSet presAssocID="{B2BD4246-1478-48C5-8D64-D550B9A89923}" presName="background" presStyleLbl="node0" presStyleIdx="0" presStyleCnt="1"/>
      <dgm:spPr/>
    </dgm:pt>
    <dgm:pt modelId="{C427D96F-6980-4567-A44E-58FF8CA1AE4D}" type="pres">
      <dgm:prSet presAssocID="{B2BD4246-1478-48C5-8D64-D550B9A89923}" presName="text" presStyleLbl="fgAcc0" presStyleIdx="0" presStyleCnt="1" custLinFactNeighborX="-2617" custLinFactNeighborY="-175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6BEB9C4-39B0-4EC9-B9BF-8D2D31F494AC}" type="pres">
      <dgm:prSet presAssocID="{B2BD4246-1478-48C5-8D64-D550B9A89923}" presName="hierChild2" presStyleCnt="0"/>
      <dgm:spPr/>
    </dgm:pt>
    <dgm:pt modelId="{9DC1B105-B09A-47B6-AAAF-532B37855EE7}" type="pres">
      <dgm:prSet presAssocID="{E67B886D-5BE2-494A-AC49-A5248B7986F7}" presName="Name10" presStyleLbl="parChTrans1D2" presStyleIdx="0" presStyleCnt="2"/>
      <dgm:spPr/>
      <dgm:t>
        <a:bodyPr/>
        <a:lstStyle/>
        <a:p>
          <a:endParaRPr lang="ru-RU"/>
        </a:p>
      </dgm:t>
    </dgm:pt>
    <dgm:pt modelId="{1BCD634F-BDA0-4DE6-89E5-5EAE86CF87AA}" type="pres">
      <dgm:prSet presAssocID="{494BCC2A-E330-4203-B631-0AD7EAD3A231}" presName="hierRoot2" presStyleCnt="0"/>
      <dgm:spPr/>
    </dgm:pt>
    <dgm:pt modelId="{D3DEB58C-933B-4340-A0EE-9E9A46E22686}" type="pres">
      <dgm:prSet presAssocID="{494BCC2A-E330-4203-B631-0AD7EAD3A231}" presName="composite2" presStyleCnt="0"/>
      <dgm:spPr/>
    </dgm:pt>
    <dgm:pt modelId="{1CDAEB89-C399-4864-8B00-87F3C31367B8}" type="pres">
      <dgm:prSet presAssocID="{494BCC2A-E330-4203-B631-0AD7EAD3A231}" presName="background2" presStyleLbl="node2" presStyleIdx="0" presStyleCnt="2"/>
      <dgm:spPr/>
    </dgm:pt>
    <dgm:pt modelId="{F8968D98-B2A7-46D9-B9FE-34699181D106}" type="pres">
      <dgm:prSet presAssocID="{494BCC2A-E330-4203-B631-0AD7EAD3A231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0055FA7-4188-4A1A-BED9-114099C31B43}" type="pres">
      <dgm:prSet presAssocID="{494BCC2A-E330-4203-B631-0AD7EAD3A231}" presName="hierChild3" presStyleCnt="0"/>
      <dgm:spPr/>
    </dgm:pt>
    <dgm:pt modelId="{501C8CAD-2FC9-468A-A465-4B8043AD9B55}" type="pres">
      <dgm:prSet presAssocID="{D7FB083B-19CA-4D98-AE11-5892C752F86E}" presName="Name10" presStyleLbl="parChTrans1D2" presStyleIdx="1" presStyleCnt="2"/>
      <dgm:spPr/>
      <dgm:t>
        <a:bodyPr/>
        <a:lstStyle/>
        <a:p>
          <a:endParaRPr lang="ru-RU"/>
        </a:p>
      </dgm:t>
    </dgm:pt>
    <dgm:pt modelId="{40A6D6B5-879B-4D94-A5ED-2278812EAB34}" type="pres">
      <dgm:prSet presAssocID="{F40769C5-F238-48D4-BD31-A6870907D944}" presName="hierRoot2" presStyleCnt="0"/>
      <dgm:spPr/>
    </dgm:pt>
    <dgm:pt modelId="{AA1C6808-C526-4D05-BDF7-1195FA214ED6}" type="pres">
      <dgm:prSet presAssocID="{F40769C5-F238-48D4-BD31-A6870907D944}" presName="composite2" presStyleCnt="0"/>
      <dgm:spPr/>
    </dgm:pt>
    <dgm:pt modelId="{64F74773-A7D2-4067-9407-17B6B66E5014}" type="pres">
      <dgm:prSet presAssocID="{F40769C5-F238-48D4-BD31-A6870907D944}" presName="background2" presStyleLbl="node2" presStyleIdx="1" presStyleCnt="2"/>
      <dgm:spPr/>
    </dgm:pt>
    <dgm:pt modelId="{652B029C-467D-4395-AC83-37B362B1AFA0}" type="pres">
      <dgm:prSet presAssocID="{F40769C5-F238-48D4-BD31-A6870907D944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1E11742-514D-4A14-9328-91776698E309}" type="pres">
      <dgm:prSet presAssocID="{F40769C5-F238-48D4-BD31-A6870907D944}" presName="hierChild3" presStyleCnt="0"/>
      <dgm:spPr/>
    </dgm:pt>
  </dgm:ptLst>
  <dgm:cxnLst>
    <dgm:cxn modelId="{F007E32C-C547-489C-9E6B-167F3370C70C}" type="presOf" srcId="{F40769C5-F238-48D4-BD31-A6870907D944}" destId="{652B029C-467D-4395-AC83-37B362B1AFA0}" srcOrd="0" destOrd="0" presId="urn:microsoft.com/office/officeart/2005/8/layout/hierarchy1"/>
    <dgm:cxn modelId="{A63EFFCD-B710-4643-A043-FBB05A50956D}" srcId="{B2BD4246-1478-48C5-8D64-D550B9A89923}" destId="{494BCC2A-E330-4203-B631-0AD7EAD3A231}" srcOrd="0" destOrd="0" parTransId="{E67B886D-5BE2-494A-AC49-A5248B7986F7}" sibTransId="{69BE7C68-75CC-49E9-B3BD-9574D92FCA27}"/>
    <dgm:cxn modelId="{EA3D37F1-B4E8-41A7-98D3-0C87C19879A2}" type="presOf" srcId="{CDDBBA46-9AAB-455B-A918-B60EDDF6D2A2}" destId="{9601A031-ED0C-4309-971E-A6DD338A2055}" srcOrd="0" destOrd="0" presId="urn:microsoft.com/office/officeart/2005/8/layout/hierarchy1"/>
    <dgm:cxn modelId="{4A3059C5-D823-44A2-A027-E89D12305C62}" type="presOf" srcId="{494BCC2A-E330-4203-B631-0AD7EAD3A231}" destId="{F8968D98-B2A7-46D9-B9FE-34699181D106}" srcOrd="0" destOrd="0" presId="urn:microsoft.com/office/officeart/2005/8/layout/hierarchy1"/>
    <dgm:cxn modelId="{C3FBAA48-F508-46A6-B846-2ED010DF8726}" type="presOf" srcId="{B2BD4246-1478-48C5-8D64-D550B9A89923}" destId="{C427D96F-6980-4567-A44E-58FF8CA1AE4D}" srcOrd="0" destOrd="0" presId="urn:microsoft.com/office/officeart/2005/8/layout/hierarchy1"/>
    <dgm:cxn modelId="{323852DF-21B4-482A-A0D4-455CCD637CB8}" srcId="{CDDBBA46-9AAB-455B-A918-B60EDDF6D2A2}" destId="{B2BD4246-1478-48C5-8D64-D550B9A89923}" srcOrd="0" destOrd="0" parTransId="{93455E5F-A053-4BE3-998A-C5E404C0FD49}" sibTransId="{7A133D59-E2C4-48EF-B6B7-5EFCFA3E2E1F}"/>
    <dgm:cxn modelId="{0AC22CED-1048-4421-84FD-E3037AC94497}" type="presOf" srcId="{E67B886D-5BE2-494A-AC49-A5248B7986F7}" destId="{9DC1B105-B09A-47B6-AAAF-532B37855EE7}" srcOrd="0" destOrd="0" presId="urn:microsoft.com/office/officeart/2005/8/layout/hierarchy1"/>
    <dgm:cxn modelId="{58B834A2-EA22-4764-8F4B-E2403B11E34A}" type="presOf" srcId="{D7FB083B-19CA-4D98-AE11-5892C752F86E}" destId="{501C8CAD-2FC9-468A-A465-4B8043AD9B55}" srcOrd="0" destOrd="0" presId="urn:microsoft.com/office/officeart/2005/8/layout/hierarchy1"/>
    <dgm:cxn modelId="{889794DB-D67B-4835-9CD5-689EBB4C3BE1}" srcId="{B2BD4246-1478-48C5-8D64-D550B9A89923}" destId="{F40769C5-F238-48D4-BD31-A6870907D944}" srcOrd="1" destOrd="0" parTransId="{D7FB083B-19CA-4D98-AE11-5892C752F86E}" sibTransId="{2BE5AF35-113F-4846-91B5-4032F8CD7FA9}"/>
    <dgm:cxn modelId="{1C64AB26-A607-4400-BCA7-01ADF14021EB}" type="presParOf" srcId="{9601A031-ED0C-4309-971E-A6DD338A2055}" destId="{E72D2FD0-F0B8-4AD0-85D5-7D9D8D227414}" srcOrd="0" destOrd="0" presId="urn:microsoft.com/office/officeart/2005/8/layout/hierarchy1"/>
    <dgm:cxn modelId="{D33299E0-F7B3-46C5-A92B-16734A6FBAD3}" type="presParOf" srcId="{E72D2FD0-F0B8-4AD0-85D5-7D9D8D227414}" destId="{4AE26EE4-88A9-4C2F-AEA7-04BC5DC717C6}" srcOrd="0" destOrd="0" presId="urn:microsoft.com/office/officeart/2005/8/layout/hierarchy1"/>
    <dgm:cxn modelId="{16269708-2932-41EE-9F3E-7E4C3AC7B1AC}" type="presParOf" srcId="{4AE26EE4-88A9-4C2F-AEA7-04BC5DC717C6}" destId="{61798920-3441-4DF7-9D63-4DB2B8B8A1D4}" srcOrd="0" destOrd="0" presId="urn:microsoft.com/office/officeart/2005/8/layout/hierarchy1"/>
    <dgm:cxn modelId="{122C616A-C091-44CB-8E77-7C22A952AD25}" type="presParOf" srcId="{4AE26EE4-88A9-4C2F-AEA7-04BC5DC717C6}" destId="{C427D96F-6980-4567-A44E-58FF8CA1AE4D}" srcOrd="1" destOrd="0" presId="urn:microsoft.com/office/officeart/2005/8/layout/hierarchy1"/>
    <dgm:cxn modelId="{B7C597AA-E785-4846-82EB-B3DB8241F7C9}" type="presParOf" srcId="{E72D2FD0-F0B8-4AD0-85D5-7D9D8D227414}" destId="{16BEB9C4-39B0-4EC9-B9BF-8D2D31F494AC}" srcOrd="1" destOrd="0" presId="urn:microsoft.com/office/officeart/2005/8/layout/hierarchy1"/>
    <dgm:cxn modelId="{13430ACC-3492-4A44-B8D3-9A9839FE1044}" type="presParOf" srcId="{16BEB9C4-39B0-4EC9-B9BF-8D2D31F494AC}" destId="{9DC1B105-B09A-47B6-AAAF-532B37855EE7}" srcOrd="0" destOrd="0" presId="urn:microsoft.com/office/officeart/2005/8/layout/hierarchy1"/>
    <dgm:cxn modelId="{64551B0C-F8C7-4DD4-A1AA-3EAA37DDEAE2}" type="presParOf" srcId="{16BEB9C4-39B0-4EC9-B9BF-8D2D31F494AC}" destId="{1BCD634F-BDA0-4DE6-89E5-5EAE86CF87AA}" srcOrd="1" destOrd="0" presId="urn:microsoft.com/office/officeart/2005/8/layout/hierarchy1"/>
    <dgm:cxn modelId="{76F66F56-FDFF-43BE-BB6C-B388163E76E4}" type="presParOf" srcId="{1BCD634F-BDA0-4DE6-89E5-5EAE86CF87AA}" destId="{D3DEB58C-933B-4340-A0EE-9E9A46E22686}" srcOrd="0" destOrd="0" presId="urn:microsoft.com/office/officeart/2005/8/layout/hierarchy1"/>
    <dgm:cxn modelId="{9C77D9EB-7B37-47FA-A4F3-5C3357F034B4}" type="presParOf" srcId="{D3DEB58C-933B-4340-A0EE-9E9A46E22686}" destId="{1CDAEB89-C399-4864-8B00-87F3C31367B8}" srcOrd="0" destOrd="0" presId="urn:microsoft.com/office/officeart/2005/8/layout/hierarchy1"/>
    <dgm:cxn modelId="{232E0EB5-5935-4F1B-B9E9-87E8ECFFD65D}" type="presParOf" srcId="{D3DEB58C-933B-4340-A0EE-9E9A46E22686}" destId="{F8968D98-B2A7-46D9-B9FE-34699181D106}" srcOrd="1" destOrd="0" presId="urn:microsoft.com/office/officeart/2005/8/layout/hierarchy1"/>
    <dgm:cxn modelId="{135B7A9F-F422-4C0E-8A87-841F7D96AF86}" type="presParOf" srcId="{1BCD634F-BDA0-4DE6-89E5-5EAE86CF87AA}" destId="{50055FA7-4188-4A1A-BED9-114099C31B43}" srcOrd="1" destOrd="0" presId="urn:microsoft.com/office/officeart/2005/8/layout/hierarchy1"/>
    <dgm:cxn modelId="{632BCBF8-554F-40D4-A292-38DB8B4967A0}" type="presParOf" srcId="{16BEB9C4-39B0-4EC9-B9BF-8D2D31F494AC}" destId="{501C8CAD-2FC9-468A-A465-4B8043AD9B55}" srcOrd="2" destOrd="0" presId="urn:microsoft.com/office/officeart/2005/8/layout/hierarchy1"/>
    <dgm:cxn modelId="{0BFEEA01-9AF3-42DF-9894-49A9E24483F8}" type="presParOf" srcId="{16BEB9C4-39B0-4EC9-B9BF-8D2D31F494AC}" destId="{40A6D6B5-879B-4D94-A5ED-2278812EAB34}" srcOrd="3" destOrd="0" presId="urn:microsoft.com/office/officeart/2005/8/layout/hierarchy1"/>
    <dgm:cxn modelId="{608EB424-EAF6-49CE-A6F2-32E931051819}" type="presParOf" srcId="{40A6D6B5-879B-4D94-A5ED-2278812EAB34}" destId="{AA1C6808-C526-4D05-BDF7-1195FA214ED6}" srcOrd="0" destOrd="0" presId="urn:microsoft.com/office/officeart/2005/8/layout/hierarchy1"/>
    <dgm:cxn modelId="{918EEC9F-42AC-44E2-862A-0D9846026289}" type="presParOf" srcId="{AA1C6808-C526-4D05-BDF7-1195FA214ED6}" destId="{64F74773-A7D2-4067-9407-17B6B66E5014}" srcOrd="0" destOrd="0" presId="urn:microsoft.com/office/officeart/2005/8/layout/hierarchy1"/>
    <dgm:cxn modelId="{1D9E44E1-2B4A-4236-9B20-0BA8D69EC751}" type="presParOf" srcId="{AA1C6808-C526-4D05-BDF7-1195FA214ED6}" destId="{652B029C-467D-4395-AC83-37B362B1AFA0}" srcOrd="1" destOrd="0" presId="urn:microsoft.com/office/officeart/2005/8/layout/hierarchy1"/>
    <dgm:cxn modelId="{03E812A6-5478-4B13-A1BE-61B9E237F5C0}" type="presParOf" srcId="{40A6D6B5-879B-4D94-A5ED-2278812EAB34}" destId="{31E11742-514D-4A14-9328-91776698E30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06BD543-F88F-4B1D-8011-A53AF8A2761D}" type="doc">
      <dgm:prSet loTypeId="urn:microsoft.com/office/officeart/2005/8/layout/list1" loCatId="list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lang="ru-RU"/>
        </a:p>
      </dgm:t>
    </dgm:pt>
    <dgm:pt modelId="{577C67FF-E2F8-4022-A4DA-05BB379EC674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bg1"/>
              </a:solidFill>
            </a:rPr>
            <a:t>наличие на данной территории чиновников государственной администрации, наблюдающих за деятельностью органов местного самоуправления</a:t>
          </a:r>
          <a:endParaRPr lang="ru-RU" sz="1600" b="1" dirty="0">
            <a:solidFill>
              <a:schemeClr val="bg1"/>
            </a:solidFill>
          </a:endParaRPr>
        </a:p>
      </dgm:t>
    </dgm:pt>
    <dgm:pt modelId="{9AD4F96A-E52E-4F57-A1AE-1959347AD78D}" type="parTrans" cxnId="{33A0748F-7A77-4617-A128-841B71274981}">
      <dgm:prSet/>
      <dgm:spPr/>
      <dgm:t>
        <a:bodyPr/>
        <a:lstStyle/>
        <a:p>
          <a:endParaRPr lang="ru-RU"/>
        </a:p>
      </dgm:t>
    </dgm:pt>
    <dgm:pt modelId="{8142AB9F-0704-4F71-892F-AEAE79B0F9F2}" type="sibTrans" cxnId="{33A0748F-7A77-4617-A128-841B71274981}">
      <dgm:prSet/>
      <dgm:spPr/>
      <dgm:t>
        <a:bodyPr/>
        <a:lstStyle/>
        <a:p>
          <a:endParaRPr lang="ru-RU"/>
        </a:p>
      </dgm:t>
    </dgm:pt>
    <dgm:pt modelId="{1C6D145A-6875-4B10-83AF-3D9813607422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bg1"/>
              </a:solidFill>
            </a:rPr>
            <a:t>соподчиненность органов самоуправления различных уровней</a:t>
          </a:r>
          <a:endParaRPr lang="ru-RU" sz="1600" b="1" dirty="0">
            <a:solidFill>
              <a:schemeClr val="bg1"/>
            </a:solidFill>
          </a:endParaRPr>
        </a:p>
      </dgm:t>
    </dgm:pt>
    <dgm:pt modelId="{C4FB238D-BD85-4BAD-A512-898D266A0ECD}" type="parTrans" cxnId="{4E48E81B-CB5B-4BDF-8FCB-70FA2647400D}">
      <dgm:prSet/>
      <dgm:spPr/>
      <dgm:t>
        <a:bodyPr/>
        <a:lstStyle/>
        <a:p>
          <a:endParaRPr lang="ru-RU"/>
        </a:p>
      </dgm:t>
    </dgm:pt>
    <dgm:pt modelId="{4D0A3305-1DE7-446D-B601-0DA5948540FC}" type="sibTrans" cxnId="{4E48E81B-CB5B-4BDF-8FCB-70FA2647400D}">
      <dgm:prSet/>
      <dgm:spPr/>
      <dgm:t>
        <a:bodyPr/>
        <a:lstStyle/>
        <a:p>
          <a:endParaRPr lang="ru-RU"/>
        </a:p>
      </dgm:t>
    </dgm:pt>
    <dgm:pt modelId="{B53C20F4-8AEC-4101-A7DA-8BB3E1156EF9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bg1"/>
              </a:solidFill>
            </a:rPr>
            <a:t>использование принципов выборности и </a:t>
          </a:r>
          <a:r>
            <a:rPr lang="ru-RU" sz="1600" b="1" dirty="0" err="1" smtClean="0">
              <a:solidFill>
                <a:schemeClr val="bg1"/>
              </a:solidFill>
            </a:rPr>
            <a:t>назначаемости</a:t>
          </a:r>
          <a:r>
            <a:rPr lang="ru-RU" sz="1600" b="1" dirty="0" smtClean="0">
              <a:solidFill>
                <a:schemeClr val="bg1"/>
              </a:solidFill>
            </a:rPr>
            <a:t> при формировании органов местной власти</a:t>
          </a:r>
          <a:endParaRPr lang="ru-RU" sz="1600" b="1" dirty="0">
            <a:solidFill>
              <a:schemeClr val="bg1"/>
            </a:solidFill>
          </a:endParaRPr>
        </a:p>
      </dgm:t>
    </dgm:pt>
    <dgm:pt modelId="{8D68BFFC-93CD-457C-9284-14C20CA49A1D}" type="parTrans" cxnId="{2FCBD91D-1898-4E3A-B5E0-FE5F5C33DD78}">
      <dgm:prSet/>
      <dgm:spPr/>
      <dgm:t>
        <a:bodyPr/>
        <a:lstStyle/>
        <a:p>
          <a:endParaRPr lang="ru-RU"/>
        </a:p>
      </dgm:t>
    </dgm:pt>
    <dgm:pt modelId="{C9F88F85-483C-4582-8826-F042AC999B54}" type="sibTrans" cxnId="{2FCBD91D-1898-4E3A-B5E0-FE5F5C33DD78}">
      <dgm:prSet/>
      <dgm:spPr/>
      <dgm:t>
        <a:bodyPr/>
        <a:lstStyle/>
        <a:p>
          <a:endParaRPr lang="ru-RU"/>
        </a:p>
      </dgm:t>
    </dgm:pt>
    <dgm:pt modelId="{8A0D20ED-8875-48F9-8584-8AEA79135488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bg1"/>
              </a:solidFill>
            </a:rPr>
            <a:t>унифицированный и подробно регламентированный статус местных органов власти</a:t>
          </a:r>
          <a:endParaRPr lang="ru-RU" sz="1600" b="1" dirty="0">
            <a:solidFill>
              <a:schemeClr val="bg1"/>
            </a:solidFill>
          </a:endParaRPr>
        </a:p>
      </dgm:t>
    </dgm:pt>
    <dgm:pt modelId="{F7732C21-79CF-4325-AAA0-FF75BCF0D22F}" type="parTrans" cxnId="{E10C095B-FA80-45E6-869B-7145396E37B3}">
      <dgm:prSet/>
      <dgm:spPr/>
      <dgm:t>
        <a:bodyPr/>
        <a:lstStyle/>
        <a:p>
          <a:endParaRPr lang="ru-RU"/>
        </a:p>
      </dgm:t>
    </dgm:pt>
    <dgm:pt modelId="{98B3C296-0FE0-4F67-AF94-CD5E8D30C7A5}" type="sibTrans" cxnId="{E10C095B-FA80-45E6-869B-7145396E37B3}">
      <dgm:prSet/>
      <dgm:spPr/>
      <dgm:t>
        <a:bodyPr/>
        <a:lstStyle/>
        <a:p>
          <a:endParaRPr lang="ru-RU"/>
        </a:p>
      </dgm:t>
    </dgm:pt>
    <dgm:pt modelId="{0E1CD76B-9E0C-4F6E-9186-E4C0F940E33B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bg1"/>
              </a:solidFill>
            </a:rPr>
            <a:t>наличие контроля за деятельностью органов местного самоуправления со стороны представителей центральной администрации</a:t>
          </a:r>
          <a:endParaRPr lang="ru-RU" sz="1600" b="1" dirty="0">
            <a:solidFill>
              <a:schemeClr val="bg1"/>
            </a:solidFill>
          </a:endParaRPr>
        </a:p>
      </dgm:t>
    </dgm:pt>
    <dgm:pt modelId="{3E877F7C-A9CA-475D-AF68-BDCAF712B09A}" type="parTrans" cxnId="{3D4A01B6-0708-475B-9FD5-D745D830D979}">
      <dgm:prSet/>
      <dgm:spPr/>
      <dgm:t>
        <a:bodyPr/>
        <a:lstStyle/>
        <a:p>
          <a:endParaRPr lang="ru-RU"/>
        </a:p>
      </dgm:t>
    </dgm:pt>
    <dgm:pt modelId="{4F83300C-637C-4374-8FEC-D9822DD167C2}" type="sibTrans" cxnId="{3D4A01B6-0708-475B-9FD5-D745D830D979}">
      <dgm:prSet/>
      <dgm:spPr/>
      <dgm:t>
        <a:bodyPr/>
        <a:lstStyle/>
        <a:p>
          <a:endParaRPr lang="ru-RU"/>
        </a:p>
      </dgm:t>
    </dgm:pt>
    <dgm:pt modelId="{2117EEFF-286A-4BC8-8596-62B9FC6DBE67}" type="pres">
      <dgm:prSet presAssocID="{306BD543-F88F-4B1D-8011-A53AF8A2761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96BEA1F-3663-4D67-B36C-F0FED26DAE89}" type="pres">
      <dgm:prSet presAssocID="{577C67FF-E2F8-4022-A4DA-05BB379EC674}" presName="parentLin" presStyleCnt="0"/>
      <dgm:spPr/>
    </dgm:pt>
    <dgm:pt modelId="{2D6ED24E-D9D8-4427-A4B7-80A42BB9901D}" type="pres">
      <dgm:prSet presAssocID="{577C67FF-E2F8-4022-A4DA-05BB379EC674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DFAAC4F5-1C61-4863-8C6C-42A7270FCDD3}" type="pres">
      <dgm:prSet presAssocID="{577C67FF-E2F8-4022-A4DA-05BB379EC674}" presName="parentText" presStyleLbl="node1" presStyleIdx="0" presStyleCnt="5" custScaleX="114881" custScaleY="13476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905FAA-FCF6-4492-BD5F-0C0894D3AF1C}" type="pres">
      <dgm:prSet presAssocID="{577C67FF-E2F8-4022-A4DA-05BB379EC674}" presName="negativeSpace" presStyleCnt="0"/>
      <dgm:spPr/>
    </dgm:pt>
    <dgm:pt modelId="{1167BAE4-9129-46A4-9ECA-3554326A879C}" type="pres">
      <dgm:prSet presAssocID="{577C67FF-E2F8-4022-A4DA-05BB379EC674}" presName="childText" presStyleLbl="conFgAcc1" presStyleIdx="0" presStyleCnt="5">
        <dgm:presLayoutVars>
          <dgm:bulletEnabled val="1"/>
        </dgm:presLayoutVars>
      </dgm:prSet>
      <dgm:spPr/>
    </dgm:pt>
    <dgm:pt modelId="{1540F14B-FC49-45EF-81BD-9F4B0D666746}" type="pres">
      <dgm:prSet presAssocID="{8142AB9F-0704-4F71-892F-AEAE79B0F9F2}" presName="spaceBetweenRectangles" presStyleCnt="0"/>
      <dgm:spPr/>
    </dgm:pt>
    <dgm:pt modelId="{1D0C23AC-6E98-43D8-96D2-89F3ABCAF0B3}" type="pres">
      <dgm:prSet presAssocID="{1C6D145A-6875-4B10-83AF-3D9813607422}" presName="parentLin" presStyleCnt="0"/>
      <dgm:spPr/>
    </dgm:pt>
    <dgm:pt modelId="{17AC5738-66A1-48AC-B7F0-492FFAEC7F4A}" type="pres">
      <dgm:prSet presAssocID="{1C6D145A-6875-4B10-83AF-3D9813607422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22CE158B-F4D0-4D02-A310-FD380C7B74FC}" type="pres">
      <dgm:prSet presAssocID="{1C6D145A-6875-4B10-83AF-3D9813607422}" presName="parentText" presStyleLbl="node1" presStyleIdx="1" presStyleCnt="5" custScaleX="115776" custScaleY="69399" custLinFactNeighborX="-2784" custLinFactNeighborY="-604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3B79B2-92A5-4BD0-ABD5-A4EB84A9AF90}" type="pres">
      <dgm:prSet presAssocID="{1C6D145A-6875-4B10-83AF-3D9813607422}" presName="negativeSpace" presStyleCnt="0"/>
      <dgm:spPr/>
    </dgm:pt>
    <dgm:pt modelId="{137B8385-F18D-480C-A67E-08AD5F115EBB}" type="pres">
      <dgm:prSet presAssocID="{1C6D145A-6875-4B10-83AF-3D9813607422}" presName="childText" presStyleLbl="conFgAcc1" presStyleIdx="1" presStyleCnt="5">
        <dgm:presLayoutVars>
          <dgm:bulletEnabled val="1"/>
        </dgm:presLayoutVars>
      </dgm:prSet>
      <dgm:spPr/>
    </dgm:pt>
    <dgm:pt modelId="{329EFFA0-DE09-4A10-BCAF-D591546578B1}" type="pres">
      <dgm:prSet presAssocID="{4D0A3305-1DE7-446D-B601-0DA5948540FC}" presName="spaceBetweenRectangles" presStyleCnt="0"/>
      <dgm:spPr/>
    </dgm:pt>
    <dgm:pt modelId="{ED68DF6B-E9DF-40D8-B633-926D00C2207D}" type="pres">
      <dgm:prSet presAssocID="{B53C20F4-8AEC-4101-A7DA-8BB3E1156EF9}" presName="parentLin" presStyleCnt="0"/>
      <dgm:spPr/>
    </dgm:pt>
    <dgm:pt modelId="{882F0672-24F3-46C8-AC50-C0F9F5295EB6}" type="pres">
      <dgm:prSet presAssocID="{B53C20F4-8AEC-4101-A7DA-8BB3E1156EF9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2635A2BF-9140-4D32-A093-6CA1DC2467C3}" type="pres">
      <dgm:prSet presAssocID="{B53C20F4-8AEC-4101-A7DA-8BB3E1156EF9}" presName="parentText" presStyleLbl="node1" presStyleIdx="2" presStyleCnt="5" custScaleX="11488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8AD70A-469B-4095-85F0-89E53EE34D68}" type="pres">
      <dgm:prSet presAssocID="{B53C20F4-8AEC-4101-A7DA-8BB3E1156EF9}" presName="negativeSpace" presStyleCnt="0"/>
      <dgm:spPr/>
    </dgm:pt>
    <dgm:pt modelId="{6EC4F33A-0941-4ACB-8DF6-FAFE05BF59EE}" type="pres">
      <dgm:prSet presAssocID="{B53C20F4-8AEC-4101-A7DA-8BB3E1156EF9}" presName="childText" presStyleLbl="conFgAcc1" presStyleIdx="2" presStyleCnt="5">
        <dgm:presLayoutVars>
          <dgm:bulletEnabled val="1"/>
        </dgm:presLayoutVars>
      </dgm:prSet>
      <dgm:spPr/>
    </dgm:pt>
    <dgm:pt modelId="{F8EF2949-0B0B-4967-80A9-6DCC090152CF}" type="pres">
      <dgm:prSet presAssocID="{C9F88F85-483C-4582-8826-F042AC999B54}" presName="spaceBetweenRectangles" presStyleCnt="0"/>
      <dgm:spPr/>
    </dgm:pt>
    <dgm:pt modelId="{A71B7949-63DC-4B04-93DB-A7CAC95A46A6}" type="pres">
      <dgm:prSet presAssocID="{8A0D20ED-8875-48F9-8584-8AEA79135488}" presName="parentLin" presStyleCnt="0"/>
      <dgm:spPr/>
    </dgm:pt>
    <dgm:pt modelId="{780FC944-C09D-4754-A4F3-0A2DEAC754C2}" type="pres">
      <dgm:prSet presAssocID="{8A0D20ED-8875-48F9-8584-8AEA79135488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334FAEB2-B69B-4633-988B-5B0659EC2ADC}" type="pres">
      <dgm:prSet presAssocID="{8A0D20ED-8875-48F9-8584-8AEA79135488}" presName="parentText" presStyleLbl="node1" presStyleIdx="3" presStyleCnt="5" custScaleX="11488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586E7E-1751-4FDF-9841-DD5DFFE5744F}" type="pres">
      <dgm:prSet presAssocID="{8A0D20ED-8875-48F9-8584-8AEA79135488}" presName="negativeSpace" presStyleCnt="0"/>
      <dgm:spPr/>
    </dgm:pt>
    <dgm:pt modelId="{487CD523-F529-4E21-AAAA-F87B5481AACB}" type="pres">
      <dgm:prSet presAssocID="{8A0D20ED-8875-48F9-8584-8AEA79135488}" presName="childText" presStyleLbl="conFgAcc1" presStyleIdx="3" presStyleCnt="5" custScaleY="79928">
        <dgm:presLayoutVars>
          <dgm:bulletEnabled val="1"/>
        </dgm:presLayoutVars>
      </dgm:prSet>
      <dgm:spPr/>
    </dgm:pt>
    <dgm:pt modelId="{85505D86-1532-48C0-84BE-27F5E6D26567}" type="pres">
      <dgm:prSet presAssocID="{98B3C296-0FE0-4F67-AF94-CD5E8D30C7A5}" presName="spaceBetweenRectangles" presStyleCnt="0"/>
      <dgm:spPr/>
    </dgm:pt>
    <dgm:pt modelId="{63D8A200-57D5-4CAE-90FB-C072070D909E}" type="pres">
      <dgm:prSet presAssocID="{0E1CD76B-9E0C-4F6E-9186-E4C0F940E33B}" presName="parentLin" presStyleCnt="0"/>
      <dgm:spPr/>
    </dgm:pt>
    <dgm:pt modelId="{29BB8DF0-76E8-477D-99B5-E6742BE83A4B}" type="pres">
      <dgm:prSet presAssocID="{0E1CD76B-9E0C-4F6E-9186-E4C0F940E33B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663920BB-579E-4364-BB84-2E07A05E18F7}" type="pres">
      <dgm:prSet presAssocID="{0E1CD76B-9E0C-4F6E-9186-E4C0F940E33B}" presName="parentText" presStyleLbl="node1" presStyleIdx="4" presStyleCnt="5" custScaleX="114881" custScaleY="11693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E3BB75-6778-4DFB-A2A4-B8050BEFFA51}" type="pres">
      <dgm:prSet presAssocID="{0E1CD76B-9E0C-4F6E-9186-E4C0F940E33B}" presName="negativeSpace" presStyleCnt="0"/>
      <dgm:spPr/>
    </dgm:pt>
    <dgm:pt modelId="{7F4E6D4E-7C8D-4E57-B651-5476B5DC3C9E}" type="pres">
      <dgm:prSet presAssocID="{0E1CD76B-9E0C-4F6E-9186-E4C0F940E33B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B29AAF7F-B4A5-44CD-8044-CDCC610A2CE3}" type="presOf" srcId="{0E1CD76B-9E0C-4F6E-9186-E4C0F940E33B}" destId="{29BB8DF0-76E8-477D-99B5-E6742BE83A4B}" srcOrd="0" destOrd="0" presId="urn:microsoft.com/office/officeart/2005/8/layout/list1"/>
    <dgm:cxn modelId="{25E38B42-DE82-472A-A7FC-7CAA5C726431}" type="presOf" srcId="{577C67FF-E2F8-4022-A4DA-05BB379EC674}" destId="{2D6ED24E-D9D8-4427-A4B7-80A42BB9901D}" srcOrd="0" destOrd="0" presId="urn:microsoft.com/office/officeart/2005/8/layout/list1"/>
    <dgm:cxn modelId="{D4EC3C40-DD0B-4E40-A88E-609FA8705C4A}" type="presOf" srcId="{577C67FF-E2F8-4022-A4DA-05BB379EC674}" destId="{DFAAC4F5-1C61-4863-8C6C-42A7270FCDD3}" srcOrd="1" destOrd="0" presId="urn:microsoft.com/office/officeart/2005/8/layout/list1"/>
    <dgm:cxn modelId="{2FCBD91D-1898-4E3A-B5E0-FE5F5C33DD78}" srcId="{306BD543-F88F-4B1D-8011-A53AF8A2761D}" destId="{B53C20F4-8AEC-4101-A7DA-8BB3E1156EF9}" srcOrd="2" destOrd="0" parTransId="{8D68BFFC-93CD-457C-9284-14C20CA49A1D}" sibTransId="{C9F88F85-483C-4582-8826-F042AC999B54}"/>
    <dgm:cxn modelId="{3D4A01B6-0708-475B-9FD5-D745D830D979}" srcId="{306BD543-F88F-4B1D-8011-A53AF8A2761D}" destId="{0E1CD76B-9E0C-4F6E-9186-E4C0F940E33B}" srcOrd="4" destOrd="0" parTransId="{3E877F7C-A9CA-475D-AF68-BDCAF712B09A}" sibTransId="{4F83300C-637C-4374-8FEC-D9822DD167C2}"/>
    <dgm:cxn modelId="{D9772DD2-F9CC-4D48-AD73-0838D4410679}" type="presOf" srcId="{1C6D145A-6875-4B10-83AF-3D9813607422}" destId="{22CE158B-F4D0-4D02-A310-FD380C7B74FC}" srcOrd="1" destOrd="0" presId="urn:microsoft.com/office/officeart/2005/8/layout/list1"/>
    <dgm:cxn modelId="{38380955-11EC-4A9C-B87A-71C5B2D05DD0}" type="presOf" srcId="{306BD543-F88F-4B1D-8011-A53AF8A2761D}" destId="{2117EEFF-286A-4BC8-8596-62B9FC6DBE67}" srcOrd="0" destOrd="0" presId="urn:microsoft.com/office/officeart/2005/8/layout/list1"/>
    <dgm:cxn modelId="{E10C095B-FA80-45E6-869B-7145396E37B3}" srcId="{306BD543-F88F-4B1D-8011-A53AF8A2761D}" destId="{8A0D20ED-8875-48F9-8584-8AEA79135488}" srcOrd="3" destOrd="0" parTransId="{F7732C21-79CF-4325-AAA0-FF75BCF0D22F}" sibTransId="{98B3C296-0FE0-4F67-AF94-CD5E8D30C7A5}"/>
    <dgm:cxn modelId="{BD34CA15-5F43-4B6E-AE41-64B834A45546}" type="presOf" srcId="{B53C20F4-8AEC-4101-A7DA-8BB3E1156EF9}" destId="{2635A2BF-9140-4D32-A093-6CA1DC2467C3}" srcOrd="1" destOrd="0" presId="urn:microsoft.com/office/officeart/2005/8/layout/list1"/>
    <dgm:cxn modelId="{4E48E81B-CB5B-4BDF-8FCB-70FA2647400D}" srcId="{306BD543-F88F-4B1D-8011-A53AF8A2761D}" destId="{1C6D145A-6875-4B10-83AF-3D9813607422}" srcOrd="1" destOrd="0" parTransId="{C4FB238D-BD85-4BAD-A512-898D266A0ECD}" sibTransId="{4D0A3305-1DE7-446D-B601-0DA5948540FC}"/>
    <dgm:cxn modelId="{05DE7231-8D56-427C-97AC-044094DFD4AB}" type="presOf" srcId="{B53C20F4-8AEC-4101-A7DA-8BB3E1156EF9}" destId="{882F0672-24F3-46C8-AC50-C0F9F5295EB6}" srcOrd="0" destOrd="0" presId="urn:microsoft.com/office/officeart/2005/8/layout/list1"/>
    <dgm:cxn modelId="{887F88A3-083E-4B5C-8115-B8E3C56C0306}" type="presOf" srcId="{1C6D145A-6875-4B10-83AF-3D9813607422}" destId="{17AC5738-66A1-48AC-B7F0-492FFAEC7F4A}" srcOrd="0" destOrd="0" presId="urn:microsoft.com/office/officeart/2005/8/layout/list1"/>
    <dgm:cxn modelId="{33A0748F-7A77-4617-A128-841B71274981}" srcId="{306BD543-F88F-4B1D-8011-A53AF8A2761D}" destId="{577C67FF-E2F8-4022-A4DA-05BB379EC674}" srcOrd="0" destOrd="0" parTransId="{9AD4F96A-E52E-4F57-A1AE-1959347AD78D}" sibTransId="{8142AB9F-0704-4F71-892F-AEAE79B0F9F2}"/>
    <dgm:cxn modelId="{BECAE2B5-7300-42E9-B020-619B8B5EF34D}" type="presOf" srcId="{8A0D20ED-8875-48F9-8584-8AEA79135488}" destId="{334FAEB2-B69B-4633-988B-5B0659EC2ADC}" srcOrd="1" destOrd="0" presId="urn:microsoft.com/office/officeart/2005/8/layout/list1"/>
    <dgm:cxn modelId="{AD0BAAF2-B4DD-4CBC-BFDB-C288CED94CF2}" type="presOf" srcId="{0E1CD76B-9E0C-4F6E-9186-E4C0F940E33B}" destId="{663920BB-579E-4364-BB84-2E07A05E18F7}" srcOrd="1" destOrd="0" presId="urn:microsoft.com/office/officeart/2005/8/layout/list1"/>
    <dgm:cxn modelId="{55A84280-8AFC-4E1F-835D-580AD8D05DFB}" type="presOf" srcId="{8A0D20ED-8875-48F9-8584-8AEA79135488}" destId="{780FC944-C09D-4754-A4F3-0A2DEAC754C2}" srcOrd="0" destOrd="0" presId="urn:microsoft.com/office/officeart/2005/8/layout/list1"/>
    <dgm:cxn modelId="{CBDF21CB-276C-4C81-9678-D6BB35B5581D}" type="presParOf" srcId="{2117EEFF-286A-4BC8-8596-62B9FC6DBE67}" destId="{B96BEA1F-3663-4D67-B36C-F0FED26DAE89}" srcOrd="0" destOrd="0" presId="urn:microsoft.com/office/officeart/2005/8/layout/list1"/>
    <dgm:cxn modelId="{D8EE6A21-5129-4BA2-9E2A-F8E39FF84E5E}" type="presParOf" srcId="{B96BEA1F-3663-4D67-B36C-F0FED26DAE89}" destId="{2D6ED24E-D9D8-4427-A4B7-80A42BB9901D}" srcOrd="0" destOrd="0" presId="urn:microsoft.com/office/officeart/2005/8/layout/list1"/>
    <dgm:cxn modelId="{2D512280-DBB9-478E-9F40-5CDA94738BE6}" type="presParOf" srcId="{B96BEA1F-3663-4D67-B36C-F0FED26DAE89}" destId="{DFAAC4F5-1C61-4863-8C6C-42A7270FCDD3}" srcOrd="1" destOrd="0" presId="urn:microsoft.com/office/officeart/2005/8/layout/list1"/>
    <dgm:cxn modelId="{919DCA34-19B8-4924-A3D6-E3867B31FED2}" type="presParOf" srcId="{2117EEFF-286A-4BC8-8596-62B9FC6DBE67}" destId="{F9905FAA-FCF6-4492-BD5F-0C0894D3AF1C}" srcOrd="1" destOrd="0" presId="urn:microsoft.com/office/officeart/2005/8/layout/list1"/>
    <dgm:cxn modelId="{B8A74B2C-123A-4A9E-9824-4B1ADA443925}" type="presParOf" srcId="{2117EEFF-286A-4BC8-8596-62B9FC6DBE67}" destId="{1167BAE4-9129-46A4-9ECA-3554326A879C}" srcOrd="2" destOrd="0" presId="urn:microsoft.com/office/officeart/2005/8/layout/list1"/>
    <dgm:cxn modelId="{E45620D6-6DCB-4C53-95DA-B17191944123}" type="presParOf" srcId="{2117EEFF-286A-4BC8-8596-62B9FC6DBE67}" destId="{1540F14B-FC49-45EF-81BD-9F4B0D666746}" srcOrd="3" destOrd="0" presId="urn:microsoft.com/office/officeart/2005/8/layout/list1"/>
    <dgm:cxn modelId="{8522A2A0-4897-4816-B04F-2B658124DA15}" type="presParOf" srcId="{2117EEFF-286A-4BC8-8596-62B9FC6DBE67}" destId="{1D0C23AC-6E98-43D8-96D2-89F3ABCAF0B3}" srcOrd="4" destOrd="0" presId="urn:microsoft.com/office/officeart/2005/8/layout/list1"/>
    <dgm:cxn modelId="{C640B975-E9C1-454A-B06A-F4D2C503E7ED}" type="presParOf" srcId="{1D0C23AC-6E98-43D8-96D2-89F3ABCAF0B3}" destId="{17AC5738-66A1-48AC-B7F0-492FFAEC7F4A}" srcOrd="0" destOrd="0" presId="urn:microsoft.com/office/officeart/2005/8/layout/list1"/>
    <dgm:cxn modelId="{D32E67DB-B27B-4870-AFDF-E07E708E86B2}" type="presParOf" srcId="{1D0C23AC-6E98-43D8-96D2-89F3ABCAF0B3}" destId="{22CE158B-F4D0-4D02-A310-FD380C7B74FC}" srcOrd="1" destOrd="0" presId="urn:microsoft.com/office/officeart/2005/8/layout/list1"/>
    <dgm:cxn modelId="{13B766AF-9A3B-4529-8049-01E881F90E4C}" type="presParOf" srcId="{2117EEFF-286A-4BC8-8596-62B9FC6DBE67}" destId="{1B3B79B2-92A5-4BD0-ABD5-A4EB84A9AF90}" srcOrd="5" destOrd="0" presId="urn:microsoft.com/office/officeart/2005/8/layout/list1"/>
    <dgm:cxn modelId="{27327E03-47B9-4880-922B-C3C7BC1EB3DF}" type="presParOf" srcId="{2117EEFF-286A-4BC8-8596-62B9FC6DBE67}" destId="{137B8385-F18D-480C-A67E-08AD5F115EBB}" srcOrd="6" destOrd="0" presId="urn:microsoft.com/office/officeart/2005/8/layout/list1"/>
    <dgm:cxn modelId="{22FE38E6-AAE5-457B-BACB-CA9DAFB43A94}" type="presParOf" srcId="{2117EEFF-286A-4BC8-8596-62B9FC6DBE67}" destId="{329EFFA0-DE09-4A10-BCAF-D591546578B1}" srcOrd="7" destOrd="0" presId="urn:microsoft.com/office/officeart/2005/8/layout/list1"/>
    <dgm:cxn modelId="{E980EE6A-876F-4152-BAAD-D0CCB73CF7A5}" type="presParOf" srcId="{2117EEFF-286A-4BC8-8596-62B9FC6DBE67}" destId="{ED68DF6B-E9DF-40D8-B633-926D00C2207D}" srcOrd="8" destOrd="0" presId="urn:microsoft.com/office/officeart/2005/8/layout/list1"/>
    <dgm:cxn modelId="{FAF2320A-DA04-4BCA-9E97-C69AED90FCEF}" type="presParOf" srcId="{ED68DF6B-E9DF-40D8-B633-926D00C2207D}" destId="{882F0672-24F3-46C8-AC50-C0F9F5295EB6}" srcOrd="0" destOrd="0" presId="urn:microsoft.com/office/officeart/2005/8/layout/list1"/>
    <dgm:cxn modelId="{FD718E34-AD80-4553-9410-90411EC409C6}" type="presParOf" srcId="{ED68DF6B-E9DF-40D8-B633-926D00C2207D}" destId="{2635A2BF-9140-4D32-A093-6CA1DC2467C3}" srcOrd="1" destOrd="0" presId="urn:microsoft.com/office/officeart/2005/8/layout/list1"/>
    <dgm:cxn modelId="{27B2E1C3-00C1-4627-8044-FAAA5C92C0C9}" type="presParOf" srcId="{2117EEFF-286A-4BC8-8596-62B9FC6DBE67}" destId="{198AD70A-469B-4095-85F0-89E53EE34D68}" srcOrd="9" destOrd="0" presId="urn:microsoft.com/office/officeart/2005/8/layout/list1"/>
    <dgm:cxn modelId="{571E94CE-EC9A-40F4-8785-66FC2123D4E9}" type="presParOf" srcId="{2117EEFF-286A-4BC8-8596-62B9FC6DBE67}" destId="{6EC4F33A-0941-4ACB-8DF6-FAFE05BF59EE}" srcOrd="10" destOrd="0" presId="urn:microsoft.com/office/officeart/2005/8/layout/list1"/>
    <dgm:cxn modelId="{B3271100-3806-4FC4-B43E-03BC42EED414}" type="presParOf" srcId="{2117EEFF-286A-4BC8-8596-62B9FC6DBE67}" destId="{F8EF2949-0B0B-4967-80A9-6DCC090152CF}" srcOrd="11" destOrd="0" presId="urn:microsoft.com/office/officeart/2005/8/layout/list1"/>
    <dgm:cxn modelId="{3732FE19-13D3-40E5-A0F3-1D0F2771BA51}" type="presParOf" srcId="{2117EEFF-286A-4BC8-8596-62B9FC6DBE67}" destId="{A71B7949-63DC-4B04-93DB-A7CAC95A46A6}" srcOrd="12" destOrd="0" presId="urn:microsoft.com/office/officeart/2005/8/layout/list1"/>
    <dgm:cxn modelId="{1DAA5B91-0210-43CE-8DCE-20FA130A65D1}" type="presParOf" srcId="{A71B7949-63DC-4B04-93DB-A7CAC95A46A6}" destId="{780FC944-C09D-4754-A4F3-0A2DEAC754C2}" srcOrd="0" destOrd="0" presId="urn:microsoft.com/office/officeart/2005/8/layout/list1"/>
    <dgm:cxn modelId="{7D9E57F8-5621-4362-A78B-8C242FF1C912}" type="presParOf" srcId="{A71B7949-63DC-4B04-93DB-A7CAC95A46A6}" destId="{334FAEB2-B69B-4633-988B-5B0659EC2ADC}" srcOrd="1" destOrd="0" presId="urn:microsoft.com/office/officeart/2005/8/layout/list1"/>
    <dgm:cxn modelId="{9F6832E5-BA5B-459A-9997-B7BE317633C5}" type="presParOf" srcId="{2117EEFF-286A-4BC8-8596-62B9FC6DBE67}" destId="{A3586E7E-1751-4FDF-9841-DD5DFFE5744F}" srcOrd="13" destOrd="0" presId="urn:microsoft.com/office/officeart/2005/8/layout/list1"/>
    <dgm:cxn modelId="{6CA4F481-98EE-416F-A429-5E1EF695B1E4}" type="presParOf" srcId="{2117EEFF-286A-4BC8-8596-62B9FC6DBE67}" destId="{487CD523-F529-4E21-AAAA-F87B5481AACB}" srcOrd="14" destOrd="0" presId="urn:microsoft.com/office/officeart/2005/8/layout/list1"/>
    <dgm:cxn modelId="{0AF49A44-0AB4-4B4E-9260-44C9BD6827F6}" type="presParOf" srcId="{2117EEFF-286A-4BC8-8596-62B9FC6DBE67}" destId="{85505D86-1532-48C0-84BE-27F5E6D26567}" srcOrd="15" destOrd="0" presId="urn:microsoft.com/office/officeart/2005/8/layout/list1"/>
    <dgm:cxn modelId="{51F92377-9F8C-4382-9F8E-DCC4EFEF40E6}" type="presParOf" srcId="{2117EEFF-286A-4BC8-8596-62B9FC6DBE67}" destId="{63D8A200-57D5-4CAE-90FB-C072070D909E}" srcOrd="16" destOrd="0" presId="urn:microsoft.com/office/officeart/2005/8/layout/list1"/>
    <dgm:cxn modelId="{D958F21D-9ADE-496F-BD28-FC351B18DF05}" type="presParOf" srcId="{63D8A200-57D5-4CAE-90FB-C072070D909E}" destId="{29BB8DF0-76E8-477D-99B5-E6742BE83A4B}" srcOrd="0" destOrd="0" presId="urn:microsoft.com/office/officeart/2005/8/layout/list1"/>
    <dgm:cxn modelId="{D8070F09-B232-460C-B7B5-EE5EF6723F4F}" type="presParOf" srcId="{63D8A200-57D5-4CAE-90FB-C072070D909E}" destId="{663920BB-579E-4364-BB84-2E07A05E18F7}" srcOrd="1" destOrd="0" presId="urn:microsoft.com/office/officeart/2005/8/layout/list1"/>
    <dgm:cxn modelId="{37DD4FEC-ED3C-488D-BDA8-403C2812ECC6}" type="presParOf" srcId="{2117EEFF-286A-4BC8-8596-62B9FC6DBE67}" destId="{39E3BB75-6778-4DFB-A2A4-B8050BEFFA51}" srcOrd="17" destOrd="0" presId="urn:microsoft.com/office/officeart/2005/8/layout/list1"/>
    <dgm:cxn modelId="{B0106F2B-96E3-4435-8BCA-248301C94633}" type="presParOf" srcId="{2117EEFF-286A-4BC8-8596-62B9FC6DBE67}" destId="{7F4E6D4E-7C8D-4E57-B651-5476B5DC3C9E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DCB4FF1-4733-407D-95CE-2E9856C061E7}" type="doc">
      <dgm:prSet loTypeId="urn:microsoft.com/office/officeart/2005/8/layout/list1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4FD7E1E5-F4C7-439D-BDBF-30FA9F7ED5FB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bg1"/>
              </a:solidFill>
            </a:rPr>
            <a:t>представительные органы местного самоуправления здесь самостоятельны</a:t>
          </a:r>
          <a:endParaRPr lang="ru-RU" sz="1600" b="1" dirty="0">
            <a:solidFill>
              <a:schemeClr val="bg1"/>
            </a:solidFill>
          </a:endParaRPr>
        </a:p>
      </dgm:t>
    </dgm:pt>
    <dgm:pt modelId="{37D9EB07-5A87-4E2D-AF81-311F6E66FC45}" type="parTrans" cxnId="{9117D3F4-4FDF-4F3C-92E8-22477C9DABCA}">
      <dgm:prSet/>
      <dgm:spPr/>
      <dgm:t>
        <a:bodyPr/>
        <a:lstStyle/>
        <a:p>
          <a:endParaRPr lang="ru-RU"/>
        </a:p>
      </dgm:t>
    </dgm:pt>
    <dgm:pt modelId="{A2994CA2-D988-4981-B54D-1C3CE0B97AB2}" type="sibTrans" cxnId="{9117D3F4-4FDF-4F3C-92E8-22477C9DABCA}">
      <dgm:prSet/>
      <dgm:spPr/>
      <dgm:t>
        <a:bodyPr/>
        <a:lstStyle/>
        <a:p>
          <a:endParaRPr lang="ru-RU"/>
        </a:p>
      </dgm:t>
    </dgm:pt>
    <dgm:pt modelId="{255B4BE6-927A-4A67-A160-6ABBE5C6B126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bg1"/>
              </a:solidFill>
            </a:rPr>
            <a:t>отсутствует прямое подчинение нижестоящих органов местного самоуправления вышестоящим </a:t>
          </a:r>
          <a:endParaRPr lang="ru-RU" sz="1600" b="1" dirty="0">
            <a:solidFill>
              <a:schemeClr val="bg1"/>
            </a:solidFill>
          </a:endParaRPr>
        </a:p>
      </dgm:t>
    </dgm:pt>
    <dgm:pt modelId="{3670C6B9-9F92-4C0E-9FDE-65F89946ABD5}" type="parTrans" cxnId="{8A2A6EFC-4DD8-4861-9893-DC9D0F1FE603}">
      <dgm:prSet/>
      <dgm:spPr/>
      <dgm:t>
        <a:bodyPr/>
        <a:lstStyle/>
        <a:p>
          <a:endParaRPr lang="ru-RU"/>
        </a:p>
      </dgm:t>
    </dgm:pt>
    <dgm:pt modelId="{F4DE648E-79B0-4B7E-A99E-7D703410982C}" type="sibTrans" cxnId="{8A2A6EFC-4DD8-4861-9893-DC9D0F1FE603}">
      <dgm:prSet/>
      <dgm:spPr/>
      <dgm:t>
        <a:bodyPr/>
        <a:lstStyle/>
        <a:p>
          <a:endParaRPr lang="ru-RU"/>
        </a:p>
      </dgm:t>
    </dgm:pt>
    <dgm:pt modelId="{1B5CBF19-5C8C-453F-AA75-CF74ABDD723C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bg1"/>
              </a:solidFill>
            </a:rPr>
            <a:t>в рамках данной модели главная роль в управлении местными делами принадлежит не столько органу местного самоуправления в целом, сколько профильным комитетам и комиссиям</a:t>
          </a:r>
          <a:endParaRPr lang="ru-RU" sz="1600" b="1" dirty="0">
            <a:solidFill>
              <a:schemeClr val="bg1"/>
            </a:solidFill>
          </a:endParaRPr>
        </a:p>
      </dgm:t>
    </dgm:pt>
    <dgm:pt modelId="{AB04D82F-CE19-4227-ADE3-4AA181669AE9}" type="parTrans" cxnId="{92F4E5B1-863D-4D97-AE05-F395837AFF56}">
      <dgm:prSet/>
      <dgm:spPr/>
      <dgm:t>
        <a:bodyPr/>
        <a:lstStyle/>
        <a:p>
          <a:endParaRPr lang="ru-RU"/>
        </a:p>
      </dgm:t>
    </dgm:pt>
    <dgm:pt modelId="{9137595B-D4AD-4EF1-99FD-08A3C54E4977}" type="sibTrans" cxnId="{92F4E5B1-863D-4D97-AE05-F395837AFF56}">
      <dgm:prSet/>
      <dgm:spPr/>
      <dgm:t>
        <a:bodyPr/>
        <a:lstStyle/>
        <a:p>
          <a:endParaRPr lang="ru-RU"/>
        </a:p>
      </dgm:t>
    </dgm:pt>
    <dgm:pt modelId="{D18059FF-1C7D-4E88-BDAD-2D24F2E65B09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bg1"/>
              </a:solidFill>
            </a:rPr>
            <a:t>статус местных органов власти основан на общих принципах, унифицирован, но может варьироваться в зависимости от местных условий</a:t>
          </a:r>
          <a:endParaRPr lang="ru-RU" sz="1600" b="1" dirty="0">
            <a:solidFill>
              <a:schemeClr val="bg1"/>
            </a:solidFill>
          </a:endParaRPr>
        </a:p>
      </dgm:t>
    </dgm:pt>
    <dgm:pt modelId="{2A4BD923-2568-4C3E-95AA-921A35B0054B}" type="parTrans" cxnId="{BAD0A941-5826-4902-B789-0A7605DFE9E0}">
      <dgm:prSet/>
      <dgm:spPr/>
    </dgm:pt>
    <dgm:pt modelId="{4387DB2A-389A-4A77-8E05-85F83359E22D}" type="sibTrans" cxnId="{BAD0A941-5826-4902-B789-0A7605DFE9E0}">
      <dgm:prSet/>
      <dgm:spPr/>
    </dgm:pt>
    <dgm:pt modelId="{45319A88-C039-4DF8-8257-28ADCE54F81C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bg1"/>
              </a:solidFill>
            </a:rPr>
            <a:t>формирование всех органов МСУ происходит выборным путем</a:t>
          </a:r>
          <a:endParaRPr lang="ru-RU" sz="1600" b="1" dirty="0">
            <a:solidFill>
              <a:schemeClr val="bg1"/>
            </a:solidFill>
          </a:endParaRPr>
        </a:p>
      </dgm:t>
    </dgm:pt>
    <dgm:pt modelId="{3A36C67D-6E5C-4F0D-BFC8-2AA5A112BF7E}" type="parTrans" cxnId="{297C3430-C64F-4F66-A1FD-C997C4874DAF}">
      <dgm:prSet/>
      <dgm:spPr/>
    </dgm:pt>
    <dgm:pt modelId="{F306CC82-E117-4F0F-9398-9D1951BAFE67}" type="sibTrans" cxnId="{297C3430-C64F-4F66-A1FD-C997C4874DAF}">
      <dgm:prSet/>
      <dgm:spPr/>
    </dgm:pt>
    <dgm:pt modelId="{8DAB5700-2B43-4356-8AD0-37FD26898A5F}" type="pres">
      <dgm:prSet presAssocID="{6DCB4FF1-4733-407D-95CE-2E9856C061E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865CAF0-6CE4-46BF-B063-9994EE777975}" type="pres">
      <dgm:prSet presAssocID="{45319A88-C039-4DF8-8257-28ADCE54F81C}" presName="parentLin" presStyleCnt="0"/>
      <dgm:spPr/>
    </dgm:pt>
    <dgm:pt modelId="{8B572B4F-2288-4BAF-8662-D9F6E55AE2B2}" type="pres">
      <dgm:prSet presAssocID="{45319A88-C039-4DF8-8257-28ADCE54F81C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05C2F746-06E8-4E7B-848A-9C3734AF1D42}" type="pres">
      <dgm:prSet presAssocID="{45319A88-C039-4DF8-8257-28ADCE54F81C}" presName="parentText" presStyleLbl="node1" presStyleIdx="0" presStyleCnt="5" custScaleX="112897" custScaleY="8866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E410F2-9AF3-4F69-88B5-E0EF2A9EC012}" type="pres">
      <dgm:prSet presAssocID="{45319A88-C039-4DF8-8257-28ADCE54F81C}" presName="negativeSpace" presStyleCnt="0"/>
      <dgm:spPr/>
    </dgm:pt>
    <dgm:pt modelId="{AD45EE44-58B8-4AA2-A826-73CEEF8021C0}" type="pres">
      <dgm:prSet presAssocID="{45319A88-C039-4DF8-8257-28ADCE54F81C}" presName="childText" presStyleLbl="conFgAcc1" presStyleIdx="0" presStyleCnt="5">
        <dgm:presLayoutVars>
          <dgm:bulletEnabled val="1"/>
        </dgm:presLayoutVars>
      </dgm:prSet>
      <dgm:spPr/>
    </dgm:pt>
    <dgm:pt modelId="{C771938C-B53F-4B70-9804-E98B6E6EFF09}" type="pres">
      <dgm:prSet presAssocID="{F306CC82-E117-4F0F-9398-9D1951BAFE67}" presName="spaceBetweenRectangles" presStyleCnt="0"/>
      <dgm:spPr/>
    </dgm:pt>
    <dgm:pt modelId="{283CC048-45B1-44FF-B475-3DC7900FBFF9}" type="pres">
      <dgm:prSet presAssocID="{4FD7E1E5-F4C7-439D-BDBF-30FA9F7ED5FB}" presName="parentLin" presStyleCnt="0"/>
      <dgm:spPr/>
    </dgm:pt>
    <dgm:pt modelId="{7081B73A-D5A4-4388-BD6A-A5E1D7D67A50}" type="pres">
      <dgm:prSet presAssocID="{4FD7E1E5-F4C7-439D-BDBF-30FA9F7ED5FB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9FB2A1F1-F000-425D-A160-50951D0DD0B7}" type="pres">
      <dgm:prSet presAssocID="{4FD7E1E5-F4C7-439D-BDBF-30FA9F7ED5FB}" presName="parentText" presStyleLbl="node1" presStyleIdx="1" presStyleCnt="5" custScaleX="11289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8802EB-0D61-4175-B034-1D3746D975E4}" type="pres">
      <dgm:prSet presAssocID="{4FD7E1E5-F4C7-439D-BDBF-30FA9F7ED5FB}" presName="negativeSpace" presStyleCnt="0"/>
      <dgm:spPr/>
    </dgm:pt>
    <dgm:pt modelId="{D6448203-C789-4DA1-AE03-53EC366CA6EB}" type="pres">
      <dgm:prSet presAssocID="{4FD7E1E5-F4C7-439D-BDBF-30FA9F7ED5FB}" presName="childText" presStyleLbl="conFgAcc1" presStyleIdx="1" presStyleCnt="5">
        <dgm:presLayoutVars>
          <dgm:bulletEnabled val="1"/>
        </dgm:presLayoutVars>
      </dgm:prSet>
      <dgm:spPr/>
    </dgm:pt>
    <dgm:pt modelId="{D03F95CF-C044-4ED2-A59F-B0C4788FCF6F}" type="pres">
      <dgm:prSet presAssocID="{A2994CA2-D988-4981-B54D-1C3CE0B97AB2}" presName="spaceBetweenRectangles" presStyleCnt="0"/>
      <dgm:spPr/>
    </dgm:pt>
    <dgm:pt modelId="{6D418FD3-AF8B-47C8-A0FC-0CC548D21861}" type="pres">
      <dgm:prSet presAssocID="{255B4BE6-927A-4A67-A160-6ABBE5C6B126}" presName="parentLin" presStyleCnt="0"/>
      <dgm:spPr/>
    </dgm:pt>
    <dgm:pt modelId="{F3736DA2-9778-45C6-A2EE-3237E5E5990D}" type="pres">
      <dgm:prSet presAssocID="{255B4BE6-927A-4A67-A160-6ABBE5C6B126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CE76CE07-2263-4AFF-A7E2-4920A4A29384}" type="pres">
      <dgm:prSet presAssocID="{255B4BE6-927A-4A67-A160-6ABBE5C6B126}" presName="parentText" presStyleLbl="node1" presStyleIdx="2" presStyleCnt="5" custScaleX="11289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0F77CF-D8E0-4DB3-A9E6-EE11130F9A90}" type="pres">
      <dgm:prSet presAssocID="{255B4BE6-927A-4A67-A160-6ABBE5C6B126}" presName="negativeSpace" presStyleCnt="0"/>
      <dgm:spPr/>
    </dgm:pt>
    <dgm:pt modelId="{5678DAFD-3C17-40C9-8741-52DDA9677AEB}" type="pres">
      <dgm:prSet presAssocID="{255B4BE6-927A-4A67-A160-6ABBE5C6B126}" presName="childText" presStyleLbl="conFgAcc1" presStyleIdx="2" presStyleCnt="5">
        <dgm:presLayoutVars>
          <dgm:bulletEnabled val="1"/>
        </dgm:presLayoutVars>
      </dgm:prSet>
      <dgm:spPr/>
    </dgm:pt>
    <dgm:pt modelId="{B3D3FD82-0313-47EA-8A3B-CC6946306119}" type="pres">
      <dgm:prSet presAssocID="{F4DE648E-79B0-4B7E-A99E-7D703410982C}" presName="spaceBetweenRectangles" presStyleCnt="0"/>
      <dgm:spPr/>
    </dgm:pt>
    <dgm:pt modelId="{61311670-3086-40FC-B752-09A2982C8F04}" type="pres">
      <dgm:prSet presAssocID="{1B5CBF19-5C8C-453F-AA75-CF74ABDD723C}" presName="parentLin" presStyleCnt="0"/>
      <dgm:spPr/>
    </dgm:pt>
    <dgm:pt modelId="{0C81297E-E595-41EE-8FBE-C4B7E01A9A2E}" type="pres">
      <dgm:prSet presAssocID="{1B5CBF19-5C8C-453F-AA75-CF74ABDD723C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B395D4D9-EE0F-4E15-9D72-6ECF5F00A365}" type="pres">
      <dgm:prSet presAssocID="{1B5CBF19-5C8C-453F-AA75-CF74ABDD723C}" presName="parentText" presStyleLbl="node1" presStyleIdx="3" presStyleCnt="5" custScaleX="112897" custScaleY="14604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AB4BE7-9D41-41B9-866C-51E8128D26FA}" type="pres">
      <dgm:prSet presAssocID="{1B5CBF19-5C8C-453F-AA75-CF74ABDD723C}" presName="negativeSpace" presStyleCnt="0"/>
      <dgm:spPr/>
    </dgm:pt>
    <dgm:pt modelId="{426C2AAC-3526-4284-AC0A-93DB43A2F20B}" type="pres">
      <dgm:prSet presAssocID="{1B5CBF19-5C8C-453F-AA75-CF74ABDD723C}" presName="childText" presStyleLbl="conFgAcc1" presStyleIdx="3" presStyleCnt="5">
        <dgm:presLayoutVars>
          <dgm:bulletEnabled val="1"/>
        </dgm:presLayoutVars>
      </dgm:prSet>
      <dgm:spPr/>
    </dgm:pt>
    <dgm:pt modelId="{4A207B42-5ADC-4B31-89FF-4A3BB8D6C443}" type="pres">
      <dgm:prSet presAssocID="{9137595B-D4AD-4EF1-99FD-08A3C54E4977}" presName="spaceBetweenRectangles" presStyleCnt="0"/>
      <dgm:spPr/>
    </dgm:pt>
    <dgm:pt modelId="{19592866-E2FC-4567-8775-4D5D2ADC3A56}" type="pres">
      <dgm:prSet presAssocID="{D18059FF-1C7D-4E88-BDAD-2D24F2E65B09}" presName="parentLin" presStyleCnt="0"/>
      <dgm:spPr/>
    </dgm:pt>
    <dgm:pt modelId="{CD07530B-6505-4223-8B9D-49B7EB1606A3}" type="pres">
      <dgm:prSet presAssocID="{D18059FF-1C7D-4E88-BDAD-2D24F2E65B09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8C1D7CE2-35C0-4779-AEE3-ED7B3CEA989D}" type="pres">
      <dgm:prSet presAssocID="{D18059FF-1C7D-4E88-BDAD-2D24F2E65B09}" presName="parentText" presStyleLbl="node1" presStyleIdx="4" presStyleCnt="5" custScaleX="112897" custScaleY="1276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1C2308-E951-4361-9438-5468199A662A}" type="pres">
      <dgm:prSet presAssocID="{D18059FF-1C7D-4E88-BDAD-2D24F2E65B09}" presName="negativeSpace" presStyleCnt="0"/>
      <dgm:spPr/>
    </dgm:pt>
    <dgm:pt modelId="{6DD772DF-9C62-4D71-A99E-22780B2A96FD}" type="pres">
      <dgm:prSet presAssocID="{D18059FF-1C7D-4E88-BDAD-2D24F2E65B09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6D9D5DF1-7424-4808-88BB-44779AABBC3B}" type="presOf" srcId="{1B5CBF19-5C8C-453F-AA75-CF74ABDD723C}" destId="{0C81297E-E595-41EE-8FBE-C4B7E01A9A2E}" srcOrd="0" destOrd="0" presId="urn:microsoft.com/office/officeart/2005/8/layout/list1"/>
    <dgm:cxn modelId="{9117D3F4-4FDF-4F3C-92E8-22477C9DABCA}" srcId="{6DCB4FF1-4733-407D-95CE-2E9856C061E7}" destId="{4FD7E1E5-F4C7-439D-BDBF-30FA9F7ED5FB}" srcOrd="1" destOrd="0" parTransId="{37D9EB07-5A87-4E2D-AF81-311F6E66FC45}" sibTransId="{A2994CA2-D988-4981-B54D-1C3CE0B97AB2}"/>
    <dgm:cxn modelId="{99D5D312-2ADF-4E97-AE0F-90D4B393FEB0}" type="presOf" srcId="{D18059FF-1C7D-4E88-BDAD-2D24F2E65B09}" destId="{CD07530B-6505-4223-8B9D-49B7EB1606A3}" srcOrd="0" destOrd="0" presId="urn:microsoft.com/office/officeart/2005/8/layout/list1"/>
    <dgm:cxn modelId="{F05AEE28-A83E-4CB8-BD4F-CFEE80B13321}" type="presOf" srcId="{255B4BE6-927A-4A67-A160-6ABBE5C6B126}" destId="{CE76CE07-2263-4AFF-A7E2-4920A4A29384}" srcOrd="1" destOrd="0" presId="urn:microsoft.com/office/officeart/2005/8/layout/list1"/>
    <dgm:cxn modelId="{EBA8A4EC-3C32-4A4E-BE4D-45B100BFC868}" type="presOf" srcId="{255B4BE6-927A-4A67-A160-6ABBE5C6B126}" destId="{F3736DA2-9778-45C6-A2EE-3237E5E5990D}" srcOrd="0" destOrd="0" presId="urn:microsoft.com/office/officeart/2005/8/layout/list1"/>
    <dgm:cxn modelId="{EEDFBA7E-6964-48A3-A27B-63E7E903DA05}" type="presOf" srcId="{D18059FF-1C7D-4E88-BDAD-2D24F2E65B09}" destId="{8C1D7CE2-35C0-4779-AEE3-ED7B3CEA989D}" srcOrd="1" destOrd="0" presId="urn:microsoft.com/office/officeart/2005/8/layout/list1"/>
    <dgm:cxn modelId="{92F4E5B1-863D-4D97-AE05-F395837AFF56}" srcId="{6DCB4FF1-4733-407D-95CE-2E9856C061E7}" destId="{1B5CBF19-5C8C-453F-AA75-CF74ABDD723C}" srcOrd="3" destOrd="0" parTransId="{AB04D82F-CE19-4227-ADE3-4AA181669AE9}" sibTransId="{9137595B-D4AD-4EF1-99FD-08A3C54E4977}"/>
    <dgm:cxn modelId="{8A2A6EFC-4DD8-4861-9893-DC9D0F1FE603}" srcId="{6DCB4FF1-4733-407D-95CE-2E9856C061E7}" destId="{255B4BE6-927A-4A67-A160-6ABBE5C6B126}" srcOrd="2" destOrd="0" parTransId="{3670C6B9-9F92-4C0E-9FDE-65F89946ABD5}" sibTransId="{F4DE648E-79B0-4B7E-A99E-7D703410982C}"/>
    <dgm:cxn modelId="{297C3430-C64F-4F66-A1FD-C997C4874DAF}" srcId="{6DCB4FF1-4733-407D-95CE-2E9856C061E7}" destId="{45319A88-C039-4DF8-8257-28ADCE54F81C}" srcOrd="0" destOrd="0" parTransId="{3A36C67D-6E5C-4F0D-BFC8-2AA5A112BF7E}" sibTransId="{F306CC82-E117-4F0F-9398-9D1951BAFE67}"/>
    <dgm:cxn modelId="{D887790A-522C-4920-907C-34AAFA418751}" type="presOf" srcId="{6DCB4FF1-4733-407D-95CE-2E9856C061E7}" destId="{8DAB5700-2B43-4356-8AD0-37FD26898A5F}" srcOrd="0" destOrd="0" presId="urn:microsoft.com/office/officeart/2005/8/layout/list1"/>
    <dgm:cxn modelId="{1342A11E-993F-4F72-833B-D2D297996E6C}" type="presOf" srcId="{4FD7E1E5-F4C7-439D-BDBF-30FA9F7ED5FB}" destId="{7081B73A-D5A4-4388-BD6A-A5E1D7D67A50}" srcOrd="0" destOrd="0" presId="urn:microsoft.com/office/officeart/2005/8/layout/list1"/>
    <dgm:cxn modelId="{D603D387-6974-42CA-B382-A549D0EE4AA1}" type="presOf" srcId="{1B5CBF19-5C8C-453F-AA75-CF74ABDD723C}" destId="{B395D4D9-EE0F-4E15-9D72-6ECF5F00A365}" srcOrd="1" destOrd="0" presId="urn:microsoft.com/office/officeart/2005/8/layout/list1"/>
    <dgm:cxn modelId="{6BFA5FF4-85FE-43A5-9338-D6A55212E978}" type="presOf" srcId="{4FD7E1E5-F4C7-439D-BDBF-30FA9F7ED5FB}" destId="{9FB2A1F1-F000-425D-A160-50951D0DD0B7}" srcOrd="1" destOrd="0" presId="urn:microsoft.com/office/officeart/2005/8/layout/list1"/>
    <dgm:cxn modelId="{AE678D30-DD81-40C3-9C1B-A3425D9CCE19}" type="presOf" srcId="{45319A88-C039-4DF8-8257-28ADCE54F81C}" destId="{8B572B4F-2288-4BAF-8662-D9F6E55AE2B2}" srcOrd="0" destOrd="0" presId="urn:microsoft.com/office/officeart/2005/8/layout/list1"/>
    <dgm:cxn modelId="{BAD0A941-5826-4902-B789-0A7605DFE9E0}" srcId="{6DCB4FF1-4733-407D-95CE-2E9856C061E7}" destId="{D18059FF-1C7D-4E88-BDAD-2D24F2E65B09}" srcOrd="4" destOrd="0" parTransId="{2A4BD923-2568-4C3E-95AA-921A35B0054B}" sibTransId="{4387DB2A-389A-4A77-8E05-85F83359E22D}"/>
    <dgm:cxn modelId="{F9A8DC32-67EC-4920-ABAD-2875EE89394E}" type="presOf" srcId="{45319A88-C039-4DF8-8257-28ADCE54F81C}" destId="{05C2F746-06E8-4E7B-848A-9C3734AF1D42}" srcOrd="1" destOrd="0" presId="urn:microsoft.com/office/officeart/2005/8/layout/list1"/>
    <dgm:cxn modelId="{93A0E8AA-EE0E-4C72-80F8-E53E2CB60943}" type="presParOf" srcId="{8DAB5700-2B43-4356-8AD0-37FD26898A5F}" destId="{A865CAF0-6CE4-46BF-B063-9994EE777975}" srcOrd="0" destOrd="0" presId="urn:microsoft.com/office/officeart/2005/8/layout/list1"/>
    <dgm:cxn modelId="{062DDA17-D5D0-4B15-8642-1693406D4B4C}" type="presParOf" srcId="{A865CAF0-6CE4-46BF-B063-9994EE777975}" destId="{8B572B4F-2288-4BAF-8662-D9F6E55AE2B2}" srcOrd="0" destOrd="0" presId="urn:microsoft.com/office/officeart/2005/8/layout/list1"/>
    <dgm:cxn modelId="{B4A84968-68C0-4E2B-9BE3-DC9BAC55259D}" type="presParOf" srcId="{A865CAF0-6CE4-46BF-B063-9994EE777975}" destId="{05C2F746-06E8-4E7B-848A-9C3734AF1D42}" srcOrd="1" destOrd="0" presId="urn:microsoft.com/office/officeart/2005/8/layout/list1"/>
    <dgm:cxn modelId="{13C655C0-725C-4593-84CE-FC8DCA2F0FD4}" type="presParOf" srcId="{8DAB5700-2B43-4356-8AD0-37FD26898A5F}" destId="{E1E410F2-9AF3-4F69-88B5-E0EF2A9EC012}" srcOrd="1" destOrd="0" presId="urn:microsoft.com/office/officeart/2005/8/layout/list1"/>
    <dgm:cxn modelId="{FF8B175A-4B56-4735-9852-4A43662F4B06}" type="presParOf" srcId="{8DAB5700-2B43-4356-8AD0-37FD26898A5F}" destId="{AD45EE44-58B8-4AA2-A826-73CEEF8021C0}" srcOrd="2" destOrd="0" presId="urn:microsoft.com/office/officeart/2005/8/layout/list1"/>
    <dgm:cxn modelId="{9613D9C7-3FC3-4472-8D56-FACF77787701}" type="presParOf" srcId="{8DAB5700-2B43-4356-8AD0-37FD26898A5F}" destId="{C771938C-B53F-4B70-9804-E98B6E6EFF09}" srcOrd="3" destOrd="0" presId="urn:microsoft.com/office/officeart/2005/8/layout/list1"/>
    <dgm:cxn modelId="{0B558ED4-BDE8-4081-AD11-B0A42CA8B020}" type="presParOf" srcId="{8DAB5700-2B43-4356-8AD0-37FD26898A5F}" destId="{283CC048-45B1-44FF-B475-3DC7900FBFF9}" srcOrd="4" destOrd="0" presId="urn:microsoft.com/office/officeart/2005/8/layout/list1"/>
    <dgm:cxn modelId="{1AA023BF-1B89-4C2A-875E-1101386CAF79}" type="presParOf" srcId="{283CC048-45B1-44FF-B475-3DC7900FBFF9}" destId="{7081B73A-D5A4-4388-BD6A-A5E1D7D67A50}" srcOrd="0" destOrd="0" presId="urn:microsoft.com/office/officeart/2005/8/layout/list1"/>
    <dgm:cxn modelId="{D610D230-2426-4243-B627-B82711F8D876}" type="presParOf" srcId="{283CC048-45B1-44FF-B475-3DC7900FBFF9}" destId="{9FB2A1F1-F000-425D-A160-50951D0DD0B7}" srcOrd="1" destOrd="0" presId="urn:microsoft.com/office/officeart/2005/8/layout/list1"/>
    <dgm:cxn modelId="{84584840-8FBE-44AC-A3A2-C152DD882708}" type="presParOf" srcId="{8DAB5700-2B43-4356-8AD0-37FD26898A5F}" destId="{A28802EB-0D61-4175-B034-1D3746D975E4}" srcOrd="5" destOrd="0" presId="urn:microsoft.com/office/officeart/2005/8/layout/list1"/>
    <dgm:cxn modelId="{BB13E951-6CF5-45DF-9F15-42E26D8B5BE9}" type="presParOf" srcId="{8DAB5700-2B43-4356-8AD0-37FD26898A5F}" destId="{D6448203-C789-4DA1-AE03-53EC366CA6EB}" srcOrd="6" destOrd="0" presId="urn:microsoft.com/office/officeart/2005/8/layout/list1"/>
    <dgm:cxn modelId="{4B8A5E30-D39A-461A-90BF-B2C1D0757EB5}" type="presParOf" srcId="{8DAB5700-2B43-4356-8AD0-37FD26898A5F}" destId="{D03F95CF-C044-4ED2-A59F-B0C4788FCF6F}" srcOrd="7" destOrd="0" presId="urn:microsoft.com/office/officeart/2005/8/layout/list1"/>
    <dgm:cxn modelId="{272B4E99-B7B6-4EB0-B817-EDEF0306647A}" type="presParOf" srcId="{8DAB5700-2B43-4356-8AD0-37FD26898A5F}" destId="{6D418FD3-AF8B-47C8-A0FC-0CC548D21861}" srcOrd="8" destOrd="0" presId="urn:microsoft.com/office/officeart/2005/8/layout/list1"/>
    <dgm:cxn modelId="{ED11EAC2-8B5B-46D1-AE9E-F2CA99A28B90}" type="presParOf" srcId="{6D418FD3-AF8B-47C8-A0FC-0CC548D21861}" destId="{F3736DA2-9778-45C6-A2EE-3237E5E5990D}" srcOrd="0" destOrd="0" presId="urn:microsoft.com/office/officeart/2005/8/layout/list1"/>
    <dgm:cxn modelId="{AECBC77D-5521-4662-B067-B17B93D65BDF}" type="presParOf" srcId="{6D418FD3-AF8B-47C8-A0FC-0CC548D21861}" destId="{CE76CE07-2263-4AFF-A7E2-4920A4A29384}" srcOrd="1" destOrd="0" presId="urn:microsoft.com/office/officeart/2005/8/layout/list1"/>
    <dgm:cxn modelId="{637E09AC-E341-4DD8-AF40-07C993C3C3CC}" type="presParOf" srcId="{8DAB5700-2B43-4356-8AD0-37FD26898A5F}" destId="{DB0F77CF-D8E0-4DB3-A9E6-EE11130F9A90}" srcOrd="9" destOrd="0" presId="urn:microsoft.com/office/officeart/2005/8/layout/list1"/>
    <dgm:cxn modelId="{E508A9CF-2F7A-4E21-A0EA-C5844ED3B734}" type="presParOf" srcId="{8DAB5700-2B43-4356-8AD0-37FD26898A5F}" destId="{5678DAFD-3C17-40C9-8741-52DDA9677AEB}" srcOrd="10" destOrd="0" presId="urn:microsoft.com/office/officeart/2005/8/layout/list1"/>
    <dgm:cxn modelId="{739B751F-DCAE-4C1A-BF55-CDB12D746806}" type="presParOf" srcId="{8DAB5700-2B43-4356-8AD0-37FD26898A5F}" destId="{B3D3FD82-0313-47EA-8A3B-CC6946306119}" srcOrd="11" destOrd="0" presId="urn:microsoft.com/office/officeart/2005/8/layout/list1"/>
    <dgm:cxn modelId="{F755F7D9-1C0D-4A33-AFBD-19D7ADEED242}" type="presParOf" srcId="{8DAB5700-2B43-4356-8AD0-37FD26898A5F}" destId="{61311670-3086-40FC-B752-09A2982C8F04}" srcOrd="12" destOrd="0" presId="urn:microsoft.com/office/officeart/2005/8/layout/list1"/>
    <dgm:cxn modelId="{D4DF33E6-F06E-456E-98ED-2823319C8505}" type="presParOf" srcId="{61311670-3086-40FC-B752-09A2982C8F04}" destId="{0C81297E-E595-41EE-8FBE-C4B7E01A9A2E}" srcOrd="0" destOrd="0" presId="urn:microsoft.com/office/officeart/2005/8/layout/list1"/>
    <dgm:cxn modelId="{02C5FF47-5A8D-4E2A-B6E1-505BAFA7C900}" type="presParOf" srcId="{61311670-3086-40FC-B752-09A2982C8F04}" destId="{B395D4D9-EE0F-4E15-9D72-6ECF5F00A365}" srcOrd="1" destOrd="0" presId="urn:microsoft.com/office/officeart/2005/8/layout/list1"/>
    <dgm:cxn modelId="{C8CCF358-DB4E-411A-9ED2-1C52E5755D7D}" type="presParOf" srcId="{8DAB5700-2B43-4356-8AD0-37FD26898A5F}" destId="{30AB4BE7-9D41-41B9-866C-51E8128D26FA}" srcOrd="13" destOrd="0" presId="urn:microsoft.com/office/officeart/2005/8/layout/list1"/>
    <dgm:cxn modelId="{04D070D8-40E1-421E-87BC-36A1941A7BAE}" type="presParOf" srcId="{8DAB5700-2B43-4356-8AD0-37FD26898A5F}" destId="{426C2AAC-3526-4284-AC0A-93DB43A2F20B}" srcOrd="14" destOrd="0" presId="urn:microsoft.com/office/officeart/2005/8/layout/list1"/>
    <dgm:cxn modelId="{01233A26-5DCE-48A2-81F3-333CFA2F3795}" type="presParOf" srcId="{8DAB5700-2B43-4356-8AD0-37FD26898A5F}" destId="{4A207B42-5ADC-4B31-89FF-4A3BB8D6C443}" srcOrd="15" destOrd="0" presId="urn:microsoft.com/office/officeart/2005/8/layout/list1"/>
    <dgm:cxn modelId="{09886553-1337-499E-A66B-F5C70B624A3F}" type="presParOf" srcId="{8DAB5700-2B43-4356-8AD0-37FD26898A5F}" destId="{19592866-E2FC-4567-8775-4D5D2ADC3A56}" srcOrd="16" destOrd="0" presId="urn:microsoft.com/office/officeart/2005/8/layout/list1"/>
    <dgm:cxn modelId="{7ABE7BCE-09F8-422D-8BA8-ADE7B23E4781}" type="presParOf" srcId="{19592866-E2FC-4567-8775-4D5D2ADC3A56}" destId="{CD07530B-6505-4223-8B9D-49B7EB1606A3}" srcOrd="0" destOrd="0" presId="urn:microsoft.com/office/officeart/2005/8/layout/list1"/>
    <dgm:cxn modelId="{2DBD00D0-42F3-4EFC-AB90-18A84978F6F6}" type="presParOf" srcId="{19592866-E2FC-4567-8775-4D5D2ADC3A56}" destId="{8C1D7CE2-35C0-4779-AEE3-ED7B3CEA989D}" srcOrd="1" destOrd="0" presId="urn:microsoft.com/office/officeart/2005/8/layout/list1"/>
    <dgm:cxn modelId="{02D60527-18E8-4949-A25D-4A1232D3082E}" type="presParOf" srcId="{8DAB5700-2B43-4356-8AD0-37FD26898A5F}" destId="{041C2308-E951-4361-9438-5468199A662A}" srcOrd="17" destOrd="0" presId="urn:microsoft.com/office/officeart/2005/8/layout/list1"/>
    <dgm:cxn modelId="{9455F626-463C-486A-BFED-005232E7C6CF}" type="presParOf" srcId="{8DAB5700-2B43-4356-8AD0-37FD26898A5F}" destId="{6DD772DF-9C62-4D71-A99E-22780B2A96FD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A831CCB-26EB-44AD-B675-CB644500EC0F}">
      <dsp:nvSpPr>
        <dsp:cNvPr id="0" name=""/>
        <dsp:cNvSpPr/>
      </dsp:nvSpPr>
      <dsp:spPr>
        <a:xfrm>
          <a:off x="7" y="428643"/>
          <a:ext cx="2339968" cy="2880243"/>
        </a:xfrm>
        <a:prstGeom prst="roundRect">
          <a:avLst>
            <a:gd name="adj" fmla="val 5000"/>
          </a:avLst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124460" bIns="0" numCol="1" spcCol="1270" anchor="t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b="1" kern="1200" dirty="0">
            <a:solidFill>
              <a:schemeClr val="bg1"/>
            </a:solidFill>
          </a:endParaRPr>
        </a:p>
      </dsp:txBody>
      <dsp:txXfrm rot="16200000">
        <a:off x="-946895" y="1375546"/>
        <a:ext cx="2361799" cy="467993"/>
      </dsp:txXfrm>
    </dsp:sp>
    <dsp:sp modelId="{48249D14-52CD-48C3-B5E2-5059D9442D0D}">
      <dsp:nvSpPr>
        <dsp:cNvPr id="0" name=""/>
        <dsp:cNvSpPr/>
      </dsp:nvSpPr>
      <dsp:spPr>
        <a:xfrm>
          <a:off x="490308" y="428643"/>
          <a:ext cx="1743276" cy="2880243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1435" rIns="0" bIns="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b="1" kern="1200" dirty="0" smtClean="0"/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b="1" kern="1200" dirty="0" smtClean="0"/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bg1"/>
              </a:solidFill>
            </a:rPr>
            <a:t>представительный орган муниципального образования</a:t>
          </a:r>
          <a:endParaRPr lang="ru-RU" sz="1500" b="1" kern="1200" dirty="0">
            <a:solidFill>
              <a:schemeClr val="bg1"/>
            </a:solidFill>
          </a:endParaRPr>
        </a:p>
      </dsp:txBody>
      <dsp:txXfrm>
        <a:off x="490308" y="428643"/>
        <a:ext cx="1743276" cy="2880243"/>
      </dsp:txXfrm>
    </dsp:sp>
    <dsp:sp modelId="{F3D73A2B-E450-4EE4-BD30-2FAF32F2410A}">
      <dsp:nvSpPr>
        <dsp:cNvPr id="0" name=""/>
        <dsp:cNvSpPr/>
      </dsp:nvSpPr>
      <dsp:spPr>
        <a:xfrm>
          <a:off x="2437224" y="447579"/>
          <a:ext cx="2160351" cy="2895080"/>
        </a:xfrm>
        <a:prstGeom prst="roundRect">
          <a:avLst>
            <a:gd name="adj" fmla="val 5000"/>
          </a:avLst>
        </a:prstGeom>
        <a:solidFill>
          <a:schemeClr val="accent4">
            <a:shade val="80000"/>
            <a:hueOff val="-58853"/>
            <a:satOff val="-1455"/>
            <a:lumOff val="832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71120" bIns="0" numCol="1" spcCol="1270" anchor="t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>
            <a:solidFill>
              <a:schemeClr val="bg1"/>
            </a:solidFill>
          </a:endParaRPr>
        </a:p>
      </dsp:txBody>
      <dsp:txXfrm rot="16200000">
        <a:off x="1466276" y="1418527"/>
        <a:ext cx="2373966" cy="432070"/>
      </dsp:txXfrm>
    </dsp:sp>
    <dsp:sp modelId="{52B154ED-491B-42C8-9624-FDA3EBE22B20}">
      <dsp:nvSpPr>
        <dsp:cNvPr id="0" name=""/>
        <dsp:cNvSpPr/>
      </dsp:nvSpPr>
      <dsp:spPr>
        <a:xfrm rot="5400000">
          <a:off x="2216873" y="2974207"/>
          <a:ext cx="467177" cy="397147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40B91D-3A13-4586-ADF8-62EA41C81867}">
      <dsp:nvSpPr>
        <dsp:cNvPr id="0" name=""/>
        <dsp:cNvSpPr/>
      </dsp:nvSpPr>
      <dsp:spPr>
        <a:xfrm>
          <a:off x="2904624" y="447579"/>
          <a:ext cx="1609462" cy="289508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 smtClean="0">
            <a:solidFill>
              <a:schemeClr val="bg1"/>
            </a:solidFill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 smtClean="0">
            <a:solidFill>
              <a:schemeClr val="bg1"/>
            </a:solidFill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глава муниципального образования</a:t>
          </a:r>
          <a:endParaRPr lang="ru-RU" sz="1600" b="1" kern="1200" dirty="0">
            <a:solidFill>
              <a:schemeClr val="bg1"/>
            </a:solidFill>
          </a:endParaRPr>
        </a:p>
      </dsp:txBody>
      <dsp:txXfrm>
        <a:off x="2904624" y="447579"/>
        <a:ext cx="1609462" cy="2895080"/>
      </dsp:txXfrm>
    </dsp:sp>
    <dsp:sp modelId="{6271A820-5126-47D7-8604-85A9FD2E0A9A}">
      <dsp:nvSpPr>
        <dsp:cNvPr id="0" name=""/>
        <dsp:cNvSpPr/>
      </dsp:nvSpPr>
      <dsp:spPr>
        <a:xfrm>
          <a:off x="4711822" y="474617"/>
          <a:ext cx="2045099" cy="2813840"/>
        </a:xfrm>
        <a:prstGeom prst="roundRect">
          <a:avLst>
            <a:gd name="adj" fmla="val 5000"/>
          </a:avLst>
        </a:prstGeom>
        <a:solidFill>
          <a:schemeClr val="accent4">
            <a:shade val="80000"/>
            <a:hueOff val="-117705"/>
            <a:satOff val="-2910"/>
            <a:lumOff val="166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71120" bIns="0" numCol="1" spcCol="1270" anchor="t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>
            <a:solidFill>
              <a:schemeClr val="bg1"/>
            </a:solidFill>
          </a:endParaRPr>
        </a:p>
      </dsp:txBody>
      <dsp:txXfrm rot="16200000">
        <a:off x="3762658" y="1423782"/>
        <a:ext cx="2307348" cy="409019"/>
      </dsp:txXfrm>
    </dsp:sp>
    <dsp:sp modelId="{75C4C98D-E73B-42F9-AAD3-73E631345C78}">
      <dsp:nvSpPr>
        <dsp:cNvPr id="0" name=""/>
        <dsp:cNvSpPr/>
      </dsp:nvSpPr>
      <dsp:spPr>
        <a:xfrm rot="5400000">
          <a:off x="4469893" y="2974207"/>
          <a:ext cx="467177" cy="397147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-88279"/>
              <a:satOff val="-2183"/>
              <a:lumOff val="1249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89DEDE-D655-48F4-B164-CC3B39BD16BA}">
      <dsp:nvSpPr>
        <dsp:cNvPr id="0" name=""/>
        <dsp:cNvSpPr/>
      </dsp:nvSpPr>
      <dsp:spPr>
        <a:xfrm>
          <a:off x="5164527" y="474617"/>
          <a:ext cx="1523599" cy="281384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 smtClean="0">
            <a:solidFill>
              <a:schemeClr val="bg1"/>
            </a:solidFill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 smtClean="0">
            <a:solidFill>
              <a:schemeClr val="bg1"/>
            </a:solidFill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местная администрация</a:t>
          </a:r>
          <a:endParaRPr lang="ru-RU" sz="1600" b="1" kern="1200" dirty="0">
            <a:solidFill>
              <a:schemeClr val="bg1"/>
            </a:solidFill>
          </a:endParaRPr>
        </a:p>
      </dsp:txBody>
      <dsp:txXfrm>
        <a:off x="5164527" y="474617"/>
        <a:ext cx="1523599" cy="2813840"/>
      </dsp:txXfrm>
    </dsp:sp>
    <dsp:sp modelId="{6E837F97-6EA6-4EDF-B33E-400BDCA96560}">
      <dsp:nvSpPr>
        <dsp:cNvPr id="0" name=""/>
        <dsp:cNvSpPr/>
      </dsp:nvSpPr>
      <dsp:spPr>
        <a:xfrm>
          <a:off x="6832592" y="500066"/>
          <a:ext cx="2311400" cy="2763481"/>
        </a:xfrm>
        <a:prstGeom prst="roundRect">
          <a:avLst>
            <a:gd name="adj" fmla="val 5000"/>
          </a:avLst>
        </a:prstGeom>
        <a:solidFill>
          <a:schemeClr val="accent4">
            <a:shade val="80000"/>
            <a:hueOff val="-176558"/>
            <a:satOff val="-4365"/>
            <a:lumOff val="2498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71120" bIns="0" numCol="1" spcCol="1270" anchor="t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>
            <a:solidFill>
              <a:schemeClr val="bg1"/>
            </a:solidFill>
          </a:endParaRPr>
        </a:p>
      </dsp:txBody>
      <dsp:txXfrm rot="16200000">
        <a:off x="5930704" y="1401954"/>
        <a:ext cx="2266055" cy="462280"/>
      </dsp:txXfrm>
    </dsp:sp>
    <dsp:sp modelId="{F28CB001-6641-4ADE-914C-B7A6D17D4A6D}">
      <dsp:nvSpPr>
        <dsp:cNvPr id="0" name=""/>
        <dsp:cNvSpPr/>
      </dsp:nvSpPr>
      <dsp:spPr>
        <a:xfrm rot="5400000">
          <a:off x="6607661" y="2974207"/>
          <a:ext cx="467177" cy="397147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-176558"/>
              <a:satOff val="-4365"/>
              <a:lumOff val="2498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B3156A-2C87-4366-8DD7-94C0D926D26F}">
      <dsp:nvSpPr>
        <dsp:cNvPr id="0" name=""/>
        <dsp:cNvSpPr/>
      </dsp:nvSpPr>
      <dsp:spPr>
        <a:xfrm>
          <a:off x="7319250" y="500066"/>
          <a:ext cx="1721993" cy="276348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 smtClean="0">
            <a:solidFill>
              <a:schemeClr val="bg1"/>
            </a:solidFill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 smtClean="0">
            <a:solidFill>
              <a:schemeClr val="bg1"/>
            </a:solidFill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контрольный орган муниципального образования</a:t>
          </a:r>
          <a:endParaRPr lang="ru-RU" sz="1600" b="1" kern="1200" dirty="0">
            <a:solidFill>
              <a:schemeClr val="bg1"/>
            </a:solidFill>
          </a:endParaRPr>
        </a:p>
      </dsp:txBody>
      <dsp:txXfrm>
        <a:off x="7319250" y="500066"/>
        <a:ext cx="1721993" cy="276348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3C85635-F269-48CC-9E5A-92767B5919E3}">
      <dsp:nvSpPr>
        <dsp:cNvPr id="0" name=""/>
        <dsp:cNvSpPr/>
      </dsp:nvSpPr>
      <dsp:spPr>
        <a:xfrm rot="5400000">
          <a:off x="-135647" y="254940"/>
          <a:ext cx="904317" cy="6330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5400000">
        <a:off x="-135647" y="254940"/>
        <a:ext cx="904317" cy="633021"/>
      </dsp:txXfrm>
    </dsp:sp>
    <dsp:sp modelId="{34192EC7-3F30-419C-8A03-4E849DF6D46B}">
      <dsp:nvSpPr>
        <dsp:cNvPr id="0" name=""/>
        <dsp:cNvSpPr/>
      </dsp:nvSpPr>
      <dsp:spPr>
        <a:xfrm rot="5400000">
          <a:off x="4144015" y="-3506552"/>
          <a:ext cx="817508" cy="783949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chemeClr val="bg1"/>
              </a:solidFill>
            </a:rPr>
            <a:t>Порядок формирования, срок полномочий, а также иные вопросы организации и деятельности органов местного самоуправления определяются уставом муниципального образования.</a:t>
          </a:r>
          <a:endParaRPr lang="ru-RU" sz="1600" b="1" kern="1200" dirty="0">
            <a:solidFill>
              <a:schemeClr val="bg1"/>
            </a:solidFill>
          </a:endParaRPr>
        </a:p>
      </dsp:txBody>
      <dsp:txXfrm rot="5400000">
        <a:off x="4144015" y="-3506552"/>
        <a:ext cx="817508" cy="7839496"/>
      </dsp:txXfrm>
    </dsp:sp>
    <dsp:sp modelId="{431B6108-0F99-463C-8079-9FA9E0DBD1A5}">
      <dsp:nvSpPr>
        <dsp:cNvPr id="0" name=""/>
        <dsp:cNvSpPr/>
      </dsp:nvSpPr>
      <dsp:spPr>
        <a:xfrm rot="5400000">
          <a:off x="-135647" y="1063749"/>
          <a:ext cx="904317" cy="6330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>
            <a:solidFill>
              <a:schemeClr val="bg1"/>
            </a:solidFill>
          </a:endParaRPr>
        </a:p>
      </dsp:txBody>
      <dsp:txXfrm rot="5400000">
        <a:off x="-135647" y="1063749"/>
        <a:ext cx="904317" cy="633021"/>
      </dsp:txXfrm>
    </dsp:sp>
    <dsp:sp modelId="{93EF1B10-EAA5-47B4-8DD5-643C47B0DC42}">
      <dsp:nvSpPr>
        <dsp:cNvPr id="0" name=""/>
        <dsp:cNvSpPr/>
      </dsp:nvSpPr>
      <dsp:spPr>
        <a:xfrm rot="5400000">
          <a:off x="4258866" y="-2697742"/>
          <a:ext cx="587806" cy="783949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chemeClr val="bg1"/>
              </a:solidFill>
            </a:rPr>
            <a:t>Органы местного самоуправления не входят в систему органов государственной власти.</a:t>
          </a:r>
          <a:endParaRPr lang="ru-RU" sz="1600" b="1" kern="1200" dirty="0">
            <a:solidFill>
              <a:schemeClr val="bg1"/>
            </a:solidFill>
          </a:endParaRPr>
        </a:p>
      </dsp:txBody>
      <dsp:txXfrm rot="5400000">
        <a:off x="4258866" y="-2697742"/>
        <a:ext cx="587806" cy="7839496"/>
      </dsp:txXfrm>
    </dsp:sp>
    <dsp:sp modelId="{1389FC67-36CC-4155-9405-EBD5CE8E7E13}">
      <dsp:nvSpPr>
        <dsp:cNvPr id="0" name=""/>
        <dsp:cNvSpPr/>
      </dsp:nvSpPr>
      <dsp:spPr>
        <a:xfrm rot="5400000">
          <a:off x="-135647" y="1872559"/>
          <a:ext cx="904317" cy="6330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>
            <a:solidFill>
              <a:schemeClr val="bg1"/>
            </a:solidFill>
          </a:endParaRPr>
        </a:p>
      </dsp:txBody>
      <dsp:txXfrm rot="5400000">
        <a:off x="-135647" y="1872559"/>
        <a:ext cx="904317" cy="633021"/>
      </dsp:txXfrm>
    </dsp:sp>
    <dsp:sp modelId="{ABA09C91-1306-4A53-B279-43D01B994F98}">
      <dsp:nvSpPr>
        <dsp:cNvPr id="0" name=""/>
        <dsp:cNvSpPr/>
      </dsp:nvSpPr>
      <dsp:spPr>
        <a:xfrm rot="5400000">
          <a:off x="4369007" y="-1888933"/>
          <a:ext cx="367525" cy="783949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chemeClr val="bg1"/>
              </a:solidFill>
            </a:rPr>
            <a:t>Экономическая и финансовая самостоятельность местного самоуправления;</a:t>
          </a:r>
          <a:endParaRPr lang="ru-RU" sz="1600" b="1" kern="1200" dirty="0">
            <a:solidFill>
              <a:schemeClr val="bg1"/>
            </a:solidFill>
          </a:endParaRPr>
        </a:p>
      </dsp:txBody>
      <dsp:txXfrm rot="5400000">
        <a:off x="4369007" y="-1888933"/>
        <a:ext cx="367525" cy="7839496"/>
      </dsp:txXfrm>
    </dsp:sp>
    <dsp:sp modelId="{1E81B14F-3CA5-4767-AC1A-B5357E09ED92}">
      <dsp:nvSpPr>
        <dsp:cNvPr id="0" name=""/>
        <dsp:cNvSpPr/>
      </dsp:nvSpPr>
      <dsp:spPr>
        <a:xfrm rot="5400000">
          <a:off x="-135647" y="2681368"/>
          <a:ext cx="904317" cy="6330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>
            <a:solidFill>
              <a:schemeClr val="bg1"/>
            </a:solidFill>
          </a:endParaRPr>
        </a:p>
      </dsp:txBody>
      <dsp:txXfrm rot="5400000">
        <a:off x="-135647" y="2681368"/>
        <a:ext cx="904317" cy="633021"/>
      </dsp:txXfrm>
    </dsp:sp>
    <dsp:sp modelId="{873FA19F-E3A7-453B-B2B2-4BDB9D710EF1}">
      <dsp:nvSpPr>
        <dsp:cNvPr id="0" name=""/>
        <dsp:cNvSpPr/>
      </dsp:nvSpPr>
      <dsp:spPr>
        <a:xfrm rot="5400000">
          <a:off x="4258866" y="-1080124"/>
          <a:ext cx="587806" cy="783949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chemeClr val="bg1"/>
              </a:solidFill>
            </a:rPr>
            <a:t>Принцип гласности, публичности в организации и функционировании местного самоуправления, его органов и должностных лиц;</a:t>
          </a:r>
          <a:endParaRPr lang="ru-RU" sz="1600" b="1" kern="1200" dirty="0">
            <a:solidFill>
              <a:schemeClr val="bg1"/>
            </a:solidFill>
          </a:endParaRPr>
        </a:p>
      </dsp:txBody>
      <dsp:txXfrm rot="5400000">
        <a:off x="4258866" y="-1080124"/>
        <a:ext cx="587806" cy="7839496"/>
      </dsp:txXfrm>
    </dsp:sp>
    <dsp:sp modelId="{9BB8E9BD-238C-4E1F-9648-48E91AA05541}">
      <dsp:nvSpPr>
        <dsp:cNvPr id="0" name=""/>
        <dsp:cNvSpPr/>
      </dsp:nvSpPr>
      <dsp:spPr>
        <a:xfrm rot="5400000">
          <a:off x="-135647" y="3490177"/>
          <a:ext cx="904317" cy="6330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>
            <a:solidFill>
              <a:schemeClr val="bg1"/>
            </a:solidFill>
          </a:endParaRPr>
        </a:p>
      </dsp:txBody>
      <dsp:txXfrm rot="5400000">
        <a:off x="-135647" y="3490177"/>
        <a:ext cx="904317" cy="633021"/>
      </dsp:txXfrm>
    </dsp:sp>
    <dsp:sp modelId="{4FB78390-3FF7-47D4-8A45-655690E17C88}">
      <dsp:nvSpPr>
        <dsp:cNvPr id="0" name=""/>
        <dsp:cNvSpPr/>
      </dsp:nvSpPr>
      <dsp:spPr>
        <a:xfrm rot="5400000">
          <a:off x="4343552" y="-271314"/>
          <a:ext cx="418435" cy="783949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chemeClr val="bg1"/>
              </a:solidFill>
            </a:rPr>
            <a:t>Принцип государственной поддержки местного самоуправления</a:t>
          </a:r>
          <a:endParaRPr lang="ru-RU" sz="1600" b="1" kern="1200" dirty="0">
            <a:solidFill>
              <a:schemeClr val="bg1"/>
            </a:solidFill>
          </a:endParaRPr>
        </a:p>
      </dsp:txBody>
      <dsp:txXfrm rot="5400000">
        <a:off x="4343552" y="-271314"/>
        <a:ext cx="418435" cy="7839496"/>
      </dsp:txXfrm>
    </dsp:sp>
    <dsp:sp modelId="{B978CE05-C7C7-4E5F-81CF-FF1E37D8DF9D}">
      <dsp:nvSpPr>
        <dsp:cNvPr id="0" name=""/>
        <dsp:cNvSpPr/>
      </dsp:nvSpPr>
      <dsp:spPr>
        <a:xfrm rot="5400000">
          <a:off x="-135647" y="4298987"/>
          <a:ext cx="904317" cy="6330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>
            <a:solidFill>
              <a:schemeClr val="bg1"/>
            </a:solidFill>
          </a:endParaRPr>
        </a:p>
      </dsp:txBody>
      <dsp:txXfrm rot="5400000">
        <a:off x="-135647" y="4298987"/>
        <a:ext cx="904317" cy="633021"/>
      </dsp:txXfrm>
    </dsp:sp>
    <dsp:sp modelId="{29CF96C2-3789-49CA-A68A-A021C42F0A2A}">
      <dsp:nvSpPr>
        <dsp:cNvPr id="0" name=""/>
        <dsp:cNvSpPr/>
      </dsp:nvSpPr>
      <dsp:spPr>
        <a:xfrm rot="5400000">
          <a:off x="4258866" y="537494"/>
          <a:ext cx="587806" cy="783949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chemeClr val="bg1"/>
              </a:solidFill>
            </a:rPr>
            <a:t>Наименования органов местного самоуправления устанавливаются законом субъекта РФ с учетом исторических и иных местных традиций.</a:t>
          </a:r>
          <a:endParaRPr lang="ru-RU" sz="1600" b="1" kern="1200" dirty="0">
            <a:solidFill>
              <a:schemeClr val="bg1"/>
            </a:solidFill>
          </a:endParaRPr>
        </a:p>
      </dsp:txBody>
      <dsp:txXfrm rot="5400000">
        <a:off x="4258866" y="537494"/>
        <a:ext cx="587806" cy="783949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01C8CAD-2FC9-468A-A465-4B8043AD9B55}">
      <dsp:nvSpPr>
        <dsp:cNvPr id="0" name=""/>
        <dsp:cNvSpPr/>
      </dsp:nvSpPr>
      <dsp:spPr>
        <a:xfrm>
          <a:off x="3883965" y="1495418"/>
          <a:ext cx="1800003" cy="11205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8844"/>
              </a:lnTo>
              <a:lnTo>
                <a:pt x="1800003" y="858844"/>
              </a:lnTo>
              <a:lnTo>
                <a:pt x="1800003" y="112050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C1B105-B09A-47B6-AAAF-532B37855EE7}">
      <dsp:nvSpPr>
        <dsp:cNvPr id="0" name=""/>
        <dsp:cNvSpPr/>
      </dsp:nvSpPr>
      <dsp:spPr>
        <a:xfrm>
          <a:off x="2231796" y="1495418"/>
          <a:ext cx="1652168" cy="1120503"/>
        </a:xfrm>
        <a:custGeom>
          <a:avLst/>
          <a:gdLst/>
          <a:ahLst/>
          <a:cxnLst/>
          <a:rect l="0" t="0" r="0" b="0"/>
          <a:pathLst>
            <a:path>
              <a:moveTo>
                <a:pt x="1652168" y="0"/>
              </a:moveTo>
              <a:lnTo>
                <a:pt x="1652168" y="858844"/>
              </a:lnTo>
              <a:lnTo>
                <a:pt x="0" y="858844"/>
              </a:lnTo>
              <a:lnTo>
                <a:pt x="0" y="112050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798920-3441-4DF7-9D63-4DB2B8B8A1D4}">
      <dsp:nvSpPr>
        <dsp:cNvPr id="0" name=""/>
        <dsp:cNvSpPr/>
      </dsp:nvSpPr>
      <dsp:spPr>
        <a:xfrm>
          <a:off x="2471713" y="-298142"/>
          <a:ext cx="2824504" cy="1793560"/>
        </a:xfrm>
        <a:prstGeom prst="roundRect">
          <a:avLst>
            <a:gd name="adj" fmla="val 10000"/>
          </a:avLst>
        </a:prstGeom>
        <a:gradFill rotWithShape="0">
          <a:gsLst>
            <a:gs pos="20000">
              <a:schemeClr val="accent2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427D96F-6980-4567-A44E-58FF8CA1AE4D}">
      <dsp:nvSpPr>
        <dsp:cNvPr id="0" name=""/>
        <dsp:cNvSpPr/>
      </dsp:nvSpPr>
      <dsp:spPr>
        <a:xfrm>
          <a:off x="2785547" y="0"/>
          <a:ext cx="2824504" cy="17935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bg1"/>
              </a:solidFill>
            </a:rPr>
            <a:t>МСУ в Европе</a:t>
          </a:r>
          <a:endParaRPr lang="ru-RU" sz="2300" b="1" kern="1200" dirty="0">
            <a:solidFill>
              <a:schemeClr val="bg1"/>
            </a:solidFill>
          </a:endParaRPr>
        </a:p>
      </dsp:txBody>
      <dsp:txXfrm>
        <a:off x="2785547" y="0"/>
        <a:ext cx="2824504" cy="1793560"/>
      </dsp:txXfrm>
    </dsp:sp>
    <dsp:sp modelId="{1CDAEB89-C399-4864-8B00-87F3C31367B8}">
      <dsp:nvSpPr>
        <dsp:cNvPr id="0" name=""/>
        <dsp:cNvSpPr/>
      </dsp:nvSpPr>
      <dsp:spPr>
        <a:xfrm>
          <a:off x="819544" y="2615921"/>
          <a:ext cx="2824504" cy="1793560"/>
        </a:xfrm>
        <a:prstGeom prst="roundRect">
          <a:avLst>
            <a:gd name="adj" fmla="val 10000"/>
          </a:avLst>
        </a:prstGeom>
        <a:gradFill rotWithShape="0">
          <a:gsLst>
            <a:gs pos="20000">
              <a:schemeClr val="accent4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8968D98-B2A7-46D9-B9FE-34699181D106}">
      <dsp:nvSpPr>
        <dsp:cNvPr id="0" name=""/>
        <dsp:cNvSpPr/>
      </dsp:nvSpPr>
      <dsp:spPr>
        <a:xfrm>
          <a:off x="1133378" y="2914063"/>
          <a:ext cx="2824504" cy="17935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1" kern="1200" dirty="0" smtClean="0"/>
            <a:t>Континентальная модель</a:t>
          </a:r>
          <a:endParaRPr lang="ru-RU" sz="2300" b="1" i="1" kern="1200" dirty="0"/>
        </a:p>
      </dsp:txBody>
      <dsp:txXfrm>
        <a:off x="1133378" y="2914063"/>
        <a:ext cx="2824504" cy="1793560"/>
      </dsp:txXfrm>
    </dsp:sp>
    <dsp:sp modelId="{64F74773-A7D2-4067-9407-17B6B66E5014}">
      <dsp:nvSpPr>
        <dsp:cNvPr id="0" name=""/>
        <dsp:cNvSpPr/>
      </dsp:nvSpPr>
      <dsp:spPr>
        <a:xfrm>
          <a:off x="4271716" y="2615921"/>
          <a:ext cx="2824504" cy="1793560"/>
        </a:xfrm>
        <a:prstGeom prst="roundRect">
          <a:avLst>
            <a:gd name="adj" fmla="val 10000"/>
          </a:avLst>
        </a:prstGeom>
        <a:gradFill rotWithShape="0">
          <a:gsLst>
            <a:gs pos="20000">
              <a:schemeClr val="accent4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52B029C-467D-4395-AC83-37B362B1AFA0}">
      <dsp:nvSpPr>
        <dsp:cNvPr id="0" name=""/>
        <dsp:cNvSpPr/>
      </dsp:nvSpPr>
      <dsp:spPr>
        <a:xfrm>
          <a:off x="4585550" y="2914063"/>
          <a:ext cx="2824504" cy="17935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1" kern="1200" dirty="0" smtClean="0"/>
            <a:t>Англосаксонская модель</a:t>
          </a:r>
          <a:endParaRPr lang="ru-RU" sz="2300" b="1" i="1" kern="1200" dirty="0"/>
        </a:p>
      </dsp:txBody>
      <dsp:txXfrm>
        <a:off x="4585550" y="2914063"/>
        <a:ext cx="2824504" cy="179356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167BAE4-9129-46A4-9ECA-3554326A879C}">
      <dsp:nvSpPr>
        <dsp:cNvPr id="0" name=""/>
        <dsp:cNvSpPr/>
      </dsp:nvSpPr>
      <dsp:spPr>
        <a:xfrm>
          <a:off x="0" y="542734"/>
          <a:ext cx="822960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AAC4F5-1C61-4863-8C6C-42A7270FCDD3}">
      <dsp:nvSpPr>
        <dsp:cNvPr id="0" name=""/>
        <dsp:cNvSpPr/>
      </dsp:nvSpPr>
      <dsp:spPr>
        <a:xfrm>
          <a:off x="411480" y="17277"/>
          <a:ext cx="6617972" cy="835416"/>
        </a:xfrm>
        <a:prstGeom prst="roundRect">
          <a:avLst/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наличие на данной территории чиновников государственной администрации, наблюдающих за деятельностью органов местного самоуправления</a:t>
          </a:r>
          <a:endParaRPr lang="ru-RU" sz="1600" b="1" kern="1200" dirty="0">
            <a:solidFill>
              <a:schemeClr val="bg1"/>
            </a:solidFill>
          </a:endParaRPr>
        </a:p>
      </dsp:txBody>
      <dsp:txXfrm>
        <a:off x="411480" y="17277"/>
        <a:ext cx="6617972" cy="835416"/>
      </dsp:txXfrm>
    </dsp:sp>
    <dsp:sp modelId="{137B8385-F18D-480C-A67E-08AD5F115EBB}">
      <dsp:nvSpPr>
        <dsp:cNvPr id="0" name=""/>
        <dsp:cNvSpPr/>
      </dsp:nvSpPr>
      <dsp:spPr>
        <a:xfrm>
          <a:off x="0" y="1305592"/>
          <a:ext cx="822960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alpha val="90000"/>
              <a:hueOff val="0"/>
              <a:satOff val="0"/>
              <a:lumOff val="0"/>
              <a:alphaOff val="-1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CE158B-F4D0-4D02-A310-FD380C7B74FC}">
      <dsp:nvSpPr>
        <dsp:cNvPr id="0" name=""/>
        <dsp:cNvSpPr/>
      </dsp:nvSpPr>
      <dsp:spPr>
        <a:xfrm>
          <a:off x="400024" y="1147891"/>
          <a:ext cx="6669531" cy="430218"/>
        </a:xfrm>
        <a:prstGeom prst="roundRect">
          <a:avLst/>
        </a:prstGeom>
        <a:solidFill>
          <a:schemeClr val="accent4">
            <a:alpha val="90000"/>
            <a:hueOff val="0"/>
            <a:satOff val="0"/>
            <a:lumOff val="0"/>
            <a:alphaOff val="-1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соподчиненность органов самоуправления различных уровней</a:t>
          </a:r>
          <a:endParaRPr lang="ru-RU" sz="1600" b="1" kern="1200" dirty="0">
            <a:solidFill>
              <a:schemeClr val="bg1"/>
            </a:solidFill>
          </a:endParaRPr>
        </a:p>
      </dsp:txBody>
      <dsp:txXfrm>
        <a:off x="400024" y="1147891"/>
        <a:ext cx="6669531" cy="430218"/>
      </dsp:txXfrm>
    </dsp:sp>
    <dsp:sp modelId="{6EC4F33A-0941-4ACB-8DF6-FAFE05BF59EE}">
      <dsp:nvSpPr>
        <dsp:cNvPr id="0" name=""/>
        <dsp:cNvSpPr/>
      </dsp:nvSpPr>
      <dsp:spPr>
        <a:xfrm>
          <a:off x="0" y="2258152"/>
          <a:ext cx="822960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35A2BF-9140-4D32-A093-6CA1DC2467C3}">
      <dsp:nvSpPr>
        <dsp:cNvPr id="0" name=""/>
        <dsp:cNvSpPr/>
      </dsp:nvSpPr>
      <dsp:spPr>
        <a:xfrm>
          <a:off x="411480" y="1948192"/>
          <a:ext cx="6617972" cy="619920"/>
        </a:xfrm>
        <a:prstGeom prst="roundRect">
          <a:avLst/>
        </a:prstGeom>
        <a:solidFill>
          <a:schemeClr val="accent4">
            <a:alpha val="90000"/>
            <a:hueOff val="0"/>
            <a:satOff val="0"/>
            <a:lumOff val="0"/>
            <a:alphaOff val="-2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использование принципов выборности и </a:t>
          </a:r>
          <a:r>
            <a:rPr lang="ru-RU" sz="1600" b="1" kern="1200" dirty="0" err="1" smtClean="0">
              <a:solidFill>
                <a:schemeClr val="bg1"/>
              </a:solidFill>
            </a:rPr>
            <a:t>назначаемости</a:t>
          </a:r>
          <a:r>
            <a:rPr lang="ru-RU" sz="1600" b="1" kern="1200" dirty="0" smtClean="0">
              <a:solidFill>
                <a:schemeClr val="bg1"/>
              </a:solidFill>
            </a:rPr>
            <a:t> при формировании органов местной власти</a:t>
          </a:r>
          <a:endParaRPr lang="ru-RU" sz="1600" b="1" kern="1200" dirty="0">
            <a:solidFill>
              <a:schemeClr val="bg1"/>
            </a:solidFill>
          </a:endParaRPr>
        </a:p>
      </dsp:txBody>
      <dsp:txXfrm>
        <a:off x="411480" y="1948192"/>
        <a:ext cx="6617972" cy="619920"/>
      </dsp:txXfrm>
    </dsp:sp>
    <dsp:sp modelId="{487CD523-F529-4E21-AAAA-F87B5481AACB}">
      <dsp:nvSpPr>
        <dsp:cNvPr id="0" name=""/>
        <dsp:cNvSpPr/>
      </dsp:nvSpPr>
      <dsp:spPr>
        <a:xfrm>
          <a:off x="0" y="3210712"/>
          <a:ext cx="8229600" cy="42297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alpha val="90000"/>
              <a:hueOff val="0"/>
              <a:satOff val="0"/>
              <a:lumOff val="0"/>
              <a:alphaOff val="-3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4FAEB2-B69B-4633-988B-5B0659EC2ADC}">
      <dsp:nvSpPr>
        <dsp:cNvPr id="0" name=""/>
        <dsp:cNvSpPr/>
      </dsp:nvSpPr>
      <dsp:spPr>
        <a:xfrm>
          <a:off x="411480" y="2900752"/>
          <a:ext cx="6617972" cy="619920"/>
        </a:xfrm>
        <a:prstGeom prst="roundRect">
          <a:avLst/>
        </a:prstGeom>
        <a:solidFill>
          <a:schemeClr val="accent4">
            <a:alpha val="90000"/>
            <a:hueOff val="0"/>
            <a:satOff val="0"/>
            <a:lumOff val="0"/>
            <a:alphaOff val="-3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унифицированный и подробно регламентированный статус местных органов власти</a:t>
          </a:r>
          <a:endParaRPr lang="ru-RU" sz="1600" b="1" kern="1200" dirty="0">
            <a:solidFill>
              <a:schemeClr val="bg1"/>
            </a:solidFill>
          </a:endParaRPr>
        </a:p>
      </dsp:txBody>
      <dsp:txXfrm>
        <a:off x="411480" y="2900752"/>
        <a:ext cx="6617972" cy="619920"/>
      </dsp:txXfrm>
    </dsp:sp>
    <dsp:sp modelId="{7F4E6D4E-7C8D-4E57-B651-5476B5DC3C9E}">
      <dsp:nvSpPr>
        <dsp:cNvPr id="0" name=""/>
        <dsp:cNvSpPr/>
      </dsp:nvSpPr>
      <dsp:spPr>
        <a:xfrm>
          <a:off x="0" y="4162047"/>
          <a:ext cx="822960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3920BB-579E-4364-BB84-2E07A05E18F7}">
      <dsp:nvSpPr>
        <dsp:cNvPr id="0" name=""/>
        <dsp:cNvSpPr/>
      </dsp:nvSpPr>
      <dsp:spPr>
        <a:xfrm>
          <a:off x="411480" y="3747091"/>
          <a:ext cx="6617972" cy="724915"/>
        </a:xfrm>
        <a:prstGeom prst="roundRect">
          <a:avLst/>
        </a:prstGeom>
        <a:solidFill>
          <a:schemeClr val="accent4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наличие контроля за деятельностью органов местного самоуправления со стороны представителей центральной администрации</a:t>
          </a:r>
          <a:endParaRPr lang="ru-RU" sz="1600" b="1" kern="1200" dirty="0">
            <a:solidFill>
              <a:schemeClr val="bg1"/>
            </a:solidFill>
          </a:endParaRPr>
        </a:p>
      </dsp:txBody>
      <dsp:txXfrm>
        <a:off x="411480" y="3747091"/>
        <a:ext cx="6617972" cy="724915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45EE44-58B8-4AA2-A826-73CEEF8021C0}">
      <dsp:nvSpPr>
        <dsp:cNvPr id="0" name=""/>
        <dsp:cNvSpPr/>
      </dsp:nvSpPr>
      <dsp:spPr>
        <a:xfrm>
          <a:off x="0" y="293056"/>
          <a:ext cx="82296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C2F746-06E8-4E7B-848A-9C3734AF1D42}">
      <dsp:nvSpPr>
        <dsp:cNvPr id="0" name=""/>
        <dsp:cNvSpPr/>
      </dsp:nvSpPr>
      <dsp:spPr>
        <a:xfrm>
          <a:off x="411480" y="76181"/>
          <a:ext cx="6503680" cy="497315"/>
        </a:xfrm>
        <a:prstGeom prst="round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формирование всех органов МСУ происходит выборным путем</a:t>
          </a:r>
          <a:endParaRPr lang="ru-RU" sz="1600" b="1" kern="1200" dirty="0">
            <a:solidFill>
              <a:schemeClr val="bg1"/>
            </a:solidFill>
          </a:endParaRPr>
        </a:p>
      </dsp:txBody>
      <dsp:txXfrm>
        <a:off x="411480" y="76181"/>
        <a:ext cx="6503680" cy="497315"/>
      </dsp:txXfrm>
    </dsp:sp>
    <dsp:sp modelId="{D6448203-C789-4DA1-AE03-53EC366CA6EB}">
      <dsp:nvSpPr>
        <dsp:cNvPr id="0" name=""/>
        <dsp:cNvSpPr/>
      </dsp:nvSpPr>
      <dsp:spPr>
        <a:xfrm>
          <a:off x="0" y="1154896"/>
          <a:ext cx="82296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8968"/>
              <a:satOff val="-1006"/>
              <a:lumOff val="642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B2A1F1-F000-425D-A160-50951D0DD0B7}">
      <dsp:nvSpPr>
        <dsp:cNvPr id="0" name=""/>
        <dsp:cNvSpPr/>
      </dsp:nvSpPr>
      <dsp:spPr>
        <a:xfrm>
          <a:off x="411480" y="874456"/>
          <a:ext cx="6503680" cy="560880"/>
        </a:xfrm>
        <a:prstGeom prst="roundRect">
          <a:avLst/>
        </a:prstGeom>
        <a:solidFill>
          <a:schemeClr val="accent2">
            <a:shade val="80000"/>
            <a:hueOff val="-8968"/>
            <a:satOff val="-1006"/>
            <a:lumOff val="642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представительные органы местного самоуправления здесь самостоятельны</a:t>
          </a:r>
          <a:endParaRPr lang="ru-RU" sz="1600" b="1" kern="1200" dirty="0">
            <a:solidFill>
              <a:schemeClr val="bg1"/>
            </a:solidFill>
          </a:endParaRPr>
        </a:p>
      </dsp:txBody>
      <dsp:txXfrm>
        <a:off x="411480" y="874456"/>
        <a:ext cx="6503680" cy="560880"/>
      </dsp:txXfrm>
    </dsp:sp>
    <dsp:sp modelId="{5678DAFD-3C17-40C9-8741-52DDA9677AEB}">
      <dsp:nvSpPr>
        <dsp:cNvPr id="0" name=""/>
        <dsp:cNvSpPr/>
      </dsp:nvSpPr>
      <dsp:spPr>
        <a:xfrm>
          <a:off x="0" y="2016736"/>
          <a:ext cx="82296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17936"/>
              <a:satOff val="-2012"/>
              <a:lumOff val="1284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76CE07-2263-4AFF-A7E2-4920A4A29384}">
      <dsp:nvSpPr>
        <dsp:cNvPr id="0" name=""/>
        <dsp:cNvSpPr/>
      </dsp:nvSpPr>
      <dsp:spPr>
        <a:xfrm>
          <a:off x="411480" y="1736296"/>
          <a:ext cx="6503680" cy="560880"/>
        </a:xfrm>
        <a:prstGeom prst="roundRect">
          <a:avLst/>
        </a:prstGeom>
        <a:solidFill>
          <a:schemeClr val="accent2">
            <a:shade val="80000"/>
            <a:hueOff val="-17936"/>
            <a:satOff val="-2012"/>
            <a:lumOff val="1284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отсутствует прямое подчинение нижестоящих органов местного самоуправления вышестоящим </a:t>
          </a:r>
          <a:endParaRPr lang="ru-RU" sz="1600" b="1" kern="1200" dirty="0">
            <a:solidFill>
              <a:schemeClr val="bg1"/>
            </a:solidFill>
          </a:endParaRPr>
        </a:p>
      </dsp:txBody>
      <dsp:txXfrm>
        <a:off x="411480" y="1736296"/>
        <a:ext cx="6503680" cy="560880"/>
      </dsp:txXfrm>
    </dsp:sp>
    <dsp:sp modelId="{426C2AAC-3526-4284-AC0A-93DB43A2F20B}">
      <dsp:nvSpPr>
        <dsp:cNvPr id="0" name=""/>
        <dsp:cNvSpPr/>
      </dsp:nvSpPr>
      <dsp:spPr>
        <a:xfrm>
          <a:off x="0" y="3136822"/>
          <a:ext cx="82296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26904"/>
              <a:satOff val="-3018"/>
              <a:lumOff val="1926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95D4D9-EE0F-4E15-9D72-6ECF5F00A365}">
      <dsp:nvSpPr>
        <dsp:cNvPr id="0" name=""/>
        <dsp:cNvSpPr/>
      </dsp:nvSpPr>
      <dsp:spPr>
        <a:xfrm>
          <a:off x="411480" y="2598136"/>
          <a:ext cx="6503680" cy="819125"/>
        </a:xfrm>
        <a:prstGeom prst="roundRect">
          <a:avLst/>
        </a:prstGeom>
        <a:solidFill>
          <a:schemeClr val="accent2">
            <a:shade val="80000"/>
            <a:hueOff val="-26904"/>
            <a:satOff val="-3018"/>
            <a:lumOff val="1926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в рамках данной модели главная роль в управлении местными делами принадлежит не столько органу местного самоуправления в целом, сколько профильным комитетам и комиссиям</a:t>
          </a:r>
          <a:endParaRPr lang="ru-RU" sz="1600" b="1" kern="1200" dirty="0">
            <a:solidFill>
              <a:schemeClr val="bg1"/>
            </a:solidFill>
          </a:endParaRPr>
        </a:p>
      </dsp:txBody>
      <dsp:txXfrm>
        <a:off x="411480" y="2598136"/>
        <a:ext cx="6503680" cy="819125"/>
      </dsp:txXfrm>
    </dsp:sp>
    <dsp:sp modelId="{6DD772DF-9C62-4D71-A99E-22780B2A96FD}">
      <dsp:nvSpPr>
        <dsp:cNvPr id="0" name=""/>
        <dsp:cNvSpPr/>
      </dsp:nvSpPr>
      <dsp:spPr>
        <a:xfrm>
          <a:off x="0" y="4153543"/>
          <a:ext cx="82296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35872"/>
              <a:satOff val="-4024"/>
              <a:lumOff val="2568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1D7CE2-35C0-4779-AEE3-ED7B3CEA989D}">
      <dsp:nvSpPr>
        <dsp:cNvPr id="0" name=""/>
        <dsp:cNvSpPr/>
      </dsp:nvSpPr>
      <dsp:spPr>
        <a:xfrm>
          <a:off x="411480" y="3718222"/>
          <a:ext cx="6503680" cy="715761"/>
        </a:xfrm>
        <a:prstGeom prst="roundRect">
          <a:avLst/>
        </a:prstGeom>
        <a:solidFill>
          <a:schemeClr val="accent2">
            <a:shade val="80000"/>
            <a:hueOff val="-35872"/>
            <a:satOff val="-4024"/>
            <a:lumOff val="2568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статус местных органов власти основан на общих принципах, унифицирован, но может варьироваться в зависимости от местных условий</a:t>
          </a:r>
          <a:endParaRPr lang="ru-RU" sz="1600" b="1" kern="1200" dirty="0">
            <a:solidFill>
              <a:schemeClr val="bg1"/>
            </a:solidFill>
          </a:endParaRPr>
        </a:p>
      </dsp:txBody>
      <dsp:txXfrm>
        <a:off x="411480" y="3718222"/>
        <a:ext cx="6503680" cy="7157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917CF-C6D5-4F6E-8AAF-03D759C1C8D3}" type="datetimeFigureOut">
              <a:rPr lang="ru-RU" smtClean="0"/>
              <a:pPr/>
              <a:t>02.03.2014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D1DB1-2B0A-4D54-A4EC-52A9E7A30D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917CF-C6D5-4F6E-8AAF-03D759C1C8D3}" type="datetimeFigureOut">
              <a:rPr lang="ru-RU" smtClean="0"/>
              <a:pPr/>
              <a:t>02.03.2014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D1DB1-2B0A-4D54-A4EC-52A9E7A30D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917CF-C6D5-4F6E-8AAF-03D759C1C8D3}" type="datetimeFigureOut">
              <a:rPr lang="ru-RU" smtClean="0"/>
              <a:pPr/>
              <a:t>02.03.2014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D1DB1-2B0A-4D54-A4EC-52A9E7A30D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917CF-C6D5-4F6E-8AAF-03D759C1C8D3}" type="datetimeFigureOut">
              <a:rPr lang="ru-RU" smtClean="0"/>
              <a:pPr/>
              <a:t>02.03.2014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D1DB1-2B0A-4D54-A4EC-52A9E7A30D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917CF-C6D5-4F6E-8AAF-03D759C1C8D3}" type="datetimeFigureOut">
              <a:rPr lang="ru-RU" smtClean="0"/>
              <a:pPr/>
              <a:t>02.03.2014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F1D1DB1-2B0A-4D54-A4EC-52A9E7A30D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917CF-C6D5-4F6E-8AAF-03D759C1C8D3}" type="datetimeFigureOut">
              <a:rPr lang="ru-RU" smtClean="0"/>
              <a:pPr/>
              <a:t>02.03.2014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D1DB1-2B0A-4D54-A4EC-52A9E7A30D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917CF-C6D5-4F6E-8AAF-03D759C1C8D3}" type="datetimeFigureOut">
              <a:rPr lang="ru-RU" smtClean="0"/>
              <a:pPr/>
              <a:t>02.03.2014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D1DB1-2B0A-4D54-A4EC-52A9E7A30D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917CF-C6D5-4F6E-8AAF-03D759C1C8D3}" type="datetimeFigureOut">
              <a:rPr lang="ru-RU" smtClean="0"/>
              <a:pPr/>
              <a:t>02.03.2014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D1DB1-2B0A-4D54-A4EC-52A9E7A30D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917CF-C6D5-4F6E-8AAF-03D759C1C8D3}" type="datetimeFigureOut">
              <a:rPr lang="ru-RU" smtClean="0"/>
              <a:pPr/>
              <a:t>02.03.2014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D1DB1-2B0A-4D54-A4EC-52A9E7A30D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917CF-C6D5-4F6E-8AAF-03D759C1C8D3}" type="datetimeFigureOut">
              <a:rPr lang="ru-RU" smtClean="0"/>
              <a:pPr/>
              <a:t>02.03.2014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D1DB1-2B0A-4D54-A4EC-52A9E7A30D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917CF-C6D5-4F6E-8AAF-03D759C1C8D3}" type="datetimeFigureOut">
              <a:rPr lang="ru-RU" smtClean="0"/>
              <a:pPr/>
              <a:t>02.03.2014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D1DB1-2B0A-4D54-A4EC-52A9E7A30D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2F917CF-C6D5-4F6E-8AAF-03D759C1C8D3}" type="datetimeFigureOut">
              <a:rPr lang="ru-RU" smtClean="0"/>
              <a:pPr/>
              <a:t>02.03.2014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F1D1DB1-2B0A-4D54-A4EC-52A9E7A30D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000108"/>
            <a:ext cx="8229600" cy="18288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«Сравнительный анализ моделей местного самоуправления в России и Европе»</a:t>
            </a:r>
            <a:endParaRPr lang="ru-RU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286124"/>
            <a:ext cx="6400800" cy="17526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Работа ученицы </a:t>
            </a:r>
            <a:r>
              <a:rPr lang="ru-RU" sz="2400" dirty="0" smtClean="0"/>
              <a:t>9 </a:t>
            </a:r>
            <a:r>
              <a:rPr lang="ru-RU" sz="2400" dirty="0" smtClean="0"/>
              <a:t>«А» класса </a:t>
            </a:r>
          </a:p>
          <a:p>
            <a:r>
              <a:rPr lang="ru-RU" sz="2400" dirty="0" err="1" smtClean="0"/>
              <a:t>Султановой</a:t>
            </a:r>
            <a:r>
              <a:rPr lang="ru-RU" sz="2400" dirty="0" smtClean="0"/>
              <a:t> </a:t>
            </a:r>
            <a:r>
              <a:rPr lang="ru-RU" sz="2400" dirty="0" err="1" smtClean="0"/>
              <a:t>Эмилии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214290"/>
            <a:ext cx="20584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ГБОУ СОШ № 639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00496" y="450057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 smtClean="0"/>
              <a:t>Научный руководитель </a:t>
            </a:r>
          </a:p>
          <a:p>
            <a:pPr algn="ctr"/>
            <a:r>
              <a:rPr lang="ru-RU" sz="2000" dirty="0" err="1" smtClean="0"/>
              <a:t>Шаламонова</a:t>
            </a:r>
            <a:r>
              <a:rPr lang="ru-RU" sz="2000" dirty="0" smtClean="0"/>
              <a:t> Татьяна Ивановна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5984" y="585789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Санкт-Петербург</a:t>
            </a:r>
          </a:p>
          <a:p>
            <a:pPr algn="ctr"/>
            <a:r>
              <a:rPr lang="ru-RU" dirty="0" smtClean="0"/>
              <a:t>2013-2014 </a:t>
            </a:r>
            <a:r>
              <a:rPr lang="ru-RU" dirty="0" err="1" smtClean="0"/>
              <a:t>уч</a:t>
            </a:r>
            <a:r>
              <a:rPr lang="ru-RU" dirty="0" smtClean="0"/>
              <a:t>. 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214289"/>
          <a:ext cx="8715436" cy="644071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53117"/>
                <a:gridCol w="4462319"/>
              </a:tblGrid>
              <a:tr h="811664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Система МСУ в </a:t>
                      </a:r>
                      <a:r>
                        <a:rPr lang="ru-RU" sz="2400" dirty="0" err="1" smtClean="0"/>
                        <a:t>Рф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Контанентальная</a:t>
                      </a:r>
                      <a:r>
                        <a:rPr lang="ru-RU" sz="2400" dirty="0" smtClean="0"/>
                        <a:t> модель МСУ</a:t>
                      </a:r>
                      <a:endParaRPr lang="ru-RU" sz="2400" dirty="0"/>
                    </a:p>
                  </a:txBody>
                  <a:tcPr/>
                </a:tc>
              </a:tr>
              <a:tr h="6665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Федерация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Характерна как для федерации, так и для унитарного государства</a:t>
                      </a:r>
                      <a:endParaRPr lang="ru-RU" dirty="0"/>
                    </a:p>
                  </a:txBody>
                  <a:tcPr/>
                </a:tc>
              </a:tr>
              <a:tr h="666513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выборности при  формирования органов МСУ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выборности и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назначаемости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при формировании органов МСУ</a:t>
                      </a:r>
                      <a:endParaRPr lang="ru-RU" dirty="0"/>
                    </a:p>
                  </a:txBody>
                  <a:tcPr/>
                </a:tc>
              </a:tr>
              <a:tr h="1237811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Статус местных органов власти основан на общих принципах, но может варьироваться в зависимости от уставов муниципального образования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Унифицированный и подробно регламентированный статус местных органов власти</a:t>
                      </a:r>
                      <a:endParaRPr lang="ru-RU" dirty="0"/>
                    </a:p>
                  </a:txBody>
                  <a:tcPr/>
                </a:tc>
              </a:tr>
              <a:tr h="952162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Отсутствует прямое соподчинение органов МСУ разных уровней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Сохраняется соподчиненность органов самоуправления различных уровней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2094757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Реализация полномочий органов МСУ подконтрольна государству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Предусматривается наличие на муниципальных территориях чиновников государственной администрации, наблюдающих за деятельностью органов местного самоуправления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88251"/>
          <a:ext cx="8643998" cy="66697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4842"/>
                <a:gridCol w="4429156"/>
              </a:tblGrid>
              <a:tr h="38762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Система МСУ </a:t>
                      </a:r>
                      <a:r>
                        <a:rPr lang="ru-RU" sz="2400" baseline="0" dirty="0" smtClean="0"/>
                        <a:t> в </a:t>
                      </a:r>
                      <a:r>
                        <a:rPr lang="ru-RU" sz="2400" dirty="0" smtClean="0"/>
                        <a:t> РФ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Англосаксонская</a:t>
                      </a:r>
                      <a:r>
                        <a:rPr lang="ru-RU" sz="2400" baseline="0" dirty="0" smtClean="0"/>
                        <a:t> модель МСУ</a:t>
                      </a:r>
                      <a:endParaRPr lang="ru-RU" sz="2400" dirty="0"/>
                    </a:p>
                  </a:txBody>
                  <a:tcPr/>
                </a:tc>
              </a:tr>
              <a:tr h="6690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Федерация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Федерация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955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выборности при  формирования органов МСУ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выборности при формировании органов МСУ</a:t>
                      </a:r>
                      <a:endParaRPr lang="ru-RU" dirty="0"/>
                    </a:p>
                  </a:txBody>
                  <a:tcPr/>
                </a:tc>
              </a:tr>
              <a:tr h="124251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Статус местных органов власти основан на общих принципах, но может варьироваться в зависимости от уставов муниципального образования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Статус местных органов власти основан на общих принципах, унифицирован, но может варьироваться в зависимости от местных условий</a:t>
                      </a:r>
                      <a:endParaRPr lang="ru-RU" dirty="0"/>
                    </a:p>
                  </a:txBody>
                  <a:tcPr/>
                </a:tc>
              </a:tr>
              <a:tr h="955777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Отсутствует прямое соподчинение органов МСУ разных уровней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Отсутствует прямое подчинение нижестоящих органов самоуправления вышестоящим</a:t>
                      </a:r>
                      <a:endParaRPr lang="ru-RU" dirty="0"/>
                    </a:p>
                  </a:txBody>
                  <a:tcPr/>
                </a:tc>
              </a:tr>
              <a:tr h="2389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Реализация полномочий органов МСУ подконтрольна государству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Избираемые населением органы местного самоуправления самостоятельны, то есть ни одна государственная инстанция не вправе корректировать их действия или руководить ими, когда они занимаются вопросами своей исключительной компетенции;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Выводы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smtClean="0"/>
              <a:t>В заключение </a:t>
            </a:r>
            <a:r>
              <a:rPr lang="ru-RU" sz="2400" dirty="0" smtClean="0"/>
              <a:t>следует сказать, что  проведя сравнительный анализ моделей МСУ в России и Европе, можно прийти к выводу о том, что российская система МСУ имеет общие черты как с континентальной, так и с англосаксонской моделями, однако, нельзя говорить о полном преобладании одной из них. Правильнее сказать, что в России реализовалась своеобразная, самобытная, комбинированная система местного самоуправления, которая вобрала в себя черты обеих европейских моделей.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7091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Спасибо </a:t>
            </a:r>
          </a:p>
          <a:p>
            <a:pPr algn="ctr">
              <a:buNone/>
            </a:pPr>
            <a:r>
              <a:rPr lang="ru-RU" sz="6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за</a:t>
            </a:r>
          </a:p>
          <a:p>
            <a:pPr algn="ctr">
              <a:buNone/>
            </a:pPr>
            <a:r>
              <a:rPr lang="ru-RU" sz="60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внимание</a:t>
            </a:r>
            <a:r>
              <a:rPr lang="ru-RU" sz="6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!</a:t>
            </a:r>
            <a:endParaRPr lang="ru-RU" sz="6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Введение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4"/>
            <a:ext cx="8329642" cy="4500594"/>
          </a:xfrm>
        </p:spPr>
        <p:txBody>
          <a:bodyPr>
            <a:normAutofit lnSpcReduction="10000"/>
          </a:bodyPr>
          <a:lstStyle/>
          <a:p>
            <a:r>
              <a:rPr lang="ru-RU" sz="2600" dirty="0" smtClean="0"/>
              <a:t> </a:t>
            </a:r>
            <a:r>
              <a:rPr lang="ru-RU" sz="2400" b="1" i="1" u="sng" dirty="0" smtClean="0"/>
              <a:t>Цель работы</a:t>
            </a:r>
            <a:r>
              <a:rPr lang="ru-RU" sz="2400" b="1" i="1" dirty="0" smtClean="0"/>
              <a:t>:  </a:t>
            </a:r>
            <a:r>
              <a:rPr lang="ru-RU" sz="2400" dirty="0" smtClean="0"/>
              <a:t>провести сравнительный  анализ  системы местного самоуправления в Российской Федерации и базовых моделей местного самоуправления в Европе и в заключении сделать вывод о том, какая же из базовых моделей, распространенных в Европе, наиболее близка к российской системе МСУ. </a:t>
            </a:r>
          </a:p>
          <a:p>
            <a:r>
              <a:rPr lang="ru-RU" sz="2400" b="1" i="1" u="sng" dirty="0" smtClean="0"/>
              <a:t>Задачи работы</a:t>
            </a:r>
            <a:r>
              <a:rPr lang="ru-RU" sz="2400" b="1" i="1" dirty="0" smtClean="0"/>
              <a:t>: </a:t>
            </a:r>
            <a:r>
              <a:rPr lang="ru-RU" sz="2400" dirty="0" smtClean="0"/>
              <a:t>исследовать теоретические основы местного самоуправления, рассмотреть особенности местного самоуправления в России, его принципы и правовые основы, а также выяснить и проанализировать характерные черты базовых европейских моделей местного самоуправления.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Теория местного самоуправления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2786082"/>
          </a:xfrm>
        </p:spPr>
        <p:txBody>
          <a:bodyPr>
            <a:normAutofit fontScale="92500"/>
          </a:bodyPr>
          <a:lstStyle/>
          <a:p>
            <a:r>
              <a:rPr lang="ru-RU" sz="2200" dirty="0" smtClean="0"/>
              <a:t>Теоретические основы учения о местном самоуправлении разработаны в первой половине XIX века Алексисом </a:t>
            </a:r>
            <a:r>
              <a:rPr lang="ru-RU" sz="2200" dirty="0" err="1" smtClean="0"/>
              <a:t>Токвилем</a:t>
            </a:r>
            <a:r>
              <a:rPr lang="ru-RU" sz="2200" dirty="0" smtClean="0"/>
              <a:t>, Рудольфом </a:t>
            </a:r>
            <a:r>
              <a:rPr lang="ru-RU" sz="2200" dirty="0" err="1" smtClean="0"/>
              <a:t>Гнейстом</a:t>
            </a:r>
            <a:r>
              <a:rPr lang="ru-RU" sz="2200" dirty="0" smtClean="0"/>
              <a:t>, </a:t>
            </a:r>
            <a:r>
              <a:rPr lang="ru-RU" sz="2200" dirty="0" err="1" smtClean="0"/>
              <a:t>Лоренцом</a:t>
            </a:r>
            <a:r>
              <a:rPr lang="ru-RU" sz="2200" dirty="0" smtClean="0"/>
              <a:t> Штейном, </a:t>
            </a:r>
            <a:r>
              <a:rPr lang="ru-RU" sz="2200" dirty="0" err="1" smtClean="0"/>
              <a:t>Паулем</a:t>
            </a:r>
            <a:r>
              <a:rPr lang="ru-RU" sz="2200" dirty="0" smtClean="0"/>
              <a:t> </a:t>
            </a:r>
            <a:r>
              <a:rPr lang="ru-RU" sz="2200" dirty="0" err="1" smtClean="0"/>
              <a:t>Лабандом</a:t>
            </a:r>
            <a:r>
              <a:rPr lang="ru-RU" sz="2200" dirty="0" smtClean="0"/>
              <a:t> и другими. Общественная теория самоуправления исходит из принципов признания свободы осуществления своих полномочий местными сообществами и союзами. Согласно государственной теории самоуправления местное самоуправление — одна из форм организации местного государственного управления.</a:t>
            </a:r>
            <a:endParaRPr lang="ru-RU" sz="2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3929067"/>
            <a:ext cx="173269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3929066"/>
            <a:ext cx="1802381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3929067"/>
            <a:ext cx="1718335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928662" y="6143644"/>
            <a:ext cx="1867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Алексис </a:t>
            </a:r>
            <a:r>
              <a:rPr lang="ru-RU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Токвиль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868" y="6143644"/>
            <a:ext cx="17484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Рудольф </a:t>
            </a:r>
            <a:r>
              <a:rPr lang="ru-RU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Гнейст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43636" y="6143644"/>
            <a:ext cx="16568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Лоренц Штейн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14480" y="928670"/>
            <a:ext cx="5786478" cy="92869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Организационные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основы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МСУ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РФ</a:t>
            </a:r>
            <a:endParaRPr lang="ru-RU" sz="2400" b="1" dirty="0">
              <a:solidFill>
                <a:schemeClr val="bg1"/>
              </a:solidFill>
              <a:latin typeface="Arial" pitchFamily="34" charset="0"/>
            </a:endParaRPr>
          </a:p>
          <a:p>
            <a:pPr algn="ctr"/>
            <a:endParaRPr lang="ru-RU" dirty="0"/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idx="1"/>
          </p:nvPr>
        </p:nvGraphicFramePr>
        <p:xfrm>
          <a:off x="0" y="2000241"/>
          <a:ext cx="9144000" cy="40719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500175"/>
          <a:ext cx="8472518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1571604" y="142852"/>
            <a:ext cx="585791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sz="2800" b="1" dirty="0" smtClean="0">
                <a:solidFill>
                  <a:schemeClr val="bg1"/>
                </a:solidFill>
              </a:rPr>
              <a:t>Принципы МСУ в РФ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571472" y="1000108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Скругленный прямоугольник 3"/>
          <p:cNvSpPr/>
          <p:nvPr/>
        </p:nvSpPr>
        <p:spPr>
          <a:xfrm>
            <a:off x="2214546" y="357166"/>
            <a:ext cx="4857784" cy="9144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sz="2400" b="1" i="1" dirty="0" smtClean="0">
                <a:solidFill>
                  <a:schemeClr val="bg1"/>
                </a:solidFill>
              </a:rPr>
              <a:t>Континентальная модель МСУ</a:t>
            </a:r>
            <a:endParaRPr lang="ru-RU" sz="24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Скругленный прямоугольник 3"/>
          <p:cNvSpPr/>
          <p:nvPr/>
        </p:nvSpPr>
        <p:spPr>
          <a:xfrm>
            <a:off x="2214546" y="357166"/>
            <a:ext cx="5214974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</a:rPr>
              <a:t>Англосаксонская модель МСУ</a:t>
            </a:r>
            <a:endParaRPr lang="ru-RU" sz="24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42852"/>
          <a:ext cx="8643998" cy="6538457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4119403"/>
                <a:gridCol w="4524595"/>
              </a:tblGrid>
              <a:tr h="566597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Континентальная модель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Англосаксонская модель</a:t>
                      </a:r>
                      <a:endParaRPr lang="ru-RU" sz="2400" dirty="0"/>
                    </a:p>
                  </a:txBody>
                  <a:tcPr/>
                </a:tc>
              </a:tr>
              <a:tr h="1214698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-унифицированный и подробно регламентированный статус местных органов власти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статус местных органов власти основан на общих принципах, унифицирован, но может варьироваться в зависимости от местных условий</a:t>
                      </a:r>
                      <a:endParaRPr lang="ru-RU" dirty="0"/>
                    </a:p>
                  </a:txBody>
                  <a:tcPr/>
                </a:tc>
              </a:tr>
              <a:tr h="2565098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latin typeface="+mn-lt"/>
                          <a:ea typeface="Times New Roman"/>
                        </a:rPr>
                        <a:t>-предусматривает наличие на муниципальных территориях чиновников государственной администрации, наблюдающих за деятельностью органов местного самоуправления.</a:t>
                      </a:r>
                      <a:endParaRPr lang="ru-RU" sz="1600" dirty="0">
                        <a:latin typeface="+mn-lt"/>
                        <a:ea typeface="Times New Roman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-избираемые населением органы местного самоуправления самостоятельны, то есть ни одна государственная инстанция не вправе корректировать их действия или руководить ими, когда они занимаются вопросами своей исключительной компетенции;  контроль, осуществляемый за деятельностью местных органов, носит косвенных характер - в основном через центральные министерства;</a:t>
                      </a:r>
                    </a:p>
                  </a:txBody>
                  <a:tcPr marL="114300" marR="114300" marT="0" marB="0"/>
                </a:tc>
              </a:tr>
              <a:tr h="1099562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-сохраняется соподчиненность органов самоуправления различных уровней,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-отсутствует прямое подчинение нижестоящих органов самоуправления вышестоящим</a:t>
                      </a:r>
                      <a:endParaRPr lang="ru-RU" dirty="0"/>
                    </a:p>
                  </a:txBody>
                  <a:tcPr/>
                </a:tc>
              </a:tr>
              <a:tr h="912027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использование принципов выборности и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назначаемости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при формировании органов местной власти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использование принципов выборности при формировании местных органов власти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1" name="Прямая соединительная линия 10"/>
          <p:cNvCxnSpPr/>
          <p:nvPr/>
        </p:nvCxnSpPr>
        <p:spPr>
          <a:xfrm rot="5400000" flipH="1" flipV="1">
            <a:off x="1107269" y="3321855"/>
            <a:ext cx="66437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648</TotalTime>
  <Words>824</Words>
  <Application>Microsoft Office PowerPoint</Application>
  <PresentationFormat>Экран (4:3)</PresentationFormat>
  <Paragraphs>90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«Сравнительный анализ моделей местного самоуправления в России и Европе»</vt:lpstr>
      <vt:lpstr>Введение</vt:lpstr>
      <vt:lpstr>Теория местного самоуправления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Выводы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Сравнительный анализ моделей местного самоуправления в России и европе</dc:title>
  <dc:creator>Миля</dc:creator>
  <cp:lastModifiedBy>Миля</cp:lastModifiedBy>
  <cp:revision>67</cp:revision>
  <dcterms:created xsi:type="dcterms:W3CDTF">2013-02-10T16:29:27Z</dcterms:created>
  <dcterms:modified xsi:type="dcterms:W3CDTF">2014-03-02T13:07:49Z</dcterms:modified>
</cp:coreProperties>
</file>