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9" d="100"/>
          <a:sy n="49" d="100"/>
        </p:scale>
        <p:origin x="-108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Mistral" panose="03090702030407020403" pitchFamily="66" charset="0"/>
              </a:rPr>
              <a:t>АЗБУКА ПРОФЕССИЙ</a:t>
            </a:r>
            <a:br>
              <a:rPr lang="ru-RU" dirty="0" smtClean="0">
                <a:latin typeface="Mistral" panose="03090702030407020403" pitchFamily="66" charset="0"/>
              </a:rPr>
            </a:br>
            <a:endParaRPr lang="ru-RU" dirty="0">
              <a:latin typeface="Mistral" panose="03090702030407020403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8795" y="3928056"/>
            <a:ext cx="10393250" cy="24212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Mistral" panose="03090702030407020403" pitchFamily="66" charset="0"/>
              </a:rPr>
              <a:t>ПРОЕКТ  2 «Б» КЛАССА</a:t>
            </a:r>
          </a:p>
          <a:p>
            <a:r>
              <a:rPr lang="ru-RU" sz="3200" dirty="0" smtClean="0">
                <a:latin typeface="Mistral" panose="03090702030407020403" pitchFamily="66" charset="0"/>
              </a:rPr>
              <a:t>ЛИЦЕЯ № 329 </a:t>
            </a:r>
          </a:p>
          <a:p>
            <a:r>
              <a:rPr lang="ru-RU" sz="3200" dirty="0" smtClean="0">
                <a:latin typeface="Mistral" panose="03090702030407020403" pitchFamily="66" charset="0"/>
              </a:rPr>
              <a:t>НЕВСКОГО РАЙОНА САНКТ-ПЕТЕРБУРГА</a:t>
            </a:r>
          </a:p>
          <a:p>
            <a:r>
              <a:rPr lang="ru-RU" sz="3200" dirty="0" smtClean="0">
                <a:latin typeface="Mistral" panose="03090702030407020403" pitchFamily="66" charset="0"/>
              </a:rPr>
              <a:t>КЛАССНЫЙ РУКОВОДИТЕЛЬ: КАЛИНИНА ТАТЬЯНА НИКОЛАЕВНА</a:t>
            </a:r>
            <a:endParaRPr lang="ru-RU" sz="32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64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67" y="328139"/>
            <a:ext cx="5893690" cy="61577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712" y="212760"/>
            <a:ext cx="4035902" cy="37676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4987" y="3213463"/>
            <a:ext cx="4557989" cy="327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137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63" y="2074647"/>
            <a:ext cx="5891348" cy="44185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0263" y="966651"/>
            <a:ext cx="110903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7030A0"/>
                </a:solidFill>
                <a:latin typeface="Mistral" panose="03090702030407020403" pitchFamily="66" charset="0"/>
              </a:rPr>
              <a:t>ПЕРЕВОРАЧИВАТЕЛЬ  ПИНГВИНОВ</a:t>
            </a:r>
            <a:endParaRPr lang="ru-RU" sz="6600" dirty="0">
              <a:solidFill>
                <a:srgbClr val="7030A0"/>
              </a:solidFill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746" y="2074647"/>
            <a:ext cx="5382048" cy="441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804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37" y="521431"/>
            <a:ext cx="8958587" cy="60592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660" y="302687"/>
            <a:ext cx="5074328" cy="627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664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69" y="281349"/>
            <a:ext cx="6445895" cy="52016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336" y="281349"/>
            <a:ext cx="9387951" cy="6436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57" y="1227089"/>
            <a:ext cx="11480484" cy="4545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2580" y="412141"/>
            <a:ext cx="8973461" cy="617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28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3669" y="600891"/>
            <a:ext cx="94313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 ЭТАП:</a:t>
            </a:r>
            <a:endParaRPr lang="ru-RU" sz="8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280" y="3095897"/>
            <a:ext cx="103719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  <a:latin typeface="Mistral" panose="03090702030407020403" pitchFamily="66" charset="0"/>
              </a:rPr>
              <a:t>КЕМ  Я  МЕЧТАЮ  СТАТЬ</a:t>
            </a:r>
            <a:endParaRPr lang="ru-RU" sz="8800" b="1" dirty="0">
              <a:solidFill>
                <a:srgbClr val="0070C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41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2892" y="483896"/>
            <a:ext cx="108782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Impact" panose="020B0806030902050204" pitchFamily="34" charset="0"/>
              </a:rPr>
              <a:t>Моя будущая </a:t>
            </a:r>
            <a:r>
              <a:rPr lang="ru-RU" sz="4000" dirty="0" smtClean="0">
                <a:latin typeface="Impact" panose="020B0806030902050204" pitchFamily="34" charset="0"/>
              </a:rPr>
              <a:t>профессия: инженер-конструктор</a:t>
            </a:r>
            <a:endParaRPr lang="ru-RU" sz="4000" dirty="0">
              <a:latin typeface="Impact" panose="020B080603090205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10" y="1191783"/>
            <a:ext cx="4423334" cy="3908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71" y="2595579"/>
            <a:ext cx="4364887" cy="3457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5716" y="1133962"/>
            <a:ext cx="4488775" cy="396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171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926" y="334740"/>
            <a:ext cx="6230652" cy="242641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33378" y="2761158"/>
            <a:ext cx="84337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Impact" panose="020B0806030902050204" pitchFamily="34" charset="0"/>
              </a:rPr>
              <a:t>Профессия – детский стоматолог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55" y="3530599"/>
            <a:ext cx="4639942" cy="29877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994" y="3474541"/>
            <a:ext cx="4598125" cy="304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622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487680"/>
            <a:ext cx="1112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Impact" pitchFamily="34" charset="0"/>
              </a:rPr>
              <a:t>МОЯ  БУДУЩАЯ  ПРОФЕССИЯ - ВЕТЕРИНАР</a:t>
            </a:r>
            <a:endParaRPr lang="ru-RU" sz="4400" dirty="0">
              <a:solidFill>
                <a:srgbClr val="FF0000"/>
              </a:solidFill>
              <a:latin typeface="Impact" pitchFamily="34" charset="0"/>
            </a:endParaRPr>
          </a:p>
        </p:txBody>
      </p:sp>
      <p:pic>
        <p:nvPicPr>
          <p:cNvPr id="1026" name="Picture 2" descr="C:\Users\6\Desktop\Детские работы\ветеринар\koshka_skostyl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268" y="1936277"/>
            <a:ext cx="5943600" cy="4462463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7791" y="1817621"/>
            <a:ext cx="57150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114" y="1222722"/>
            <a:ext cx="5303026" cy="536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52567" y="1245140"/>
            <a:ext cx="7836424" cy="523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74047" y="1223384"/>
            <a:ext cx="5262383" cy="5294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66607" y="1227909"/>
            <a:ext cx="4454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7030A0"/>
                </a:solidFill>
                <a:latin typeface="Mistral" panose="03090702030407020403" pitchFamily="66" charset="0"/>
              </a:rPr>
              <a:t>СПАСИБО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94514" y="2795452"/>
            <a:ext cx="12932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7030A0"/>
                </a:solidFill>
                <a:latin typeface="Mistral" panose="03090702030407020403" pitchFamily="66" charset="0"/>
              </a:rPr>
              <a:t>ЗА</a:t>
            </a:r>
            <a:endParaRPr lang="ru-RU" sz="8800" dirty="0">
              <a:solidFill>
                <a:srgbClr val="7030A0"/>
              </a:solidFill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62103" y="4493623"/>
            <a:ext cx="65314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7030A0"/>
                </a:solidFill>
                <a:latin typeface="Mistral" panose="03090702030407020403" pitchFamily="66" charset="0"/>
              </a:rPr>
              <a:t>ВНИМАНИЕ</a:t>
            </a:r>
            <a:endParaRPr lang="ru-RU" sz="8800" dirty="0">
              <a:solidFill>
                <a:srgbClr val="7030A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9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46975" y="579549"/>
            <a:ext cx="108053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ТРИ  ЭТАПА  ИЗУЧЕНИЯ  ПРОФЕССИЙ: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034" y="2086377"/>
            <a:ext cx="11269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Знакомство с профессиями родителей</a:t>
            </a:r>
            <a:endParaRPr lang="ru-RU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034" y="3229262"/>
            <a:ext cx="112690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Знакомство с редкими и необычными профессиями</a:t>
            </a:r>
            <a:endParaRPr lang="ru-RU" sz="4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034" y="5138670"/>
            <a:ext cx="11269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Кем я мечтаю стать в будущем</a:t>
            </a:r>
            <a:endParaRPr lang="ru-RU" sz="4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323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325" y="640080"/>
            <a:ext cx="50292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Результатом 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этапа стала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рукописная книга,</a:t>
            </a:r>
          </a:p>
          <a:p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озданная из интервью с нашими родителями </a:t>
            </a:r>
            <a:endParaRPr lang="ru-RU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6\AppData\Local\Microsoft\Windows\Temporary Internet Files\Content.IE5\PSHTR4ER\large_open_book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8439" y="1175657"/>
            <a:ext cx="6351473" cy="43837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433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2573" y="705394"/>
            <a:ext cx="6283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 ЭТАП:</a:t>
            </a:r>
            <a:endParaRPr lang="ru-RU" sz="6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137" y="2677886"/>
            <a:ext cx="1112955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4D4D4D"/>
                </a:solidFill>
                <a:latin typeface="Mistral" panose="03090702030407020403" pitchFamily="66" charset="0"/>
              </a:rPr>
              <a:t>РЕДКИЕ  И  НЕОБЫЧНЫЕ</a:t>
            </a:r>
          </a:p>
          <a:p>
            <a:pPr algn="ctr"/>
            <a:r>
              <a:rPr lang="ru-RU" sz="8800" dirty="0" smtClean="0">
                <a:solidFill>
                  <a:srgbClr val="4D4D4D"/>
                </a:solidFill>
                <a:latin typeface="Mistral" panose="03090702030407020403" pitchFamily="66" charset="0"/>
              </a:rPr>
              <a:t>ПРОФЕССИИ</a:t>
            </a:r>
            <a:endParaRPr lang="ru-RU" sz="8800" dirty="0">
              <a:solidFill>
                <a:srgbClr val="4D4D4D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87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5182" y="656491"/>
            <a:ext cx="8153401" cy="5809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5182" y="656491"/>
            <a:ext cx="8708366" cy="57999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6190" y="656491"/>
            <a:ext cx="8687358" cy="57835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61584" y="376813"/>
            <a:ext cx="8687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  <a:latin typeface="Mistral" panose="03090702030407020403" pitchFamily="66" charset="0"/>
              </a:rPr>
              <a:t>ЗАТАЛКИВАТЕЛЬ  В  МЕТРО</a:t>
            </a:r>
            <a:endParaRPr lang="ru-RU" sz="6600" dirty="0">
              <a:solidFill>
                <a:srgbClr val="00B05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39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3406" y="613954"/>
            <a:ext cx="98885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  <a:latin typeface="Mistral" panose="03090702030407020403" pitchFamily="66" charset="0"/>
              </a:rPr>
              <a:t>ИСПЫТАТЕЛЬ  ВОДЯНЫХ  ТРУБ</a:t>
            </a:r>
            <a:endParaRPr lang="ru-RU" sz="6600" dirty="0">
              <a:solidFill>
                <a:schemeClr val="accent4">
                  <a:lumMod val="75000"/>
                </a:schemeClr>
              </a:solidFill>
              <a:latin typeface="Mistral" panose="03090702030407020403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422" y="1624828"/>
            <a:ext cx="7299327" cy="48543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2902" y="1624828"/>
            <a:ext cx="6760424" cy="481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457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71" y="349517"/>
            <a:ext cx="6298172" cy="47188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864" y="440957"/>
            <a:ext cx="6090472" cy="609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352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9853" y="2429692"/>
            <a:ext cx="51859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Mistral" panose="03090702030407020403" pitchFamily="66" charset="0"/>
              </a:rPr>
              <a:t>И  ТОГДА…</a:t>
            </a:r>
            <a:endParaRPr lang="ru-RU" sz="9600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145" r="15438" b="45670"/>
          <a:stretch/>
        </p:blipFill>
        <p:spPr>
          <a:xfrm>
            <a:off x="470263" y="1299987"/>
            <a:ext cx="6836056" cy="5153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80960" y="2481943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Эльфрида</a:t>
            </a: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6366" y="352697"/>
            <a:ext cx="95228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Mistral" panose="03090702030407020403" pitchFamily="66" charset="0"/>
              </a:rPr>
              <a:t>ГАВКАЮЩИЙ  СЫЩИК  СОБАК</a:t>
            </a:r>
            <a:endParaRPr lang="ru-RU" sz="6600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14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Базис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531</TotalTime>
  <Words>107</Words>
  <Application>Microsoft Office PowerPoint</Application>
  <PresentationFormat>Произвольный</PresentationFormat>
  <Paragraphs>31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Базис</vt:lpstr>
      <vt:lpstr>АЗБУКА ПРОФЕССИЙ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ПРОФЕССИЙ</dc:title>
  <dc:creator>Татьяна Калинина</dc:creator>
  <cp:lastModifiedBy>Windows User</cp:lastModifiedBy>
  <cp:revision>35</cp:revision>
  <dcterms:created xsi:type="dcterms:W3CDTF">2015-02-23T04:14:00Z</dcterms:created>
  <dcterms:modified xsi:type="dcterms:W3CDTF">2015-02-26T05:45:57Z</dcterms:modified>
</cp:coreProperties>
</file>