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0" r:id="rId2"/>
    <p:sldId id="269" r:id="rId3"/>
    <p:sldId id="257" r:id="rId4"/>
    <p:sldId id="265" r:id="rId5"/>
    <p:sldId id="258" r:id="rId6"/>
    <p:sldId id="275" r:id="rId7"/>
    <p:sldId id="259" r:id="rId8"/>
    <p:sldId id="260" r:id="rId9"/>
    <p:sldId id="266" r:id="rId10"/>
    <p:sldId id="261" r:id="rId11"/>
    <p:sldId id="262" r:id="rId12"/>
    <p:sldId id="263" r:id="rId13"/>
    <p:sldId id="267" r:id="rId14"/>
    <p:sldId id="268" r:id="rId15"/>
    <p:sldId id="273" r:id="rId16"/>
    <p:sldId id="272" r:id="rId17"/>
    <p:sldId id="264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20" d="100"/>
          <a:sy n="20" d="100"/>
        </p:scale>
        <p:origin x="-1932" y="-14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9D934-C204-43B0-A8F2-DAD0DE4F6D4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33A55-55FC-4FF5-8215-8810D8369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33A55-55FC-4FF5-8215-8810D836980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C36C6B0-BE3C-4E61-8677-B421F44F4E7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D59FD08-9F8D-443F-BFE8-879D626E5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828800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Кем  я  хочу  стать?</a:t>
            </a:r>
            <a:endParaRPr lang="ru-RU" sz="5400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9698" name="Picture 2" descr="Spring, baby. KitaClub - &amp;lcy;&amp;ucy;&amp;chcy;&amp;shcy;&amp;icy;&amp;jcy; &amp;pcy;&amp;ocy;&amp;rcy;&amp;tcy;&amp;acy;&amp;lcy; &amp;dcy;&amp;lcy;&amp;yacy; &amp;dcy;&amp;iecy;&amp;vcy;&amp;ocy;&amp;chcy;&amp;iecy;&amp;kcy;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3813" y="3781160"/>
            <a:ext cx="3078387" cy="2456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ownloads\20150220_175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4083918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ownloads\фотограф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954304" y="1348968"/>
            <a:ext cx="530740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apf.mail.ru/cgi-bin/readmsg/DSC02936.JPG?id=14241939040000000113%3B0%3B3&amp;x-email=19anna74%40mail.ru&amp;exif=1&amp;bs=5859851&amp;bl=3473410&amp;ct=image%2Fjpeg&amp;cn=DSC02936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D:\Downloads\DSC02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32656"/>
            <a:ext cx="3816424" cy="3136387"/>
          </a:xfrm>
          <a:prstGeom prst="rect">
            <a:avLst/>
          </a:prstGeom>
          <a:noFill/>
        </p:spPr>
      </p:pic>
      <p:pic>
        <p:nvPicPr>
          <p:cNvPr id="21509" name="Picture 5" descr="D:\Downloads\DSC02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532698"/>
            <a:ext cx="4392488" cy="2918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20150225_192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20688"/>
            <a:ext cx="3723879" cy="496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20150215_112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9"/>
            <a:ext cx="3816424" cy="2862318"/>
          </a:xfrm>
          <a:prstGeom prst="rect">
            <a:avLst/>
          </a:prstGeom>
          <a:noFill/>
        </p:spPr>
      </p:pic>
      <p:pic>
        <p:nvPicPr>
          <p:cNvPr id="4099" name="Picture 3" descr="D:\Downloads\20150215_1128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620688"/>
            <a:ext cx="4057467" cy="3043100"/>
          </a:xfrm>
          <a:prstGeom prst="rect">
            <a:avLst/>
          </a:prstGeom>
          <a:noFill/>
        </p:spPr>
      </p:pic>
      <p:pic>
        <p:nvPicPr>
          <p:cNvPr id="4100" name="Picture 4" descr="D:\Downloads\20150215_1129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645024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kcy; &amp;scy;&amp;ocy;&amp;zcy;&amp;dcy;&amp;acy;&amp;vcy;&amp;acy;&amp;lcy;&amp;scy;&amp;yacy; &amp;fcy;&amp;icy;&amp;lcy;&amp;softcy;&amp;mcy; &quot;&amp;ncy;&amp;acy;&amp;zcy;&amp;acy;&amp;dcy; &amp;vcy; &amp;bcy;&amp;ucy;&amp;dcy;&amp;ucy;&amp;shchcy;&amp;iecy;&amp;iecy;&quot; - 5 &amp;Mcy;&amp;acy;&amp;rcy;&amp;tcy;&amp;acy; 2013 - &amp;Ncy;&amp;acy;&amp;zcy;&amp;acy;&amp;dcy; &amp;vcy; &amp;bcy;&amp;ucy;&amp;dcy;&amp;ucy;&amp;shchcy;&amp;iecy;&amp;iecy; (BttF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996952"/>
            <a:ext cx="3511954" cy="2358393"/>
          </a:xfrm>
          <a:prstGeom prst="rect">
            <a:avLst/>
          </a:prstGeom>
          <a:noFill/>
        </p:spPr>
      </p:pic>
      <p:pic>
        <p:nvPicPr>
          <p:cNvPr id="2" name="Picture 2" descr="D:\Downloads\IMG_18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36712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Downloads\IMG_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5766" y="596684"/>
            <a:ext cx="3906434" cy="5208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Downloads\IMG_3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3024336" cy="4536504"/>
          </a:xfrm>
          <a:prstGeom prst="rect">
            <a:avLst/>
          </a:prstGeom>
          <a:noFill/>
        </p:spPr>
      </p:pic>
      <p:pic>
        <p:nvPicPr>
          <p:cNvPr id="24579" name="Picture 3" descr="D:\Downloads\IMG_3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1631" y="1268760"/>
            <a:ext cx="2832315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1" dirty="0" smtClean="0"/>
              <a:t>Спасибо за внимание!</a:t>
            </a:r>
            <a:endParaRPr lang="ru-RU" b="0" i="1" dirty="0"/>
          </a:p>
        </p:txBody>
      </p:sp>
      <p:pic>
        <p:nvPicPr>
          <p:cNvPr id="32770" name="Picture 2" descr="http://www.tapeciarnia.pl/tapety/normalne/169121_kotek_ro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308254" cy="4112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Ocy;&amp;tcy;&amp;vcy;&amp;iecy;&amp;tcy;&amp;ycy;@Mail.Ru: &amp;Gcy;&amp;dcy;&amp;iecy; &amp;bcy;&amp;ycy; &amp;Vcy;&amp;ycy; &amp;khcy;&amp;ocy;&amp;tcy;&amp;iecy;&amp;lcy;&amp;icy; &amp;vcy;&amp;scy;&amp;tcy;&amp;rcy;&amp;iecy;&amp;tcy;&amp;icy;&amp;tcy;&amp;softcy; &amp;rcy;&amp;acy;&amp;scy;&amp;scy;&amp;vcy;&amp;iecy;&amp;tcy;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293885"/>
            <a:ext cx="8988425" cy="5799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pf.mail.ru/cgi-bin/readmsg?&amp;id=14248493300000000096;0;1&amp;mode=attachment&amp;bs=2315&amp;bl=287819&amp;ct=image/jpeg&amp;cn=IMG_1966.JPG&amp;cte=binary&amp;preview=1&amp;exif=1&amp;fx=305&amp;fy=2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apf.mail.ru/cgi-bin/readmsg?&amp;id=14248493300000000096;0;1&amp;mode=attachment&amp;bs=2315&amp;bl=287819&amp;ct=image/jpeg&amp;cn=IMG_1966.JPG&amp;cte=binary&amp;preview=1&amp;exif=1&amp;fx=305&amp;fy=2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D:\Downloads\IMG_19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63389"/>
            <a:ext cx="4680520" cy="6240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image-25-02-15-09-58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908720"/>
            <a:ext cx="4176689" cy="4968552"/>
          </a:xfrm>
          <a:prstGeom prst="rect">
            <a:avLst/>
          </a:prstGeom>
          <a:noFill/>
        </p:spPr>
      </p:pic>
      <p:pic>
        <p:nvPicPr>
          <p:cNvPr id="1027" name="Picture 3" descr="D:\Downloads\image-25-02-15-10-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824" y="1061864"/>
            <a:ext cx="3162267" cy="47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wnloads\image-24-02-15-09-5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3394472" cy="4525963"/>
          </a:xfrm>
          <a:prstGeom prst="rect">
            <a:avLst/>
          </a:prstGeom>
          <a:noFill/>
        </p:spPr>
      </p:pic>
      <p:sp>
        <p:nvSpPr>
          <p:cNvPr id="6148" name="AutoShape 4" descr="https://apf.mail.ru/cgi-bin/readmsg/image-24-02-15-09-56-1.jpeg?id=14248039760000000590%3B0%3B2&amp;x-email=19anna74%40mail.ru&amp;exif=1&amp;bs=684270&amp;bl=751019&amp;ct=image%2Fjpeg&amp;cn=image-24-02-15-09-56-1.jpe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D:\Downloads\image-24-02-15-09-56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wnloads\image-26-02-15-02-1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86029"/>
            <a:ext cx="3600400" cy="2689188"/>
          </a:xfrm>
          <a:prstGeom prst="rect">
            <a:avLst/>
          </a:prstGeom>
          <a:noFill/>
        </p:spPr>
      </p:pic>
      <p:pic>
        <p:nvPicPr>
          <p:cNvPr id="2051" name="Picture 3" descr="D:\Downloads\image-26-02-15-02-14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3203848" cy="428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D:\Downloads\P10401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744416" cy="4992555"/>
          </a:xfrm>
          <a:prstGeom prst="rect">
            <a:avLst/>
          </a:prstGeom>
          <a:noFill/>
        </p:spPr>
      </p:pic>
      <p:sp>
        <p:nvSpPr>
          <p:cNvPr id="16390" name="AutoShape 6" descr="https://apf.mail.ru/cgi-bin/readmsg?&amp;id=14247150400000000167;0;1&amp;mode=attachment&amp;bs=2079&amp;bl=4867966&amp;ct=image/jpeg&amp;cn=P1040100.JPG&amp;cte=binary&amp;preview=1&amp;exif=1&amp;fx=305&amp;fy=2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Picture 2" descr="D:\Downloads\P1040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2596"/>
            <a:ext cx="3960440" cy="535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D:\Downloads\IMG_5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032448" cy="6048672"/>
          </a:xfrm>
          <a:prstGeom prst="rect">
            <a:avLst/>
          </a:prstGeom>
          <a:noFill/>
        </p:spPr>
      </p:pic>
      <p:pic>
        <p:nvPicPr>
          <p:cNvPr id="17413" name="Picture 5" descr="D:\Downloads\IMG_56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4478" y="692696"/>
            <a:ext cx="3387962" cy="5477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wnloads\IMG_9246-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530225"/>
            <a:ext cx="3886087" cy="5472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586</TotalTime>
  <Words>10</Words>
  <Application>Microsoft Office PowerPoint</Application>
  <PresentationFormat>Экран (4:3)</PresentationFormat>
  <Paragraphs>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Кем  я  хочу  стать?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teacher</cp:lastModifiedBy>
  <cp:revision>60</cp:revision>
  <dcterms:created xsi:type="dcterms:W3CDTF">2015-02-25T07:51:16Z</dcterms:created>
  <dcterms:modified xsi:type="dcterms:W3CDTF">2015-02-27T08:35:32Z</dcterms:modified>
</cp:coreProperties>
</file>