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70" r:id="rId4"/>
    <p:sldId id="264" r:id="rId5"/>
    <p:sldId id="266" r:id="rId6"/>
    <p:sldId id="268" r:id="rId7"/>
    <p:sldId id="267" r:id="rId8"/>
    <p:sldId id="269" r:id="rId9"/>
    <p:sldId id="265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EF2DE-5CA3-44B0-B87C-6973537065E5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29062-4521-4C40-9E11-EF9F79ABE9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C7729-6E03-47FD-95DE-00E2B022D88E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3795A-439D-444F-AF20-CF9628A1E8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D3795A-439D-444F-AF20-CF9628A1E89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5CA138-6130-449D-A4D5-8A8A00138821}" type="datetimeFigureOut">
              <a:rPr lang="ru-RU" smtClean="0"/>
              <a:pPr/>
              <a:t>24.02.2015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39D519-CCE5-48D4-802A-1FC0D50E5BD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edge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357453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Профессия водитель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автобуса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</p:spPr>
        <p:txBody>
          <a:bodyPr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папа работает  в автобусном парке ПАССАЖИРАВТОТРАНС №1</a:t>
            </a:r>
          </a:p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водителем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dd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1398" y="2204864"/>
            <a:ext cx="2610482" cy="266429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 advTm="1538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5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7509" y="404664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035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83074" y="4509120"/>
            <a:ext cx="6462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Мой папа – водитель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профессионал!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5553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3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5612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5445224"/>
            <a:ext cx="8604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АВТОБУС  МОЕГО ПАПЫ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1510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к рейсу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SC03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1268760"/>
            <a:ext cx="4248472" cy="3240360"/>
          </a:xfrm>
          <a:prstGeom prst="rect">
            <a:avLst/>
          </a:prstGeom>
        </p:spPr>
      </p:pic>
      <p:pic>
        <p:nvPicPr>
          <p:cNvPr id="12" name="Рисунок 11" descr="DSC035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1268761"/>
            <a:ext cx="4248471" cy="3240360"/>
          </a:xfrm>
          <a:prstGeom prst="rect">
            <a:avLst/>
          </a:prstGeom>
        </p:spPr>
      </p:pic>
      <p:pic>
        <p:nvPicPr>
          <p:cNvPr id="1026" name="Picture 2" descr="D:\386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5301208"/>
            <a:ext cx="2678186" cy="17854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577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1751E-7 L 0.69097 4.11751E-7 " pathEditMode="relative" rAng="0" ptsTypes="AA">
                                      <p:cBhvr>
                                        <p:cTn id="10" dur="4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49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DSC035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41764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DSC035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068960"/>
            <a:ext cx="4547997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slesar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568453"/>
            <a:ext cx="2845458" cy="3289547"/>
          </a:xfrm>
          <a:prstGeom prst="rect">
            <a:avLst/>
          </a:prstGeom>
        </p:spPr>
      </p:pic>
    </p:spTree>
  </p:cSld>
  <p:clrMapOvr>
    <a:masterClrMapping/>
  </p:clrMapOvr>
  <p:transition spd="med" advTm="15647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ПАПА ВЫЕЗЖАЕТ НА РЕЙС</a:t>
            </a:r>
            <a:endParaRPr lang="ru-RU" sz="48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1" name="Рисунок 10" descr="DSC03580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942" r="5942" b="9990"/>
          <a:stretch>
            <a:fillRect/>
          </a:stretch>
        </p:blipFill>
        <p:spPr>
          <a:xfrm rot="420000">
            <a:off x="3287348" y="1257428"/>
            <a:ext cx="5053613" cy="3456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112-005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980728"/>
            <a:ext cx="2363755" cy="1772816"/>
          </a:xfrm>
          <a:prstGeom prst="rect">
            <a:avLst/>
          </a:prstGeom>
        </p:spPr>
      </p:pic>
      <p:pic>
        <p:nvPicPr>
          <p:cNvPr id="12" name="Рисунок 11" descr="0_5f3be_efa41f84_XL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996952"/>
            <a:ext cx="2699793" cy="1864246"/>
          </a:xfrm>
          <a:prstGeom prst="rect">
            <a:avLst/>
          </a:prstGeom>
        </p:spPr>
      </p:pic>
      <p:pic>
        <p:nvPicPr>
          <p:cNvPr id="13" name="Рисунок 12" descr="3112-009[1]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5011658"/>
            <a:ext cx="2815261" cy="1846342"/>
          </a:xfrm>
          <a:prstGeom prst="rect">
            <a:avLst/>
          </a:prstGeom>
        </p:spPr>
      </p:pic>
    </p:spTree>
  </p:cSld>
  <p:clrMapOvr>
    <a:masterClrMapping/>
  </p:clrMapOvr>
  <p:transition spd="med" advTm="16037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52392584_2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88640"/>
            <a:ext cx="2483768" cy="3168352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6" name="Рисунок 5" descr="77245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524250"/>
            <a:ext cx="4248472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m_users_img-272588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260648"/>
            <a:ext cx="3710186" cy="32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524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9[1]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41987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29902[1]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427984" y="188640"/>
            <a:ext cx="4392488" cy="3816424"/>
          </a:xfrm>
        </p:spPr>
      </p:pic>
      <p:pic>
        <p:nvPicPr>
          <p:cNvPr id="13" name="Рисунок 12" descr="pdd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429000"/>
            <a:ext cx="4392488" cy="3240360"/>
          </a:xfrm>
          <a:prstGeom prst="rect">
            <a:avLst/>
          </a:prstGeom>
        </p:spPr>
      </p:pic>
      <p:pic>
        <p:nvPicPr>
          <p:cNvPr id="14" name="Рисунок 13" descr="СЃС‚РµС‚[1]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4075335"/>
            <a:ext cx="1979712" cy="278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532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SC0357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4104456" cy="3312368"/>
          </a:xfrm>
        </p:spPr>
      </p:pic>
      <p:pic>
        <p:nvPicPr>
          <p:cNvPr id="8" name="Содержимое 7" descr="DSC0357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1556792"/>
            <a:ext cx="4039047" cy="3312368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После рабочего дня папа моет автобус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5840" y="4581128"/>
            <a:ext cx="2625828" cy="19956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16099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7 0.04372 L 0.08194 0.0037 C 0.1033 -0.00532 0.13489 -0.01018 0.16805 -0.01018 C 0.2059 -0.01018 0.23594 -0.00532 0.25729 0.0037 L 0.35868 0.04372 " pathEditMode="relative" rAng="0" ptsTypes="FffFF">
                                      <p:cBhvr>
                                        <p:cTn id="14" dur="4250" spd="-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27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у папы на работе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Photo-003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916832"/>
            <a:ext cx="4038600" cy="3672408"/>
          </a:xfrm>
        </p:spPr>
      </p:pic>
      <p:pic>
        <p:nvPicPr>
          <p:cNvPr id="8" name="Содержимое 7" descr="Photo-002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1340768"/>
            <a:ext cx="4038600" cy="3528392"/>
          </a:xfrm>
        </p:spPr>
      </p:pic>
    </p:spTree>
  </p:cSld>
  <p:clrMapOvr>
    <a:masterClrMapping/>
  </p:clrMapOvr>
  <p:transition spd="med" advTm="16255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41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Профессия водитель  автобуса</vt:lpstr>
      <vt:lpstr>Слайд 2</vt:lpstr>
      <vt:lpstr>Подготовка к рейсу</vt:lpstr>
      <vt:lpstr>Слайд 4</vt:lpstr>
      <vt:lpstr>Слайд 5</vt:lpstr>
      <vt:lpstr>Слайд 6</vt:lpstr>
      <vt:lpstr>Слайд 7</vt:lpstr>
      <vt:lpstr>Слайд 8</vt:lpstr>
      <vt:lpstr>Я у папы на работе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водитель  автобуса</dc:title>
  <dc:creator>shel</dc:creator>
  <cp:lastModifiedBy>Учитель</cp:lastModifiedBy>
  <cp:revision>53</cp:revision>
  <dcterms:created xsi:type="dcterms:W3CDTF">2015-02-09T17:36:20Z</dcterms:created>
  <dcterms:modified xsi:type="dcterms:W3CDTF">2015-02-24T08:03:11Z</dcterms:modified>
</cp:coreProperties>
</file>