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DA30B3-EAB2-4119-8B53-64EABD6A9429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95BC3F-9FF7-44B6-A819-3C4C116359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2137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huygb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5BC3F-9FF7-44B6-A819-3C4C11635977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698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Профессия родителей.</a:t>
            </a:r>
            <a:br>
              <a:rPr lang="ru-RU" sz="60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60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Флорист.</a:t>
            </a:r>
            <a:endParaRPr lang="ru-RU" sz="6000" b="1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743200" y="6192913"/>
            <a:ext cx="6400800" cy="665087"/>
          </a:xfrm>
        </p:spPr>
        <p:txBody>
          <a:bodyPr>
            <a:normAutofit/>
          </a:bodyPr>
          <a:lstStyle/>
          <a:p>
            <a:pPr algn="r"/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Выполнила: </a:t>
            </a:r>
            <a:r>
              <a:rPr lang="ru-RU" sz="3200" dirty="0" err="1" smtClean="0">
                <a:solidFill>
                  <a:schemeClr val="bg2">
                    <a:lumMod val="50000"/>
                  </a:schemeClr>
                </a:solidFill>
              </a:rPr>
              <a:t>Рубанова</a:t>
            </a: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 Ульяна, 1а</a:t>
            </a:r>
            <a:endParaRPr lang="ru-RU" sz="3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3530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103436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Моя мама флорист.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71800" y="1484784"/>
            <a:ext cx="5184775" cy="3889375"/>
          </a:xfrm>
        </p:spPr>
      </p:pic>
    </p:spTree>
    <p:extLst>
      <p:ext uri="{BB962C8B-B14F-4D97-AF65-F5344CB8AC3E}">
        <p14:creationId xmlns:p14="http://schemas.microsoft.com/office/powerpoint/2010/main" xmlns="" val="3017290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031428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Вот так мама составляет букет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3" y="1340768"/>
            <a:ext cx="2952328" cy="3928938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25177" y="1268760"/>
            <a:ext cx="3191004" cy="4248472"/>
          </a:xfrm>
        </p:spPr>
      </p:pic>
    </p:spTree>
    <p:extLst>
      <p:ext uri="{BB962C8B-B14F-4D97-AF65-F5344CB8AC3E}">
        <p14:creationId xmlns:p14="http://schemas.microsoft.com/office/powerpoint/2010/main" xmlns="" val="2176525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1034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59" y="1340768"/>
            <a:ext cx="2976271" cy="396044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0072" y="1340768"/>
            <a:ext cx="3378200" cy="4497388"/>
          </a:xfrm>
        </p:spPr>
      </p:pic>
    </p:spTree>
    <p:extLst>
      <p:ext uri="{BB962C8B-B14F-4D97-AF65-F5344CB8AC3E}">
        <p14:creationId xmlns:p14="http://schemas.microsoft.com/office/powerpoint/2010/main" xmlns="" val="4081278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88680" y="476672"/>
            <a:ext cx="7772400" cy="103142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Моя мама делает очень красивые корзиночки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4400" y="1628800"/>
            <a:ext cx="4320480" cy="32403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1512" y="1618337"/>
            <a:ext cx="3302548" cy="4396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74770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96470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У мамы на работе очень много красивых цветов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628800"/>
            <a:ext cx="4788024" cy="35910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0110" y="1628800"/>
            <a:ext cx="3239585" cy="4312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05993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1561" y="476672"/>
            <a:ext cx="3457450" cy="460273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0072" y="476670"/>
            <a:ext cx="3457451" cy="4602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50293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Спасибо за внимание!</a:t>
            </a:r>
            <a:endParaRPr lang="ru-RU" sz="6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10634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44</TotalTime>
  <Words>38</Words>
  <Application>Microsoft Office PowerPoint</Application>
  <PresentationFormat>Экран (4:3)</PresentationFormat>
  <Paragraphs>9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Профессия родителей. Флорист.</vt:lpstr>
      <vt:lpstr>Моя мама флорист.</vt:lpstr>
      <vt:lpstr>Вот так мама составляет букет</vt:lpstr>
      <vt:lpstr>Слайд 4</vt:lpstr>
      <vt:lpstr>Моя мама делает очень красивые корзиночки</vt:lpstr>
      <vt:lpstr>У мамы на работе очень много красивых цветов</vt:lpstr>
      <vt:lpstr>Слайд 7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Профессия родителей. Флорист.</dc:title>
  <dc:creator>HOME</dc:creator>
  <cp:lastModifiedBy>Учитель</cp:lastModifiedBy>
  <cp:revision>6</cp:revision>
  <dcterms:created xsi:type="dcterms:W3CDTF">2015-02-20T11:35:18Z</dcterms:created>
  <dcterms:modified xsi:type="dcterms:W3CDTF">2015-02-26T10:20:47Z</dcterms:modified>
</cp:coreProperties>
</file>