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8" autoAdjust="0"/>
    <p:restoredTop sz="94598" autoAdjust="0"/>
  </p:normalViewPr>
  <p:slideViewPr>
    <p:cSldViewPr>
      <p:cViewPr varScale="1">
        <p:scale>
          <a:sx n="110" d="100"/>
          <a:sy n="110" d="100"/>
        </p:scale>
        <p:origin x="-160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74FBCE-C31B-4224-B6BD-E41A4442B0D6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6CD1A5-3C1C-4D48-8A06-C0237BBD79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Я</a:t>
            </a:r>
            <a:r>
              <a:rPr lang="ru-RU" baseline="0" dirty="0" smtClean="0"/>
              <a:t> хочу рассказать о профессии дизайнер. Потому что моя мама работает дизайнером по интерьеру.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CD1A5-3C1C-4D48-8A06-C0237BBD795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CD1A5-3C1C-4D48-8A06-C0237BBD795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Работы дизайнеров окружают нас в привычной жизни и мы часто не задумываемся</a:t>
            </a:r>
            <a:r>
              <a:rPr lang="ru-RU" baseline="0" dirty="0" smtClean="0"/>
              <a:t> как много людей трудятся для того, чтобы нас окружала красота.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CD1A5-3C1C-4D48-8A06-C0237BBD795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Когда мы входим в красивый уютный дом</a:t>
            </a:r>
            <a:r>
              <a:rPr lang="ru-RU" baseline="0" dirty="0" smtClean="0"/>
              <a:t> это значит, что здесь трудился дизайнер интерьера. Он подобрал отделочные материалы по оттенкам, красиво и удобно расставил мебель и нам приятно находится в таком доме.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CD1A5-3C1C-4D48-8A06-C0237BBD795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Когда мы сидим в удобном</a:t>
            </a:r>
            <a:r>
              <a:rPr lang="ru-RU" baseline="0" dirty="0" smtClean="0"/>
              <a:t> кресле, это значит, что над ним поработал  дизайнер мебели. Он точно рассчитал удобную высоту сиденья и спинки, подобрал комфортные мягкие материалы и решил в каком цвете будет этот предмет мебели.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CD1A5-3C1C-4D48-8A06-C0237BBD795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Когда мы гуляем по красивому парку или удивляемся интересным идеям организации цветника на даче друзей, тут приложил свои умелые</a:t>
            </a:r>
            <a:r>
              <a:rPr lang="ru-RU" baseline="0" dirty="0" smtClean="0"/>
              <a:t> руки – дизайнер ландшафтный.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CD1A5-3C1C-4D48-8A06-C0237BBD795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Как красиво оформить блюда – знает </a:t>
            </a:r>
            <a:r>
              <a:rPr lang="ru-RU" dirty="0" err="1" smtClean="0"/>
              <a:t>фуд</a:t>
            </a:r>
            <a:r>
              <a:rPr lang="ru-RU" dirty="0" smtClean="0"/>
              <a:t> дизайнер. Даже наши мамы иногда становятся такими специалистами,</a:t>
            </a:r>
            <a:r>
              <a:rPr lang="ru-RU" baseline="0" dirty="0" smtClean="0"/>
              <a:t> чтобы мы с аппетитом кушали очень полезные, но не очень любимые продукты, например рис или брокколи.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CD1A5-3C1C-4D48-8A06-C0237BBD795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Когда мы идем на день рождения с букетом цветов, мы сталкиваемся с работами </a:t>
            </a:r>
            <a:r>
              <a:rPr lang="ru-RU" dirty="0" err="1" smtClean="0"/>
              <a:t>фито-дизайннеров</a:t>
            </a:r>
            <a:r>
              <a:rPr lang="ru-RU" dirty="0" smtClean="0"/>
              <a:t>. Они умеют составлять очень красивые букеты.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CD1A5-3C1C-4D48-8A06-C0237BBD795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Все мы любим рассматривать яркие картинки в детских журналах – это работа дизайнера полиграфии.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CD1A5-3C1C-4D48-8A06-C0237BBD795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Даже когда мы одеваемся каждый день утром, мы оказывается пользуемся плодами труда дизайнеров одежды.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CD1A5-3C1C-4D48-8A06-C0237BBD795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3ADDA30-4037-4953-992E-B92D7963536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8A03A44-728C-437B-89E5-5A3DADA84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ADDA30-4037-4953-992E-B92D7963536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A03A44-728C-437B-89E5-5A3DADA84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3ADDA30-4037-4953-992E-B92D7963536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8A03A44-728C-437B-89E5-5A3DADA84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ADDA30-4037-4953-992E-B92D7963536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A03A44-728C-437B-89E5-5A3DADA84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3ADDA30-4037-4953-992E-B92D7963536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8A03A44-728C-437B-89E5-5A3DADA84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ADDA30-4037-4953-992E-B92D7963536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A03A44-728C-437B-89E5-5A3DADA84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ADDA30-4037-4953-992E-B92D7963536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A03A44-728C-437B-89E5-5A3DADA84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ADDA30-4037-4953-992E-B92D7963536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A03A44-728C-437B-89E5-5A3DADA84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3ADDA30-4037-4953-992E-B92D7963536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A03A44-728C-437B-89E5-5A3DADA84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ADDA30-4037-4953-992E-B92D7963536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A03A44-728C-437B-89E5-5A3DADA84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ADDA30-4037-4953-992E-B92D7963536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A03A44-728C-437B-89E5-5A3DADA84B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3ADDA30-4037-4953-992E-B92D7963536B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8A03A44-728C-437B-89E5-5A3DADA84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Моя мама – Дизайнер Интерьера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Подготовил : ученик 1А класса </a:t>
            </a:r>
          </a:p>
          <a:p>
            <a:r>
              <a:rPr lang="ru-RU" dirty="0" smtClean="0"/>
              <a:t>Лицея №329</a:t>
            </a:r>
          </a:p>
          <a:p>
            <a:r>
              <a:rPr lang="ru-RU" dirty="0" err="1" smtClean="0"/>
              <a:t>Усков</a:t>
            </a:r>
            <a:r>
              <a:rPr lang="ru-RU" dirty="0" smtClean="0"/>
              <a:t> Михаил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Дизайнеру нужно много знать и уметь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b="1" i="1" dirty="0" smtClean="0"/>
              <a:t>Если бы дизайн был спортом, он стал бы десятиборьем. Дизайнер – одновременно психолог, </a:t>
            </a:r>
            <a:r>
              <a:rPr lang="ru-RU" b="1" i="1" dirty="0" err="1" smtClean="0"/>
              <a:t>маркетолог</a:t>
            </a:r>
            <a:r>
              <a:rPr lang="ru-RU" b="1" i="1" dirty="0" smtClean="0"/>
              <a:t>, художник, технолог  и т. д.</a:t>
            </a:r>
            <a:endParaRPr lang="ru-RU" i="1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500438"/>
            <a:ext cx="5608462" cy="31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Учеба – каждый день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i="1" dirty="0" smtClean="0">
                <a:solidFill>
                  <a:schemeClr val="tx2"/>
                </a:solidFill>
              </a:rPr>
              <a:t>После того как дизайнер интерьера получил диплом, обучение не заканчивается. Необходимо постоянно быть в курсе последних тенденций:</a:t>
            </a:r>
          </a:p>
          <a:p>
            <a:pPr>
              <a:buFontTx/>
              <a:buChar char="-"/>
            </a:pPr>
            <a:r>
              <a:rPr lang="ru-RU" i="1" dirty="0" smtClean="0">
                <a:solidFill>
                  <a:schemeClr val="tx2"/>
                </a:solidFill>
              </a:rPr>
              <a:t>читать свежие журналы и книги по интерьеру</a:t>
            </a:r>
          </a:p>
          <a:p>
            <a:pPr>
              <a:buFontTx/>
              <a:buChar char="-"/>
            </a:pPr>
            <a:r>
              <a:rPr lang="ru-RU" i="1" dirty="0" smtClean="0">
                <a:solidFill>
                  <a:schemeClr val="tx2"/>
                </a:solidFill>
              </a:rPr>
              <a:t>посещать художественные и интерьерные выставки</a:t>
            </a:r>
          </a:p>
          <a:p>
            <a:pPr>
              <a:buFontTx/>
              <a:buChar char="-"/>
            </a:pPr>
            <a:r>
              <a:rPr lang="ru-RU" i="1" dirty="0" smtClean="0">
                <a:solidFill>
                  <a:schemeClr val="tx2"/>
                </a:solidFill>
              </a:rPr>
              <a:t>смотреть мастер-классы и слушать лекции известных дизайнеров</a:t>
            </a:r>
          </a:p>
          <a:p>
            <a:pPr>
              <a:buFontTx/>
              <a:buChar char="-"/>
            </a:pPr>
            <a:r>
              <a:rPr lang="ru-RU" i="1" dirty="0" smtClean="0">
                <a:solidFill>
                  <a:schemeClr val="tx2"/>
                </a:solidFill>
              </a:rPr>
              <a:t>отслеживать появление новых материалов, технологий в сфере ремонта и строительства</a:t>
            </a:r>
          </a:p>
          <a:p>
            <a:pPr>
              <a:buNone/>
            </a:pPr>
            <a:r>
              <a:rPr lang="ru-RU" i="1" dirty="0" smtClean="0">
                <a:solidFill>
                  <a:schemeClr val="tx2"/>
                </a:solidFill>
              </a:rPr>
              <a:t>-  постоянно улучшать свои умения и расширять кругозор </a:t>
            </a:r>
          </a:p>
          <a:p>
            <a:pPr>
              <a:buFontTx/>
              <a:buChar char="-"/>
            </a:pPr>
            <a:endParaRPr lang="ru-RU" i="1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5346000"/>
            <a:ext cx="2268000" cy="15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Это моя мама на выставке интерьера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0943" y="1609725"/>
            <a:ext cx="323151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2"/>
                </a:solidFill>
              </a:rPr>
              <a:t>Дизайнер интерьера – профессия сложная, но очень интересная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857364"/>
            <a:ext cx="5148653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 rot="20383953">
            <a:off x="5363782" y="5580348"/>
            <a:ext cx="3912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i="1" dirty="0">
                <a:solidFill>
                  <a:schemeClr val="accent2"/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Что же такое Дизайн ? Дизайн вокруг нас.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Дизайн это созидание и повседневное искусство.</a:t>
            </a:r>
          </a:p>
          <a:p>
            <a:r>
              <a:rPr lang="ru-RU" dirty="0" smtClean="0"/>
              <a:t>Вы удивитесь, как часто мы с ним встречаемся! 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258000"/>
            <a:ext cx="7049582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Уютный дом – это дизайн интерьера 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3214686"/>
            <a:ext cx="4929891" cy="349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D:\1-й А Лицей 329\презентация\1360257890_107.-domashniy-dekor-svoimi-rukami-2 (1)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928802"/>
            <a:ext cx="4316364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Удобное кресло – это дизайн мебели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71750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500174"/>
            <a:ext cx="3060000" cy="30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Красивый сад и клумбы – это ландшафтный дизайн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14686"/>
            <a:ext cx="3456000" cy="345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500174"/>
            <a:ext cx="4507526" cy="338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643314"/>
            <a:ext cx="2793120" cy="331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Аппетитно и интересно оформленные блюда– это </a:t>
            </a:r>
            <a:r>
              <a:rPr lang="ru-RU" dirty="0" err="1" smtClean="0">
                <a:solidFill>
                  <a:schemeClr val="tx2"/>
                </a:solidFill>
              </a:rPr>
              <a:t>фуд</a:t>
            </a:r>
            <a:r>
              <a:rPr lang="ru-RU" dirty="0" smtClean="0">
                <a:solidFill>
                  <a:schemeClr val="tx2"/>
                </a:solidFill>
              </a:rPr>
              <a:t> дизайн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571612"/>
            <a:ext cx="6477000" cy="3638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4457700"/>
            <a:ext cx="3086100" cy="2400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Изящные букеты цветов – это </a:t>
            </a:r>
            <a:r>
              <a:rPr lang="ru-RU" dirty="0" err="1" smtClean="0">
                <a:solidFill>
                  <a:schemeClr val="tx2"/>
                </a:solidFill>
              </a:rPr>
              <a:t>фитодизайн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3050"/>
            <a:ext cx="4896000" cy="48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1928802"/>
            <a:ext cx="3565648" cy="403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Картинки в детских журналах – это полиграфический дизайн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3116"/>
            <a:ext cx="301942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2357430"/>
            <a:ext cx="3162141" cy="40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2143116"/>
            <a:ext cx="3349812" cy="42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Даже то что мы носим – это дизайн одежды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638000"/>
            <a:ext cx="7038300" cy="52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629</TotalTime>
  <Words>448</Words>
  <Application>Microsoft Office PowerPoint</Application>
  <PresentationFormat>Экран (4:3)</PresentationFormat>
  <Paragraphs>51</Paragraphs>
  <Slides>13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Изящная</vt:lpstr>
      <vt:lpstr>Моя мама – Дизайнер Интерьера</vt:lpstr>
      <vt:lpstr>Что же такое Дизайн ? Дизайн вокруг нас.</vt:lpstr>
      <vt:lpstr>Уютный дом – это дизайн интерьера </vt:lpstr>
      <vt:lpstr>Удобное кресло – это дизайн мебели</vt:lpstr>
      <vt:lpstr>Красивый сад и клумбы – это ландшафтный дизайн</vt:lpstr>
      <vt:lpstr>Аппетитно и интересно оформленные блюда– это фуд дизайн</vt:lpstr>
      <vt:lpstr>Изящные букеты цветов – это фитодизайн </vt:lpstr>
      <vt:lpstr>Картинки в детских журналах – это полиграфический дизайн</vt:lpstr>
      <vt:lpstr>Даже то что мы носим – это дизайн одежды</vt:lpstr>
      <vt:lpstr>Дизайнеру нужно много знать и уметь</vt:lpstr>
      <vt:lpstr>Учеба – каждый день</vt:lpstr>
      <vt:lpstr>Это моя мама на выставке интерьера</vt:lpstr>
      <vt:lpstr>Дизайнер интерьера – профессия сложная, но очень интересная.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мама – Дизайнер Интерьера</dc:title>
  <dc:creator>marina</dc:creator>
  <cp:lastModifiedBy>marina</cp:lastModifiedBy>
  <cp:revision>44</cp:revision>
  <dcterms:created xsi:type="dcterms:W3CDTF">2015-02-25T18:40:19Z</dcterms:created>
  <dcterms:modified xsi:type="dcterms:W3CDTF">2015-02-26T05:15:09Z</dcterms:modified>
</cp:coreProperties>
</file>