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94856AA-0D56-4305-B46F-CE6F3A3CF2DD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4DC7A6-ACA3-407E-B3AF-E52B020D7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204864"/>
            <a:ext cx="5723468" cy="1828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«Математика и математики во время Великой Отечественной войны»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077072"/>
            <a:ext cx="5712179" cy="1524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Выполнили: ученицы 7 А класса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Сергеева София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Ружина Екатерина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500034" y="0"/>
            <a:ext cx="2965479" cy="273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69504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32656"/>
            <a:ext cx="6191261" cy="464344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4761790"/>
            <a:ext cx="8429684" cy="207167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С </a:t>
            </a:r>
            <a:r>
              <a:rPr lang="ru-RU" sz="2000" dirty="0" smtClean="0"/>
              <a:t>первых же дней Великой Отечественной Войны огромное число математиков были мобилизованы ил ушли на фронт добровольцами. Они храбро воевали и честно исполняли свой гражданский долг. При этом страна потеряла огромное число талантливой молодежи, которая могла бы стать гордостью отечественной науки.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99392"/>
            <a:ext cx="10138914" cy="711575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0093" y="0"/>
            <a:ext cx="8445624" cy="1575048"/>
          </a:xfrm>
        </p:spPr>
        <p:txBody>
          <a:bodyPr>
            <a:normAutofit/>
          </a:bodyPr>
          <a:lstStyle/>
          <a:p>
            <a:r>
              <a:rPr lang="ru-RU" b="1" dirty="0" smtClean="0"/>
              <a:t>Внесенный вклад математиками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700808"/>
            <a:ext cx="7543800" cy="3886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800" dirty="0" smtClean="0"/>
              <a:t>Создание атомного и ракетного оружия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/>
              <a:t>Создание крейсеров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/>
              <a:t>Создание системы управления кораблями его оружием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27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0127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214546" y="0"/>
            <a:ext cx="6472254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Проблемы, с которыми сталкивались математики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029734"/>
              </p:ext>
            </p:extLst>
          </p:nvPr>
        </p:nvGraphicFramePr>
        <p:xfrm>
          <a:off x="0" y="1"/>
          <a:ext cx="9144000" cy="6897396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3048000"/>
                <a:gridCol w="3048000"/>
                <a:gridCol w="3048000"/>
              </a:tblGrid>
              <a:tr h="357005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 решал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решал</a:t>
                      </a:r>
                      <a:endParaRPr lang="ru-RU" dirty="0"/>
                    </a:p>
                  </a:txBody>
                  <a:tcPr/>
                </a:tc>
              </a:tr>
              <a:tr h="624759">
                <a:tc>
                  <a:txBody>
                    <a:bodyPr/>
                    <a:lstStyle/>
                    <a:p>
                      <a:r>
                        <a:rPr lang="ru-RU" dirty="0" smtClean="0"/>
                        <a:t>Эффективность стрельбы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А.А.</a:t>
                      </a:r>
                      <a:r>
                        <a:rPr lang="ru-RU" baseline="0" dirty="0" smtClean="0"/>
                        <a:t> Ляпунов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Внес много ценного в правила  стрельбы</a:t>
                      </a:r>
                    </a:p>
                  </a:txBody>
                  <a:tcPr/>
                </a:tc>
              </a:tr>
              <a:tr h="2433108"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Разрушение самолетов в воздухе и появление</a:t>
                      </a:r>
                      <a:r>
                        <a:rPr lang="ru-RU" baseline="0" dirty="0" smtClean="0"/>
                        <a:t> явления, названным шимми(проблема с колесами самолета при взлете и посадке, которые начинают вилять из стороны в сторону)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 В.</a:t>
                      </a:r>
                      <a:r>
                        <a:rPr lang="ru-RU" baseline="0" dirty="0" smtClean="0"/>
                        <a:t> Келдыш и его исследовательская команда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Ученые дали рекомендации, которые требовалось учитывать при конструировании самолетов</a:t>
                      </a:r>
                      <a:endParaRPr lang="ru-RU" dirty="0"/>
                    </a:p>
                  </a:txBody>
                  <a:tcPr/>
                </a:tc>
              </a:tr>
              <a:tr h="62475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Потопляемость</a:t>
                      </a:r>
                      <a:r>
                        <a:rPr lang="ru-RU" dirty="0" smtClean="0"/>
                        <a:t> кораблей и их оборона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А.Н.</a:t>
                      </a:r>
                      <a:r>
                        <a:rPr lang="ru-RU" baseline="0" dirty="0" smtClean="0"/>
                        <a:t> Крылов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Создал таблицу непотопляемости </a:t>
                      </a:r>
                      <a:endParaRPr lang="ru-RU" dirty="0"/>
                    </a:p>
                  </a:txBody>
                  <a:tcPr/>
                </a:tc>
              </a:tr>
              <a:tr h="1428021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Местонахождение</a:t>
                      </a:r>
                      <a:r>
                        <a:rPr lang="ru-RU" baseline="0" dirty="0" smtClean="0"/>
                        <a:t> судна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С.Н </a:t>
                      </a:r>
                      <a:r>
                        <a:rPr lang="ru-RU" dirty="0" err="1" smtClean="0"/>
                        <a:t>Берштейн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Разработал и вычислил таблицы для определения местонахождения судна по</a:t>
                      </a:r>
                      <a:r>
                        <a:rPr lang="ru-RU" baseline="0" dirty="0" smtClean="0"/>
                        <a:t> радиопеленгам</a:t>
                      </a:r>
                      <a:endParaRPr lang="ru-RU" dirty="0"/>
                    </a:p>
                  </a:txBody>
                  <a:tcPr/>
                </a:tc>
              </a:tr>
              <a:tr h="1390347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Меткость</a:t>
                      </a:r>
                      <a:r>
                        <a:rPr lang="ru-RU" baseline="0" dirty="0" smtClean="0"/>
                        <a:t> стрельбы и эффективность действия артиллерии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А.Н.</a:t>
                      </a:r>
                      <a:r>
                        <a:rPr lang="ru-RU" baseline="0" dirty="0" smtClean="0"/>
                        <a:t> Колмогоров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Разработал теорию </a:t>
                      </a:r>
                      <a:r>
                        <a:rPr lang="ru-RU" dirty="0" err="1" smtClean="0"/>
                        <a:t>наивыгоднейшего</a:t>
                      </a:r>
                      <a:r>
                        <a:rPr lang="ru-RU" dirty="0" smtClean="0"/>
                        <a:t> рассеивания артиллерийских снарядов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продолжение таблицы…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993278"/>
              </p:ext>
            </p:extLst>
          </p:nvPr>
        </p:nvGraphicFramePr>
        <p:xfrm>
          <a:off x="611560" y="2132856"/>
          <a:ext cx="7887249" cy="4412591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629083"/>
                <a:gridCol w="2629083"/>
                <a:gridCol w="2629083"/>
              </a:tblGrid>
              <a:tr h="44711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 решал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решал</a:t>
                      </a:r>
                      <a:endParaRPr lang="ru-RU" dirty="0"/>
                    </a:p>
                  </a:txBody>
                  <a:tcPr/>
                </a:tc>
              </a:tr>
              <a:tr h="92492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Размещение</a:t>
                      </a:r>
                      <a:r>
                        <a:rPr lang="ru-RU" baseline="0" dirty="0" smtClean="0"/>
                        <a:t> зенитных батарей при обороне города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Н.А. Глаголев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Разработал </a:t>
                      </a:r>
                      <a:r>
                        <a:rPr lang="ru-RU" dirty="0" err="1" smtClean="0"/>
                        <a:t>новограммы</a:t>
                      </a:r>
                      <a:endParaRPr lang="ru-RU" dirty="0"/>
                    </a:p>
                  </a:txBody>
                  <a:tcPr/>
                </a:tc>
              </a:tr>
              <a:tr h="120240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Переворачиваемость</a:t>
                      </a:r>
                      <a:r>
                        <a:rPr lang="ru-RU" baseline="0" dirty="0" smtClean="0"/>
                        <a:t> снарядов при полете и кучность боя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М.Г. </a:t>
                      </a:r>
                      <a:r>
                        <a:rPr lang="ru-RU" dirty="0" err="1" smtClean="0"/>
                        <a:t>Четаев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Определил </a:t>
                      </a:r>
                      <a:r>
                        <a:rPr lang="ru-RU" dirty="0" err="1" smtClean="0"/>
                        <a:t>наивыгоднейшую</a:t>
                      </a:r>
                      <a:r>
                        <a:rPr lang="ru-RU" dirty="0" smtClean="0"/>
                        <a:t> </a:t>
                      </a:r>
                      <a:r>
                        <a:rPr lang="ru-RU" baseline="0" dirty="0" smtClean="0"/>
                        <a:t> крутизну нарезки стволов орудия</a:t>
                      </a:r>
                      <a:endParaRPr lang="ru-RU" dirty="0"/>
                    </a:p>
                  </a:txBody>
                  <a:tcPr/>
                </a:tc>
              </a:tr>
              <a:tr h="1202402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</a:t>
                      </a:r>
                      <a:r>
                        <a:rPr lang="ru-RU" baseline="0" dirty="0" smtClean="0"/>
                        <a:t> качества продукции и управления качеством в процессе производства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М.В Остроградский</a:t>
                      </a:r>
                    </a:p>
                    <a:p>
                      <a:r>
                        <a:rPr lang="ru-RU" dirty="0" smtClean="0"/>
                        <a:t>В.И.Романовский</a:t>
                      </a:r>
                    </a:p>
                    <a:p>
                      <a:r>
                        <a:rPr lang="ru-RU" dirty="0" smtClean="0"/>
                        <a:t>А.Н.Колмогоров</a:t>
                      </a:r>
                    </a:p>
                    <a:p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его ученики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Разработаны</a:t>
                      </a:r>
                      <a:r>
                        <a:rPr lang="ru-RU" baseline="0" dirty="0" smtClean="0"/>
                        <a:t> методы, которые получили название статистические</a:t>
                      </a:r>
                      <a:endParaRPr lang="ru-RU" dirty="0"/>
                    </a:p>
                  </a:txBody>
                  <a:tcPr/>
                </a:tc>
              </a:tr>
              <a:tr h="3751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Математики, внесшие вклад в победу над фашистами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Н</a:t>
            </a:r>
            <a:r>
              <a:rPr lang="ru-RU" dirty="0" smtClean="0"/>
              <a:t>. </a:t>
            </a:r>
            <a:r>
              <a:rPr lang="ru-RU" dirty="0" err="1" smtClean="0"/>
              <a:t>Д.Зелинский</a:t>
            </a:r>
            <a:r>
              <a:rPr lang="ru-RU" dirty="0" smtClean="0"/>
              <a:t>                     А.Н. Колмогоров</a:t>
            </a:r>
            <a:endParaRPr lang="ru-RU" dirty="0"/>
          </a:p>
        </p:txBody>
      </p:sp>
      <p:pic>
        <p:nvPicPr>
          <p:cNvPr id="4" name="Рисунок 3" descr="Zelinsky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204864"/>
            <a:ext cx="3064690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2966463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372476" cy="40973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err="1" smtClean="0"/>
              <a:t>М.В.Келдыш</a:t>
            </a:r>
            <a:r>
              <a:rPr lang="ru-RU" dirty="0" smtClean="0"/>
              <a:t>                                </a:t>
            </a:r>
            <a:r>
              <a:rPr lang="ru-RU" dirty="0" smtClean="0"/>
              <a:t>Н.Е</a:t>
            </a:r>
            <a:r>
              <a:rPr lang="ru-RU" dirty="0"/>
              <a:t>. </a:t>
            </a:r>
            <a:r>
              <a:rPr lang="ru-RU" dirty="0" err="1"/>
              <a:t>Кочин</a:t>
            </a:r>
            <a:r>
              <a:rPr lang="ru-RU" dirty="0"/>
              <a:t> </a:t>
            </a:r>
          </a:p>
        </p:txBody>
      </p:sp>
      <p:pic>
        <p:nvPicPr>
          <p:cNvPr id="5" name="Рисунок 4" descr="2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2820473" cy="4015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90813"/>
            <a:ext cx="2941529" cy="39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-785842"/>
            <a:ext cx="7400948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42894"/>
            <a:ext cx="821537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Прошло </a:t>
            </a:r>
            <a:r>
              <a:rPr lang="ru-RU" dirty="0" smtClean="0"/>
              <a:t>много лет со дня победы советского народа в Великой Отечественной войне. Большие потери понесла страна во имя независимости, свободы и общественных идеалов: миллионы погибших и раненых, страдания от голода, тысячи разрушенных городов и деревень, сотни тысяч угнанных на фашистскую каторгу. Несмотря ни на что советский народ выстоял и победил. Великая Отечественная война не прошла мимо советских математиков: тысячи из них ушли на фронт по мобилизации или добровольцами, многие переключились на решение важных задач, необходимых для победы, остальные не переставали трудиться на своих постах, веря в разгром врага и создавая для будущего новые научные ценности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448</TotalTime>
  <Words>376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«Математика и математики во время Великой Отечественной войны»</vt:lpstr>
      <vt:lpstr>Презентация PowerPoint</vt:lpstr>
      <vt:lpstr>Внесенный вклад математиками</vt:lpstr>
      <vt:lpstr>Презентация PowerPoint</vt:lpstr>
      <vt:lpstr>Презентация PowerPoint</vt:lpstr>
      <vt:lpstr>продолжение таблицы…</vt:lpstr>
      <vt:lpstr>Математики, внесшие вклад в победу над фашистами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«Математики во времена войны»</dc:title>
  <dc:creator>Sofi</dc:creator>
  <cp:lastModifiedBy>Сергей</cp:lastModifiedBy>
  <cp:revision>35</cp:revision>
  <dcterms:created xsi:type="dcterms:W3CDTF">2015-02-22T12:11:23Z</dcterms:created>
  <dcterms:modified xsi:type="dcterms:W3CDTF">2015-02-26T16:42:49Z</dcterms:modified>
</cp:coreProperties>
</file>