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73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4" r:id="rId16"/>
    <p:sldId id="270" r:id="rId17"/>
    <p:sldId id="272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64" d="100"/>
          <a:sy n="64" d="100"/>
        </p:scale>
        <p:origin x="-108" y="-2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0D06F3-5C0C-426D-AB6D-06897EEF12F8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48DFDF-62CA-4C33-93E0-F2ACEF706EE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EC5E16-E339-4575-A466-DA23F5C515FA}" type="slidenum">
              <a:rPr lang="ru-RU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840999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EC5E16-E339-4575-A466-DA23F5C515FA}" type="slidenum">
              <a:rPr lang="ru-RU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611863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EC5E16-E339-4575-A466-DA23F5C515FA}" type="slidenum">
              <a:rPr lang="ru-RU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52526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EC5E16-E339-4575-A466-DA23F5C515FA}" type="slidenum">
              <a:rPr lang="ru-RU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47784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EC5E16-E339-4575-A466-DA23F5C515FA}" type="slidenum">
              <a:rPr lang="ru-RU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12690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E7012-15E3-46F2-8EA3-ED47E7F5CA39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6FD1-585B-4D4E-9A0B-02AE926A03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284930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E7012-15E3-46F2-8EA3-ED47E7F5CA39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6FD1-585B-4D4E-9A0B-02AE926A03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5219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E7012-15E3-46F2-8EA3-ED47E7F5CA39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6FD1-585B-4D4E-9A0B-02AE926A03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37125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E7012-15E3-46F2-8EA3-ED47E7F5CA39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6FD1-585B-4D4E-9A0B-02AE926A03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845094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E7012-15E3-46F2-8EA3-ED47E7F5CA39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6FD1-585B-4D4E-9A0B-02AE926A03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1250099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E7012-15E3-46F2-8EA3-ED47E7F5CA39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6FD1-585B-4D4E-9A0B-02AE926A03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299865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E7012-15E3-46F2-8EA3-ED47E7F5CA39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6FD1-585B-4D4E-9A0B-02AE926A03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079521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E7012-15E3-46F2-8EA3-ED47E7F5CA39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6FD1-585B-4D4E-9A0B-02AE926A03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43596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E7012-15E3-46F2-8EA3-ED47E7F5CA39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6FD1-585B-4D4E-9A0B-02AE926A03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09210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E7012-15E3-46F2-8EA3-ED47E7F5CA39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6FD1-585B-4D4E-9A0B-02AE926A03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680154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E7012-15E3-46F2-8EA3-ED47E7F5CA39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6FD1-585B-4D4E-9A0B-02AE926A03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2862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E7012-15E3-46F2-8EA3-ED47E7F5CA39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6FD1-585B-4D4E-9A0B-02AE926A03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44004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E7012-15E3-46F2-8EA3-ED47E7F5CA39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6FD1-585B-4D4E-9A0B-02AE926A03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73616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E7012-15E3-46F2-8EA3-ED47E7F5CA39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6FD1-585B-4D4E-9A0B-02AE926A03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57637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E7012-15E3-46F2-8EA3-ED47E7F5CA39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6FD1-585B-4D4E-9A0B-02AE926A03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31566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E7012-15E3-46F2-8EA3-ED47E7F5CA39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6FD1-585B-4D4E-9A0B-02AE926A03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6995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EE7012-15E3-46F2-8EA3-ED47E7F5CA39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D8A6FD1-585B-4D4E-9A0B-02AE926A03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39795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gif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3271" y="-1956405"/>
            <a:ext cx="8580514" cy="4984419"/>
          </a:xfrm>
        </p:spPr>
        <p:txBody>
          <a:bodyPr/>
          <a:lstStyle/>
          <a:p>
            <a:pPr algn="l"/>
            <a:r>
              <a:rPr lang="ru-RU" sz="3600" b="1" dirty="0" smtClean="0">
                <a:solidFill>
                  <a:schemeClr val="tx1"/>
                </a:solidFill>
              </a:rPr>
              <a:t>Математические расчеты, повлиявшие на стратегию</a:t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> Великой Отечественной войны.</a:t>
            </a: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6499" y="3628419"/>
            <a:ext cx="5186596" cy="2273332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Над проектом работали</a:t>
            </a:r>
          </a:p>
          <a:p>
            <a:pPr algn="l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Егоров Савелий </a:t>
            </a:r>
          </a:p>
          <a:p>
            <a:pPr algn="l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Аракелян Артур</a:t>
            </a:r>
          </a:p>
          <a:p>
            <a:pPr algn="l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</a:t>
            </a:r>
          </a:p>
          <a:p>
            <a:pPr algn="l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Елисеева Татьяна Евгеньевна.</a:t>
            </a:r>
          </a:p>
        </p:txBody>
      </p:sp>
    </p:spTree>
    <p:extLst>
      <p:ext uri="{BB962C8B-B14F-4D97-AF65-F5344CB8AC3E}">
        <p14:creationId xmlns:p14="http://schemas.microsoft.com/office/powerpoint/2010/main" xmlns="" val="4238537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12111"/>
            <a:ext cx="6363296" cy="1955745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начале 30-х годов танки обладали лишь противопульным бронированием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664" y="2923805"/>
            <a:ext cx="5508046" cy="319218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31273" y="2711695"/>
            <a:ext cx="5382150" cy="3385527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-479686" y="179882"/>
            <a:ext cx="9418320" cy="1456471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Приведённая толщина брони</a:t>
            </a:r>
            <a:endParaRPr kumimoji="0" lang="ru-RU" sz="4400" b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1558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04318"/>
            <a:ext cx="9206916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 уже в скором времени такое бронирование стало недостаточным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rcRect t="20320" b="8805"/>
          <a:stretch>
            <a:fillRect/>
          </a:stretch>
        </p:blipFill>
        <p:spPr>
          <a:xfrm>
            <a:off x="423616" y="1237562"/>
            <a:ext cx="4791268" cy="23555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39599" y="941850"/>
            <a:ext cx="3931464" cy="335227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4156" y="3718836"/>
            <a:ext cx="4791656" cy="29400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532334" y="4387356"/>
            <a:ext cx="5133529" cy="223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6082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0624" y="359763"/>
            <a:ext cx="7948917" cy="899411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Выход был найден в расположении листов брони под углом к вертикали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7732" y="1351087"/>
            <a:ext cx="8594725" cy="1599589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Толщина приведённой брони высчитывается по формуле </a:t>
            </a:r>
            <a:r>
              <a:rPr lang="af-ZA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a=b/cos(c)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приведённая толщина брони</a:t>
            </a:r>
            <a:b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толщина листа брони</a:t>
            </a:r>
            <a:b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угол наклона брони к вертикали в градусах</a:t>
            </a:r>
          </a:p>
        </p:txBody>
      </p:sp>
      <p:pic>
        <p:nvPicPr>
          <p:cNvPr id="5" name="Рисунок 4" descr="T34_armor_shem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3178" y="3662689"/>
            <a:ext cx="10476754" cy="3195311"/>
          </a:xfrm>
          <a:prstGeom prst="rect">
            <a:avLst/>
          </a:prstGeom>
        </p:spPr>
      </p:pic>
      <p:pic>
        <p:nvPicPr>
          <p:cNvPr id="7" name="Рисунок 6" descr="shema2.jpg"/>
          <p:cNvPicPr>
            <a:picLocks noChangeAspect="1"/>
          </p:cNvPicPr>
          <p:nvPr/>
        </p:nvPicPr>
        <p:blipFill>
          <a:blip r:embed="rId4" cstate="print">
            <a:lum bright="-20000" contrast="40000"/>
          </a:blip>
          <a:srcRect l="13606"/>
          <a:stretch>
            <a:fillRect/>
          </a:stretch>
        </p:blipFill>
        <p:spPr>
          <a:xfrm>
            <a:off x="8172599" y="1171914"/>
            <a:ext cx="2677807" cy="223171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1704" y="2744496"/>
            <a:ext cx="3370886" cy="1015663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Так приведённая толщина брони лба корпуса танк Т-34 (45 мм, 60</a:t>
            </a:r>
            <a:r>
              <a:rPr lang="ru-RU" sz="2000" dirty="0">
                <a:solidFill>
                  <a:srgbClr val="252525"/>
                </a:solidFill>
                <a:latin typeface="Times New Roman" pitchFamily="18" charset="0"/>
                <a:cs typeface="Times New Roman" pitchFamily="18" charset="0"/>
              </a:rPr>
              <a:t>°)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равна 90 мм.</a:t>
            </a:r>
          </a:p>
        </p:txBody>
      </p:sp>
    </p:spTree>
    <p:extLst>
      <p:ext uri="{BB962C8B-B14F-4D97-AF65-F5344CB8AC3E}">
        <p14:creationId xmlns:p14="http://schemas.microsoft.com/office/powerpoint/2010/main" xmlns="" val="14111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4852" y="260898"/>
            <a:ext cx="9383843" cy="138499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Т-34, обладая такой же бронёй, как и у тяжёлого КВ-1, быстро вытеснил его, будучи менее ресурсозатратным,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трудоёмким,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более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ремонтопригодным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 подвижным.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9311" y="1757485"/>
            <a:ext cx="7888922" cy="5100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72915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7488" y="376238"/>
            <a:ext cx="5433804" cy="193899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Наклонная броня стала обязательным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условием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 создании танков,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вслед за ней появились и способы борьбы с ней, но её преимущество до сих пор неоспоримо.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06501" y="214615"/>
            <a:ext cx="3318229" cy="2655944"/>
          </a:xfrm>
          <a:prstGeom prst="rect">
            <a:avLst/>
          </a:prstGeom>
        </p:spPr>
      </p:pic>
      <p:pic>
        <p:nvPicPr>
          <p:cNvPr id="7" name="Рисунок 6" descr="pic_24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854460"/>
            <a:ext cx="4645927" cy="3003540"/>
          </a:xfrm>
          <a:prstGeom prst="rect">
            <a:avLst/>
          </a:prstGeom>
        </p:spPr>
      </p:pic>
      <p:pic>
        <p:nvPicPr>
          <p:cNvPr id="8" name="Рисунок 7" descr="Apcbc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75057" y="4146315"/>
            <a:ext cx="5085026" cy="2711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05601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222069" y="556595"/>
            <a:ext cx="9640389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Таким образом, мы изучили нововведения, благодаря которым  продолжается развитие авиации и наземной техники: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-   определение расстояния до цели с точностью до миллиметров,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то есть создание высокоточной оптики;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-   увеличение толщины, приведенной брони,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что позволило увеличить защищенность танков и самолетов;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-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создание автоматических досылателей,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позволивших автоматически перезаряжать танки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самолеты.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laycast.ru/uploads/2014/05/08/851819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88761" y="254833"/>
            <a:ext cx="5831173" cy="465277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68709" y="5039566"/>
            <a:ext cx="6096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Каждый из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нас мечтает о том времени, когда человечество забудет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 войнах и о подготовке к ним!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3" name="Text Box 5"/>
          <p:cNvSpPr txBox="1">
            <a:spLocks noChangeArrowheads="1"/>
          </p:cNvSpPr>
          <p:nvPr/>
        </p:nvSpPr>
        <p:spPr bwMode="auto">
          <a:xfrm>
            <a:off x="2997192" y="1216582"/>
            <a:ext cx="206152" cy="380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02047" tIns="51024" rIns="102047" bIns="51024">
            <a:spAutoFit/>
          </a:bodyPr>
          <a:lstStyle/>
          <a:p>
            <a:pPr defTabSz="1020763"/>
            <a:endParaRPr lang="ru-RU" b="0"/>
          </a:p>
        </p:txBody>
      </p:sp>
      <p:sp>
        <p:nvSpPr>
          <p:cNvPr id="319495" name="Rectangle 7"/>
          <p:cNvSpPr>
            <a:spLocks noChangeArrowheads="1"/>
          </p:cNvSpPr>
          <p:nvPr/>
        </p:nvSpPr>
        <p:spPr bwMode="auto">
          <a:xfrm>
            <a:off x="1" y="177719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19502" name="WordArt 14"/>
          <p:cNvSpPr>
            <a:spLocks noChangeArrowheads="1" noChangeShapeType="1" noTextEdit="1"/>
          </p:cNvSpPr>
          <p:nvPr/>
        </p:nvSpPr>
        <p:spPr bwMode="auto">
          <a:xfrm>
            <a:off x="1148102" y="1094282"/>
            <a:ext cx="7401811" cy="323885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704"/>
              </a:avLst>
            </a:prstTxWarp>
          </a:bodyPr>
          <a:lstStyle/>
          <a:p>
            <a:pPr algn="ctr"/>
            <a:r>
              <a:rPr lang="ru-RU" sz="3600" i="1" kern="10" dirty="0">
                <a:ln w="9525">
                  <a:solidFill>
                    <a:srgbClr val="808000"/>
                  </a:solidFill>
                  <a:round/>
                  <a:headEnd/>
                  <a:tailEnd/>
                </a:ln>
                <a:solidFill>
                  <a:srgbClr val="800000">
                    <a:alpha val="99001"/>
                  </a:srgbClr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Спасибо </a:t>
            </a:r>
            <a:endParaRPr lang="ru-RU" sz="3600" i="1" kern="10" dirty="0" smtClean="0">
              <a:ln w="9525">
                <a:solidFill>
                  <a:srgbClr val="808000"/>
                </a:solidFill>
                <a:round/>
                <a:headEnd/>
                <a:tailEnd/>
              </a:ln>
              <a:solidFill>
                <a:srgbClr val="800000">
                  <a:alpha val="99001"/>
                </a:srgbClr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  <a:p>
            <a:pPr algn="ctr"/>
            <a:r>
              <a:rPr lang="ru-RU" sz="3600" i="1" kern="10" dirty="0" smtClean="0">
                <a:ln w="9525">
                  <a:solidFill>
                    <a:srgbClr val="808000"/>
                  </a:solidFill>
                  <a:round/>
                  <a:headEnd/>
                  <a:tailEnd/>
                </a:ln>
                <a:solidFill>
                  <a:srgbClr val="800000">
                    <a:alpha val="99001"/>
                  </a:srgbClr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за</a:t>
            </a:r>
            <a:endParaRPr lang="ru-RU" sz="3600" i="1" kern="10" dirty="0">
              <a:ln w="9525">
                <a:solidFill>
                  <a:srgbClr val="808000"/>
                </a:solidFill>
                <a:round/>
                <a:headEnd/>
                <a:tailEnd/>
              </a:ln>
              <a:solidFill>
                <a:srgbClr val="800000">
                  <a:alpha val="99001"/>
                </a:srgbClr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  <a:p>
            <a:pPr algn="ctr"/>
            <a:r>
              <a:rPr lang="ru-RU" sz="3600" i="1" kern="10" dirty="0">
                <a:ln w="9525">
                  <a:solidFill>
                    <a:srgbClr val="808000"/>
                  </a:solidFill>
                  <a:round/>
                  <a:headEnd/>
                  <a:tailEnd/>
                </a:ln>
                <a:solidFill>
                  <a:srgbClr val="800000">
                    <a:alpha val="99001"/>
                  </a:srgbClr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внимание!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9340" y="1629029"/>
            <a:ext cx="9672564" cy="2687424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каждым годом, благодаря изучению физики, химии, истории, математики и других наук, люди пришли к тому, что смогли усовершенствовать методы ведения боев.</a:t>
            </a:r>
          </a:p>
          <a:p>
            <a:pPr algn="l"/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39282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93147" y="588347"/>
            <a:ext cx="860310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Цель работы: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узнать о том, какие нововведения, благодаря математическим расчетам, в технике времен второй мировой войны облегчили задачу воинам и помогли одержать победу.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587829" y="2930987"/>
            <a:ext cx="909174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Задачи: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Выявить математические расчеты, которые помогли качественно улучшить военную технику.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Узнать какие нововведения появились в авиации и танках.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Установить, как эти изменения повлияли на исход ВОВ.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98209" y="160338"/>
            <a:ext cx="1312333" cy="1646302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92934" y="1013152"/>
            <a:ext cx="8585779" cy="1096899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Усовершенствования  самолетов помогли пилотам быстрее справляться с поставленной целью.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2" descr="http://abunda.ru/uploads/posts/2008-05/thumbs/1211302667_120491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://abunda.ru/uploads/posts/2008-05/thumbs/1211302667_120491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36546" y="2224878"/>
            <a:ext cx="6341535" cy="3637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одзаголовок 8"/>
          <p:cNvSpPr txBox="1">
            <a:spLocks/>
          </p:cNvSpPr>
          <p:nvPr/>
        </p:nvSpPr>
        <p:spPr>
          <a:xfrm>
            <a:off x="2860415" y="-494675"/>
            <a:ext cx="3810208" cy="184379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Авиация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340248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3811" y="374753"/>
            <a:ext cx="7766936" cy="834019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Курсовое вооружение.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6" name="Picture 8" descr="http://im2-tub-ru.yandex.net/i?id=7e69c05598d1cb5e72ab26df83286788-126-144&amp;n=33&amp;h=19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81808" y="4610222"/>
            <a:ext cx="2900978" cy="1888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im2-tub-ru.yandex.net/i?id=baa8364c8ea367dea6a8b1461d27f7f9-46-144&amp;n=33&amp;h=19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64867" y="4610223"/>
            <a:ext cx="3619500" cy="1888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im3-tub-ru.yandex.net/i?id=381ed63d97e0933d9bed5edfe6fe9f1a-24-144&amp;n=33&amp;h=19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63889" y="2587971"/>
            <a:ext cx="3018897" cy="2022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Guntact Социальная сеть - Пулеметы разных стран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82786" y="1666540"/>
            <a:ext cx="4118957" cy="2943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438763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4666" y="254833"/>
            <a:ext cx="7766936" cy="1312710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Сведение курсового вооружения 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оптические прицелы.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97666" y="1726588"/>
            <a:ext cx="4474029" cy="36436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7437024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79489" y="151192"/>
            <a:ext cx="8664314" cy="1212913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Фигуры высшего пилотажа – как  метод борьбы с вражескими самолетами.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2" name="Picture 6" descr="http://im0-tub-ru.yandex.net/i?id=e5114dfcea77a8776019139ed379f8ca-101-144&amp;n=33&amp;h=19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5447" y="1519204"/>
            <a:ext cx="3508765" cy="2624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im3-tub-ru.yandex.net/i?id=baf02920f72cc740f0577c37fc9056a6-119-144&amp;n=33&amp;h=19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76806" y="4369910"/>
            <a:ext cx="3589113" cy="2281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://im3-tub-ru.yandex.net/i?id=13ca4b5a1724ca060764bef96df082df-07-144&amp;n=33&amp;h=19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40133" y="4444318"/>
            <a:ext cx="3508763" cy="2180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http://im2-tub-ru.yandex.net/i?id=6cb7f236435c18b9b8eaa5bb4cffc3e9-35-144&amp;n=33&amp;h=19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72303" y="1571455"/>
            <a:ext cx="3589113" cy="2524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159900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87146" y="983679"/>
            <a:ext cx="7766936" cy="1100666"/>
          </a:xfrm>
        </p:spPr>
        <p:txBody>
          <a:bodyPr/>
          <a:lstStyle/>
          <a:p>
            <a:pPr algn="l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Вскоре вооружение самолетов пополнилось бомбами, поэтому математикам пришлось определять угол для более точного попадания в цель.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4" descr="http://im1-tub-ru.yandex.net/i?id=bfbb17a9440670fd47c741a943f3d6fa-127-144&amp;n=33&amp;h=19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7324" y="2758364"/>
            <a:ext cx="3606380" cy="2491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im0-tub-ru.yandex.net/i?id=eb0fc454fce1b15a016480897ea5f47f-01-144&amp;n=33&amp;h=19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63349" y="2728384"/>
            <a:ext cx="4160556" cy="2491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412317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ctrTitle"/>
          </p:nvPr>
        </p:nvSpPr>
        <p:spPr>
          <a:xfrm>
            <a:off x="756399" y="-325501"/>
            <a:ext cx="9215486" cy="1379095"/>
          </a:xfrm>
        </p:spPr>
        <p:txBody>
          <a:bodyPr/>
          <a:lstStyle/>
          <a:p>
            <a:pPr algn="l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Бомбометание, бомбовые прицелы.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://im0-tub-ru.yandex.net/i?id=794aa68a0dff5da2fa039e88fe758f0e-77-144&amp;n=33&amp;h=19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58011" y="1363529"/>
            <a:ext cx="3095978" cy="1805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im0-tub-ru.yandex.net/i?id=ad1cbaa0797d7965287769c4f7ceaab6-45-144&amp;n=33&amp;h=19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13318" y="1266306"/>
            <a:ext cx="3364179" cy="2051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im1-tub-ru.yandex.net/i?id=88d69edafe5191f2d719087ab3d80e1f-136-144&amp;n=33&amp;h=19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8694" y="3513908"/>
            <a:ext cx="4680752" cy="2923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http://www.mexnap.info/lib/01/0367-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3656" y="3631474"/>
            <a:ext cx="6654884" cy="3226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176712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235</TotalTime>
  <Words>349</Words>
  <Application>Microsoft Office PowerPoint</Application>
  <PresentationFormat>Произвольный</PresentationFormat>
  <Paragraphs>49</Paragraphs>
  <Slides>17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Грань</vt:lpstr>
      <vt:lpstr>Математические расчеты, повлиявшие на стратегию  Великой Отечественной войны. </vt:lpstr>
      <vt:lpstr>Слайд 2</vt:lpstr>
      <vt:lpstr>Слайд 3</vt:lpstr>
      <vt:lpstr> </vt:lpstr>
      <vt:lpstr>Курсовое вооружение.</vt:lpstr>
      <vt:lpstr>Сведение курсового вооружения  и оптические прицелы. </vt:lpstr>
      <vt:lpstr>Фигуры высшего пилотажа – как  метод борьбы с вражескими самолетами.</vt:lpstr>
      <vt:lpstr>Вскоре вооружение самолетов пополнилось бомбами, поэтому математикам пришлось определять угол для более точного попадания в цель.</vt:lpstr>
      <vt:lpstr>Бомбометание, бомбовые прицелы.</vt:lpstr>
      <vt:lpstr>Слайд 10</vt:lpstr>
      <vt:lpstr>Но уже в скором времени такое бронирование стало недостаточным</vt:lpstr>
      <vt:lpstr>Выход был найден в расположении листов брони под углом к вертикали</vt:lpstr>
      <vt:lpstr>Слайд 13</vt:lpstr>
      <vt:lpstr>Слайд 14</vt:lpstr>
      <vt:lpstr>Слайд 15</vt:lpstr>
      <vt:lpstr>Слайд 16</vt:lpstr>
      <vt:lpstr>Слайд 17</vt:lpstr>
    </vt:vector>
  </TitlesOfParts>
  <Manager>Елисеева ТЕ</Manager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РАБОТА  ПО МАТЕМАТИКЕ</dc:title>
  <dc:creator>АракелянА; Егоров С</dc:creator>
  <cp:lastModifiedBy>ws_TE</cp:lastModifiedBy>
  <cp:revision>33</cp:revision>
  <dcterms:created xsi:type="dcterms:W3CDTF">2015-01-18T11:55:40Z</dcterms:created>
  <dcterms:modified xsi:type="dcterms:W3CDTF">2015-02-27T10:30:43Z</dcterms:modified>
</cp:coreProperties>
</file>