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C897A2F-408C-4BD9-9C66-1EFE839D3D07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1C5533D-33BE-4DE9-B78D-07F590233A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304184"/>
            <a:ext cx="4536504" cy="214915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Недошивин</a:t>
            </a:r>
          </a:p>
          <a:p>
            <a:pPr algn="l"/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 Валерьевич</a:t>
            </a:r>
          </a:p>
          <a:p>
            <a:pPr algn="l"/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Всеволожский Район  </a:t>
            </a:r>
          </a:p>
          <a:p>
            <a:pPr algn="l"/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«Лицей №1» Г. Всеволожска</a:t>
            </a:r>
          </a:p>
          <a:p>
            <a:pPr algn="l"/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«Б» Класс                     Всеволожск                              2014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08720"/>
            <a:ext cx="8784976" cy="165618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Письмо с фронта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642754"/>
            <a:ext cx="8784976" cy="55399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1200" b="1" dirty="0" smtClean="0"/>
              <a:t>«ДВОРЕЦ ДЕТСКОГО (ЮНОШЕСКОГО) ТВОРЧЕСТВА ВСЕВОЛОЖСКОГО РАЙОНА»</a:t>
            </a:r>
            <a:endParaRPr lang="ru-RU" sz="1200" dirty="0" smtClean="0"/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92494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Установление судьбы прадеда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Поздеева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Василия Андреевича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Пропал без вести</a:t>
            </a:r>
            <a:endParaRPr lang="ru-RU" dirty="0"/>
          </a:p>
        </p:txBody>
      </p:sp>
      <p:pic>
        <p:nvPicPr>
          <p:cNvPr id="4" name="Содержимое 3" descr="C:\Users\User\Desktop\приложения\Безымянный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8504238" cy="3446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пропавших без вести</a:t>
            </a:r>
            <a:endParaRPr lang="ru-RU" dirty="0"/>
          </a:p>
        </p:txBody>
      </p:sp>
      <p:pic>
        <p:nvPicPr>
          <p:cNvPr id="4" name="Содержимое 3" descr="Военкомат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2352" t="5681" r="16836" b="43994"/>
          <a:stretch>
            <a:fillRect/>
          </a:stretch>
        </p:blipFill>
        <p:spPr>
          <a:xfrm>
            <a:off x="251520" y="1844824"/>
            <a:ext cx="8640960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Военная судьба односельчан</a:t>
            </a:r>
            <a:endParaRPr lang="ru-RU" dirty="0"/>
          </a:p>
        </p:txBody>
      </p:sp>
      <p:pic>
        <p:nvPicPr>
          <p:cNvPr id="5" name="Содержимое 4" descr="IMG_414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60515" y="2084851"/>
            <a:ext cx="4800534" cy="3600400"/>
          </a:xfrm>
        </p:spPr>
      </p:pic>
      <p:pic>
        <p:nvPicPr>
          <p:cNvPr id="6" name="Рисунок 5" descr="IMG_41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403981" y="2108853"/>
            <a:ext cx="4800534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нашей семье нет фотографии прадеда, нет его могилы, забыты день и месяц рождения, но есть весточка с войны – единственное письмо. Мы не забудем никогда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Поздеева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Василия Андреевича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эта работа написана в память о нем. Наша семья обязательно посетит то место в Эстонии, где шли кровопролитные бои и где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возможно,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погиб наш прадед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348880"/>
            <a:ext cx="871296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появления письма</a:t>
            </a:r>
            <a:endParaRPr lang="ru-RU" dirty="0"/>
          </a:p>
        </p:txBody>
      </p:sp>
      <p:pic>
        <p:nvPicPr>
          <p:cNvPr id="4" name="Содержимое 3" descr="x_3932e55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72816"/>
            <a:ext cx="4360862" cy="3973683"/>
          </a:xfrm>
        </p:spPr>
      </p:pic>
      <p:sp>
        <p:nvSpPr>
          <p:cNvPr id="5" name="TextBox 4"/>
          <p:cNvSpPr txBox="1"/>
          <p:nvPr/>
        </p:nvSpPr>
        <p:spPr>
          <a:xfrm>
            <a:off x="179512" y="5877272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еревня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Грозино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Вологодской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работы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Цель работы</a:t>
            </a:r>
            <a:r>
              <a:rPr lang="en-US" dirty="0" smtClean="0"/>
              <a:t>:</a:t>
            </a:r>
            <a:r>
              <a:rPr lang="ru-RU" dirty="0" smtClean="0"/>
              <a:t> Установить судьбу прадеда </a:t>
            </a:r>
            <a:r>
              <a:rPr lang="ru-RU" dirty="0" err="1" smtClean="0"/>
              <a:t>Поздеева</a:t>
            </a:r>
            <a:r>
              <a:rPr lang="ru-RU" dirty="0" smtClean="0"/>
              <a:t> Василия Андреевича, пропавшего без вести в первые дни Великой Отечественной войны.</a:t>
            </a:r>
            <a:r>
              <a:rPr lang="en-US" dirty="0" smtClean="0"/>
              <a:t> </a:t>
            </a:r>
            <a:endParaRPr lang="ru-RU" dirty="0" smtClean="0"/>
          </a:p>
          <a:p>
            <a:pPr lvl="0"/>
            <a:r>
              <a:rPr lang="ru-RU" b="1" dirty="0" smtClean="0"/>
              <a:t>Задачи</a:t>
            </a:r>
            <a:r>
              <a:rPr lang="en-US" dirty="0" smtClean="0"/>
              <a:t>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Изучить Обобщённый банк данных «Мемориал» Министерства обороны Российской Федерации 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 Изучить информацию   материалов военкомата </a:t>
            </a:r>
            <a:r>
              <a:rPr lang="ru-RU" dirty="0" err="1" smtClean="0"/>
              <a:t>Бабушкинского</a:t>
            </a:r>
            <a:r>
              <a:rPr lang="ru-RU" dirty="0" smtClean="0"/>
              <a:t> района Вологодской области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 Изучить  информацию  из Центрального  архива Министерства обороны Российской Федерации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Изучить историю военных действий в начале Великой Отечественной войны на территории Эстонии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Опросить оставшихся в живых родственников прадеда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Фронтовой треугольник</a:t>
            </a:r>
            <a:endParaRPr lang="ru-RU" dirty="0"/>
          </a:p>
        </p:txBody>
      </p:sp>
      <p:pic>
        <p:nvPicPr>
          <p:cNvPr id="4" name="Содержимое 3" descr="конверт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77485"/>
            <a:ext cx="7309022" cy="4199787"/>
          </a:xfrm>
        </p:spPr>
      </p:pic>
      <p:sp>
        <p:nvSpPr>
          <p:cNvPr id="6" name="TextBox 5"/>
          <p:cNvSpPr txBox="1"/>
          <p:nvPr/>
        </p:nvSpPr>
        <p:spPr>
          <a:xfrm>
            <a:off x="179512" y="5949280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исьмо Василия Андреевича своей семье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прадеда</a:t>
            </a:r>
            <a:endParaRPr lang="ru-RU" dirty="0"/>
          </a:p>
        </p:txBody>
      </p:sp>
      <p:pic>
        <p:nvPicPr>
          <p:cNvPr id="7" name="Содержимое 6" descr="IMG_715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916832"/>
            <a:ext cx="5376597" cy="4032448"/>
          </a:xfrm>
        </p:spPr>
      </p:pic>
      <p:sp>
        <p:nvSpPr>
          <p:cNvPr id="8" name="TextBox 7"/>
          <p:cNvSpPr txBox="1"/>
          <p:nvPr/>
        </p:nvSpPr>
        <p:spPr>
          <a:xfrm>
            <a:off x="5724128" y="2780928"/>
            <a:ext cx="33105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жена: Александра Васильевна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ети: Вея,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Василий (второй слева),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Елена(вторая справа),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Галина(первая справа),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Мария.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Мобилизация в Вологодской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anchor="ctr"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22 июня 1941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 началась Великая Отечественная война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22 июня 1941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 Указом Президиума Верховного Совета СССР в Вологодской области была объявлена мобилизация военнообязанных, родившихся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1905 – 1918 гг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Василий Андреевич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родился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1907 г.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деревне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Грозино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24 июня 1941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 прадед отправился на фронт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Наступление немецкой армии летом 1941 г.</a:t>
            </a:r>
            <a:endParaRPr lang="ru-RU" dirty="0"/>
          </a:p>
        </p:txBody>
      </p:sp>
      <p:pic>
        <p:nvPicPr>
          <p:cNvPr id="4" name="Содержимое 3" descr="карт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92505" y="1700808"/>
            <a:ext cx="7595919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 обороны Эстонии летом 1941 г.</a:t>
            </a:r>
            <a:endParaRPr lang="ru-RU" dirty="0"/>
          </a:p>
        </p:txBody>
      </p:sp>
      <p:pic>
        <p:nvPicPr>
          <p:cNvPr id="4" name="Содержимое 3" descr="est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628800"/>
            <a:ext cx="458691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Страница из письма</a:t>
            </a:r>
            <a:endParaRPr lang="ru-RU" dirty="0"/>
          </a:p>
        </p:txBody>
      </p:sp>
      <p:pic>
        <p:nvPicPr>
          <p:cNvPr id="4" name="Содержимое 3" descr="с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65312"/>
            <a:ext cx="3932848" cy="4572000"/>
          </a:xfrm>
        </p:spPr>
      </p:pic>
      <p:sp>
        <p:nvSpPr>
          <p:cNvPr id="5" name="TextBox 4"/>
          <p:cNvSpPr txBox="1"/>
          <p:nvPr/>
        </p:nvSpPr>
        <p:spPr>
          <a:xfrm>
            <a:off x="4644009" y="2924944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Письмо написано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 июля 1941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22 июля 1941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 началось наступление немецких войск в районе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Пылтсамаа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126</TotalTime>
  <Words>269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Письмо с фронта </vt:lpstr>
      <vt:lpstr>История появления письма</vt:lpstr>
      <vt:lpstr>Цель и задачи работы </vt:lpstr>
      <vt:lpstr>Фронтовой треугольник</vt:lpstr>
      <vt:lpstr>Семья прадеда</vt:lpstr>
      <vt:lpstr>Мобилизация в Вологодской области</vt:lpstr>
      <vt:lpstr>Наступление немецкой армии летом 1941 г.</vt:lpstr>
      <vt:lpstr>Карта обороны Эстонии летом 1941 г.</vt:lpstr>
      <vt:lpstr>Страница из письма</vt:lpstr>
      <vt:lpstr>Пропал без вести</vt:lpstr>
      <vt:lpstr>Список пропавших без вести</vt:lpstr>
      <vt:lpstr>Военная судьба односельчан</vt:lpstr>
      <vt:lpstr>Заключение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с фронта Установление судьбы прадеда Поздеева</dc:title>
  <dc:creator>User</dc:creator>
  <cp:lastModifiedBy>User</cp:lastModifiedBy>
  <cp:revision>13</cp:revision>
  <dcterms:created xsi:type="dcterms:W3CDTF">2013-12-18T16:24:21Z</dcterms:created>
  <dcterms:modified xsi:type="dcterms:W3CDTF">2015-02-27T09:05:41Z</dcterms:modified>
</cp:coreProperties>
</file>