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59" r:id="rId6"/>
    <p:sldId id="282" r:id="rId7"/>
    <p:sldId id="262" r:id="rId8"/>
    <p:sldId id="263" r:id="rId9"/>
    <p:sldId id="256" r:id="rId10"/>
    <p:sldId id="280" r:id="rId11"/>
    <p:sldId id="264" r:id="rId12"/>
    <p:sldId id="267" r:id="rId13"/>
    <p:sldId id="268" r:id="rId14"/>
    <p:sldId id="265" r:id="rId15"/>
    <p:sldId id="276" r:id="rId16"/>
    <p:sldId id="271" r:id="rId17"/>
    <p:sldId id="269" r:id="rId18"/>
    <p:sldId id="277" r:id="rId19"/>
    <p:sldId id="272" r:id="rId20"/>
    <p:sldId id="270" r:id="rId21"/>
    <p:sldId id="273" r:id="rId22"/>
    <p:sldId id="279" r:id="rId23"/>
    <p:sldId id="281" r:id="rId24"/>
    <p:sldId id="274" r:id="rId25"/>
    <p:sldId id="275" r:id="rId26"/>
    <p:sldId id="278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7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8A823-29F7-4EC3-AC78-14745512E02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FBB5-6B46-45CF-8998-40BD6A407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150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8A823-29F7-4EC3-AC78-14745512E02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FBB5-6B46-45CF-8998-40BD6A407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04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8A823-29F7-4EC3-AC78-14745512E02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FBB5-6B46-45CF-8998-40BD6A407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1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8A823-29F7-4EC3-AC78-14745512E02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FBB5-6B46-45CF-8998-40BD6A407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564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8A823-29F7-4EC3-AC78-14745512E02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FBB5-6B46-45CF-8998-40BD6A407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633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8A823-29F7-4EC3-AC78-14745512E02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FBB5-6B46-45CF-8998-40BD6A407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691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8A823-29F7-4EC3-AC78-14745512E02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FBB5-6B46-45CF-8998-40BD6A407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57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8A823-29F7-4EC3-AC78-14745512E02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FBB5-6B46-45CF-8998-40BD6A407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306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8A823-29F7-4EC3-AC78-14745512E02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FBB5-6B46-45CF-8998-40BD6A407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412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8A823-29F7-4EC3-AC78-14745512E02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FBB5-6B46-45CF-8998-40BD6A407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687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8A823-29F7-4EC3-AC78-14745512E02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FBB5-6B46-45CF-8998-40BD6A407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609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8A823-29F7-4EC3-AC78-14745512E02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FFBB5-6B46-45CF-8998-40BD6A407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7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253" y="1825625"/>
            <a:ext cx="5815493" cy="4351338"/>
          </a:xfrm>
        </p:spPr>
      </p:pic>
    </p:spTree>
    <p:extLst>
      <p:ext uri="{BB962C8B-B14F-4D97-AF65-F5344CB8AC3E}">
        <p14:creationId xmlns:p14="http://schemas.microsoft.com/office/powerpoint/2010/main" val="171957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3244200" y="322449"/>
            <a:ext cx="4834483" cy="6832593"/>
          </a:xfrm>
        </p:spPr>
      </p:pic>
    </p:spTree>
    <p:extLst>
      <p:ext uri="{BB962C8B-B14F-4D97-AF65-F5344CB8AC3E}">
        <p14:creationId xmlns:p14="http://schemas.microsoft.com/office/powerpoint/2010/main" val="352657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29685" y="1825625"/>
            <a:ext cx="2932630" cy="4351338"/>
          </a:xfrm>
        </p:spPr>
      </p:pic>
    </p:spTree>
    <p:extLst>
      <p:ext uri="{BB962C8B-B14F-4D97-AF65-F5344CB8AC3E}">
        <p14:creationId xmlns:p14="http://schemas.microsoft.com/office/powerpoint/2010/main" val="422628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1280" y="157872"/>
            <a:ext cx="3548867" cy="64445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601" y="157872"/>
            <a:ext cx="4004278" cy="65008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73227" y="2650435"/>
            <a:ext cx="2150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Лида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985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96105" y="2063798"/>
            <a:ext cx="4184904" cy="31287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225328"/>
            <a:ext cx="2999232" cy="43403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53948" y="3026172"/>
            <a:ext cx="2120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Сыновья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819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67254"/>
            <a:ext cx="3306782" cy="4258518"/>
          </a:xfrm>
          <a:prstGeom prst="rect">
            <a:avLst/>
          </a:prstGeom>
        </p:spPr>
      </p:pic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54704" y="1161620"/>
            <a:ext cx="3125724" cy="4264152"/>
          </a:xfrm>
        </p:spPr>
      </p:pic>
      <p:sp>
        <p:nvSpPr>
          <p:cNvPr id="8" name="TextBox 7"/>
          <p:cNvSpPr txBox="1"/>
          <p:nvPr/>
        </p:nvSpPr>
        <p:spPr>
          <a:xfrm>
            <a:off x="4267200" y="2557670"/>
            <a:ext cx="194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Дедушка</a:t>
            </a:r>
          </a:p>
          <a:p>
            <a:pPr algn="ctr"/>
            <a:r>
              <a:rPr lang="ru-RU" dirty="0" smtClean="0"/>
              <a:t>Алёша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0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55139" y="694631"/>
            <a:ext cx="3816653" cy="5310053"/>
          </a:xfrm>
        </p:spPr>
      </p:pic>
    </p:spTree>
    <p:extLst>
      <p:ext uri="{BB962C8B-B14F-4D97-AF65-F5344CB8AC3E}">
        <p14:creationId xmlns:p14="http://schemas.microsoft.com/office/powerpoint/2010/main" val="317972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41" y="2273078"/>
            <a:ext cx="4840224" cy="34564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22786"/>
            <a:ext cx="4864608" cy="3557016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1244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953" y="857515"/>
            <a:ext cx="5847588" cy="46923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5788" y="1517970"/>
            <a:ext cx="5192268" cy="3557016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4248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18578" y="1027906"/>
            <a:ext cx="6293037" cy="473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4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64571" y="1825625"/>
            <a:ext cx="2862857" cy="4351338"/>
          </a:xfrm>
        </p:spPr>
      </p:pic>
    </p:spTree>
    <p:extLst>
      <p:ext uri="{BB962C8B-B14F-4D97-AF65-F5344CB8AC3E}">
        <p14:creationId xmlns:p14="http://schemas.microsoft.com/office/powerpoint/2010/main" val="4230605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54669"/>
            <a:ext cx="4620437" cy="5970489"/>
          </a:xfrm>
        </p:spPr>
      </p:pic>
      <p:sp>
        <p:nvSpPr>
          <p:cNvPr id="5" name="TextBox 4"/>
          <p:cNvSpPr txBox="1"/>
          <p:nvPr/>
        </p:nvSpPr>
        <p:spPr>
          <a:xfrm>
            <a:off x="7832035" y="3603925"/>
            <a:ext cx="275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Фёдор Яковлевич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101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3106" y="637106"/>
            <a:ext cx="3588407" cy="553744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6427" y="1602172"/>
            <a:ext cx="5292852" cy="360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699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49574" y="2222786"/>
            <a:ext cx="5292852" cy="3557016"/>
          </a:xfrm>
        </p:spPr>
      </p:pic>
      <p:sp>
        <p:nvSpPr>
          <p:cNvPr id="5" name="TextBox 4"/>
          <p:cNvSpPr txBox="1"/>
          <p:nvPr/>
        </p:nvSpPr>
        <p:spPr>
          <a:xfrm>
            <a:off x="4890052" y="1853454"/>
            <a:ext cx="2199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ЛИТО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98501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-283850" y="1744905"/>
            <a:ext cx="5797825" cy="355372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162321" y="1751531"/>
            <a:ext cx="5832058" cy="357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960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3094671" y="113193"/>
            <a:ext cx="6002657" cy="6950135"/>
          </a:xfrm>
        </p:spPr>
      </p:pic>
    </p:spTree>
    <p:extLst>
      <p:ext uri="{BB962C8B-B14F-4D97-AF65-F5344CB8AC3E}">
        <p14:creationId xmlns:p14="http://schemas.microsoft.com/office/powerpoint/2010/main" val="18563800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930" y="883098"/>
            <a:ext cx="3143383" cy="5027437"/>
          </a:xfrm>
        </p:spPr>
      </p:pic>
      <p:sp>
        <p:nvSpPr>
          <p:cNvPr id="5" name="TextBox 4"/>
          <p:cNvSpPr txBox="1"/>
          <p:nvPr/>
        </p:nvSpPr>
        <p:spPr>
          <a:xfrm>
            <a:off x="5830957" y="2491409"/>
            <a:ext cx="3286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Двоюродный дедушка Серёжа – </a:t>
            </a:r>
          </a:p>
          <a:p>
            <a:pPr algn="ctr"/>
            <a:r>
              <a:rPr lang="ru-RU" dirty="0" smtClean="0"/>
              <a:t>Учащийся СВУ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561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4447" y="1229277"/>
            <a:ext cx="6135732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3733" y="1068051"/>
            <a:ext cx="3506724" cy="451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6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627" y="1027906"/>
            <a:ext cx="6631608" cy="4961981"/>
          </a:xfrm>
        </p:spPr>
      </p:pic>
    </p:spTree>
    <p:extLst>
      <p:ext uri="{BB962C8B-B14F-4D97-AF65-F5344CB8AC3E}">
        <p14:creationId xmlns:p14="http://schemas.microsoft.com/office/powerpoint/2010/main" val="181103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3961" y="504880"/>
            <a:ext cx="3591047" cy="5725092"/>
          </a:xfrm>
        </p:spPr>
      </p:pic>
      <p:sp>
        <p:nvSpPr>
          <p:cNvPr id="5" name="TextBox 4"/>
          <p:cNvSpPr txBox="1"/>
          <p:nvPr/>
        </p:nvSpPr>
        <p:spPr>
          <a:xfrm>
            <a:off x="5075583" y="2716696"/>
            <a:ext cx="6652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Иван Фёдорович,   Михаил Фёдорович,  Степан Фёдорович,</a:t>
            </a:r>
          </a:p>
          <a:p>
            <a:pPr algn="ctr"/>
            <a:r>
              <a:rPr lang="ru-RU" dirty="0" smtClean="0"/>
              <a:t>Денис Фёдорович,   Владимир Фёдорович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798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9242" y="95734"/>
            <a:ext cx="4301785" cy="6624569"/>
          </a:xfrm>
        </p:spPr>
      </p:pic>
      <p:sp>
        <p:nvSpPr>
          <p:cNvPr id="5" name="TextBox 4"/>
          <p:cNvSpPr txBox="1"/>
          <p:nvPr/>
        </p:nvSpPr>
        <p:spPr>
          <a:xfrm>
            <a:off x="6096000" y="2213113"/>
            <a:ext cx="5367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Степан Фёдорович, Агафья Фёдоровна</a:t>
            </a:r>
          </a:p>
          <a:p>
            <a:pPr algn="ctr"/>
            <a:r>
              <a:rPr lang="ru-RU" dirty="0"/>
              <a:t>и</a:t>
            </a:r>
            <a:endParaRPr lang="ru-RU" dirty="0" smtClean="0"/>
          </a:p>
          <a:p>
            <a:pPr algn="ctr"/>
            <a:r>
              <a:rPr lang="ru-RU" dirty="0" smtClean="0"/>
              <a:t>Фёдор Яковлевич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30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5368" y="179593"/>
            <a:ext cx="4058478" cy="6492875"/>
          </a:xfrm>
        </p:spPr>
      </p:pic>
      <p:sp>
        <p:nvSpPr>
          <p:cNvPr id="8" name="TextBox 7"/>
          <p:cNvSpPr txBox="1"/>
          <p:nvPr/>
        </p:nvSpPr>
        <p:spPr>
          <a:xfrm>
            <a:off x="4797287" y="3140765"/>
            <a:ext cx="54201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Бабушка Матрёна Тимофеевна и родители моего прадедушки Ивана – Михаил Фёдорович и Анна </a:t>
            </a:r>
            <a:r>
              <a:rPr lang="ru-RU" dirty="0"/>
              <a:t>И</a:t>
            </a:r>
            <a:r>
              <a:rPr lang="ru-RU" dirty="0" smtClean="0"/>
              <a:t>вановна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41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744943" y="1216025"/>
            <a:ext cx="6350776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85677" y="145911"/>
            <a:ext cx="1437132" cy="509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84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276" y="365125"/>
            <a:ext cx="3352693" cy="575462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3803904" cy="57546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02295" y="6308035"/>
            <a:ext cx="1656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Лида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513300" y="6162261"/>
            <a:ext cx="87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9009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2481" y="609010"/>
            <a:ext cx="8380145" cy="5004809"/>
          </a:xfrm>
        </p:spPr>
      </p:pic>
      <p:sp>
        <p:nvSpPr>
          <p:cNvPr id="5" name="TextBox 4"/>
          <p:cNvSpPr txBox="1"/>
          <p:nvPr/>
        </p:nvSpPr>
        <p:spPr>
          <a:xfrm>
            <a:off x="3352800" y="5857704"/>
            <a:ext cx="4545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Прадедушка Ваня со своим отцом Михаилом Фёдоровичем во время отпуска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68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208356" y="1453162"/>
            <a:ext cx="5399532" cy="38816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486402" y="-35024"/>
            <a:ext cx="49834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33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61</Words>
  <Application>Microsoft Office PowerPoint</Application>
  <PresentationFormat>Произвольный</PresentationFormat>
  <Paragraphs>17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Аниретаке Морец</dc:creator>
  <cp:lastModifiedBy>203</cp:lastModifiedBy>
  <cp:revision>14</cp:revision>
  <dcterms:created xsi:type="dcterms:W3CDTF">2015-02-15T20:10:49Z</dcterms:created>
  <dcterms:modified xsi:type="dcterms:W3CDTF">2015-02-27T10:21:13Z</dcterms:modified>
</cp:coreProperties>
</file>