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6" autoAdjust="0"/>
    <p:restoredTop sz="94660"/>
  </p:normalViewPr>
  <p:slideViewPr>
    <p:cSldViewPr>
      <p:cViewPr varScale="1">
        <p:scale>
          <a:sx n="68" d="100"/>
          <a:sy n="6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D2DB-523A-4A49-A505-D467BF415CB4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1183-3356-45D7-9928-460C84B422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D2DB-523A-4A49-A505-D467BF415CB4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1183-3356-45D7-9928-460C84B42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D2DB-523A-4A49-A505-D467BF415CB4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1183-3356-45D7-9928-460C84B42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D2DB-523A-4A49-A505-D467BF415CB4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1183-3356-45D7-9928-460C84B422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D2DB-523A-4A49-A505-D467BF415CB4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1183-3356-45D7-9928-460C84B42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D2DB-523A-4A49-A505-D467BF415CB4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1183-3356-45D7-9928-460C84B422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D2DB-523A-4A49-A505-D467BF415CB4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1183-3356-45D7-9928-460C84B422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D2DB-523A-4A49-A505-D467BF415CB4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1183-3356-45D7-9928-460C84B42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D2DB-523A-4A49-A505-D467BF415CB4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1183-3356-45D7-9928-460C84B42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D2DB-523A-4A49-A505-D467BF415CB4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1183-3356-45D7-9928-460C84B42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D2DB-523A-4A49-A505-D467BF415CB4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1183-3356-45D7-9928-460C84B422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EE2D2DB-523A-4A49-A505-D467BF415CB4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33E1183-3356-45D7-9928-460C84B42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8794" y="4714884"/>
            <a:ext cx="5637010" cy="882119"/>
          </a:xfrm>
        </p:spPr>
        <p:txBody>
          <a:bodyPr/>
          <a:lstStyle/>
          <a:p>
            <a:pPr algn="r"/>
            <a:r>
              <a:rPr lang="ru-RU" sz="2000" dirty="0" smtClean="0">
                <a:latin typeface="+mj-lt"/>
              </a:rPr>
              <a:t>(Оноре де Бальзак)</a:t>
            </a:r>
            <a:endParaRPr lang="ru-RU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r>
              <a:rPr lang="ru-RU" sz="2400" b="0" dirty="0" smtClean="0"/>
              <a:t>«Гражданское мужество и мужество военное проистекают из одного начала» 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50892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9552" y="188640"/>
            <a:ext cx="8208912" cy="1584176"/>
          </a:xfr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ru-RU" dirty="0"/>
              <a:t> </a:t>
            </a:r>
            <a:r>
              <a:rPr lang="ru-RU" dirty="0" smtClean="0"/>
              <a:t>     Закончили они войну вместе в городе Риге. В Риге они жили примерно 3 года, а после родился мой дед Олег и гони переехари обратно в Ленинград.</a:t>
            </a:r>
            <a:br>
              <a:rPr lang="ru-RU" dirty="0" smtClean="0"/>
            </a:br>
            <a:r>
              <a:rPr lang="ru-RU" dirty="0" smtClean="0"/>
              <a:t>       После войнывойны мой прадед часто встречался со своими боевыми друзьями. </a:t>
            </a:r>
            <a:br>
              <a:rPr lang="ru-RU" dirty="0" smtClean="0"/>
            </a:br>
            <a:r>
              <a:rPr lang="ru-RU" dirty="0" smtClean="0"/>
              <a:t>        Они оба получили много боевых наград, орденов. </a:t>
            </a:r>
          </a:p>
          <a:p>
            <a:endParaRPr lang="ru-RU" dirty="0"/>
          </a:p>
        </p:txBody>
      </p:sp>
      <p:pic>
        <p:nvPicPr>
          <p:cNvPr id="8194" name="Picture 2" descr="C:\Documents and Settings\007\Рабочий стол\DSC025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76" y="1772816"/>
            <a:ext cx="7839163" cy="48283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9689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007\Рабочий стол\DSC025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6889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4"/>
            <a:ext cx="3096344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987824" y="0"/>
            <a:ext cx="3154362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742" t="33939" r="42232" b="29210"/>
          <a:stretch/>
        </p:blipFill>
        <p:spPr bwMode="auto">
          <a:xfrm>
            <a:off x="6012160" y="836713"/>
            <a:ext cx="3240360" cy="54726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7799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Юдин Евгений Васильевич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27584" y="1988840"/>
            <a:ext cx="5040560" cy="3474720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dirty="0"/>
              <a:t>Юдин Евгений </a:t>
            </a:r>
            <a:r>
              <a:rPr lang="ru-RU" dirty="0" smtClean="0"/>
              <a:t>Васильевич- мой </a:t>
            </a:r>
            <a:r>
              <a:rPr lang="ru-RU" dirty="0"/>
              <a:t>прадедушка. Мой прадед Евгений Васильевич в годы войны воевал, был командиром и имел много боевых наград. В мирное время он заведовал </a:t>
            </a:r>
            <a:r>
              <a:rPr lang="ru-RU" dirty="0" smtClean="0"/>
              <a:t>Военно-Морской </a:t>
            </a:r>
            <a:r>
              <a:rPr lang="ru-RU" dirty="0"/>
              <a:t>библиотекой, которая раньше находилась в Инженерном Замке. Он был интересным, добрым и веселым человеком. У моего прадеда была большая семья, и он любил свою семью и своих внучек.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16832"/>
            <a:ext cx="2165201" cy="266213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9100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796136" y="731520"/>
            <a:ext cx="2952328" cy="3474720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Родился 8 февраля 1914года. Из купцов. С </a:t>
            </a:r>
            <a:r>
              <a:rPr lang="ru-RU" dirty="0">
                <a:solidFill>
                  <a:schemeClr val="tx1"/>
                </a:solidFill>
              </a:rPr>
              <a:t>1922 по 1929 учился в школе-семилетке. В 1929 переехал в Ленинград и поступил в школу ФЗУ при </a:t>
            </a:r>
            <a:r>
              <a:rPr lang="ru-RU" dirty="0" smtClean="0">
                <a:solidFill>
                  <a:schemeClr val="tx1"/>
                </a:solidFill>
              </a:rPr>
              <a:t>заводе </a:t>
            </a:r>
            <a:r>
              <a:rPr lang="ru-RU" dirty="0">
                <a:solidFill>
                  <a:schemeClr val="tx1"/>
                </a:solidFill>
              </a:rPr>
              <a:t>«Большевик». После окончания ФЗУ работал на этом </a:t>
            </a:r>
            <a:r>
              <a:rPr lang="ru-RU" dirty="0" smtClean="0">
                <a:solidFill>
                  <a:schemeClr val="tx1"/>
                </a:solidFill>
              </a:rPr>
              <a:t>заводе </a:t>
            </a:r>
            <a:r>
              <a:rPr lang="ru-RU" dirty="0">
                <a:solidFill>
                  <a:schemeClr val="tx1"/>
                </a:solidFill>
              </a:rPr>
              <a:t>слесарем.</a:t>
            </a:r>
          </a:p>
        </p:txBody>
      </p:sp>
      <p:sp>
        <p:nvSpPr>
          <p:cNvPr id="4" name="Rectangle 3"/>
          <p:cNvSpPr/>
          <p:nvPr/>
        </p:nvSpPr>
        <p:spPr>
          <a:xfrm>
            <a:off x="539552" y="4149080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 окт. 1936 призван в Крас. армию, служил начальником библиотеки полка. В 1939 поступил на вечер. отд-ние ист. фак. ЛГПИ, окончив два курса.</a:t>
            </a:r>
            <a:endParaRPr lang="ru-RU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720" r="54899" b="26351"/>
          <a:stretch/>
        </p:blipFill>
        <p:spPr bwMode="auto">
          <a:xfrm>
            <a:off x="547574" y="404664"/>
            <a:ext cx="4715569" cy="374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8363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95536" y="764703"/>
            <a:ext cx="5112568" cy="4494907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dirty="0" smtClean="0"/>
              <a:t>      8 </a:t>
            </a:r>
            <a:r>
              <a:rPr lang="ru-RU" dirty="0"/>
              <a:t>дек. 1939 вновь призван в армию в связи с нач. воен. действий в Финляндии, прослужил до дек. 1940. Затем снова работал в ПБ зав. обмен. фондом</a:t>
            </a:r>
            <a:r>
              <a:rPr lang="ru-RU" dirty="0" smtClean="0"/>
              <a:t>.</a:t>
            </a: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r>
              <a:rPr lang="ru-RU" dirty="0" smtClean="0"/>
              <a:t>      С </a:t>
            </a:r>
            <a:r>
              <a:rPr lang="ru-RU" dirty="0"/>
              <a:t>30 июня 1941 — служба в РККА, где был командиром стрелковой роты, адъютантом дивизиона, пом. начальника отд. боевой подгот. Гл. штаба войск ПВО. После демобилизации с 1 мая 1946 вернулся на работу в ПБ на должность зав. сектором ОК.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052736"/>
            <a:ext cx="3190875" cy="4206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7650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4696" t="5755" r="8718" b="6422"/>
          <a:stretch/>
        </p:blipFill>
        <p:spPr bwMode="auto">
          <a:xfrm>
            <a:off x="2483768" y="476672"/>
            <a:ext cx="3602020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5063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796136" y="1196752"/>
            <a:ext cx="2736304" cy="4248471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dirty="0" smtClean="0"/>
              <a:t>Перед началом войны мой прадед закончил специальные военные курсы. Война  началась когда ему было 27 лет, и тогда он стал командиром. Он очень любил своих солдат и был с ними в дружеских отношениях.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383" t="43616" r="20630"/>
          <a:stretch/>
        </p:blipFill>
        <p:spPr bwMode="auto">
          <a:xfrm rot="5400000">
            <a:off x="1191066" y="596709"/>
            <a:ext cx="3408394" cy="4885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9330" y="4941168"/>
            <a:ext cx="5391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                              Город Рига 1944-1945г ООАЗ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342334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609" r="4371"/>
          <a:stretch/>
        </p:blipFill>
        <p:spPr bwMode="auto">
          <a:xfrm>
            <a:off x="251520" y="836712"/>
            <a:ext cx="3600400" cy="5190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94" t="3013" r="14318" b="51325"/>
          <a:stretch/>
        </p:blipFill>
        <p:spPr bwMode="auto">
          <a:xfrm>
            <a:off x="3935338" y="0"/>
            <a:ext cx="4320480" cy="3274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69598" y="3140968"/>
            <a:ext cx="44644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Он всегда хотел повысить настроение своим солдатам и для этого на фронт приезжали артисты с концертами. И одной из твоих артисток была Любовь Орлова. </a:t>
            </a:r>
            <a:endParaRPr lang="ru-RU" sz="1600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218186"/>
            <a:ext cx="3533378" cy="25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6210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6832"/>
            <a:ext cx="3295373" cy="3763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4123" t="4064" r="5923" b="8549"/>
          <a:stretch/>
        </p:blipFill>
        <p:spPr bwMode="auto">
          <a:xfrm>
            <a:off x="4716016" y="620688"/>
            <a:ext cx="3548960" cy="5506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2652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5194242" cy="3389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77322" y="476672"/>
            <a:ext cx="313234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 моей прабабушкой Надеждой прадедушка познакомился на фронте. Она родилась 1 ноября 1925 года, в войну она была ефрейтором. </a:t>
            </a:r>
            <a:r>
              <a:rPr lang="ru-RU" sz="2400" dirty="0"/>
              <a:t>К</a:t>
            </a:r>
            <a:r>
              <a:rPr lang="ru-RU" sz="2400" dirty="0" smtClean="0"/>
              <a:t>огда началась война она была молодая, ей было 16 лет. Она с дедом Женей познакомились на боевом задании в разведке.</a:t>
            </a:r>
            <a:endParaRPr lang="ru-RU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635" t="44585" r="43235" b="32702"/>
          <a:stretch/>
        </p:blipFill>
        <p:spPr bwMode="auto">
          <a:xfrm rot="16200000">
            <a:off x="897154" y="4191268"/>
            <a:ext cx="3245234" cy="20882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50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658</TotalTime>
  <Words>385</Words>
  <Application>Microsoft Office PowerPoint</Application>
  <PresentationFormat>Экран (4:3)</PresentationFormat>
  <Paragraphs>14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Slipstream</vt:lpstr>
      <vt:lpstr>«Гражданское мужество и мужество военное проистекают из одного начала» </vt:lpstr>
      <vt:lpstr>Юдин Евгений Васильевич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007</dc:creator>
  <cp:lastModifiedBy>ASUS</cp:lastModifiedBy>
  <cp:revision>19</cp:revision>
  <dcterms:created xsi:type="dcterms:W3CDTF">2015-02-05T17:02:49Z</dcterms:created>
  <dcterms:modified xsi:type="dcterms:W3CDTF">2015-02-18T07:40:36Z</dcterms:modified>
</cp:coreProperties>
</file>