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72" r:id="rId9"/>
    <p:sldId id="265" r:id="rId10"/>
    <p:sldId id="261" r:id="rId11"/>
    <p:sldId id="262" r:id="rId12"/>
    <p:sldId id="263" r:id="rId13"/>
    <p:sldId id="267" r:id="rId14"/>
    <p:sldId id="264" r:id="rId15"/>
    <p:sldId id="273" r:id="rId16"/>
    <p:sldId id="274" r:id="rId17"/>
    <p:sldId id="275" r:id="rId18"/>
    <p:sldId id="277" r:id="rId19"/>
    <p:sldId id="26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4C249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5" autoAdjust="0"/>
    <p:restoredTop sz="94660"/>
  </p:normalViewPr>
  <p:slideViewPr>
    <p:cSldViewPr>
      <p:cViewPr varScale="1">
        <p:scale>
          <a:sx n="69" d="100"/>
          <a:sy n="69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16AD-3242-415F-8FBE-63D8F3280438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AA893-0D82-45A9-8476-59757CB00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BB3EC-CFB4-4DB8-8C65-F435E00B0339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33826-AE8D-4CBD-B9FB-260FDC384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5C718-DCC1-4FA7-B744-213B23D0374E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F137B-7973-4F62-877E-8EE06FBEB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BEF95-61A5-439B-A533-2889EC8DE627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7CBFE-92EC-4155-A1B6-2ED7BD279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CAFAC-6785-4253-9A76-C01E50800A12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64411-7307-4CAF-AE82-26EC344DA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CE1A3-A099-45C8-B982-57C2B86F982E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3DC2F-31F9-479D-84FE-4A32086DE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8EBA8-C2B1-4C7D-92F3-F86FEB0CDDA0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0F3FE-84E7-4D71-9BE5-64FCE9D88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72675-CC7E-4DD6-B546-9E0CAB3C38BF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7A970-7F9D-439A-9D15-767BC8F92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A13E3-6080-4E78-B0E4-81C2E954DC25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82B7D-4AD0-46C4-A7B8-81F391547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B94C5-96E7-4DC4-A74C-5B8EB7DF38CF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BB9BE-3772-46FB-B5A9-6A92DD0C7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5845E-7E7C-4EF7-A0CE-AA9DAB56E4A8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C595-6E19-47BA-A08B-A04D12CB5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80D91C-A0C2-4FC5-8374-6A3FE65E748A}" type="datetimeFigureOut">
              <a:rPr lang="ru-RU"/>
              <a:pPr>
                <a:defRPr/>
              </a:pPr>
              <a:t>02.03.2017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F23CED-F87C-468F-AD1D-B0106771D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07" r:id="rId4"/>
    <p:sldLayoutId id="2147483711" r:id="rId5"/>
    <p:sldLayoutId id="2147483706" r:id="rId6"/>
    <p:sldLayoutId id="2147483712" r:id="rId7"/>
    <p:sldLayoutId id="2147483713" r:id="rId8"/>
    <p:sldLayoutId id="2147483714" r:id="rId9"/>
    <p:sldLayoutId id="2147483705" r:id="rId10"/>
    <p:sldLayoutId id="2147483715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643050"/>
            <a:ext cx="8458200" cy="2214578"/>
          </a:xfrm>
          <a:solidFill>
            <a:schemeClr val="bg2"/>
          </a:solidFill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cap="none" dirty="0" smtClean="0">
                <a:ln w="11430"/>
                <a:solidFill>
                  <a:srgbClr val="990033"/>
                </a:solidFill>
                <a:effectLst/>
              </a:rPr>
              <a:t>Кукла народная и современная</a:t>
            </a:r>
            <a:br>
              <a:rPr lang="ru-RU" sz="4800" b="1" cap="none" dirty="0" smtClean="0">
                <a:ln w="11430"/>
                <a:solidFill>
                  <a:srgbClr val="990033"/>
                </a:solidFill>
                <a:effectLst/>
              </a:rPr>
            </a:br>
            <a:r>
              <a:rPr lang="ru-RU" sz="4800" b="1" cap="none" dirty="0" smtClean="0">
                <a:ln w="11430"/>
                <a:solidFill>
                  <a:srgbClr val="990033"/>
                </a:solidFill>
                <a:effectLst/>
              </a:rPr>
              <a:t> и ее влияние на развитие</a:t>
            </a:r>
            <a:br>
              <a:rPr lang="ru-RU" sz="4800" b="1" cap="none" dirty="0" smtClean="0">
                <a:ln w="11430"/>
                <a:solidFill>
                  <a:srgbClr val="990033"/>
                </a:solidFill>
                <a:effectLst/>
              </a:rPr>
            </a:br>
            <a:r>
              <a:rPr lang="ru-RU" sz="4800" b="1" cap="none" dirty="0" smtClean="0">
                <a:ln w="11430"/>
                <a:solidFill>
                  <a:srgbClr val="990033"/>
                </a:solidFill>
                <a:effectLst/>
              </a:rPr>
              <a:t> и воспитание ребенка</a:t>
            </a:r>
            <a:endParaRPr lang="ru-RU" sz="4800" b="1" cap="none" dirty="0">
              <a:ln w="11430"/>
              <a:solidFill>
                <a:srgbClr val="990033"/>
              </a:solidFill>
              <a:effectLst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3786190"/>
            <a:ext cx="5797553" cy="1412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rgbClr val="443329"/>
                </a:solidFill>
              </a:rPr>
              <a:t>Выполнила</a:t>
            </a:r>
            <a:r>
              <a:rPr lang="ru-RU" sz="2000" b="1" dirty="0" smtClean="0">
                <a:solidFill>
                  <a:srgbClr val="443329"/>
                </a:solidFill>
              </a:rPr>
              <a:t>: </a:t>
            </a:r>
            <a:r>
              <a:rPr lang="en-US" sz="2000" b="1" dirty="0" smtClean="0">
                <a:solidFill>
                  <a:srgbClr val="443329"/>
                </a:solidFill>
              </a:rPr>
              <a:t> </a:t>
            </a:r>
            <a:r>
              <a:rPr lang="ru-RU" sz="2000" b="1" dirty="0" smtClean="0">
                <a:solidFill>
                  <a:srgbClr val="443329"/>
                </a:solidFill>
              </a:rPr>
              <a:t>Абдрашитова Марьяна,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rgbClr val="443329"/>
                </a:solidFill>
              </a:rPr>
              <a:t>обучающаяся 7А класса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rgbClr val="443329"/>
                </a:solidFill>
              </a:rPr>
              <a:t>Руководитель</a:t>
            </a:r>
            <a:r>
              <a:rPr lang="ru-RU" sz="2000" b="1" dirty="0" smtClean="0">
                <a:solidFill>
                  <a:srgbClr val="443329"/>
                </a:solidFill>
              </a:rPr>
              <a:t>:  Жидкова Татьяна Николаевна,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rgbClr val="443329"/>
                </a:solidFill>
              </a:rPr>
              <a:t>учитель технологии МОУ «Щегловская СОШ»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034" y="404813"/>
            <a:ext cx="800105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43329"/>
                </a:solidFill>
                <a:latin typeface="+mn-lt"/>
              </a:rPr>
              <a:t>М</a:t>
            </a:r>
            <a:r>
              <a:rPr lang="ru-RU" sz="2000" b="1" dirty="0" smtClean="0">
                <a:solidFill>
                  <a:srgbClr val="443329"/>
                </a:solidFill>
                <a:latin typeface="+mn-lt"/>
              </a:rPr>
              <a:t>униципальное </a:t>
            </a:r>
            <a:r>
              <a:rPr lang="en-US" sz="2000" b="1" dirty="0" err="1">
                <a:solidFill>
                  <a:srgbClr val="443329"/>
                </a:solidFill>
                <a:latin typeface="+mn-lt"/>
              </a:rPr>
              <a:t>обще</a:t>
            </a:r>
            <a:r>
              <a:rPr lang="ru-RU" sz="2000" b="1" dirty="0">
                <a:solidFill>
                  <a:srgbClr val="443329"/>
                </a:solidFill>
                <a:latin typeface="+mn-lt"/>
              </a:rPr>
              <a:t>образовательное учреждение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443329"/>
                </a:solidFill>
                <a:latin typeface="+mn-lt"/>
              </a:rPr>
              <a:t>«Щегловская средняя общеобразовательная школа»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43329"/>
                </a:solidFill>
                <a:latin typeface="+mn-lt"/>
              </a:rPr>
              <a:t>Всеволожского района Ленинградской области </a:t>
            </a:r>
          </a:p>
          <a:p>
            <a:pPr algn="ctr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43329"/>
                </a:solidFill>
                <a:latin typeface="+mn-lt"/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86116" y="62150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Март  2017 года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5286412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Народные куклы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86800" cy="5214974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</a:rPr>
              <a:t>Куклы-обереги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2531" name="Рисунок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928802"/>
            <a:ext cx="4224439" cy="221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928813"/>
            <a:ext cx="22002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1943853"/>
            <a:ext cx="1785921" cy="216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813" y="4357688"/>
            <a:ext cx="2376487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Рисунок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37" y="4357688"/>
            <a:ext cx="2066605" cy="214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258072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Обрядовые куклы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pic>
        <p:nvPicPr>
          <p:cNvPr id="2355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57563" y="1285875"/>
            <a:ext cx="2571750" cy="2571750"/>
          </a:xfrm>
        </p:spPr>
      </p:pic>
      <p:pic>
        <p:nvPicPr>
          <p:cNvPr id="23555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25"/>
            <a:ext cx="2571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2357438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4143375"/>
            <a:ext cx="2500329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5543560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Игровые куклы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pic>
        <p:nvPicPr>
          <p:cNvPr id="24578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857375"/>
            <a:ext cx="2500313" cy="3643313"/>
          </a:xfrm>
        </p:spPr>
      </p:pic>
      <p:pic>
        <p:nvPicPr>
          <p:cNvPr id="24579" name="Рисунок 4"/>
          <p:cNvPicPr>
            <a:picLocks noChangeAspect="1" noChangeArrowheads="1"/>
          </p:cNvPicPr>
          <p:nvPr/>
        </p:nvPicPr>
        <p:blipFill>
          <a:blip r:embed="rId3"/>
          <a:srcRect l="44775" t="31410"/>
          <a:stretch>
            <a:fillRect/>
          </a:stretch>
        </p:blipFill>
        <p:spPr bwMode="auto">
          <a:xfrm>
            <a:off x="6357950" y="1928802"/>
            <a:ext cx="260659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7" y="1928802"/>
            <a:ext cx="2988189" cy="35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850" y="201613"/>
            <a:ext cx="8407430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Современные куклы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686800" cy="45259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Современная кукла - важный воспитатель человеческих чувств, нравственности, удовлетворяет познавательную активность ребёнка, даёт акцент на развитие воображения, мышления, фантазии, взаимодействие со сверстниками, воспитывает культуру общения. Некоторые современные куклы вызывает тревогу, т.к. играя с ними ребёнок может получить отрицательное воздействие куклы на развитие и воспитание.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186766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Современные куклы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pic>
        <p:nvPicPr>
          <p:cNvPr id="26626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214438"/>
            <a:ext cx="3429000" cy="2928937"/>
          </a:xfrm>
        </p:spPr>
      </p:pic>
      <p:pic>
        <p:nvPicPr>
          <p:cNvPr id="26627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1214438"/>
            <a:ext cx="26431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91300" y="1285875"/>
            <a:ext cx="25527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0933" y="3500438"/>
            <a:ext cx="22255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3357563"/>
            <a:ext cx="2214548" cy="2138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8" y="4429125"/>
            <a:ext cx="3214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286676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Выводы по разделу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На формирование образа человека, его развитие, воспитание, поведение влияет в куле всё: её внешний вид, пропорции, выражение лица, элементы одежды, материал, из которого выполнена кукла.</a:t>
            </a:r>
          </a:p>
          <a:p>
            <a:pPr eaLnBrk="1" hangingPunct="1">
              <a:buNone/>
            </a:pP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38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Результаты анкетирования родителей :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285750" y="1214438"/>
            <a:ext cx="8686800" cy="5429250"/>
          </a:xfrm>
        </p:spPr>
        <p:txBody>
          <a:bodyPr/>
          <a:lstStyle/>
          <a:p>
            <a:pPr eaLnBrk="1" hangingPunct="1"/>
            <a:r>
              <a:rPr lang="ru-RU" dirty="0" smtClean="0"/>
              <a:t>Кукол у детей – от 3 до 15 штук.</a:t>
            </a:r>
          </a:p>
          <a:p>
            <a:pPr eaLnBrk="1" hangingPunct="1"/>
            <a:r>
              <a:rPr lang="ru-RU" dirty="0" smtClean="0"/>
              <a:t>Кукол выбирают родители: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ru-RU" sz="2200" b="1" dirty="0" smtClean="0"/>
              <a:t>по рекламе – 9 человек      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ru-RU" sz="2200" b="1" dirty="0" smtClean="0"/>
              <a:t>по просьбе ребёнка – 5 человек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ru-RU" sz="2200" b="1" dirty="0" smtClean="0"/>
              <a:t>просто понравилась – 3 человека</a:t>
            </a:r>
          </a:p>
          <a:p>
            <a:pPr eaLnBrk="1" hangingPunct="1"/>
            <a:r>
              <a:rPr lang="ru-RU" dirty="0" smtClean="0"/>
              <a:t>Играют в куклы вместе с детьми – 4 человека</a:t>
            </a:r>
          </a:p>
          <a:p>
            <a:pPr eaLnBrk="1" hangingPunct="1"/>
            <a:r>
              <a:rPr lang="ru-RU" dirty="0" smtClean="0"/>
              <a:t>Делают одежду своими руками  - 1 человек</a:t>
            </a:r>
          </a:p>
          <a:p>
            <a:pPr eaLnBrk="1" hangingPunct="1"/>
            <a:r>
              <a:rPr lang="ru-RU" dirty="0" smtClean="0"/>
              <a:t>Считают что кукла влияет на развитие ребёнка – 12 человек.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100010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0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Результаты анкетирования воспитателей детского сада  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214313" y="1000125"/>
            <a:ext cx="8686800" cy="5857875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Кукол в группе достаточно, они соответствуют возрасту детей.</a:t>
            </a:r>
          </a:p>
          <a:p>
            <a:pPr eaLnBrk="1" hangingPunct="1"/>
            <a:r>
              <a:rPr lang="ru-RU" sz="2800" dirty="0" smtClean="0"/>
              <a:t>Подобрана одежда, мебель , </a:t>
            </a:r>
            <a:r>
              <a:rPr lang="ru-RU" sz="2800" dirty="0" err="1" smtClean="0"/>
              <a:t>посуда,аксес</a:t>
            </a:r>
            <a:endParaRPr lang="ru-RU" sz="2800" dirty="0" smtClean="0"/>
          </a:p>
          <a:p>
            <a:pPr eaLnBrk="1" hangingPunct="1"/>
            <a:r>
              <a:rPr lang="ru-RU" sz="2800" dirty="0" smtClean="0"/>
              <a:t>Игры детей чаще связаны с переодеванием, кормлением, прогулкой.</a:t>
            </a:r>
          </a:p>
          <a:p>
            <a:pPr eaLnBrk="1" hangingPunct="1"/>
            <a:r>
              <a:rPr lang="ru-RU" sz="2800" dirty="0" smtClean="0"/>
              <a:t>Редко поют колыбельные песни куклам.</a:t>
            </a:r>
          </a:p>
          <a:p>
            <a:pPr eaLnBrk="1" hangingPunct="1"/>
            <a:r>
              <a:rPr lang="ru-RU" sz="2800" dirty="0" smtClean="0"/>
              <a:t>Появились агрессивное отношение к куклам  (могут наказать, поругать)</a:t>
            </a:r>
          </a:p>
          <a:p>
            <a:pPr eaLnBrk="1" hangingPunct="1"/>
            <a:r>
              <a:rPr lang="ru-RU" sz="2800" dirty="0" smtClean="0"/>
              <a:t>Куклу могут бросить, забыть.</a:t>
            </a:r>
          </a:p>
          <a:p>
            <a:pPr eaLnBrk="1" hangingPunct="1"/>
            <a:r>
              <a:rPr lang="ru-RU" sz="2800" dirty="0" smtClean="0"/>
              <a:t>Приводят всё в порядок после напоминания.</a:t>
            </a:r>
          </a:p>
          <a:p>
            <a:pPr eaLnBrk="1" hangingPunct="1"/>
            <a:r>
              <a:rPr lang="ru-RU" sz="2800" dirty="0" smtClean="0"/>
              <a:t>Предпочитают играть с куклой сделанной нянечкой группы.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41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Практическая значимость работы </a:t>
            </a:r>
            <a:endParaRPr lang="ru-RU" sz="41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Состоит в привлечении внимания учащихся, родителей, воспитателей детского сада к выбору кукол для детей в соответствии с их возрастом и особенностями каждого ребёнка, что будет способствовать дальнейшему развитию и воспитанию детей. Взрослые должны  принимать самое активное участие в играх детей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5" y="201613"/>
            <a:ext cx="8686800" cy="8382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Заключение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250825" y="1052512"/>
            <a:ext cx="5257800" cy="5591197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Какими бы разнообразными и красивыми не были современные куклы - самой любимой будет та, которая сделана своими руками, оживлена собственной вдохновенной фантазией. В этом творении рук человеческих чувствуется то, что мы называем ДУШОЙ! </a:t>
            </a:r>
          </a:p>
          <a:p>
            <a:pPr eaLnBrk="1" hangingPunct="1"/>
            <a:r>
              <a:rPr lang="ru-RU" sz="2400" dirty="0" smtClean="0"/>
              <a:t>Правильно выбранная кукла непременно станет лучшей подружкой для девочки, её постоянным партнёром по играм, будет способствовать ее развитию и воспитанию. </a:t>
            </a:r>
          </a:p>
        </p:txBody>
      </p:sp>
      <p:pic>
        <p:nvPicPr>
          <p:cNvPr id="34819" name="Рисунок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412875"/>
            <a:ext cx="3338513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Существует мнение, что современные дети не играют в куклы. Но это мнение ошибочно. Всюду, где селится и живёт человек, кукла – неизменный его спутник. Она проста, но в этой простоте таится великая загадка. Кукла не рождается сама, её создаёт человек. Она обретает жизнь при помощи воображения и воли своего создателя, является частью культуры всего человечества.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142852"/>
            <a:ext cx="43577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Введение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838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</a:t>
            </a:r>
            <a:r>
              <a:rPr lang="ru-RU" sz="5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Актуальность</a:t>
            </a:r>
            <a:endParaRPr lang="ru-RU" sz="5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214282" y="1125538"/>
            <a:ext cx="4826000" cy="5732462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Выбранной темы обусловлена тем, что во все времена кукла являлась и является зримым посредником между миром детства и миром взрослых. Через кукольный мир дети входят в жизнь полноправными членами общества, а для взрослых – это единственная возможность вернуться в мир детства.</a:t>
            </a:r>
          </a:p>
          <a:p>
            <a:pPr eaLnBrk="1" hangingPunct="1"/>
            <a:endParaRPr lang="ru-RU" sz="2800" dirty="0" smtClean="0"/>
          </a:p>
        </p:txBody>
      </p:sp>
      <p:pic>
        <p:nvPicPr>
          <p:cNvPr id="15363" name="Picture 4" descr="23-baby-born-doll"/>
          <p:cNvPicPr>
            <a:picLocks noChangeAspect="1" noChangeArrowheads="1"/>
          </p:cNvPicPr>
          <p:nvPr/>
        </p:nvPicPr>
        <p:blipFill>
          <a:blip r:embed="rId2"/>
          <a:srcRect l="9842" r="19685"/>
          <a:stretch>
            <a:fillRect/>
          </a:stretch>
        </p:blipFill>
        <p:spPr bwMode="auto">
          <a:xfrm>
            <a:off x="5003800" y="1628775"/>
            <a:ext cx="3959225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943707" cy="8382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</a:t>
            </a:r>
            <a:r>
              <a:rPr lang="ru-RU" sz="49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Проблема</a:t>
            </a:r>
            <a:endParaRPr lang="ru-RU" sz="49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142844" y="1268390"/>
            <a:ext cx="5143504" cy="5589610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Состоит в том, что сейчас родители и дети своими руками кукол не делают, а покупают  то, что им предложат в магазине. Они основывают свой выбор  на популярности кукол, по рекламе кукол, стоимости, соответствии кукол героям мультфильмов, не задумываясь о влиянии кукол на развитие и воспитание их ребёнка.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6387" name="Picture 10" descr="i?id=634ee182711779ecb116d53f0cc6ecb2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865563"/>
            <a:ext cx="3421063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2" descr="303-4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196975"/>
            <a:ext cx="255587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0"/>
            <a:ext cx="9644098" cy="107157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Цель  исследовательской работы</a:t>
            </a:r>
            <a:r>
              <a:rPr lang="ru-RU" sz="4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</a:t>
            </a:r>
            <a:endParaRPr lang="ru-RU" sz="40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86800" cy="2232025"/>
          </a:xfrm>
        </p:spPr>
        <p:txBody>
          <a:bodyPr/>
          <a:lstStyle/>
          <a:p>
            <a:pPr eaLnBrk="1" hangingPunct="1"/>
            <a:r>
              <a:rPr lang="ru-RU" dirty="0" smtClean="0"/>
              <a:t>Изучение народной куклы и популярных современных кукол, отображающих историю страны, её традиций и влияющих на развитие и воспитание детей.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7411" name="Picture 4" descr="700x466_0xd42ee42d_131810637414358771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62416"/>
            <a:ext cx="4572032" cy="3043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8382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Задачи исследования: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857892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Познакомиться с историей народной куклы и её роли в развитии и воспитании детей.</a:t>
            </a:r>
          </a:p>
          <a:p>
            <a:pPr eaLnBrk="1" hangingPunct="1"/>
            <a:r>
              <a:rPr lang="ru-RU" sz="2400" b="1" dirty="0" smtClean="0"/>
              <a:t>Узнать, какие куклы самые популярные у девочек на современном этапе и их влиянии на жизнь ребёнка.</a:t>
            </a:r>
          </a:p>
          <a:p>
            <a:pPr eaLnBrk="1" hangingPunct="1"/>
            <a:r>
              <a:rPr lang="ru-RU" sz="2400" b="1" dirty="0" smtClean="0"/>
              <a:t>Провести анкетирование среди учеников, родителей 1-5 классов, воспитателей, детей 4-7 лет детского сада № 13 посёлка Щеглово.</a:t>
            </a:r>
          </a:p>
          <a:p>
            <a:pPr eaLnBrk="1" hangingPunct="1"/>
            <a:r>
              <a:rPr lang="ru-RU" sz="2400" b="1" dirty="0" smtClean="0"/>
              <a:t>Изучить способы изготовления нескольких видов народных кукол. Выполнить куклу «</a:t>
            </a:r>
            <a:r>
              <a:rPr lang="ru-RU" sz="2400" b="1" dirty="0" err="1" smtClean="0"/>
              <a:t>Мартинички</a:t>
            </a:r>
            <a:r>
              <a:rPr lang="ru-RU" sz="2400" b="1" dirty="0" smtClean="0"/>
              <a:t>» с детьми 6 класса.</a:t>
            </a:r>
          </a:p>
          <a:p>
            <a:pPr eaLnBrk="1" hangingPunct="1"/>
            <a:r>
              <a:rPr lang="ru-RU" sz="2400" b="1" dirty="0" smtClean="0"/>
              <a:t>Познакомить детей 4-5 классов со сказкой «Василиса Прекрасная».</a:t>
            </a:r>
          </a:p>
          <a:p>
            <a:pPr eaLnBrk="1" hangingPunct="1"/>
            <a:r>
              <a:rPr lang="ru-RU" sz="2400" b="1" dirty="0" smtClean="0"/>
              <a:t>Организовать и провести игру «Уложи куклу спать» с девочками 5-го </a:t>
            </a:r>
            <a:r>
              <a:rPr lang="ru-RU" sz="2400" b="1" dirty="0" err="1" smtClean="0"/>
              <a:t>кл</a:t>
            </a:r>
            <a:r>
              <a:rPr lang="ru-RU" sz="2400" b="1" dirty="0" smtClean="0"/>
              <a:t>. Задание к игре дано заранее.</a:t>
            </a:r>
          </a:p>
          <a:p>
            <a:pPr eaLnBrk="1" hangingPunct="1"/>
            <a:r>
              <a:rPr lang="ru-RU" sz="2400" b="1" dirty="0" smtClean="0"/>
              <a:t>Выполнить куклу своими руками по образу «Матушкина кукла» для племянницы.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8382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Объект  исследования: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304800" y="1285875"/>
            <a:ext cx="8686800" cy="479425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 </a:t>
            </a:r>
            <a:r>
              <a:rPr lang="ru-RU" sz="2400" b="1" dirty="0" smtClean="0"/>
              <a:t>Особенности народной и современной куклы и их влияние на развитие и воспитание детей.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" name="Рисунок 3" descr="farforovaja_kukla_narodnyj_kostjum_16_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143116"/>
            <a:ext cx="6929486" cy="442913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93823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Предмет исследования - кукла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Содержимое 7" descr="i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714752"/>
            <a:ext cx="2521342" cy="2571768"/>
          </a:xfrm>
        </p:spPr>
      </p:pic>
      <p:pic>
        <p:nvPicPr>
          <p:cNvPr id="13" name="Рисунок 12" descr="kartinki24_ru_dolls_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285860"/>
            <a:ext cx="3543325" cy="2214578"/>
          </a:xfrm>
          <a:prstGeom prst="rect">
            <a:avLst/>
          </a:prstGeom>
        </p:spPr>
      </p:pic>
      <p:pic>
        <p:nvPicPr>
          <p:cNvPr id="14" name="Рисунок 13" descr="kartinki24_ru_dolls_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4214818"/>
            <a:ext cx="2857520" cy="1785950"/>
          </a:xfrm>
          <a:prstGeom prst="rect">
            <a:avLst/>
          </a:prstGeom>
        </p:spPr>
      </p:pic>
      <p:pic>
        <p:nvPicPr>
          <p:cNvPr id="15" name="Рисунок 14" descr="kartinki24_ru_dolls_6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64" y="4000504"/>
            <a:ext cx="3000396" cy="2170499"/>
          </a:xfrm>
          <a:prstGeom prst="rect">
            <a:avLst/>
          </a:prstGeom>
        </p:spPr>
      </p:pic>
      <p:pic>
        <p:nvPicPr>
          <p:cNvPr id="16" name="Рисунок 15" descr="kartinki24_ru_dolls_5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9124" y="1285860"/>
            <a:ext cx="4229098" cy="264318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6192852" cy="83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ea typeface="+mn-ea"/>
                <a:cs typeface="+mn-cs"/>
              </a:rPr>
              <a:t>Народные куклы</a:t>
            </a:r>
            <a:endParaRPr lang="ru-RU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  <a:ea typeface="+mn-ea"/>
              <a:cs typeface="+mn-cs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214438"/>
            <a:ext cx="8750300" cy="5160962"/>
          </a:xfrm>
        </p:spPr>
        <p:txBody>
          <a:bodyPr/>
          <a:lstStyle/>
          <a:p>
            <a:pPr eaLnBrk="1" hangingPunct="1"/>
            <a:r>
              <a:rPr lang="ru-RU" sz="2800" smtClean="0"/>
              <a:t>На протяжении веков народная кукла сопровождает быт русских крестьян. Она была не только видом народного творчества, игрушкой, но и душой, добротой русского сердца, символом продолжения рода, залогом семейного счастья, благополучия, здоровья, служила оберегом, воспитывала в детях любовь и уважение к народным традициям, обрядам, русскому фольклору, любви к своим будущим детям, семейному укладу жизни, приобщали к трудовым навыкам, ведению хозяйства.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472</TotalTime>
  <Words>805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Кукла народная и современная  и ее влияние на развитие  и воспитание ребенка</vt:lpstr>
      <vt:lpstr>Слайд 2</vt:lpstr>
      <vt:lpstr>                         Актуальность</vt:lpstr>
      <vt:lpstr>                             Проблема</vt:lpstr>
      <vt:lpstr>      Цель  исследовательской работы                                 </vt:lpstr>
      <vt:lpstr>Задачи исследования:</vt:lpstr>
      <vt:lpstr>Объект  исследования:</vt:lpstr>
      <vt:lpstr> Предмет исследования - кукла</vt:lpstr>
      <vt:lpstr>Народные куклы</vt:lpstr>
      <vt:lpstr>Народные куклы</vt:lpstr>
      <vt:lpstr>Обрядовые куклы</vt:lpstr>
      <vt:lpstr> Игровые куклы</vt:lpstr>
      <vt:lpstr>Современные куклы</vt:lpstr>
      <vt:lpstr>Современные куклы</vt:lpstr>
      <vt:lpstr>Выводы по разделу</vt:lpstr>
      <vt:lpstr>Результаты анкетирования родителей :</vt:lpstr>
      <vt:lpstr>Результаты анкетирования воспитателей детского сада  </vt:lpstr>
      <vt:lpstr>Практическая значимость работы </vt:lpstr>
      <vt:lpstr>Заключение</vt:lpstr>
    </vt:vector>
  </TitlesOfParts>
  <Company>МОУ "Щегловская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и современные куклы и их влияние на развитие и воспитание детей</dc:title>
  <dc:creator>Пользователь</dc:creator>
  <cp:lastModifiedBy>Пользователь</cp:lastModifiedBy>
  <cp:revision>52</cp:revision>
  <dcterms:created xsi:type="dcterms:W3CDTF">2017-02-27T09:43:14Z</dcterms:created>
  <dcterms:modified xsi:type="dcterms:W3CDTF">2017-03-02T11:41:55Z</dcterms:modified>
</cp:coreProperties>
</file>