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86" autoAdjust="0"/>
    <p:restoredTop sz="92368" autoAdjust="0"/>
  </p:normalViewPr>
  <p:slideViewPr>
    <p:cSldViewPr>
      <p:cViewPr varScale="1">
        <p:scale>
          <a:sx n="85" d="100"/>
          <a:sy n="85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3C0E0-DAF1-4D63-944C-14623F089092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63051-F538-4B9C-B1C6-F54F4FC0B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63051-F538-4B9C-B1C6-F54F4FC0BE9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61FFC3-33E9-4D58-A79C-9CEA9385BAB3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576B2E-CBDF-4ED0-B276-9C7234164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071810"/>
            <a:ext cx="8358246" cy="3286148"/>
          </a:xfrm>
          <a:noFill/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ИССЛЕДОВАТЕЛЬСКАЯ РАБОТА</a:t>
            </a:r>
          </a:p>
          <a:p>
            <a:pPr>
              <a:buSzPct val="156000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Автор: Федор Евлампиев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5-А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Руководитель: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Оксана Вячеславовна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Гирич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			учитель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ИЗУЧЕНИЕ И ОПИСАНИЕ МИНЕРАЛОВ ИЗ ЛИЧНОЙ КОЛЛЕКЦИИ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Игорь\Desktop\алмаз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4000504"/>
            <a:ext cx="2349951" cy="22327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607220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алмаз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0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142984"/>
            <a:ext cx="8715436" cy="5500726"/>
          </a:xfrm>
        </p:spPr>
        <p:txBody>
          <a:bodyPr>
            <a:normAutofit lnSpcReduction="10000"/>
          </a:bodyPr>
          <a:lstStyle/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Проведена систематизация личной коллекции  минералов на основе общепринятой классификации минералов.</a:t>
            </a:r>
          </a:p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Изучена методика определения твердости минералов, в соответствии с которой определена твердость камней из личной коллекции (один минерал из каждого класса).</a:t>
            </a:r>
          </a:p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Систематизированы интересные сведения о минералах: история и суеверия, месторождение и добыча, свойства и применение (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см. текст работы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SzPct val="130000"/>
              <a:buFont typeface="Courier New" pitchFamily="49" charset="0"/>
              <a:buChar char="o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 descr="D:\olga\повышение квалифик\презентация\виньетка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1714480" y="4071942"/>
            <a:ext cx="5819387" cy="95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428596" y="285750"/>
            <a:ext cx="8286808" cy="628652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ru-RU" u="sng" dirty="0" smtClean="0"/>
          </a:p>
          <a:p>
            <a:pPr algn="just">
              <a:buNone/>
            </a:pPr>
            <a:r>
              <a:rPr lang="ru-RU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работы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Классификация минералов из личной коллекции по химическому составу, определение твердости моих камней по методу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Мооса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изучение  свойств –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блеска, цвета,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магнитности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кристаллов. </a:t>
            </a: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3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0" indent="0" defTabSz="68400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  <a:tabLst>
                <a:tab pos="360000" algn="l"/>
              </a:tabLst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Познакомиться с таблицей химических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элементов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	Менделеева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defTabSz="36000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  <a:tabLst>
                <a:tab pos="360000" algn="l"/>
              </a:tabLst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Определить из каких химических элементов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состоят 	мои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минералы.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Изучить методы классификации минералов.</a:t>
            </a:r>
            <a:endParaRPr lang="ru-RU" sz="3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defTabSz="68400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  <a:tabLst>
                <a:tab pos="360000" algn="l"/>
              </a:tabLst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Провести и описать эксперимент по определению </a:t>
            </a:r>
          </a:p>
          <a:p>
            <a:pPr marL="0" indent="0" defTabSz="68400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None/>
              <a:tabLst>
                <a:tab pos="360000" algn="l"/>
              </a:tabLst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твердости камней.</a:t>
            </a:r>
            <a:endParaRPr lang="ru-RU" sz="3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Изучить интересные исторические факты о минералах.</a:t>
            </a:r>
            <a:endParaRPr lang="ru-RU" sz="3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50004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Объекты исследования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1285860"/>
            <a:ext cx="7572428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Образцы необработанного минерального</a:t>
            </a:r>
          </a:p>
          <a:p>
            <a:pPr>
              <a:buClr>
                <a:srgbClr val="FFC000"/>
              </a:buClr>
              <a:buSzPct val="130000"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сырья из личной коллекции.</a:t>
            </a: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928934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Методы исследования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3857628"/>
            <a:ext cx="77153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Методика царапания для определения</a:t>
            </a:r>
          </a:p>
          <a:p>
            <a:pPr>
              <a:buClr>
                <a:srgbClr val="FFC000"/>
              </a:buClr>
              <a:buSzPct val="130000"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твердости минералов (с использованием</a:t>
            </a:r>
          </a:p>
          <a:p>
            <a:pPr>
              <a:buClr>
                <a:srgbClr val="FFC000"/>
              </a:buClr>
              <a:buSzPct val="130000"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шкалы </a:t>
            </a:r>
            <a:r>
              <a:rPr lang="ru-RU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Мооса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chemeClr val="accent2"/>
              </a:buClr>
              <a:buSzPct val="130000"/>
              <a:buFont typeface="Courier New" pitchFamily="49" charset="0"/>
              <a:buChar char="o"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горь\Desktop\минераллы\менделе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8519288" cy="53578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428604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Периодическая система химических элементов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14282" y="1000108"/>
            <a:ext cx="871543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Форма кристаллов (зерна, вытянутые, плоские).</a:t>
            </a:r>
          </a:p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Цвет минерала.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Цвет черты на керамической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пластинке.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Блеск: </a:t>
            </a:r>
          </a:p>
          <a:p>
            <a:pPr lvl="1" indent="396000">
              <a:spcBef>
                <a:spcPts val="600"/>
              </a:spcBef>
              <a:buClr>
                <a:srgbClr val="FFC000"/>
              </a:buClr>
              <a:buSzPct val="105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Металлический. </a:t>
            </a:r>
          </a:p>
          <a:p>
            <a:pPr lvl="1" indent="396000">
              <a:spcBef>
                <a:spcPts val="600"/>
              </a:spcBef>
              <a:buClr>
                <a:srgbClr val="FFC000"/>
              </a:buClr>
              <a:buSzPct val="105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Неметаллический: алмазный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жирный (</a:t>
            </a: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тальк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стеклянный (</a:t>
            </a: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горный хрусталь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шелковистый (</a:t>
            </a: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селенит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Твердость.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396000">
              <a:spcBef>
                <a:spcPts val="600"/>
              </a:spcBef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Специфические свойства:</a:t>
            </a:r>
          </a:p>
          <a:p>
            <a:pPr marL="360000" lvl="1" indent="396000">
              <a:spcBef>
                <a:spcPts val="600"/>
              </a:spcBef>
              <a:buClr>
                <a:srgbClr val="FFC000"/>
              </a:buClr>
              <a:buFont typeface="Courier New" pitchFamily="49" charset="0"/>
              <a:buChar char="o"/>
            </a:pPr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Магнитность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(магнетит).</a:t>
            </a:r>
          </a:p>
          <a:p>
            <a:pPr marL="360000" lvl="1" indent="396000">
              <a:spcBef>
                <a:spcPts val="600"/>
              </a:spcBef>
              <a:buClr>
                <a:srgbClr val="FFC000"/>
              </a:buClr>
              <a:buSzPct val="108000"/>
              <a:buFont typeface="Courier New" pitchFamily="49" charset="0"/>
              <a:buChar char="o"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Радиоактивность (</a:t>
            </a:r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чароит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 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396000">
              <a:spcBef>
                <a:spcPts val="600"/>
              </a:spcBef>
              <a:buFontTx/>
              <a:buAutoNum type="arabicPeriod"/>
            </a:pP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  <a:cs typeface="Arial" pitchFamily="34" charset="0"/>
              </a:rPr>
              <a:t>СВОЙСТВА МИНЕРАЛОВ</a:t>
            </a:r>
            <a:endParaRPr lang="ru-RU" sz="28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горь\Desktop\3\P106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85860"/>
            <a:ext cx="2303411" cy="1714512"/>
          </a:xfrm>
          <a:prstGeom prst="rect">
            <a:avLst/>
          </a:prstGeom>
          <a:noFill/>
        </p:spPr>
      </p:pic>
      <p:pic>
        <p:nvPicPr>
          <p:cNvPr id="1028" name="Picture 4" descr="C:\Users\Игорь\Desktop\3\P1060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285860"/>
            <a:ext cx="3251207" cy="1785950"/>
          </a:xfrm>
          <a:prstGeom prst="rect">
            <a:avLst/>
          </a:prstGeom>
          <a:noFill/>
        </p:spPr>
      </p:pic>
      <p:pic>
        <p:nvPicPr>
          <p:cNvPr id="1029" name="Picture 5" descr="F:\3\P106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4071942"/>
            <a:ext cx="1907880" cy="1714512"/>
          </a:xfrm>
          <a:prstGeom prst="rect">
            <a:avLst/>
          </a:prstGeom>
          <a:noFill/>
        </p:spPr>
      </p:pic>
      <p:pic>
        <p:nvPicPr>
          <p:cNvPr id="1030" name="Picture 6" descr="C:\Users\Игорь\Desktop\1\P10600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071942"/>
            <a:ext cx="2071702" cy="186705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71538" y="214290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КЛАССИФИКАЦИЯ МИНЕРАЛОВ</a:t>
            </a:r>
            <a:endParaRPr lang="ru-RU" sz="3200" dirty="0"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143248"/>
            <a:ext cx="39093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Самородные элементы</a:t>
            </a: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сера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5929330"/>
            <a:ext cx="3565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Силикаты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Si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rgbClr val="FFC000"/>
              </a:buClr>
              <a:buSzPct val="130000"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изумруд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57752" y="3143248"/>
            <a:ext cx="3896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Оксиды (элемент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+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baseline="-250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агат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000628" y="6000768"/>
            <a:ext cx="36339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Карбонаты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Ме,С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арагонит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F:\3\1\DSC037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643314"/>
            <a:ext cx="2428892" cy="2286016"/>
          </a:xfrm>
          <a:prstGeom prst="rect">
            <a:avLst/>
          </a:prstGeom>
          <a:noFill/>
        </p:spPr>
      </p:pic>
      <p:pic>
        <p:nvPicPr>
          <p:cNvPr id="3" name="Picture 9" descr="F:\3\P1060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500438"/>
            <a:ext cx="2357454" cy="2259172"/>
          </a:xfrm>
          <a:prstGeom prst="rect">
            <a:avLst/>
          </a:prstGeom>
          <a:noFill/>
        </p:spPr>
      </p:pic>
      <p:pic>
        <p:nvPicPr>
          <p:cNvPr id="4" name="Picture 8" descr="C:\Users\Игорь\Desktop\3\P10600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57166"/>
            <a:ext cx="2603495" cy="1857388"/>
          </a:xfrm>
          <a:prstGeom prst="rect">
            <a:avLst/>
          </a:prstGeom>
          <a:noFill/>
        </p:spPr>
      </p:pic>
      <p:pic>
        <p:nvPicPr>
          <p:cNvPr id="5" name="Picture 7" descr="F:\3\P10600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285728"/>
            <a:ext cx="2357454" cy="21431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2571744"/>
            <a:ext cx="3095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Сульфиды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пирит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500306"/>
            <a:ext cx="35566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Сульфаты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селенит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6000768"/>
            <a:ext cx="33641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Фосфаты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Ме,Р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ванадинит</a:t>
            </a:r>
            <a:endParaRPr lang="ru-RU" sz="2000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6000768"/>
            <a:ext cx="33299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Галогениды 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Ме,Г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флюорит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40937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Органические минералы</a:t>
            </a:r>
          </a:p>
          <a:p>
            <a:pPr indent="-360000">
              <a:buClr>
                <a:schemeClr val="accent2"/>
              </a:buClr>
              <a:buSzPct val="130000"/>
            </a:pP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                  янтарь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928802"/>
            <a:ext cx="2635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Окаменелости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643578"/>
            <a:ext cx="2155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rgbClr val="FFC000"/>
              </a:buClr>
              <a:buSzPct val="130000"/>
              <a:buFont typeface="Courier New" pitchFamily="49" charset="0"/>
              <a:buChar char="o"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Метеориты</a:t>
            </a:r>
          </a:p>
        </p:txBody>
      </p:sp>
      <p:pic>
        <p:nvPicPr>
          <p:cNvPr id="2050" name="Picture 2" descr="C:\Users\Игорь\Desktop\3\1\DSC037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42852"/>
            <a:ext cx="2667000" cy="1822450"/>
          </a:xfrm>
          <a:prstGeom prst="rect">
            <a:avLst/>
          </a:prstGeom>
          <a:noFill/>
        </p:spPr>
      </p:pic>
      <p:pic>
        <p:nvPicPr>
          <p:cNvPr id="2052" name="Picture 4" descr="C:\Users\Игорь\Desktop\3\P1060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071810"/>
            <a:ext cx="1875800" cy="1819526"/>
          </a:xfrm>
          <a:prstGeom prst="rect">
            <a:avLst/>
          </a:prstGeom>
          <a:noFill/>
        </p:spPr>
      </p:pic>
      <p:pic>
        <p:nvPicPr>
          <p:cNvPr id="2053" name="Picture 5" descr="C:\Users\Игорь\Desktop\3\P1060034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071810"/>
            <a:ext cx="3450457" cy="1785950"/>
          </a:xfrm>
          <a:prstGeom prst="rect">
            <a:avLst/>
          </a:prstGeom>
          <a:noFill/>
        </p:spPr>
      </p:pic>
      <p:pic>
        <p:nvPicPr>
          <p:cNvPr id="2055" name="Picture 7" descr="C:\Users\Игорь\Desktop\3\P1060034 - копия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143248"/>
            <a:ext cx="2053632" cy="1714512"/>
          </a:xfrm>
          <a:prstGeom prst="rect">
            <a:avLst/>
          </a:prstGeom>
          <a:noFill/>
        </p:spPr>
      </p:pic>
      <p:pic>
        <p:nvPicPr>
          <p:cNvPr id="2056" name="Picture 8" descr="C:\Users\Игорь\Desktop\DSC0370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5072074"/>
            <a:ext cx="2000264" cy="17859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858016" y="2500306"/>
            <a:ext cx="1902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chemeClr val="accent2"/>
              </a:buClr>
              <a:buSzPct val="130000"/>
            </a:pP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зуб мозазавра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571744"/>
            <a:ext cx="13195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аммонит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57554" y="2571744"/>
            <a:ext cx="19149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60000">
              <a:buClr>
                <a:schemeClr val="accent2"/>
              </a:buClr>
              <a:buSzPct val="130000"/>
            </a:pP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чертов палец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0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Эксперимент по определению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твердости минералов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26" y="1142984"/>
          <a:ext cx="8501153" cy="5515432"/>
        </p:xfrm>
        <a:graphic>
          <a:graphicData uri="http://schemas.openxmlformats.org/drawingml/2006/table">
            <a:tbl>
              <a:tblPr/>
              <a:tblGrid>
                <a:gridCol w="1451447"/>
                <a:gridCol w="1626577"/>
                <a:gridCol w="1414486"/>
                <a:gridCol w="1796992"/>
                <a:gridCol w="2211651"/>
              </a:tblGrid>
              <a:tr h="500066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Arial" pitchFamily="34" charset="0"/>
                          <a:ea typeface="Calibri"/>
                          <a:cs typeface="Times New Roman"/>
                        </a:rPr>
                        <a:t>Образец</a:t>
                      </a:r>
                      <a:endParaRPr lang="ru-RU" sz="2400" baseline="0" dirty="0">
                        <a:latin typeface="Arial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Эталон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5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название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latin typeface="Arial" pitchFamily="34" charset="0"/>
                          <a:ea typeface="Calibri"/>
                          <a:cs typeface="Times New Roman"/>
                        </a:rPr>
                        <a:t>твердость</a:t>
                      </a:r>
                      <a:endParaRPr lang="ru-RU" sz="2000" baseline="0" dirty="0">
                        <a:latin typeface="Arial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название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Calibri"/>
                          <a:cs typeface="Times New Roman"/>
                        </a:rPr>
                        <a:t>твердость по </a:t>
                      </a:r>
                      <a:r>
                        <a:rPr lang="ru-RU" sz="1800" baseline="0" dirty="0" err="1" smtClean="0">
                          <a:latin typeface="Arial" pitchFamily="34" charset="0"/>
                          <a:ea typeface="Calibri"/>
                          <a:cs typeface="Times New Roman"/>
                        </a:rPr>
                        <a:t>Моосу</a:t>
                      </a:r>
                      <a:endParaRPr lang="ru-RU" sz="1800" baseline="0" dirty="0">
                        <a:latin typeface="Arial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сера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элементы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гипс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агат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latin typeface="Arial" pitchFamily="34" charset="0"/>
                          <a:ea typeface="Calibri"/>
                          <a:cs typeface="Times New Roman"/>
                        </a:rPr>
                        <a:t>оксиды</a:t>
                      </a:r>
                      <a:endParaRPr lang="ru-RU" sz="2000" baseline="0" dirty="0">
                        <a:latin typeface="Arial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кварц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аквамарин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силикаты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топаз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азурит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карбонаты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флюорит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галенит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сульфиды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кальцит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селенит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>
                          <a:latin typeface="Arial" pitchFamily="34" charset="0"/>
                          <a:ea typeface="Calibri"/>
                          <a:cs typeface="Times New Roman"/>
                        </a:rPr>
                        <a:t>сульфаты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гипс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latin typeface="Arial" pitchFamily="34" charset="0"/>
                          <a:ea typeface="Calibri"/>
                          <a:cs typeface="Times New Roman"/>
                        </a:rPr>
                        <a:t>бирюза</a:t>
                      </a:r>
                      <a:endParaRPr lang="ru-RU" sz="2000" baseline="0" dirty="0">
                        <a:latin typeface="Arial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>
                          <a:latin typeface="Arial" pitchFamily="34" charset="0"/>
                          <a:ea typeface="Calibri"/>
                          <a:cs typeface="Times New Roman"/>
                        </a:rPr>
                        <a:t>фосфаты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ортоклаз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5179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флюорит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>
                          <a:latin typeface="Arial" pitchFamily="34" charset="0"/>
                          <a:ea typeface="Calibri"/>
                          <a:cs typeface="Times New Roman"/>
                        </a:rPr>
                        <a:t>галогениды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>
                          <a:latin typeface="Arial" pitchFamily="34" charset="0"/>
                          <a:ea typeface="Calibri"/>
                          <a:cs typeface="Times New Roman"/>
                        </a:rPr>
                        <a:t>флюорит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>
                          <a:latin typeface="Arial" pitchFamily="34" charset="0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1012</TotalTime>
  <Words>339</Words>
  <Application>Microsoft Office PowerPoint</Application>
  <PresentationFormat>Экран (4:3)</PresentationFormat>
  <Paragraphs>134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ИЗУЧЕНИЕ И ОПИСАНИЕ МИНЕРАЛОВ ИЗ ЛИЧНОЙ КОЛЛЕКЦИИ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Выводы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И ОПИСАНИЕ МИНЕРАЛОВ ИЗ ЛИЧНОЙ КОЛЛЕКЦИИ</dc:title>
  <dc:creator>Игорь</dc:creator>
  <cp:lastModifiedBy>Игорь</cp:lastModifiedBy>
  <cp:revision>107</cp:revision>
  <dcterms:created xsi:type="dcterms:W3CDTF">2012-11-21T10:23:04Z</dcterms:created>
  <dcterms:modified xsi:type="dcterms:W3CDTF">2014-02-23T14:24:36Z</dcterms:modified>
</cp:coreProperties>
</file>