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5C56A7F-600F-408C-8F14-FEEC7E3CACC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2366E9-57EE-41CC-93CB-F3BDAE5A6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437112"/>
            <a:ext cx="6400800" cy="1224136"/>
          </a:xfrm>
        </p:spPr>
        <p:txBody>
          <a:bodyPr anchor="t"/>
          <a:lstStyle/>
          <a:p>
            <a:pPr algn="r"/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Пономарь Светлана Вячеславовна,</a:t>
            </a:r>
            <a:endParaRPr lang="en-US" sz="1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ученица 1</a:t>
            </a:r>
            <a:r>
              <a:rPr lang="en-US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класса лицея</a:t>
            </a:r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Научный руководитель Михайлова Светлана Викторовна,</a:t>
            </a:r>
          </a:p>
          <a:p>
            <a:pPr algn="r"/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кандидат педагогических наук, учитель высшей категории лицея</a:t>
            </a:r>
          </a:p>
          <a:p>
            <a:pPr algn="r"/>
            <a:endParaRPr lang="ru-RU" sz="14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62068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91680" y="188640"/>
          <a:ext cx="5600700" cy="1045246"/>
        </p:xfrm>
        <a:graphic>
          <a:graphicData uri="http://schemas.openxmlformats.org/drawingml/2006/table">
            <a:tbl>
              <a:tblPr/>
              <a:tblGrid>
                <a:gridCol w="5600700"/>
              </a:tblGrid>
              <a:tr h="43564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Государственное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бюджетное общеобразовательное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учреждение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20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лицей №344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20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Невского района Санкт-Петербурга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59832" y="616530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2013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708920"/>
            <a:ext cx="7884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Сжиженные газы – основы будущей промышленности 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экономики</a:t>
            </a:r>
          </a:p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Учебная реферативная работа по физике</a:t>
            </a:r>
          </a:p>
          <a:p>
            <a:endParaRPr lang="ru-RU" dirty="0"/>
          </a:p>
        </p:txBody>
      </p:sp>
      <p:pic>
        <p:nvPicPr>
          <p:cNvPr id="1026" name="Picture 2" descr="D:\Сжиженные газы\Картинки\gass.jpg"/>
          <p:cNvPicPr>
            <a:picLocks noChangeAspect="1" noChangeArrowheads="1"/>
          </p:cNvPicPr>
          <p:nvPr/>
        </p:nvPicPr>
        <p:blipFill>
          <a:blip r:embed="rId3" cstate="print">
            <a:lum bright="44000"/>
          </a:blip>
          <a:srcRect/>
          <a:stretch>
            <a:fillRect/>
          </a:stretch>
        </p:blipFill>
        <p:spPr bwMode="auto">
          <a:xfrm>
            <a:off x="395536" y="1268760"/>
            <a:ext cx="1619672" cy="157061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70C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745288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4000" b="1" dirty="0"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460432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доказать, что жидкие газы являются уникальным незаменимым явлением современных технологий, позволяющим обеспечивать потребности населения нашей планеты.</a:t>
            </a:r>
          </a:p>
          <a:p>
            <a:pPr algn="ctr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93776" indent="-457200" algn="ctr">
              <a:buClrTx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Выяснить, что скрывается за терминами «сжиженные газы» и «физика низких температур»</a:t>
            </a:r>
          </a:p>
          <a:p>
            <a:pPr marL="493776" indent="-457200" algn="ctr">
              <a:buClrTx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методики получения газов и выявить их особенности</a:t>
            </a:r>
          </a:p>
          <a:p>
            <a:pPr marL="493776" indent="-457200" algn="ctr">
              <a:buClrTx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 область их применения, каким образом они задействованы в современной науке</a:t>
            </a:r>
          </a:p>
          <a:p>
            <a:pPr marL="493776" indent="-457200" algn="ctr">
              <a:buClrTx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 аналоги сжиженным газам и сравнить их с исходным материалом, чтобы выяснить, что является более эффективным в использовании</a:t>
            </a:r>
          </a:p>
          <a:p>
            <a:pPr marL="493776" indent="-457200" algn="ctr">
              <a:buClrTx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Сделать выводы.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6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Сжиженные газы\Картинки\james_dew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84984"/>
            <a:ext cx="1840894" cy="208634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1" name="Picture 3" descr="D:\Сжиженные газы\Картинки\westermann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7020272" y="1556792"/>
            <a:ext cx="1567055" cy="200583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260648"/>
            <a:ext cx="7924800" cy="12870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физики низких температур</a:t>
            </a:r>
            <a:endParaRPr lang="ru-RU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7935144" cy="4392488"/>
          </a:xfrm>
        </p:spPr>
        <p:txBody>
          <a:bodyPr>
            <a:normAutofit/>
          </a:bodyPr>
          <a:lstStyle/>
          <a:p>
            <a:pPr marL="0">
              <a:buNone/>
            </a:pPr>
            <a:endParaRPr lang="ru-RU" sz="2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-514350">
              <a:buAutoNum type="arabicPeriod"/>
            </a:pPr>
            <a:r>
              <a:rPr lang="ru-RU" sz="2400" b="1" i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М.Фарадей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1823г. Незначительное охлаждение посредством трубки: хлор, диоксид серы, аммиак сжижаются</a:t>
            </a:r>
          </a:p>
          <a:p>
            <a:pPr marL="0" indent="-514350">
              <a:buAutoNum type="arabicPeriod"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К. </a:t>
            </a:r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Тилорье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1840г. Усовершенствование установки: получение диоксида углерода</a:t>
            </a:r>
          </a:p>
          <a:p>
            <a:pPr marL="0" indent="-514350">
              <a:buAutoNum type="arabicPeriod"/>
            </a:pPr>
            <a:r>
              <a:rPr lang="ru-RU" sz="2400" b="1" i="1" dirty="0" err="1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К.Ольшевский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и З.Врублевский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1887г. Жидкий кислород, азот 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моноксид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углерода</a:t>
            </a:r>
          </a:p>
          <a:p>
            <a:pPr marL="0" indent="-514350">
              <a:buAutoNum type="arabicPeriod"/>
            </a:pPr>
            <a:r>
              <a:rPr lang="ru-RU" sz="2400" b="1" i="1" dirty="0" err="1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Дж.Дьюар</a:t>
            </a:r>
            <a:r>
              <a:rPr lang="ru-RU" sz="2400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1888г. Ожижение водорода.</a:t>
            </a:r>
          </a:p>
          <a:p>
            <a:pPr marL="0" indent="-514350">
              <a:buAutoNum type="arabicPeriod"/>
            </a:pPr>
            <a:r>
              <a:rPr lang="ru-RU" sz="2400" b="1" i="1" dirty="0" err="1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Камерлинг-Оннес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1908г. Впервые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ожижен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гелий.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Сжиженные газы\Картинки\Farada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88640"/>
            <a:ext cx="1691680" cy="18819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4" name="Picture 6" descr="D:\Сжиженные газы\Картинки\Kamerlingh_portr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4961609"/>
            <a:ext cx="1728192" cy="214072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Жидкие газы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7924800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Сжиженный (или жидкий) газ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вещество, которое прошло преобразование из газообразного состояния в жидкое. </a:t>
            </a:r>
          </a:p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газов:</a:t>
            </a:r>
          </a:p>
          <a:p>
            <a:pPr marL="550926" indent="-514350" algn="ctr">
              <a:buAutoNum type="arabicParenR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Сжиженный природный газ </a:t>
            </a:r>
          </a:p>
          <a:p>
            <a:pPr marL="550926" indent="-514350" algn="ctr">
              <a:buAutoNum type="arabicParenR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Сжиженные углеводородные газы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Сжиженные газы\Картинки\summary_icon_g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628800"/>
            <a:ext cx="2492312" cy="403244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жиженные газы\Картинки\lhjcctkm.gif"/>
          <p:cNvPicPr>
            <a:picLocks noChangeAspect="1" noChangeArrowheads="1"/>
          </p:cNvPicPr>
          <p:nvPr/>
        </p:nvPicPr>
        <p:blipFill>
          <a:blip r:embed="rId3" cstate="print"/>
          <a:srcRect l="4879" t="14771"/>
          <a:stretch>
            <a:fillRect/>
          </a:stretch>
        </p:blipFill>
        <p:spPr bwMode="auto">
          <a:xfrm>
            <a:off x="4932040" y="1124744"/>
            <a:ext cx="3384375" cy="26642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Получение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7924800" cy="4525963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Сжижение газов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 переход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 из газообразного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состояния в жидкое.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Эффект Джоуля-Томпсона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Каскадный метод охлаждения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Обратимое адиабатическое расширение газов с совершением внешней работы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D:\Сжиженные газы\Картинки\2990904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6768752" cy="194973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Применение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1)Топливо( газоснабжение, транспорт)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Металлургия( магнитные свойства)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Медицина( газы для дыхания, в анестезии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закись азота,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жидкий гелий для МРТ)</a:t>
            </a:r>
          </a:p>
          <a:p>
            <a:endParaRPr lang="ru-RU" dirty="0"/>
          </a:p>
        </p:txBody>
      </p:sp>
      <p:pic>
        <p:nvPicPr>
          <p:cNvPr id="5122" name="Picture 2" descr="D:\Сжиженные газы\Картинки\Verio b.jpg"/>
          <p:cNvPicPr>
            <a:picLocks noChangeAspect="1" noChangeArrowheads="1"/>
          </p:cNvPicPr>
          <p:nvPr/>
        </p:nvPicPr>
        <p:blipFill>
          <a:blip r:embed="rId3" cstate="print"/>
          <a:srcRect l="2101" b="9434"/>
          <a:stretch>
            <a:fillRect/>
          </a:stretch>
        </p:blipFill>
        <p:spPr bwMode="auto">
          <a:xfrm flipH="1">
            <a:off x="1763688" y="3068960"/>
            <a:ext cx="5544616" cy="345638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Сверхпроводимость и сверхтекучесть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824440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Сверхпроводимость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свойство некоторых материалов обладать строго нулевым электрическим сопротивлением при достижении ими температуры ниже определённого значения (критическая температура).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Сверхтекучесть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способность вещества в особом состоянии (квантовой жидкости), возникающем при понижении температуры к абсолютному нулю (термодинамическая фаза), протекать через узкие щели и капилляры без трения.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Аналоги жидких газов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1)Топливо( бензин, уголь, дерево)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2)Металлургия( ацетилен)</a:t>
            </a:r>
          </a:p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сравнения, ниже приведена таблица эффективности сгорания жидких газов по сравнению с другими традиционными видами топлива:</a:t>
            </a:r>
          </a:p>
          <a:p>
            <a:pPr lvl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Пропан: 21500 BTU / 450 грамм</a:t>
            </a:r>
          </a:p>
          <a:p>
            <a:pPr lvl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Бутан: 21200 BTU / 450 грамм</a:t>
            </a:r>
          </a:p>
          <a:p>
            <a:pPr lvl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Бензин: 17500 BTU / 450 грамм</a:t>
            </a:r>
          </a:p>
          <a:p>
            <a:pPr lvl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Уголь: 10000 BTU / 450 грамм</a:t>
            </a:r>
          </a:p>
          <a:p>
            <a:pPr lvl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Дерево: 7000 BTU / 450 грамм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и выводы</a:t>
            </a:r>
            <a:endParaRPr lang="ru-RU" sz="4000" b="1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7467600" cy="4641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Физика низких температур – весьма молодая и современная наука, открытия в области которой еще предстоят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Сжиженные газы успешно используются во многих отраслях. Аналогов-заменителей лучше них нет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Удобство и незаменимость газов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Являются основой современной экономики, промышленности, а также других отраслей.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834</TotalTime>
  <Words>441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 </vt:lpstr>
      <vt:lpstr>Введение</vt:lpstr>
      <vt:lpstr>История физики низких температур</vt:lpstr>
      <vt:lpstr>Жидкие газы</vt:lpstr>
      <vt:lpstr>Получение</vt:lpstr>
      <vt:lpstr>Применение</vt:lpstr>
      <vt:lpstr>Сверхпроводимость и сверхтекучесть</vt:lpstr>
      <vt:lpstr>Аналоги жидких газов</vt:lpstr>
      <vt:lpstr>Заключение и 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Света</dc:creator>
  <cp:lastModifiedBy>Фетисенко</cp:lastModifiedBy>
  <cp:revision>32</cp:revision>
  <dcterms:created xsi:type="dcterms:W3CDTF">2013-05-23T14:52:02Z</dcterms:created>
  <dcterms:modified xsi:type="dcterms:W3CDTF">2014-03-03T10:41:56Z</dcterms:modified>
</cp:coreProperties>
</file>