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0693400" cy="75692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0740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0740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r">
              <a:defRPr sz="1100"/>
            </a:lvl1pPr>
          </a:lstStyle>
          <a:p>
            <a:fld id="{6EF05A66-AE7D-4DE3-8F7E-2C0ADEBE5641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00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2" tIns="41866" rIns="83732" bIns="418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254" y="3271952"/>
            <a:ext cx="7940131" cy="2676014"/>
          </a:xfrm>
          <a:prstGeom prst="rect">
            <a:avLst/>
          </a:prstGeom>
        </p:spPr>
        <p:txBody>
          <a:bodyPr vert="horz" lIns="83732" tIns="41866" rIns="83732" bIns="418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936"/>
            <a:ext cx="4301642" cy="340739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23" y="6456936"/>
            <a:ext cx="4300168" cy="340739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r">
              <a:defRPr sz="11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3085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7" y="2208586"/>
            <a:ext cx="5500735" cy="2403091"/>
            <a:chOff x="2644913" y="2010893"/>
            <a:chExt cx="5500735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3" y="3139535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HEWETT STREET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EC2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3670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88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9</a:t>
              </a: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100" y="6068095"/>
            <a:ext cx="8229601" cy="8027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FURNISHED OFFICE SUITES  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3,863 SQ. FT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SHOREDITCH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4339" y="61958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A444-9DBF-4D7F-9B5C-694EBFF2F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7" y="3846746"/>
            <a:ext cx="4913730" cy="3498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17B046-4203-4A82-AD71-A1081457E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98" y="132082"/>
            <a:ext cx="4913727" cy="34937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02FAE7-669C-489F-A8AF-BC280C232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12" y="132082"/>
            <a:ext cx="4663250" cy="349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523190-B743-4134-9951-13DBB63BA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13" y="3846746"/>
            <a:ext cx="4663249" cy="34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21409" y="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885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9 HEWETT STREET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EC2A 3NN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Fitted meeting rooms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Kitchenette/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Teapoint</a:t>
            </a: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Informal meeting / breakout area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&amp; Locker Facilities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Manned reception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293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9 Hewett Street offers good economical, open plan office accommodation in the heart of Shoreditch. Located a short walk from Liverpool Street Station, which benefits from the Elizabeth, Central, Circle, Metropolitan and Hammersmith &amp; City lines together with mainline rail links.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Shoreditch offers unrivalled local amenities with numerous award-winning restaurants, vibrant bars and retailers.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14024"/>
              </p:ext>
            </p:extLst>
          </p:nvPr>
        </p:nvGraphicFramePr>
        <p:xfrm>
          <a:off x="376718" y="3408369"/>
          <a:ext cx="5132934" cy="1059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3509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Desks </a:t>
                      </a:r>
                      <a:endParaRPr sz="1400" dirty="0">
                        <a:solidFill>
                          <a:schemeClr val="bg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8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en-GB" sz="1400" baseline="300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st</a:t>
                      </a: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 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3,863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359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34 – (space for more)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76718" y="4738020"/>
            <a:ext cx="3571777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What is included: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Rent: £19.50 per sq. ft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Service Charge: £15.08 per sq. ft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Business Rates: £19.92 per sq. ft</a:t>
            </a: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78812" y="3098800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B755E-1240-4683-A92B-DEBB67F77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37" y="1533184"/>
            <a:ext cx="4470961" cy="23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508" y="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April 2026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386959" y="1504012"/>
            <a:ext cx="3445186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386959" y="2403869"/>
            <a:ext cx="2849752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A2CC0-5E01-4543-AB8F-A701BE824B37}"/>
              </a:ext>
            </a:extLst>
          </p:cNvPr>
          <p:cNvSpPr txBox="1"/>
          <p:nvPr/>
        </p:nvSpPr>
        <p:spPr>
          <a:xfrm>
            <a:off x="8318500" y="2403869"/>
            <a:ext cx="2604770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u="sng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CHARLES FOGG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c.fogg@kinneygreen.com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+44 (0)7841 782 124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4EB81-0EAC-0840-5AB4-E72913872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08" y="3782611"/>
            <a:ext cx="2849752" cy="16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483</Words>
  <Application>Microsoft Office PowerPoint</Application>
  <PresentationFormat>Custom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Wingdings</vt:lpstr>
      <vt:lpstr>Office Theme</vt:lpstr>
      <vt:lpstr>PowerPoint Presentation</vt:lpstr>
      <vt:lpstr>PowerPoint Presentation</vt:lpstr>
      <vt:lpstr>9 HEWETT STREET, LONDON, EC2A 3NN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52</cp:revision>
  <cp:lastPrinted>2024-04-22T11:38:25Z</cp:lastPrinted>
  <dcterms:created xsi:type="dcterms:W3CDTF">2022-04-28T14:46:34Z</dcterms:created>
  <dcterms:modified xsi:type="dcterms:W3CDTF">2026-03-26T09:30:19Z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