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
  </p:notesMasterIdLst>
  <p:sldIdLst>
    <p:sldId id="257" r:id="rId5"/>
    <p:sldId id="258" r:id="rId6"/>
    <p:sldId id="259"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9A46"/>
    <a:srgbClr val="E8CA18"/>
    <a:srgbClr val="E9D22B"/>
    <a:srgbClr val="163E64"/>
    <a:srgbClr val="1560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4C34E1-4AA6-463F-BF2B-8595DC97B28C}" v="18" dt="2026-04-10T12:50:24.6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7" d="100"/>
          <a:sy n="107" d="100"/>
        </p:scale>
        <p:origin x="235" y="3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tchcocks - Tim Smith" userId="f5a287d8-ab1b-4996-98df-8bb85f374429" providerId="ADAL" clId="{F3EB38B0-74FA-4018-ACD5-D483E835E269}"/>
    <pc:docChg chg="undo custSel modSld">
      <pc:chgData name="Hitchcocks - Tim Smith" userId="f5a287d8-ab1b-4996-98df-8bb85f374429" providerId="ADAL" clId="{F3EB38B0-74FA-4018-ACD5-D483E835E269}" dt="2026-04-10T12:51:43.408" v="361" actId="1076"/>
      <pc:docMkLst>
        <pc:docMk/>
      </pc:docMkLst>
      <pc:sldChg chg="modSp mod setBg">
        <pc:chgData name="Hitchcocks - Tim Smith" userId="f5a287d8-ab1b-4996-98df-8bb85f374429" providerId="ADAL" clId="{F3EB38B0-74FA-4018-ACD5-D483E835E269}" dt="2026-04-10T08:45:23.926" v="98"/>
        <pc:sldMkLst>
          <pc:docMk/>
          <pc:sldMk cId="2373555643" sldId="257"/>
        </pc:sldMkLst>
        <pc:spChg chg="mod">
          <ac:chgData name="Hitchcocks - Tim Smith" userId="f5a287d8-ab1b-4996-98df-8bb85f374429" providerId="ADAL" clId="{F3EB38B0-74FA-4018-ACD5-D483E835E269}" dt="2026-04-10T08:35:56.980" v="60" actId="20577"/>
          <ac:spMkLst>
            <pc:docMk/>
            <pc:sldMk cId="2373555643" sldId="257"/>
            <ac:spMk id="8" creationId="{50E0B8E2-A802-6030-2895-654B17F5749C}"/>
          </ac:spMkLst>
        </pc:spChg>
        <pc:spChg chg="mod">
          <ac:chgData name="Hitchcocks - Tim Smith" userId="f5a287d8-ab1b-4996-98df-8bb85f374429" providerId="ADAL" clId="{F3EB38B0-74FA-4018-ACD5-D483E835E269}" dt="2026-04-10T08:37:01.080" v="92" actId="20577"/>
          <ac:spMkLst>
            <pc:docMk/>
            <pc:sldMk cId="2373555643" sldId="257"/>
            <ac:spMk id="143" creationId="{9F6D5227-5484-CB89-BCE9-1DDFDB819C47}"/>
          </ac:spMkLst>
        </pc:spChg>
        <pc:spChg chg="mod">
          <ac:chgData name="Hitchcocks - Tim Smith" userId="f5a287d8-ab1b-4996-98df-8bb85f374429" providerId="ADAL" clId="{F3EB38B0-74FA-4018-ACD5-D483E835E269}" dt="2026-04-10T08:35:21.105" v="37" actId="14100"/>
          <ac:spMkLst>
            <pc:docMk/>
            <pc:sldMk cId="2373555643" sldId="257"/>
            <ac:spMk id="144" creationId="{C034FCDE-9EB3-C620-4996-96683D7A0538}"/>
          </ac:spMkLst>
        </pc:spChg>
        <pc:picChg chg="mod">
          <ac:chgData name="Hitchcocks - Tim Smith" userId="f5a287d8-ab1b-4996-98df-8bb85f374429" providerId="ADAL" clId="{F3EB38B0-74FA-4018-ACD5-D483E835E269}" dt="2026-04-10T08:34:50.972" v="0" actId="14826"/>
          <ac:picMkLst>
            <pc:docMk/>
            <pc:sldMk cId="2373555643" sldId="257"/>
            <ac:picMk id="7" creationId="{37CA3BA0-B066-9D64-E3F9-71716C81A90F}"/>
          </ac:picMkLst>
        </pc:picChg>
      </pc:sldChg>
      <pc:sldChg chg="modSp mod">
        <pc:chgData name="Hitchcocks - Tim Smith" userId="f5a287d8-ab1b-4996-98df-8bb85f374429" providerId="ADAL" clId="{F3EB38B0-74FA-4018-ACD5-D483E835E269}" dt="2026-04-10T12:13:53.490" v="348" actId="20577"/>
        <pc:sldMkLst>
          <pc:docMk/>
          <pc:sldMk cId="1398734116" sldId="258"/>
        </pc:sldMkLst>
        <pc:spChg chg="mod">
          <ac:chgData name="Hitchcocks - Tim Smith" userId="f5a287d8-ab1b-4996-98df-8bb85f374429" providerId="ADAL" clId="{F3EB38B0-74FA-4018-ACD5-D483E835E269}" dt="2026-04-10T12:13:53.490" v="348" actId="20577"/>
          <ac:spMkLst>
            <pc:docMk/>
            <pc:sldMk cId="1398734116" sldId="258"/>
            <ac:spMk id="5" creationId="{F329D0E1-0B65-8949-F169-60B35540C06E}"/>
          </ac:spMkLst>
        </pc:spChg>
        <pc:spChg chg="mod">
          <ac:chgData name="Hitchcocks - Tim Smith" userId="f5a287d8-ab1b-4996-98df-8bb85f374429" providerId="ADAL" clId="{F3EB38B0-74FA-4018-ACD5-D483E835E269}" dt="2026-04-10T08:50:03.102" v="113" actId="20577"/>
          <ac:spMkLst>
            <pc:docMk/>
            <pc:sldMk cId="1398734116" sldId="258"/>
            <ac:spMk id="6" creationId="{BDA4C4DA-189B-7351-A32B-AE45C7F21EAE}"/>
          </ac:spMkLst>
        </pc:spChg>
        <pc:picChg chg="mod">
          <ac:chgData name="Hitchcocks - Tim Smith" userId="f5a287d8-ab1b-4996-98df-8bb85f374429" providerId="ADAL" clId="{F3EB38B0-74FA-4018-ACD5-D483E835E269}" dt="2026-04-10T10:37:10.220" v="344" actId="14826"/>
          <ac:picMkLst>
            <pc:docMk/>
            <pc:sldMk cId="1398734116" sldId="258"/>
            <ac:picMk id="8" creationId="{38668FB5-F377-1F78-238B-A54E65EA90A8}"/>
          </ac:picMkLst>
        </pc:picChg>
      </pc:sldChg>
      <pc:sldChg chg="addSp delSp modSp mod">
        <pc:chgData name="Hitchcocks - Tim Smith" userId="f5a287d8-ab1b-4996-98df-8bb85f374429" providerId="ADAL" clId="{F3EB38B0-74FA-4018-ACD5-D483E835E269}" dt="2026-04-10T12:51:43.408" v="361" actId="1076"/>
        <pc:sldMkLst>
          <pc:docMk/>
          <pc:sldMk cId="3619213190" sldId="259"/>
        </pc:sldMkLst>
        <pc:spChg chg="mod">
          <ac:chgData name="Hitchcocks - Tim Smith" userId="f5a287d8-ab1b-4996-98df-8bb85f374429" providerId="ADAL" clId="{F3EB38B0-74FA-4018-ACD5-D483E835E269}" dt="2026-04-10T10:34:08.982" v="294" actId="20577"/>
          <ac:spMkLst>
            <pc:docMk/>
            <pc:sldMk cId="3619213190" sldId="259"/>
            <ac:spMk id="13" creationId="{B76DA60A-86D1-F48C-8FB2-86B0A6B3E070}"/>
          </ac:spMkLst>
        </pc:spChg>
        <pc:spChg chg="mod">
          <ac:chgData name="Hitchcocks - Tim Smith" userId="f5a287d8-ab1b-4996-98df-8bb85f374429" providerId="ADAL" clId="{F3EB38B0-74FA-4018-ACD5-D483E835E269}" dt="2026-04-10T10:35:39.147" v="342" actId="20577"/>
          <ac:spMkLst>
            <pc:docMk/>
            <pc:sldMk cId="3619213190" sldId="259"/>
            <ac:spMk id="14" creationId="{305186A9-A1B6-A19C-7328-63D87B78EADB}"/>
          </ac:spMkLst>
        </pc:spChg>
        <pc:picChg chg="mod">
          <ac:chgData name="Hitchcocks - Tim Smith" userId="f5a287d8-ab1b-4996-98df-8bb85f374429" providerId="ADAL" clId="{F3EB38B0-74FA-4018-ACD5-D483E835E269}" dt="2026-04-10T10:23:25.800" v="257" actId="14100"/>
          <ac:picMkLst>
            <pc:docMk/>
            <pc:sldMk cId="3619213190" sldId="259"/>
            <ac:picMk id="4" creationId="{0678950D-4B78-F0A5-1C7A-FFD90FAB4442}"/>
          </ac:picMkLst>
        </pc:picChg>
        <pc:picChg chg="add del">
          <ac:chgData name="Hitchcocks - Tim Smith" userId="f5a287d8-ab1b-4996-98df-8bb85f374429" providerId="ADAL" clId="{F3EB38B0-74FA-4018-ACD5-D483E835E269}" dt="2026-04-10T12:50:14.461" v="352" actId="22"/>
          <ac:picMkLst>
            <pc:docMk/>
            <pc:sldMk cId="3619213190" sldId="259"/>
            <ac:picMk id="5" creationId="{83AEC9F5-17E1-FEFE-751E-DEE1D4FA82F6}"/>
          </ac:picMkLst>
        </pc:picChg>
        <pc:picChg chg="del mod">
          <ac:chgData name="Hitchcocks - Tim Smith" userId="f5a287d8-ab1b-4996-98df-8bb85f374429" providerId="ADAL" clId="{F3EB38B0-74FA-4018-ACD5-D483E835E269}" dt="2026-04-10T12:51:36.295" v="360" actId="478"/>
          <ac:picMkLst>
            <pc:docMk/>
            <pc:sldMk cId="3619213190" sldId="259"/>
            <ac:picMk id="6" creationId="{D34BDB20-555E-2301-CEE6-71922A7DEEA4}"/>
          </ac:picMkLst>
        </pc:picChg>
        <pc:picChg chg="add mod">
          <ac:chgData name="Hitchcocks - Tim Smith" userId="f5a287d8-ab1b-4996-98df-8bb85f374429" providerId="ADAL" clId="{F3EB38B0-74FA-4018-ACD5-D483E835E269}" dt="2026-04-10T12:51:43.408" v="361" actId="1076"/>
          <ac:picMkLst>
            <pc:docMk/>
            <pc:sldMk cId="3619213190" sldId="259"/>
            <ac:picMk id="8" creationId="{2CE81EC9-CB07-56E3-C50F-68D4B173C66F}"/>
          </ac:picMkLst>
        </pc:picChg>
      </pc:sldChg>
      <pc:sldChg chg="modSp">
        <pc:chgData name="Hitchcocks - Tim Smith" userId="f5a287d8-ab1b-4996-98df-8bb85f374429" providerId="ADAL" clId="{F3EB38B0-74FA-4018-ACD5-D483E835E269}" dt="2026-04-10T12:14:57.290" v="349" actId="14826"/>
        <pc:sldMkLst>
          <pc:docMk/>
          <pc:sldMk cId="3277409061" sldId="260"/>
        </pc:sldMkLst>
        <pc:picChg chg="mod">
          <ac:chgData name="Hitchcocks - Tim Smith" userId="f5a287d8-ab1b-4996-98df-8bb85f374429" providerId="ADAL" clId="{F3EB38B0-74FA-4018-ACD5-D483E835E269}" dt="2026-04-10T10:40:00.421" v="346" actId="14826"/>
          <ac:picMkLst>
            <pc:docMk/>
            <pc:sldMk cId="3277409061" sldId="260"/>
            <ac:picMk id="5" creationId="{00737B1F-364D-FAED-455E-621B87E8DF31}"/>
          </ac:picMkLst>
        </pc:picChg>
        <pc:picChg chg="mod">
          <ac:chgData name="Hitchcocks - Tim Smith" userId="f5a287d8-ab1b-4996-98df-8bb85f374429" providerId="ADAL" clId="{F3EB38B0-74FA-4018-ACD5-D483E835E269}" dt="2026-04-10T12:14:57.290" v="349" actId="14826"/>
          <ac:picMkLst>
            <pc:docMk/>
            <pc:sldMk cId="3277409061" sldId="260"/>
            <ac:picMk id="7" creationId="{058BB158-84B9-6EA0-5112-E34B2F8F19B2}"/>
          </ac:picMkLst>
        </pc:picChg>
        <pc:picChg chg="mod">
          <ac:chgData name="Hitchcocks - Tim Smith" userId="f5a287d8-ab1b-4996-98df-8bb85f374429" providerId="ADAL" clId="{F3EB38B0-74FA-4018-ACD5-D483E835E269}" dt="2026-04-10T10:36:39.134" v="343" actId="14826"/>
          <ac:picMkLst>
            <pc:docMk/>
            <pc:sldMk cId="3277409061" sldId="260"/>
            <ac:picMk id="8" creationId="{22DF5563-1546-42D1-26D9-E7C5AE70888A}"/>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09:05:12.241"/>
    </inkml:context>
    <inkml:brush xml:id="br0">
      <inkml:brushProperty name="width" value="0.1" units="cm"/>
      <inkml:brushProperty name="height" value="0.1" units="cm"/>
      <inkml:brushProperty name="color" value="#163E64"/>
    </inkml:brush>
  </inkml:definitions>
  <inkml:trace contextRef="#ctx0" brushRef="#br0">218 1382 24575,'1'-29'0,"-2"0"0,0 0 0,-1 0 0,0 1 0,-2-1 0,0 1 0,-14-54 0,12 55 0,0-1 0,0 0 0,2 0 0,0-1 0,2 0 0,0 0 0,1-42 0,4-11 0,13-105 0,-10 127 0,0-38 0,-4 63 0,1-1 0,11-66 0,-12 92 0,0-1 0,0 1 0,-1 0 0,1-1 0,-2 1 0,1-15 0,-1 21 0,0 1 0,-1 0 0,1-1 0,-1 1 0,1 0 0,-1 0 0,0-1 0,0 1 0,0 0 0,0 0 0,-1 1 0,1-1 0,0 0 0,-1 1 0,1-1 0,-1 1 0,0 0 0,1-1 0,-1 1 0,0 1 0,0-1 0,0 0 0,-3-2 0,-79-51 0,76 51 0,-1 0 0,1 0 0,0 1 0,0 1 0,-1 0 0,1 1 0,-1 0 0,-12 2 0,20-1 0,1 0 0,-1 0 0,1 0 0,0-1 0,-1 1 0,1 0 0,0 0 0,-1 0 0,1 0 0,0 0 0,-1 0 0,1 1 0,-1-1 0,1 0 0,0 0 0,-1 0 0,1 0 0,0 1 0,-1-1 0,1 0 0,0 0 0,0 1 0,-1-1 0,1 0 0,0 1 0,-1-1 0,1 1 0,0-1 0,0 1 0,-1-1 0,1 0 0,0 1 0,0-1 0,0 1 0,0-1 0,0 1 0,-1 0 0,1-1 0,0 1 0,0-1 0,0 2 0,15 14 0,27 8 0,-11-13 0,-1-2 0,1-2 0,1-3 0,-1-1 0,36-5 0,30 4 0,-90-2 0,0 1 0,-1 0 0,1 1 0,0 0 0,-1 0 0,1 1 0,-1 1 0,0-1 0,10 9 0,-14-10 0,0 1 0,1 0 0,-1 0 0,0 0 0,0 0 0,0 1 0,0-1 0,0 1 0,0 0 0,-1 0 0,1 0 0,-1 0 0,0 0 0,0 0 0,0 1 0,0-1 0,0 1 0,-1-1 0,1 1 0,-1-1 0,0 1 0,0-1 0,0 9 0,-2 24 0,-1 1 0,-1-1 0,-2 1 0,-10 47 0,-43 138 0,32-125 0,15-48 0,1 1 0,-8 76 0,-10 49 0,2-63 0,-18 96 0,10 76 0,35-284 0,-8 63 0,8-61 0,-1-1 0,1 0 0,-1 1 0,1-1 0,-1 0 0,1 1 0,-1-1 0,0 0 0,0 0 0,0 0 0,0 0 0,0 0 0,0 0 0,0 0 0,0-1 0,0 1 0,-1 0 0,1-1 0,0 0 0,-1 1 0,1-1 0,-3 1 0,4-2 0,-1 0 0,0 0 0,1 0 0,-1 0 0,1-1 0,-1 1 0,1 0 0,-1 0 0,0-1 0,1 1 0,-1 0 0,1-1 0,-1 1 0,1-1 0,-1 1 0,1-1 0,-1 0 0,1 1 0,0-1 0,-1 0 0,1 1 0,-1-1 0,1 0 0,0 0 0,0 0 0,-1 1 0,1-1 0,0 0 0,-1-2 0,-4-31 0,4 30 0,-6-89 0,3 0 0,3-119 0,2 122 0,5-73 0,31-264 0,-26 320 0,-5 53 0,-2 77 0,-1 23 0,-6 122 0,0-92 0,3 0 0,1 0 0,3 0 0,11 85 0,2-48 0,12 168 0,-4 34-1365,-23-264-5461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09:05:18.321"/>
    </inkml:context>
    <inkml:brush xml:id="br0">
      <inkml:brushProperty name="width" value="0.1" units="cm"/>
      <inkml:brushProperty name="height" value="0.1" units="cm"/>
      <inkml:brushProperty name="color" value="#163E64"/>
    </inkml:brush>
  </inkml:definitions>
  <inkml:trace contextRef="#ctx0" brushRef="#br0">215 522 24575,'-8'-10'0,"0"2"0,-1-1 0,1 2 0,-1 0 0,0 1 0,-19-10 0,-7-5 0,28 16 0,0 0 0,0-1 0,1 0 0,0-1 0,0 0 0,0 0 0,0-1 0,1 0 0,0-1 0,0 1 0,0-2 0,-4-12 0,6 15 0,1 0 0,0-1 0,0 0 0,1 1 0,0-1 0,-1 0 0,2 0 0,-1 0 0,0 0 0,1 0 0,0 0 0,1 0 0,-1 0 0,1 0 0,0 0 0,0 0 0,0 0 0,4-10 0,25-80 0,-28 92 0,0 0 0,1 0 0,-1 1 0,1-1 0,0 1 0,0 0 0,0 0 0,0 1 0,1-1 0,-1 1 0,1 0 0,-1 1 0,7-5 0,-10 8 0,1 0 0,0 0 0,0 0 0,0 0 0,0 0 0,0 0 0,0 0 0,0 1 0,0-1 0,0 1 0,-1-1 0,1 1 0,0-1 0,0 1 0,0 0 0,-1 0 0,1-1 0,0 1 0,0 0 0,-1 0 0,1 0 0,-1 0 0,1 0 0,0 1 0,-1-1 0,1 0 0,-1 0 0,0 0 0,1 1 0,-1-1 0,0 0 0,1 1 0,-1-1 0,0 0 0,0 3 0,8 56 0,-8-56 0,4 78 0,-5 105 0,-1-120 0,1 0 0,3 0 0,8 71 0,9 63 0,-20-817 0,1 602 0,-1-40 0,1 52 0,0-1 0,0 1 0,0-1 0,-1 1 0,1-1 0,-1 1 0,1 0 0,-1 0 0,1-1 0,-1 1 0,0 0 0,0 0 0,0 0 0,0 0 0,0 0 0,-2-3 0,3 5 0,0-1 0,-1 1 0,1 0 0,0 0 0,-1-1 0,1 1 0,-1 0 0,1 0 0,0 0 0,-1 0 0,1 0 0,-1 0 0,1 0 0,0 0 0,-1 0 0,1 0 0,0 0 0,-1 0 0,1 0 0,-1 0 0,1 1 0,0-1 0,-1 0 0,1 0 0,0 1 0,-1-1 0,1 0 0,0 1 0,-1-1 0,1 1 0,0-1 0,-1 1 0,-9 23 0,0 28 0,4 1 0,1-1 0,0 77 0,3-40 0,0-71 0,0 0 0,-1 0 0,0 0 0,-1-1 0,0 0 0,0 0 0,-2 0 0,1-1 0,-14 28 0,19-42 0,-1-1 0,1 1 0,-1-1 0,0 0 0,1 1 0,-1-1 0,0 0 0,0 0 0,0 0 0,1 0 0,-1 0 0,0 0 0,0 0 0,0 0 0,0-1 0,0 1 0,0 0 0,0-1 0,-1 1 0,1-1 0,0 0 0,1-1 0,-1 1 0,1 0 0,-1-1 0,1 1 0,-1-1 0,0 1 0,1-1 0,-1 1 0,1-1 0,-1 1 0,1-1 0,0 0 0,-1 0 0,1 1 0,-1-1 0,1 0 0,0 0 0,-1 0 0,1 1 0,0-1 0,-1-1 0,-1-7 0,1 0 0,-1 1 0,1-1 0,0 0 0,-1-12 0,1-5 0,1-1 0,0 1 0,1-1 0,1 1 0,1 0 0,0 0 0,6-27 0,-3 39 0,-2 22 0,-1 28 0,2 173 0,-5-115 0,16 174 0,-8-161 0,-8-81 0,2-1 0,0 1 0,1-1 0,1 0 0,7 33 0,-1-21 0,-2 1 0,-1 0 0,-1 0 0,-1 1 0,3 55 0,-10-126 0,-1 0 0,-8-40 0,10 61 0,-1 0 0,0 1 0,-1-1 0,0 1 0,0 0 0,0 0 0,-1 0 0,0 1 0,0 0 0,0 0 0,-1 1 0,-8-13 0,12 19 0,0 1 0,0 0 0,0 0 0,0 0 0,0 0 0,0 0 0,0 0 0,0 0 0,0 1 0,-1-1 0,1 0 0,0 1 0,0 0 0,0-1 0,-1 1 0,1 0 0,0 0 0,0 0 0,0 0 0,-1 0 0,1 0 0,0 1 0,0-1 0,0 1 0,0-1 0,-1 1 0,1 0 0,0-1 0,0 1 0,0 0 0,0 0 0,0 0 0,0 0 0,0 1 0,0-1 0,1 0 0,-1 1 0,0-1 0,0 0 0,1 1 0,-1 0 0,0-1 0,1 1 0,-1 0 0,1-1 0,-1 1 0,1 0 0,0 0 0,0-1 0,-1 3 0,-2 12 0,1 1 0,0 0 0,0-1 0,0 20 0,2-34 0,1 27 0,-1-1 0,2 0 0,1 0 0,0 0 0,1-1 0,1 0 0,11 40 0,-7-26 0,-9-40 0,17 54 0,-17-54 0,1 0 0,-1 0 0,0-1 0,1 1 0,-1 0 0,1-1 0,-1 1 0,1 0 0,-1-1 0,1 1 0,-1-1 0,1 0 0,-1 1 0,1-1 0,-1 1 0,1-1 0,0 0 0,-1 0 0,1 0 0,-1 1 0,1-1 0,0 0 0,0-1 0,0 0 0,0 1 0,0-1 0,0 0 0,0 0 0,0 0 0,0 0 0,0 0 0,0 0 0,-1 0 0,1 0 0,0-1 0,0 1 0,-1 0 0,1-1 0,-1 1 0,2-3 0,6-25-29,-1-1 0,0 0 0,-1 0-1,-1-1 1,4-55 0,-2 22-1161,1-8-5636</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09:06:31.405"/>
    </inkml:context>
    <inkml:brush xml:id="br0">
      <inkml:brushProperty name="width" value="0.1" units="cm"/>
      <inkml:brushProperty name="height" value="0.1" units="cm"/>
      <inkml:brushProperty name="color" value="#163E64"/>
    </inkml:brush>
  </inkml:definitions>
  <inkml:trace contextRef="#ctx0" brushRef="#br0">77 377 24342,'-75'-377'0,"75"1131"0,75-1131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9T09:06:37.849"/>
    </inkml:context>
    <inkml:brush xml:id="br0">
      <inkml:brushProperty name="width" value="0.1" units="cm"/>
      <inkml:brushProperty name="height" value="0.1" units="cm"/>
      <inkml:brushProperty name="color" value="#163E64"/>
      <inkml:brushProperty name="ignorePressure" value="1"/>
    </inkml:brush>
  </inkml:definitions>
  <inkml:trace contextRef="#ctx0" brushRef="#br0">0 1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9T09:06:39.236"/>
    </inkml:context>
    <inkml:brush xml:id="br0">
      <inkml:brushProperty name="width" value="0.1" units="cm"/>
      <inkml:brushProperty name="height" value="0.1" units="cm"/>
      <inkml:brushProperty name="color" value="#163E64"/>
      <inkml:brushProperty name="ignorePressure" value="1"/>
    </inkml:brush>
  </inkml:definitions>
  <inkml:trace contextRef="#ctx0" brushRef="#br0">1 1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9T09:06:41.113"/>
    </inkml:context>
    <inkml:brush xml:id="br0">
      <inkml:brushProperty name="width" value="0.1" units="cm"/>
      <inkml:brushProperty name="height" value="0.1" units="cm"/>
      <inkml:brushProperty name="color" value="#163E64"/>
      <inkml:brushProperty name="ignorePressure" value="1"/>
    </inkml:brush>
  </inkml:definitions>
  <inkml:trace contextRef="#ctx0" brushRef="#br0">1 1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9T09:06:44.754"/>
    </inkml:context>
    <inkml:brush xml:id="br0">
      <inkml:brushProperty name="width" value="0.1" units="cm"/>
      <inkml:brushProperty name="height" value="0.1" units="cm"/>
      <inkml:brushProperty name="color" value="#163E64"/>
      <inkml:brushProperty name="ignorePressure" value="1"/>
    </inkml:brush>
  </inkml:definitions>
  <inkml:trace contextRef="#ctx0" brushRef="#br0">1 1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B64A93-07DE-40AF-9A3F-3B4230AA5EB6}" type="datetimeFigureOut">
              <a:rPr lang="en-GB" smtClean="0"/>
              <a:t>10/04/2026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22F0C9-74EF-4ABA-A1FF-CBB719341679}" type="slidenum">
              <a:rPr lang="en-GB" smtClean="0"/>
              <a:t>‹#›</a:t>
            </a:fld>
            <a:endParaRPr lang="en-GB"/>
          </a:p>
        </p:txBody>
      </p:sp>
    </p:spTree>
    <p:extLst>
      <p:ext uri="{BB962C8B-B14F-4D97-AF65-F5344CB8AC3E}">
        <p14:creationId xmlns:p14="http://schemas.microsoft.com/office/powerpoint/2010/main" val="3596314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C1631-CDE3-EFE1-D7DC-000BB52747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880CE07-3394-CCDB-10C0-48B525FFE7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35E1D3A-B586-FA31-9F5B-D87A0B0648A0}"/>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5" name="Footer Placeholder 4">
            <a:extLst>
              <a:ext uri="{FF2B5EF4-FFF2-40B4-BE49-F238E27FC236}">
                <a16:creationId xmlns:a16="http://schemas.microsoft.com/office/drawing/2014/main" id="{FF2766EF-2E9D-3229-0450-3C75E501CA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84EB13-FA8C-BF00-0BCB-5A86DBA39A0E}"/>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276924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7D4B8-1F26-C041-5FFA-2C180E96EDF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FF7599C-CFEF-577A-4847-FD00437284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AF34EF0-CAB1-A1FF-D9E9-8D617F11399B}"/>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5" name="Footer Placeholder 4">
            <a:extLst>
              <a:ext uri="{FF2B5EF4-FFF2-40B4-BE49-F238E27FC236}">
                <a16:creationId xmlns:a16="http://schemas.microsoft.com/office/drawing/2014/main" id="{D7AF9AEB-7559-A4F4-9AF6-3243BFFB3D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CD483A-B1D8-6F2C-B47D-F12E74705185}"/>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1997027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8F89-327A-BA52-8BD4-FA5DDE8E21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F0F57F3-43A5-3623-761F-38BED9BF06C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C6C216-F067-4A10-F5C3-E8303F9750DA}"/>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5" name="Footer Placeholder 4">
            <a:extLst>
              <a:ext uri="{FF2B5EF4-FFF2-40B4-BE49-F238E27FC236}">
                <a16:creationId xmlns:a16="http://schemas.microsoft.com/office/drawing/2014/main" id="{0FEB018B-CF28-654D-D9B0-795FA8618B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5B41072-AF96-85DC-EFE5-F868775F2070}"/>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2069592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D3523-ABFA-C2E5-63A6-E1A3CA1A9B8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92A1BA2-005C-3383-0307-80A39D2D89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AD3D1A7-0254-9278-58B5-A9B17EA690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61E4FF4-D14F-AE5B-D985-4BFBB281CFA4}"/>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6" name="Footer Placeholder 5">
            <a:extLst>
              <a:ext uri="{FF2B5EF4-FFF2-40B4-BE49-F238E27FC236}">
                <a16:creationId xmlns:a16="http://schemas.microsoft.com/office/drawing/2014/main" id="{D84BC915-E1C2-6068-6720-DC1E4BE284A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333C35-28B0-3F4C-272D-4D51EFBACF99}"/>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1959953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3B230-ADFF-0204-365C-AB2EED59B3A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60B7838-EDC4-56D4-93EC-6115701B1E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CE85CF-00FD-6223-26C7-ECE4F0249D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844360F-1E58-A695-C043-A42FA4D1E4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A01C97-CFC7-D891-E0AC-BC899DDF15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016C350-19E2-2DE4-5617-26F00803F8CE}"/>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8" name="Footer Placeholder 7">
            <a:extLst>
              <a:ext uri="{FF2B5EF4-FFF2-40B4-BE49-F238E27FC236}">
                <a16:creationId xmlns:a16="http://schemas.microsoft.com/office/drawing/2014/main" id="{58027CEF-8558-F220-EBDA-CC19F281190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5905DB0-042A-6772-9FDC-958063620B53}"/>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1711803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88050-EC22-B00C-1F41-287CAF1AA3D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228180-63EC-4902-9B73-28BCB59BFCFE}"/>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4" name="Footer Placeholder 3">
            <a:extLst>
              <a:ext uri="{FF2B5EF4-FFF2-40B4-BE49-F238E27FC236}">
                <a16:creationId xmlns:a16="http://schemas.microsoft.com/office/drawing/2014/main" id="{55880B79-C16E-D5FB-CD4E-9A317D61145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ABBA914-5FC9-B191-8FBD-EE2573AE22E1}"/>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2447429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07A633-A000-D8D9-0D5D-520703E39C18}"/>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3" name="Footer Placeholder 2">
            <a:extLst>
              <a:ext uri="{FF2B5EF4-FFF2-40B4-BE49-F238E27FC236}">
                <a16:creationId xmlns:a16="http://schemas.microsoft.com/office/drawing/2014/main" id="{C42F595A-4F65-AE35-1D7D-73CAFFCFDB7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2CB3C4A-9BA5-0F55-8528-3945689356CA}"/>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2918523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70879-04A9-BECB-164F-6827472108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AD994E8-6914-F114-4C11-6317E9FA98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3B99C94-4B90-5DCD-6026-08F29737F2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057676-4F32-FF1F-53A0-93F6FC59931D}"/>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6" name="Footer Placeholder 5">
            <a:extLst>
              <a:ext uri="{FF2B5EF4-FFF2-40B4-BE49-F238E27FC236}">
                <a16:creationId xmlns:a16="http://schemas.microsoft.com/office/drawing/2014/main" id="{B01FD8DD-8B3D-F044-4BA5-8A918E0AD8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32B2A44-DFDE-F2C4-91B8-57D2F38BA875}"/>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4089503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99810-37C0-48D8-2D4E-23C64E45F7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EA072DC-06EE-DB21-E21C-92866BA80C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1A62B73-5E7C-6DD0-B25D-D914682154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1A31FD-86E9-E5BE-5CD2-CBA36E04F15C}"/>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6" name="Footer Placeholder 5">
            <a:extLst>
              <a:ext uri="{FF2B5EF4-FFF2-40B4-BE49-F238E27FC236}">
                <a16:creationId xmlns:a16="http://schemas.microsoft.com/office/drawing/2014/main" id="{196B859C-E307-FCDF-6E4B-A949F369E9B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F0788E-700F-06D1-B34F-E6E2A39C94BF}"/>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1937085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7A9B-5356-6974-67A5-3E3AA213CC5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B26F345-7626-DB4F-8473-11782A7564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CB2176-2C3D-995A-83B9-345A4FAF5719}"/>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5" name="Footer Placeholder 4">
            <a:extLst>
              <a:ext uri="{FF2B5EF4-FFF2-40B4-BE49-F238E27FC236}">
                <a16:creationId xmlns:a16="http://schemas.microsoft.com/office/drawing/2014/main" id="{E1BE379C-84CF-2B9E-1701-B3264E58F4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D12C91-6A46-9ECB-C9C0-DE6CF3585FF0}"/>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4083198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9B7830-C16C-6775-B67D-DFFFBCAB15D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CE1BBE0-659D-BAA0-0E6C-5F6492D60DD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3630322-CBD5-2AC1-E326-CE7CF30E7A24}"/>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5" name="Footer Placeholder 4">
            <a:extLst>
              <a:ext uri="{FF2B5EF4-FFF2-40B4-BE49-F238E27FC236}">
                <a16:creationId xmlns:a16="http://schemas.microsoft.com/office/drawing/2014/main" id="{2BD010A8-99E3-136E-CE11-09D32A2FA2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22C7ED1-6CF8-3583-375D-16BBE294614B}"/>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1821762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39DD1A-8AF3-C714-DBE6-E6BFA31DF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CFA739E-5219-0758-9B99-78C72E34E9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E60982-FAD2-8E30-B1C6-6F4A268584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5CD89F1-9C93-413A-B43D-90C86C47453B}" type="datetimeFigureOut">
              <a:rPr lang="en-GB" smtClean="0"/>
              <a:t>10/04/2026</a:t>
            </a:fld>
            <a:endParaRPr lang="en-GB"/>
          </a:p>
        </p:txBody>
      </p:sp>
      <p:sp>
        <p:nvSpPr>
          <p:cNvPr id="5" name="Footer Placeholder 4">
            <a:extLst>
              <a:ext uri="{FF2B5EF4-FFF2-40B4-BE49-F238E27FC236}">
                <a16:creationId xmlns:a16="http://schemas.microsoft.com/office/drawing/2014/main" id="{64CA8A7C-037A-80C4-C68A-F87685D4AD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BB4E335-AA29-C076-B584-0580DAC471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64A74B7-005E-4876-87DB-3A4AD051323B}" type="slidenum">
              <a:rPr lang="en-GB" smtClean="0"/>
              <a:t>‹#›</a:t>
            </a:fld>
            <a:endParaRPr lang="en-GB"/>
          </a:p>
        </p:txBody>
      </p:sp>
    </p:spTree>
    <p:extLst>
      <p:ext uri="{BB962C8B-B14F-4D97-AF65-F5344CB8AC3E}">
        <p14:creationId xmlns:p14="http://schemas.microsoft.com/office/powerpoint/2010/main" val="1925779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9" Type="http://schemas.openxmlformats.org/officeDocument/2006/relationships/image" Target="../media/image2.jpeg"/><Relationship Id="rId3" Type="http://schemas.openxmlformats.org/officeDocument/2006/relationships/customXml" Target="../ink/ink1.xml"/><Relationship Id="rId34" Type="http://schemas.openxmlformats.org/officeDocument/2006/relationships/image" Target="../media/image14.png"/><Relationship Id="rId7" Type="http://schemas.openxmlformats.org/officeDocument/2006/relationships/customXml" Target="../ink/ink3.xml"/><Relationship Id="rId38"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3.png"/><Relationship Id="rId37" Type="http://schemas.openxmlformats.org/officeDocument/2006/relationships/customXml" Target="../ink/ink7.xml"/><Relationship Id="rId5" Type="http://schemas.openxmlformats.org/officeDocument/2006/relationships/customXml" Target="../ink/ink2.xml"/><Relationship Id="rId36" Type="http://schemas.openxmlformats.org/officeDocument/2006/relationships/customXml" Target="../ink/ink6.xml"/><Relationship Id="rId4" Type="http://schemas.openxmlformats.org/officeDocument/2006/relationships/image" Target="../media/image2.png"/><Relationship Id="rId9" Type="http://schemas.openxmlformats.org/officeDocument/2006/relationships/customXml" Target="../ink/ink4.xml"/><Relationship Id="rId35" Type="http://schemas.openxmlformats.org/officeDocument/2006/relationships/customXml" Target="../ink/ink5.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3D5B54B8-C19E-334E-145F-5674598C8C04}"/>
              </a:ext>
            </a:extLst>
          </p:cNvPr>
          <p:cNvSpPr/>
          <p:nvPr/>
        </p:nvSpPr>
        <p:spPr>
          <a:xfrm>
            <a:off x="0" y="-2991"/>
            <a:ext cx="6455229" cy="1454451"/>
          </a:xfrm>
          <a:custGeom>
            <a:avLst/>
            <a:gdLst>
              <a:gd name="csX0" fmla="*/ 0 w 6423558"/>
              <a:gd name="csY0" fmla="*/ 0 h 1454451"/>
              <a:gd name="csX1" fmla="*/ 5486400 w 6423558"/>
              <a:gd name="csY1" fmla="*/ 0 h 1454451"/>
              <a:gd name="csX2" fmla="*/ 5486400 w 6423558"/>
              <a:gd name="csY2" fmla="*/ 50763 h 1454451"/>
              <a:gd name="csX3" fmla="*/ 6423558 w 6423558"/>
              <a:gd name="csY3" fmla="*/ 1454451 h 1454451"/>
              <a:gd name="csX4" fmla="*/ 5454729 w 6423558"/>
              <a:gd name="csY4" fmla="*/ 1454451 h 1454451"/>
              <a:gd name="csX5" fmla="*/ 5454729 w 6423558"/>
              <a:gd name="csY5" fmla="*/ 1451125 h 1454451"/>
              <a:gd name="csX6" fmla="*/ 0 w 6423558"/>
              <a:gd name="csY6" fmla="*/ 1451125 h 145445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423558" h="1454451">
                <a:moveTo>
                  <a:pt x="0" y="0"/>
                </a:moveTo>
                <a:lnTo>
                  <a:pt x="5486400" y="0"/>
                </a:lnTo>
                <a:lnTo>
                  <a:pt x="5486400" y="50763"/>
                </a:lnTo>
                <a:lnTo>
                  <a:pt x="6423558" y="1454451"/>
                </a:lnTo>
                <a:lnTo>
                  <a:pt x="5454729" y="1454451"/>
                </a:lnTo>
                <a:lnTo>
                  <a:pt x="5454729" y="1451125"/>
                </a:lnTo>
                <a:lnTo>
                  <a:pt x="0" y="1451125"/>
                </a:lnTo>
                <a:close/>
              </a:path>
            </a:pathLst>
          </a:custGeom>
          <a:solidFill>
            <a:srgbClr val="AD9A4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70" name="Right Triangle 69">
            <a:extLst>
              <a:ext uri="{FF2B5EF4-FFF2-40B4-BE49-F238E27FC236}">
                <a16:creationId xmlns:a16="http://schemas.microsoft.com/office/drawing/2014/main" id="{2AC5EA60-A7D9-992F-B14B-4E8EDFF47181}"/>
              </a:ext>
            </a:extLst>
          </p:cNvPr>
          <p:cNvSpPr/>
          <p:nvPr/>
        </p:nvSpPr>
        <p:spPr>
          <a:xfrm rot="10800000">
            <a:off x="5489279" y="-2991"/>
            <a:ext cx="968829" cy="1451125"/>
          </a:xfrm>
          <a:prstGeom prst="rtTriangle">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1" name="Rectangle 70">
            <a:extLst>
              <a:ext uri="{FF2B5EF4-FFF2-40B4-BE49-F238E27FC236}">
                <a16:creationId xmlns:a16="http://schemas.microsoft.com/office/drawing/2014/main" id="{6B3038D9-E281-D84C-F021-0B585042323F}"/>
              </a:ext>
            </a:extLst>
          </p:cNvPr>
          <p:cNvSpPr/>
          <p:nvPr/>
        </p:nvSpPr>
        <p:spPr>
          <a:xfrm rot="10800000">
            <a:off x="6461418" y="333"/>
            <a:ext cx="5730582" cy="1451125"/>
          </a:xfrm>
          <a:prstGeom prst="rect">
            <a:avLst/>
          </a:prstGeom>
          <a:solidFill>
            <a:srgbClr val="163E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14="http://schemas.microsoft.com/office/powerpoint/2010/main">
        <mc:Choice Requires="p14">
          <p:contentPart p14:bwMode="auto" r:id="rId3">
            <p14:nvContentPartPr>
              <p14:cNvPr id="91" name="Ink 90">
                <a:extLst>
                  <a:ext uri="{FF2B5EF4-FFF2-40B4-BE49-F238E27FC236}">
                    <a16:creationId xmlns:a16="http://schemas.microsoft.com/office/drawing/2014/main" id="{9BB56A74-BF2D-4023-66F6-3F7025737B8E}"/>
                  </a:ext>
                </a:extLst>
              </p14:cNvPr>
              <p14:cNvContentPartPr/>
              <p14:nvPr/>
            </p14:nvContentPartPr>
            <p14:xfrm>
              <a:off x="6398709" y="35066"/>
              <a:ext cx="173880" cy="743017"/>
            </p14:xfrm>
          </p:contentPart>
        </mc:Choice>
        <mc:Fallback xmlns="">
          <p:pic>
            <p:nvPicPr>
              <p:cNvPr id="91" name="Ink 90">
                <a:extLst>
                  <a:ext uri="{FF2B5EF4-FFF2-40B4-BE49-F238E27FC236}">
                    <a16:creationId xmlns:a16="http://schemas.microsoft.com/office/drawing/2014/main" id="{9BB56A74-BF2D-4023-66F6-3F7025737B8E}"/>
                  </a:ext>
                </a:extLst>
              </p:cNvPr>
              <p:cNvPicPr/>
              <p:nvPr/>
            </p:nvPicPr>
            <p:blipFill>
              <a:blip r:embed="rId4"/>
              <a:stretch>
                <a:fillRect/>
              </a:stretch>
            </p:blipFill>
            <p:spPr>
              <a:xfrm>
                <a:off x="6380709" y="17067"/>
                <a:ext cx="209520" cy="778656"/>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2" name="Ink 91">
                <a:extLst>
                  <a:ext uri="{FF2B5EF4-FFF2-40B4-BE49-F238E27FC236}">
                    <a16:creationId xmlns:a16="http://schemas.microsoft.com/office/drawing/2014/main" id="{5FFCFEE2-C5B1-B46A-4755-289296313B3F}"/>
                  </a:ext>
                </a:extLst>
              </p14:cNvPr>
              <p14:cNvContentPartPr/>
              <p14:nvPr/>
            </p14:nvContentPartPr>
            <p14:xfrm>
              <a:off x="6442989" y="444027"/>
              <a:ext cx="77400" cy="679030"/>
            </p14:xfrm>
          </p:contentPart>
        </mc:Choice>
        <mc:Fallback xmlns="">
          <p:pic>
            <p:nvPicPr>
              <p:cNvPr id="92" name="Ink 91">
                <a:extLst>
                  <a:ext uri="{FF2B5EF4-FFF2-40B4-BE49-F238E27FC236}">
                    <a16:creationId xmlns:a16="http://schemas.microsoft.com/office/drawing/2014/main" id="{5FFCFEE2-C5B1-B46A-4755-289296313B3F}"/>
                  </a:ext>
                </a:extLst>
              </p:cNvPr>
              <p:cNvPicPr/>
              <p:nvPr/>
            </p:nvPicPr>
            <p:blipFill>
              <a:blip r:embed="rId6"/>
              <a:stretch>
                <a:fillRect/>
              </a:stretch>
            </p:blipFill>
            <p:spPr>
              <a:xfrm>
                <a:off x="6424989" y="426025"/>
                <a:ext cx="113040" cy="71467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4" name="Ink 93">
                <a:extLst>
                  <a:ext uri="{FF2B5EF4-FFF2-40B4-BE49-F238E27FC236}">
                    <a16:creationId xmlns:a16="http://schemas.microsoft.com/office/drawing/2014/main" id="{8058CB81-E7EB-000D-CA5B-DAC08D575C0C}"/>
                  </a:ext>
                </a:extLst>
              </p14:cNvPr>
              <p14:cNvContentPartPr/>
              <p14:nvPr/>
            </p14:nvContentPartPr>
            <p14:xfrm>
              <a:off x="6449726" y="1062952"/>
              <a:ext cx="27360" cy="271800"/>
            </p14:xfrm>
          </p:contentPart>
        </mc:Choice>
        <mc:Fallback xmlns="">
          <p:pic>
            <p:nvPicPr>
              <p:cNvPr id="94" name="Ink 93">
                <a:extLst>
                  <a:ext uri="{FF2B5EF4-FFF2-40B4-BE49-F238E27FC236}">
                    <a16:creationId xmlns:a16="http://schemas.microsoft.com/office/drawing/2014/main" id="{8058CB81-E7EB-000D-CA5B-DAC08D575C0C}"/>
                  </a:ext>
                </a:extLst>
              </p:cNvPr>
              <p:cNvPicPr/>
              <p:nvPr/>
            </p:nvPicPr>
            <p:blipFill>
              <a:blip r:embed="rId8"/>
              <a:stretch>
                <a:fillRect/>
              </a:stretch>
            </p:blipFill>
            <p:spPr>
              <a:xfrm>
                <a:off x="6431726" y="1044952"/>
                <a:ext cx="63000" cy="307440"/>
              </a:xfrm>
              <a:prstGeom prst="rect">
                <a:avLst/>
              </a:prstGeom>
            </p:spPr>
          </p:pic>
        </mc:Fallback>
      </mc:AlternateContent>
      <p:grpSp>
        <p:nvGrpSpPr>
          <p:cNvPr id="99" name="Group 98">
            <a:extLst>
              <a:ext uri="{FF2B5EF4-FFF2-40B4-BE49-F238E27FC236}">
                <a16:creationId xmlns:a16="http://schemas.microsoft.com/office/drawing/2014/main" id="{3C1C3430-032C-02B7-6F56-F914ED438855}"/>
              </a:ext>
            </a:extLst>
          </p:cNvPr>
          <p:cNvGrpSpPr/>
          <p:nvPr/>
        </p:nvGrpSpPr>
        <p:grpSpPr>
          <a:xfrm>
            <a:off x="6454766" y="1361032"/>
            <a:ext cx="22680" cy="32760"/>
            <a:chOff x="6454766" y="1839669"/>
            <a:chExt cx="22680" cy="32760"/>
          </a:xfrm>
        </p:grpSpPr>
        <mc:AlternateContent xmlns:mc="http://schemas.openxmlformats.org/markup-compatibility/2006" xmlns:p14="http://schemas.microsoft.com/office/powerpoint/2010/main">
          <mc:Choice Requires="p14">
            <p:contentPart p14:bwMode="auto" r:id="rId9">
              <p14:nvContentPartPr>
                <p14:cNvPr id="95" name="Ink 94">
                  <a:extLst>
                    <a:ext uri="{FF2B5EF4-FFF2-40B4-BE49-F238E27FC236}">
                      <a16:creationId xmlns:a16="http://schemas.microsoft.com/office/drawing/2014/main" id="{68C00568-0EC7-B62A-E88F-EA55BB9D7BDA}"/>
                    </a:ext>
                  </a:extLst>
                </p14:cNvPr>
                <p14:cNvContentPartPr/>
                <p14:nvPr/>
              </p14:nvContentPartPr>
              <p14:xfrm>
                <a:off x="6477086" y="1850469"/>
                <a:ext cx="360" cy="360"/>
              </p14:xfrm>
            </p:contentPart>
          </mc:Choice>
          <mc:Fallback xmlns="">
            <p:pic>
              <p:nvPicPr>
                <p:cNvPr id="95" name="Ink 94">
                  <a:extLst>
                    <a:ext uri="{FF2B5EF4-FFF2-40B4-BE49-F238E27FC236}">
                      <a16:creationId xmlns:a16="http://schemas.microsoft.com/office/drawing/2014/main" id="{68C00568-0EC7-B62A-E88F-EA55BB9D7BDA}"/>
                    </a:ext>
                  </a:extLst>
                </p:cNvPr>
                <p:cNvPicPr/>
                <p:nvPr/>
              </p:nvPicPr>
              <p:blipFill>
                <a:blip r:embed="rId34"/>
                <a:stretch>
                  <a:fillRect/>
                </a:stretch>
              </p:blipFill>
              <p:spPr>
                <a:xfrm>
                  <a:off x="6459086" y="1832829"/>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96" name="Ink 95">
                  <a:extLst>
                    <a:ext uri="{FF2B5EF4-FFF2-40B4-BE49-F238E27FC236}">
                      <a16:creationId xmlns:a16="http://schemas.microsoft.com/office/drawing/2014/main" id="{AC4B06BA-5FE2-39C7-57E6-4944B10DD3C8}"/>
                    </a:ext>
                  </a:extLst>
                </p14:cNvPr>
                <p14:cNvContentPartPr/>
                <p14:nvPr/>
              </p14:nvContentPartPr>
              <p14:xfrm>
                <a:off x="6454766" y="1839669"/>
                <a:ext cx="360" cy="360"/>
              </p14:xfrm>
            </p:contentPart>
          </mc:Choice>
          <mc:Fallback xmlns="">
            <p:pic>
              <p:nvPicPr>
                <p:cNvPr id="96" name="Ink 95">
                  <a:extLst>
                    <a:ext uri="{FF2B5EF4-FFF2-40B4-BE49-F238E27FC236}">
                      <a16:creationId xmlns:a16="http://schemas.microsoft.com/office/drawing/2014/main" id="{AC4B06BA-5FE2-39C7-57E6-4944B10DD3C8}"/>
                    </a:ext>
                  </a:extLst>
                </p:cNvPr>
                <p:cNvPicPr/>
                <p:nvPr/>
              </p:nvPicPr>
              <p:blipFill>
                <a:blip r:embed="rId34"/>
                <a:stretch>
                  <a:fillRect/>
                </a:stretch>
              </p:blipFill>
              <p:spPr>
                <a:xfrm>
                  <a:off x="6437126" y="1822029"/>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98" name="Ink 97">
                  <a:extLst>
                    <a:ext uri="{FF2B5EF4-FFF2-40B4-BE49-F238E27FC236}">
                      <a16:creationId xmlns:a16="http://schemas.microsoft.com/office/drawing/2014/main" id="{CD58FD81-07BC-5FC4-2A29-7C08A7FE133D}"/>
                    </a:ext>
                  </a:extLst>
                </p14:cNvPr>
                <p14:cNvContentPartPr/>
                <p14:nvPr/>
              </p14:nvContentPartPr>
              <p14:xfrm>
                <a:off x="6454766" y="1872069"/>
                <a:ext cx="360" cy="360"/>
              </p14:xfrm>
            </p:contentPart>
          </mc:Choice>
          <mc:Fallback xmlns="">
            <p:pic>
              <p:nvPicPr>
                <p:cNvPr id="98" name="Ink 97">
                  <a:extLst>
                    <a:ext uri="{FF2B5EF4-FFF2-40B4-BE49-F238E27FC236}">
                      <a16:creationId xmlns:a16="http://schemas.microsoft.com/office/drawing/2014/main" id="{CD58FD81-07BC-5FC4-2A29-7C08A7FE133D}"/>
                    </a:ext>
                  </a:extLst>
                </p:cNvPr>
                <p:cNvPicPr/>
                <p:nvPr/>
              </p:nvPicPr>
              <p:blipFill>
                <a:blip r:embed="rId34"/>
                <a:stretch>
                  <a:fillRect/>
                </a:stretch>
              </p:blipFill>
              <p:spPr>
                <a:xfrm>
                  <a:off x="6437126" y="1854429"/>
                  <a:ext cx="36000" cy="3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7">
            <p14:nvContentPartPr>
              <p14:cNvPr id="100" name="Ink 99">
                <a:extLst>
                  <a:ext uri="{FF2B5EF4-FFF2-40B4-BE49-F238E27FC236}">
                    <a16:creationId xmlns:a16="http://schemas.microsoft.com/office/drawing/2014/main" id="{6757F5F2-4D6E-1897-0C09-EB6C3A893FC5}"/>
                  </a:ext>
                </a:extLst>
              </p14:cNvPr>
              <p14:cNvContentPartPr/>
              <p14:nvPr/>
            </p14:nvContentPartPr>
            <p14:xfrm>
              <a:off x="6443966" y="54592"/>
              <a:ext cx="360" cy="360"/>
            </p14:xfrm>
          </p:contentPart>
        </mc:Choice>
        <mc:Fallback xmlns="">
          <p:pic>
            <p:nvPicPr>
              <p:cNvPr id="100" name="Ink 99">
                <a:extLst>
                  <a:ext uri="{FF2B5EF4-FFF2-40B4-BE49-F238E27FC236}">
                    <a16:creationId xmlns:a16="http://schemas.microsoft.com/office/drawing/2014/main" id="{6757F5F2-4D6E-1897-0C09-EB6C3A893FC5}"/>
                  </a:ext>
                </a:extLst>
              </p:cNvPr>
              <p:cNvPicPr/>
              <p:nvPr/>
            </p:nvPicPr>
            <p:blipFill>
              <a:blip r:embed="rId38"/>
              <a:stretch>
                <a:fillRect/>
              </a:stretch>
            </p:blipFill>
            <p:spPr>
              <a:xfrm>
                <a:off x="6425966" y="36592"/>
                <a:ext cx="36000" cy="36000"/>
              </a:xfrm>
              <a:prstGeom prst="rect">
                <a:avLst/>
              </a:prstGeom>
            </p:spPr>
          </p:pic>
        </mc:Fallback>
      </mc:AlternateContent>
      <p:sp>
        <p:nvSpPr>
          <p:cNvPr id="140" name="Freeform: Shape 139">
            <a:extLst>
              <a:ext uri="{FF2B5EF4-FFF2-40B4-BE49-F238E27FC236}">
                <a16:creationId xmlns:a16="http://schemas.microsoft.com/office/drawing/2014/main" id="{C4589C81-3C0E-4116-9A5A-95F2BE104A11}"/>
              </a:ext>
            </a:extLst>
          </p:cNvPr>
          <p:cNvSpPr/>
          <p:nvPr/>
        </p:nvSpPr>
        <p:spPr>
          <a:xfrm flipH="1">
            <a:off x="8207828" y="4607377"/>
            <a:ext cx="3864056" cy="2024743"/>
          </a:xfrm>
          <a:custGeom>
            <a:avLst/>
            <a:gdLst>
              <a:gd name="csX0" fmla="*/ 0 w 2611824"/>
              <a:gd name="csY0" fmla="*/ 0 h 1556657"/>
              <a:gd name="csX1" fmla="*/ 1926771 w 2611824"/>
              <a:gd name="csY1" fmla="*/ 0 h 1556657"/>
              <a:gd name="csX2" fmla="*/ 2611824 w 2611824"/>
              <a:gd name="csY2" fmla="*/ 1556657 h 1556657"/>
              <a:gd name="csX3" fmla="*/ 1926771 w 2611824"/>
              <a:gd name="csY3" fmla="*/ 1556657 h 1556657"/>
              <a:gd name="csX4" fmla="*/ 0 w 2611824"/>
              <a:gd name="csY4" fmla="*/ 1556657 h 1556657"/>
            </a:gdLst>
            <a:ahLst/>
            <a:cxnLst>
              <a:cxn ang="0">
                <a:pos x="csX0" y="csY0"/>
              </a:cxn>
              <a:cxn ang="0">
                <a:pos x="csX1" y="csY1"/>
              </a:cxn>
              <a:cxn ang="0">
                <a:pos x="csX2" y="csY2"/>
              </a:cxn>
              <a:cxn ang="0">
                <a:pos x="csX3" y="csY3"/>
              </a:cxn>
              <a:cxn ang="0">
                <a:pos x="csX4" y="csY4"/>
              </a:cxn>
            </a:cxnLst>
            <a:rect l="l" t="t" r="r" b="b"/>
            <a:pathLst>
              <a:path w="2611824" h="1556657">
                <a:moveTo>
                  <a:pt x="0" y="0"/>
                </a:moveTo>
                <a:lnTo>
                  <a:pt x="1926771" y="0"/>
                </a:lnTo>
                <a:lnTo>
                  <a:pt x="2611824" y="1556657"/>
                </a:lnTo>
                <a:lnTo>
                  <a:pt x="1926771" y="1556657"/>
                </a:lnTo>
                <a:lnTo>
                  <a:pt x="0" y="1556657"/>
                </a:lnTo>
                <a:close/>
              </a:path>
            </a:pathLst>
          </a:custGeom>
          <a:solidFill>
            <a:srgbClr val="AD9A4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39" name="Freeform: Shape 138">
            <a:extLst>
              <a:ext uri="{FF2B5EF4-FFF2-40B4-BE49-F238E27FC236}">
                <a16:creationId xmlns:a16="http://schemas.microsoft.com/office/drawing/2014/main" id="{1CBF0DD7-F6A6-3C45-76A1-E38EEA9C5264}"/>
              </a:ext>
            </a:extLst>
          </p:cNvPr>
          <p:cNvSpPr/>
          <p:nvPr/>
        </p:nvSpPr>
        <p:spPr>
          <a:xfrm flipH="1">
            <a:off x="7953504" y="4767941"/>
            <a:ext cx="3258781" cy="1703613"/>
          </a:xfrm>
          <a:custGeom>
            <a:avLst/>
            <a:gdLst>
              <a:gd name="csX0" fmla="*/ 0 w 2611824"/>
              <a:gd name="csY0" fmla="*/ 0 h 1556657"/>
              <a:gd name="csX1" fmla="*/ 1926771 w 2611824"/>
              <a:gd name="csY1" fmla="*/ 0 h 1556657"/>
              <a:gd name="csX2" fmla="*/ 2611824 w 2611824"/>
              <a:gd name="csY2" fmla="*/ 1556657 h 1556657"/>
              <a:gd name="csX3" fmla="*/ 1926771 w 2611824"/>
              <a:gd name="csY3" fmla="*/ 1556657 h 1556657"/>
              <a:gd name="csX4" fmla="*/ 0 w 2611824"/>
              <a:gd name="csY4" fmla="*/ 1556657 h 1556657"/>
            </a:gdLst>
            <a:ahLst/>
            <a:cxnLst>
              <a:cxn ang="0">
                <a:pos x="csX0" y="csY0"/>
              </a:cxn>
              <a:cxn ang="0">
                <a:pos x="csX1" y="csY1"/>
              </a:cxn>
              <a:cxn ang="0">
                <a:pos x="csX2" y="csY2"/>
              </a:cxn>
              <a:cxn ang="0">
                <a:pos x="csX3" y="csY3"/>
              </a:cxn>
              <a:cxn ang="0">
                <a:pos x="csX4" y="csY4"/>
              </a:cxn>
            </a:cxnLst>
            <a:rect l="l" t="t" r="r" b="b"/>
            <a:pathLst>
              <a:path w="2611824" h="1556657">
                <a:moveTo>
                  <a:pt x="0" y="0"/>
                </a:moveTo>
                <a:lnTo>
                  <a:pt x="1926771" y="0"/>
                </a:lnTo>
                <a:lnTo>
                  <a:pt x="2611824" y="1556657"/>
                </a:lnTo>
                <a:lnTo>
                  <a:pt x="1926771" y="1556657"/>
                </a:lnTo>
                <a:lnTo>
                  <a:pt x="0" y="1556657"/>
                </a:lnTo>
                <a:close/>
              </a:path>
            </a:pathLst>
          </a:custGeom>
          <a:solidFill>
            <a:srgbClr val="163E6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43" name="TextBox 142">
            <a:extLst>
              <a:ext uri="{FF2B5EF4-FFF2-40B4-BE49-F238E27FC236}">
                <a16:creationId xmlns:a16="http://schemas.microsoft.com/office/drawing/2014/main" id="{9F6D5227-5484-CB89-BCE9-1DDFDB819C47}"/>
              </a:ext>
            </a:extLst>
          </p:cNvPr>
          <p:cNvSpPr txBox="1"/>
          <p:nvPr/>
        </p:nvSpPr>
        <p:spPr>
          <a:xfrm>
            <a:off x="8533533" y="5385129"/>
            <a:ext cx="2579914" cy="646331"/>
          </a:xfrm>
          <a:prstGeom prst="rect">
            <a:avLst/>
          </a:prstGeom>
          <a:noFill/>
        </p:spPr>
        <p:txBody>
          <a:bodyPr wrap="square" rtlCol="0">
            <a:spAutoFit/>
          </a:bodyPr>
          <a:lstStyle/>
          <a:p>
            <a:r>
              <a:rPr lang="en-GB" dirty="0">
                <a:solidFill>
                  <a:schemeClr val="bg1"/>
                </a:solidFill>
              </a:rPr>
              <a:t>Open Storage Yard</a:t>
            </a:r>
          </a:p>
          <a:p>
            <a:r>
              <a:rPr lang="en-GB" dirty="0">
                <a:solidFill>
                  <a:schemeClr val="bg1"/>
                </a:solidFill>
              </a:rPr>
              <a:t>611.5 </a:t>
            </a:r>
            <a:r>
              <a:rPr lang="en-GB" dirty="0" err="1">
                <a:solidFill>
                  <a:schemeClr val="bg1"/>
                </a:solidFill>
              </a:rPr>
              <a:t>sq</a:t>
            </a:r>
            <a:r>
              <a:rPr lang="en-GB" dirty="0">
                <a:solidFill>
                  <a:schemeClr val="bg1"/>
                </a:solidFill>
              </a:rPr>
              <a:t> m (6,582 </a:t>
            </a:r>
            <a:r>
              <a:rPr lang="en-GB" dirty="0" err="1">
                <a:solidFill>
                  <a:schemeClr val="bg1"/>
                </a:solidFill>
              </a:rPr>
              <a:t>sq</a:t>
            </a:r>
            <a:r>
              <a:rPr lang="en-GB" dirty="0">
                <a:solidFill>
                  <a:schemeClr val="bg1"/>
                </a:solidFill>
              </a:rPr>
              <a:t> ft)</a:t>
            </a:r>
            <a:endParaRPr lang="en-GB" dirty="0"/>
          </a:p>
        </p:txBody>
      </p:sp>
      <p:sp>
        <p:nvSpPr>
          <p:cNvPr id="144" name="TextBox 143">
            <a:extLst>
              <a:ext uri="{FF2B5EF4-FFF2-40B4-BE49-F238E27FC236}">
                <a16:creationId xmlns:a16="http://schemas.microsoft.com/office/drawing/2014/main" id="{C034FCDE-9EB3-C620-4996-96683D7A0538}"/>
              </a:ext>
            </a:extLst>
          </p:cNvPr>
          <p:cNvSpPr txBox="1"/>
          <p:nvPr/>
        </p:nvSpPr>
        <p:spPr>
          <a:xfrm>
            <a:off x="579124" y="197633"/>
            <a:ext cx="4903966" cy="707886"/>
          </a:xfrm>
          <a:prstGeom prst="rect">
            <a:avLst/>
          </a:prstGeom>
          <a:noFill/>
        </p:spPr>
        <p:txBody>
          <a:bodyPr wrap="square" rtlCol="0">
            <a:spAutoFit/>
          </a:bodyPr>
          <a:lstStyle/>
          <a:p>
            <a:r>
              <a:rPr lang="en-GB" sz="4000" dirty="0"/>
              <a:t>UNIT 11 KING PLACE</a:t>
            </a:r>
          </a:p>
        </p:txBody>
      </p:sp>
      <p:sp>
        <p:nvSpPr>
          <p:cNvPr id="145" name="TextBox 144">
            <a:extLst>
              <a:ext uri="{FF2B5EF4-FFF2-40B4-BE49-F238E27FC236}">
                <a16:creationId xmlns:a16="http://schemas.microsoft.com/office/drawing/2014/main" id="{3DBC5954-ED75-5E6C-4B04-C996D78EF691}"/>
              </a:ext>
            </a:extLst>
          </p:cNvPr>
          <p:cNvSpPr txBox="1"/>
          <p:nvPr/>
        </p:nvSpPr>
        <p:spPr>
          <a:xfrm>
            <a:off x="9175552" y="184431"/>
            <a:ext cx="2306785" cy="707886"/>
          </a:xfrm>
          <a:prstGeom prst="rect">
            <a:avLst/>
          </a:prstGeom>
          <a:noFill/>
        </p:spPr>
        <p:txBody>
          <a:bodyPr wrap="square" rtlCol="0">
            <a:spAutoFit/>
          </a:bodyPr>
          <a:lstStyle/>
          <a:p>
            <a:r>
              <a:rPr lang="en-GB" sz="4000" dirty="0">
                <a:solidFill>
                  <a:schemeClr val="bg1"/>
                </a:solidFill>
              </a:rPr>
              <a:t>TO LET</a:t>
            </a:r>
          </a:p>
        </p:txBody>
      </p:sp>
      <p:pic>
        <p:nvPicPr>
          <p:cNvPr id="7" name="Picture 6">
            <a:extLst>
              <a:ext uri="{FF2B5EF4-FFF2-40B4-BE49-F238E27FC236}">
                <a16:creationId xmlns:a16="http://schemas.microsoft.com/office/drawing/2014/main" id="{37CA3BA0-B066-9D64-E3F9-71716C81A90F}"/>
              </a:ext>
            </a:extLst>
          </p:cNvPr>
          <p:cNvPicPr>
            <a:picLocks noChangeAspect="1"/>
          </p:cNvPicPr>
          <p:nvPr/>
        </p:nvPicPr>
        <p:blipFill>
          <a:blip r:embed="rId39">
            <a:extLst>
              <a:ext uri="{28A0092B-C50C-407E-A947-70E740481C1C}">
                <a14:useLocalDpi xmlns:a14="http://schemas.microsoft.com/office/drawing/2010/main" val="0"/>
              </a:ext>
            </a:extLst>
          </a:blip>
          <a:srcRect/>
          <a:stretch/>
        </p:blipFill>
        <p:spPr>
          <a:xfrm>
            <a:off x="484850" y="5526932"/>
            <a:ext cx="1795272" cy="897636"/>
          </a:xfrm>
          <a:prstGeom prst="rect">
            <a:avLst/>
          </a:prstGeom>
        </p:spPr>
      </p:pic>
      <p:sp>
        <p:nvSpPr>
          <p:cNvPr id="8" name="TextBox 7">
            <a:extLst>
              <a:ext uri="{FF2B5EF4-FFF2-40B4-BE49-F238E27FC236}">
                <a16:creationId xmlns:a16="http://schemas.microsoft.com/office/drawing/2014/main" id="{50E0B8E2-A802-6030-2895-654B17F5749C}"/>
              </a:ext>
            </a:extLst>
          </p:cNvPr>
          <p:cNvSpPr txBox="1"/>
          <p:nvPr/>
        </p:nvSpPr>
        <p:spPr>
          <a:xfrm>
            <a:off x="579124" y="899783"/>
            <a:ext cx="4500082" cy="261610"/>
          </a:xfrm>
          <a:prstGeom prst="rect">
            <a:avLst/>
          </a:prstGeom>
          <a:noFill/>
        </p:spPr>
        <p:txBody>
          <a:bodyPr wrap="square" rtlCol="0">
            <a:spAutoFit/>
          </a:bodyPr>
          <a:lstStyle/>
          <a:p>
            <a:r>
              <a:rPr lang="en-GB" sz="1100" dirty="0"/>
              <a:t>Hitchcocks Business Park, </a:t>
            </a:r>
            <a:r>
              <a:rPr lang="en-GB" sz="1100" dirty="0" err="1"/>
              <a:t>Uffculme</a:t>
            </a:r>
            <a:r>
              <a:rPr lang="en-GB" sz="1100" dirty="0"/>
              <a:t>, Cullompton EX15 3FH</a:t>
            </a:r>
          </a:p>
        </p:txBody>
      </p:sp>
    </p:spTree>
    <p:extLst>
      <p:ext uri="{BB962C8B-B14F-4D97-AF65-F5344CB8AC3E}">
        <p14:creationId xmlns:p14="http://schemas.microsoft.com/office/powerpoint/2010/main" val="2373555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E38A0F-8BC1-0874-DC3D-551401EAFF6F}"/>
              </a:ext>
            </a:extLst>
          </p:cNvPr>
          <p:cNvSpPr/>
          <p:nvPr/>
        </p:nvSpPr>
        <p:spPr>
          <a:xfrm>
            <a:off x="0" y="0"/>
            <a:ext cx="6241256" cy="6858000"/>
          </a:xfrm>
          <a:prstGeom prst="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58E48D3A-DDD2-C908-D9AC-0C72C9C73742}"/>
              </a:ext>
            </a:extLst>
          </p:cNvPr>
          <p:cNvSpPr/>
          <p:nvPr/>
        </p:nvSpPr>
        <p:spPr>
          <a:xfrm>
            <a:off x="6241256" y="0"/>
            <a:ext cx="5950744" cy="3510707"/>
          </a:xfrm>
          <a:prstGeom prst="rect">
            <a:avLst/>
          </a:prstGeom>
          <a:solidFill>
            <a:srgbClr val="AD9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F329D0E1-0B65-8949-F169-60B35540C06E}"/>
              </a:ext>
            </a:extLst>
          </p:cNvPr>
          <p:cNvSpPr txBox="1"/>
          <p:nvPr/>
        </p:nvSpPr>
        <p:spPr>
          <a:xfrm>
            <a:off x="6583127" y="438558"/>
            <a:ext cx="5267002" cy="2308324"/>
          </a:xfrm>
          <a:prstGeom prst="rect">
            <a:avLst/>
          </a:prstGeom>
          <a:noFill/>
        </p:spPr>
        <p:txBody>
          <a:bodyPr wrap="square" rtlCol="0">
            <a:spAutoFit/>
          </a:bodyPr>
          <a:lstStyle/>
          <a:p>
            <a:r>
              <a:rPr lang="en-GB" dirty="0">
                <a:solidFill>
                  <a:schemeClr val="bg1"/>
                </a:solidFill>
              </a:rPr>
              <a:t>DESCRIPTION</a:t>
            </a:r>
          </a:p>
          <a:p>
            <a:r>
              <a:rPr lang="en-GB" dirty="0">
                <a:solidFill>
                  <a:schemeClr val="bg1"/>
                </a:solidFill>
              </a:rPr>
              <a:t>A mid-terrace open storage yard comprising the following:</a:t>
            </a:r>
          </a:p>
          <a:p>
            <a:pPr marL="285750" indent="-285750">
              <a:buFont typeface="Arial" panose="020B0604020202020204" pitchFamily="34" charset="0"/>
              <a:buChar char="•"/>
            </a:pPr>
            <a:r>
              <a:rPr lang="en-GB" dirty="0">
                <a:solidFill>
                  <a:schemeClr val="bg1"/>
                </a:solidFill>
              </a:rPr>
              <a:t>Concrete surface</a:t>
            </a:r>
          </a:p>
          <a:p>
            <a:pPr marL="285750" indent="-285750">
              <a:buFont typeface="Arial" panose="020B0604020202020204" pitchFamily="34" charset="0"/>
              <a:buChar char="•"/>
            </a:pPr>
            <a:r>
              <a:rPr lang="en-GB" dirty="0">
                <a:solidFill>
                  <a:schemeClr val="bg1"/>
                </a:solidFill>
              </a:rPr>
              <a:t>Steel palisade fencing</a:t>
            </a:r>
          </a:p>
          <a:p>
            <a:pPr marL="285750" indent="-285750">
              <a:buFont typeface="Arial" panose="020B0604020202020204" pitchFamily="34" charset="0"/>
              <a:buChar char="•"/>
            </a:pPr>
            <a:r>
              <a:rPr lang="en-GB" dirty="0">
                <a:solidFill>
                  <a:schemeClr val="bg1"/>
                </a:solidFill>
              </a:rPr>
              <a:t>Double gates opening at 10m wide</a:t>
            </a:r>
          </a:p>
          <a:p>
            <a:pPr marL="285750" indent="-285750">
              <a:buFont typeface="Arial" panose="020B0604020202020204" pitchFamily="34" charset="0"/>
              <a:buChar char="•"/>
            </a:pPr>
            <a:r>
              <a:rPr lang="en-GB" dirty="0">
                <a:solidFill>
                  <a:schemeClr val="bg1"/>
                </a:solidFill>
              </a:rPr>
              <a:t>8 allocated parking spaces</a:t>
            </a:r>
          </a:p>
          <a:p>
            <a:pPr marL="285750" indent="-285750">
              <a:buFont typeface="Arial" panose="020B0604020202020204" pitchFamily="34" charset="0"/>
              <a:buChar char="•"/>
            </a:pPr>
            <a:r>
              <a:rPr lang="en-GB" dirty="0">
                <a:solidFill>
                  <a:schemeClr val="bg1"/>
                </a:solidFill>
              </a:rPr>
              <a:t>611.5 </a:t>
            </a:r>
            <a:r>
              <a:rPr lang="en-GB" dirty="0" err="1">
                <a:solidFill>
                  <a:schemeClr val="bg1"/>
                </a:solidFill>
              </a:rPr>
              <a:t>sq</a:t>
            </a:r>
            <a:r>
              <a:rPr lang="en-GB" dirty="0">
                <a:solidFill>
                  <a:schemeClr val="bg1"/>
                </a:solidFill>
              </a:rPr>
              <a:t> m (6,582 </a:t>
            </a:r>
            <a:r>
              <a:rPr lang="en-GB" dirty="0" err="1">
                <a:solidFill>
                  <a:schemeClr val="bg1"/>
                </a:solidFill>
              </a:rPr>
              <a:t>sq</a:t>
            </a:r>
            <a:r>
              <a:rPr lang="en-GB" dirty="0">
                <a:solidFill>
                  <a:schemeClr val="bg1"/>
                </a:solidFill>
              </a:rPr>
              <a:t> ft) gross internal area</a:t>
            </a:r>
          </a:p>
        </p:txBody>
      </p:sp>
      <p:sp>
        <p:nvSpPr>
          <p:cNvPr id="6" name="TextBox 5">
            <a:extLst>
              <a:ext uri="{FF2B5EF4-FFF2-40B4-BE49-F238E27FC236}">
                <a16:creationId xmlns:a16="http://schemas.microsoft.com/office/drawing/2014/main" id="{BDA4C4DA-189B-7351-A32B-AE45C7F21EAE}"/>
              </a:ext>
            </a:extLst>
          </p:cNvPr>
          <p:cNvSpPr txBox="1"/>
          <p:nvPr/>
        </p:nvSpPr>
        <p:spPr>
          <a:xfrm>
            <a:off x="341871" y="438558"/>
            <a:ext cx="5042019" cy="6463308"/>
          </a:xfrm>
          <a:prstGeom prst="rect">
            <a:avLst/>
          </a:prstGeom>
          <a:noFill/>
        </p:spPr>
        <p:txBody>
          <a:bodyPr wrap="square" rtlCol="0">
            <a:spAutoFit/>
          </a:bodyPr>
          <a:lstStyle/>
          <a:p>
            <a:r>
              <a:rPr lang="en-GB" dirty="0">
                <a:solidFill>
                  <a:schemeClr val="bg1"/>
                </a:solidFill>
              </a:rPr>
              <a:t>TERMS</a:t>
            </a:r>
          </a:p>
          <a:p>
            <a:r>
              <a:rPr lang="en-GB" dirty="0">
                <a:solidFill>
                  <a:schemeClr val="bg1"/>
                </a:solidFill>
              </a:rPr>
              <a:t>The property is available by way of a new full repairing and insuring lease for a term of years to be agreed</a:t>
            </a:r>
          </a:p>
          <a:p>
            <a:endParaRPr lang="en-GB" dirty="0">
              <a:solidFill>
                <a:schemeClr val="bg1"/>
              </a:solidFill>
            </a:endParaRPr>
          </a:p>
          <a:p>
            <a:r>
              <a:rPr lang="en-GB" dirty="0">
                <a:solidFill>
                  <a:schemeClr val="bg1"/>
                </a:solidFill>
              </a:rPr>
              <a:t>RENT</a:t>
            </a:r>
          </a:p>
          <a:p>
            <a:r>
              <a:rPr lang="en-GB" dirty="0">
                <a:solidFill>
                  <a:schemeClr val="bg1"/>
                </a:solidFill>
              </a:rPr>
              <a:t>£16,455 per annum exclusive of all other outgoings (£2.50 per </a:t>
            </a:r>
            <a:r>
              <a:rPr lang="en-GB" dirty="0" err="1">
                <a:solidFill>
                  <a:schemeClr val="bg1"/>
                </a:solidFill>
              </a:rPr>
              <a:t>sq</a:t>
            </a:r>
            <a:r>
              <a:rPr lang="en-GB" dirty="0">
                <a:solidFill>
                  <a:schemeClr val="bg1"/>
                </a:solidFill>
              </a:rPr>
              <a:t> ft)</a:t>
            </a:r>
          </a:p>
          <a:p>
            <a:endParaRPr lang="en-GB" dirty="0">
              <a:solidFill>
                <a:schemeClr val="bg1"/>
              </a:solidFill>
            </a:endParaRPr>
          </a:p>
          <a:p>
            <a:r>
              <a:rPr lang="en-GB" dirty="0">
                <a:solidFill>
                  <a:schemeClr val="bg1"/>
                </a:solidFill>
              </a:rPr>
              <a:t>SERVICE CHARGE</a:t>
            </a:r>
          </a:p>
          <a:p>
            <a:r>
              <a:rPr lang="en-GB" dirty="0">
                <a:solidFill>
                  <a:schemeClr val="bg1"/>
                </a:solidFill>
              </a:rPr>
              <a:t>A service charge based on 5% of the annual rent will be payable to cover repairs, maintenance and sit security for the common parts of the business park</a:t>
            </a:r>
          </a:p>
          <a:p>
            <a:endParaRPr lang="en-GB" dirty="0">
              <a:solidFill>
                <a:schemeClr val="bg1"/>
              </a:solidFill>
            </a:endParaRPr>
          </a:p>
          <a:p>
            <a:r>
              <a:rPr lang="en-GB" dirty="0">
                <a:solidFill>
                  <a:schemeClr val="bg1"/>
                </a:solidFill>
              </a:rPr>
              <a:t>LEGAL COSTS</a:t>
            </a:r>
          </a:p>
          <a:p>
            <a:r>
              <a:rPr lang="en-GB" dirty="0">
                <a:solidFill>
                  <a:schemeClr val="bg1"/>
                </a:solidFill>
              </a:rPr>
              <a:t>Each party to bear their own legal costs associated with the letting</a:t>
            </a:r>
          </a:p>
          <a:p>
            <a:endParaRPr lang="en-GB" dirty="0">
              <a:solidFill>
                <a:schemeClr val="bg1"/>
              </a:solidFill>
            </a:endParaRPr>
          </a:p>
          <a:p>
            <a:r>
              <a:rPr lang="en-GB" dirty="0">
                <a:solidFill>
                  <a:schemeClr val="bg1"/>
                </a:solidFill>
              </a:rPr>
              <a:t>VAT</a:t>
            </a:r>
          </a:p>
          <a:p>
            <a:r>
              <a:rPr lang="en-GB" dirty="0">
                <a:solidFill>
                  <a:schemeClr val="bg1"/>
                </a:solidFill>
              </a:rPr>
              <a:t>VAT will be payable on the rent and service charge</a:t>
            </a:r>
          </a:p>
          <a:p>
            <a:endParaRPr lang="en-GB" dirty="0">
              <a:solidFill>
                <a:schemeClr val="bg1"/>
              </a:solidFill>
            </a:endParaRPr>
          </a:p>
        </p:txBody>
      </p:sp>
      <p:pic>
        <p:nvPicPr>
          <p:cNvPr id="8" name="Picture 7">
            <a:extLst>
              <a:ext uri="{FF2B5EF4-FFF2-40B4-BE49-F238E27FC236}">
                <a16:creationId xmlns:a16="http://schemas.microsoft.com/office/drawing/2014/main" id="{38668FB5-F377-1F78-238B-A54E65EA90A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241256" y="3510707"/>
            <a:ext cx="5950743" cy="3347293"/>
          </a:xfrm>
          <a:prstGeom prst="rect">
            <a:avLst/>
          </a:prstGeom>
        </p:spPr>
      </p:pic>
    </p:spTree>
    <p:extLst>
      <p:ext uri="{BB962C8B-B14F-4D97-AF65-F5344CB8AC3E}">
        <p14:creationId xmlns:p14="http://schemas.microsoft.com/office/powerpoint/2010/main" val="1398734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1D650C-9C8F-72B0-466B-DE59CC0D8B72}"/>
              </a:ext>
            </a:extLst>
          </p:cNvPr>
          <p:cNvSpPr/>
          <p:nvPr/>
        </p:nvSpPr>
        <p:spPr>
          <a:xfrm>
            <a:off x="7532914" y="0"/>
            <a:ext cx="4659086" cy="6858000"/>
          </a:xfrm>
          <a:prstGeom prst="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10">
            <a:extLst>
              <a:ext uri="{FF2B5EF4-FFF2-40B4-BE49-F238E27FC236}">
                <a16:creationId xmlns:a16="http://schemas.microsoft.com/office/drawing/2014/main" id="{1B23EC55-40D3-587E-F88E-E2330A29E340}"/>
              </a:ext>
            </a:extLst>
          </p:cNvPr>
          <p:cNvSpPr/>
          <p:nvPr/>
        </p:nvSpPr>
        <p:spPr>
          <a:xfrm>
            <a:off x="-1" y="0"/>
            <a:ext cx="7532915" cy="3874168"/>
          </a:xfrm>
          <a:custGeom>
            <a:avLst/>
            <a:gdLst>
              <a:gd name="csX0" fmla="*/ 0 w 7532914"/>
              <a:gd name="csY0" fmla="*/ 3548744 h 4223657"/>
              <a:gd name="csX1" fmla="*/ 1817914 w 7532914"/>
              <a:gd name="csY1" fmla="*/ 3548744 h 4223657"/>
              <a:gd name="csX2" fmla="*/ 0 w 7532914"/>
              <a:gd name="csY2" fmla="*/ 4223657 h 4223657"/>
              <a:gd name="csX3" fmla="*/ 0 w 7532914"/>
              <a:gd name="csY3" fmla="*/ 0 h 4223657"/>
              <a:gd name="csX4" fmla="*/ 7532914 w 7532914"/>
              <a:gd name="csY4" fmla="*/ 0 h 4223657"/>
              <a:gd name="csX5" fmla="*/ 7532914 w 7532914"/>
              <a:gd name="csY5" fmla="*/ 3548743 h 4223657"/>
              <a:gd name="csX6" fmla="*/ 0 w 7532914"/>
              <a:gd name="csY6" fmla="*/ 3548743 h 422365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532914" h="4223657">
                <a:moveTo>
                  <a:pt x="0" y="3548744"/>
                </a:moveTo>
                <a:lnTo>
                  <a:pt x="1817914" y="3548744"/>
                </a:lnTo>
                <a:lnTo>
                  <a:pt x="0" y="4223657"/>
                </a:lnTo>
                <a:close/>
                <a:moveTo>
                  <a:pt x="0" y="0"/>
                </a:moveTo>
                <a:lnTo>
                  <a:pt x="7532914" y="0"/>
                </a:lnTo>
                <a:lnTo>
                  <a:pt x="7532914" y="3548743"/>
                </a:lnTo>
                <a:lnTo>
                  <a:pt x="0" y="3548743"/>
                </a:lnTo>
                <a:close/>
              </a:path>
            </a:pathLst>
          </a:custGeom>
          <a:solidFill>
            <a:srgbClr val="AD9A4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Freeform: Shape 9">
            <a:extLst>
              <a:ext uri="{FF2B5EF4-FFF2-40B4-BE49-F238E27FC236}">
                <a16:creationId xmlns:a16="http://schemas.microsoft.com/office/drawing/2014/main" id="{588AE173-0BFA-2E5F-EB68-6996D6971595}"/>
              </a:ext>
            </a:extLst>
          </p:cNvPr>
          <p:cNvSpPr/>
          <p:nvPr/>
        </p:nvSpPr>
        <p:spPr>
          <a:xfrm>
            <a:off x="-1" y="2983833"/>
            <a:ext cx="1839687" cy="3874168"/>
          </a:xfrm>
          <a:custGeom>
            <a:avLst/>
            <a:gdLst>
              <a:gd name="csX0" fmla="*/ 0 w 1839687"/>
              <a:gd name="csY0" fmla="*/ 674914 h 3309257"/>
              <a:gd name="csX1" fmla="*/ 1839687 w 1839687"/>
              <a:gd name="csY1" fmla="*/ 674914 h 3309257"/>
              <a:gd name="csX2" fmla="*/ 1839687 w 1839687"/>
              <a:gd name="csY2" fmla="*/ 3309257 h 3309257"/>
              <a:gd name="csX3" fmla="*/ 0 w 1839687"/>
              <a:gd name="csY3" fmla="*/ 3309257 h 3309257"/>
              <a:gd name="csX4" fmla="*/ 1839687 w 1839687"/>
              <a:gd name="csY4" fmla="*/ 0 h 3309257"/>
              <a:gd name="csX5" fmla="*/ 1839687 w 1839687"/>
              <a:gd name="csY5" fmla="*/ 674913 h 3309257"/>
              <a:gd name="csX6" fmla="*/ 21772 w 1839687"/>
              <a:gd name="csY6" fmla="*/ 674913 h 330925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839687" h="3309257">
                <a:moveTo>
                  <a:pt x="0" y="674914"/>
                </a:moveTo>
                <a:lnTo>
                  <a:pt x="1839687" y="674914"/>
                </a:lnTo>
                <a:lnTo>
                  <a:pt x="1839687" y="3309257"/>
                </a:lnTo>
                <a:lnTo>
                  <a:pt x="0" y="3309257"/>
                </a:lnTo>
                <a:close/>
                <a:moveTo>
                  <a:pt x="1839687" y="0"/>
                </a:moveTo>
                <a:lnTo>
                  <a:pt x="1839687" y="674913"/>
                </a:lnTo>
                <a:lnTo>
                  <a:pt x="21772" y="674913"/>
                </a:lnTo>
                <a:close/>
              </a:path>
            </a:pathLst>
          </a:cu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2" name="TextBox 11">
            <a:extLst>
              <a:ext uri="{FF2B5EF4-FFF2-40B4-BE49-F238E27FC236}">
                <a16:creationId xmlns:a16="http://schemas.microsoft.com/office/drawing/2014/main" id="{928786ED-CEE8-B820-ED2E-E31FA82279E1}"/>
              </a:ext>
            </a:extLst>
          </p:cNvPr>
          <p:cNvSpPr txBox="1"/>
          <p:nvPr/>
        </p:nvSpPr>
        <p:spPr>
          <a:xfrm>
            <a:off x="3080657" y="4931229"/>
            <a:ext cx="1578430" cy="369332"/>
          </a:xfrm>
          <a:prstGeom prst="rect">
            <a:avLst/>
          </a:prstGeom>
          <a:noFill/>
        </p:spPr>
        <p:txBody>
          <a:bodyPr wrap="square" rtlCol="0">
            <a:spAutoFit/>
          </a:bodyPr>
          <a:lstStyle/>
          <a:p>
            <a:r>
              <a:rPr lang="en-GB" i="1" dirty="0"/>
              <a:t>Insert image</a:t>
            </a:r>
          </a:p>
        </p:txBody>
      </p:sp>
      <p:sp>
        <p:nvSpPr>
          <p:cNvPr id="13" name="TextBox 12">
            <a:extLst>
              <a:ext uri="{FF2B5EF4-FFF2-40B4-BE49-F238E27FC236}">
                <a16:creationId xmlns:a16="http://schemas.microsoft.com/office/drawing/2014/main" id="{B76DA60A-86D1-F48C-8FB2-86B0A6B3E070}"/>
              </a:ext>
            </a:extLst>
          </p:cNvPr>
          <p:cNvSpPr txBox="1"/>
          <p:nvPr/>
        </p:nvSpPr>
        <p:spPr>
          <a:xfrm>
            <a:off x="-1" y="206507"/>
            <a:ext cx="7415213" cy="3970318"/>
          </a:xfrm>
          <a:prstGeom prst="rect">
            <a:avLst/>
          </a:prstGeom>
          <a:noFill/>
        </p:spPr>
        <p:txBody>
          <a:bodyPr wrap="square" rtlCol="0">
            <a:spAutoFit/>
          </a:bodyPr>
          <a:lstStyle/>
          <a:p>
            <a:r>
              <a:rPr lang="en-GB" dirty="0">
                <a:solidFill>
                  <a:schemeClr val="bg1"/>
                </a:solidFill>
              </a:rPr>
              <a:t>LOCATION</a:t>
            </a:r>
          </a:p>
          <a:p>
            <a:r>
              <a:rPr lang="en-GB" dirty="0">
                <a:solidFill>
                  <a:schemeClr val="bg1"/>
                </a:solidFill>
              </a:rPr>
              <a:t>Hitchcocks Business Park is located 1.5 miles from Junction 27 of the M5. A thriving community and nearby rail and air links make it an ideal base for your business</a:t>
            </a:r>
          </a:p>
          <a:p>
            <a:endParaRPr lang="en-GB" dirty="0">
              <a:solidFill>
                <a:schemeClr val="bg1"/>
              </a:solidFill>
            </a:endParaRPr>
          </a:p>
          <a:p>
            <a:r>
              <a:rPr lang="en-GB" dirty="0">
                <a:solidFill>
                  <a:schemeClr val="bg1"/>
                </a:solidFill>
              </a:rPr>
              <a:t>As a family-owned business we are always on site and work continuously to ensure Hitchcocks Business Park is a great place to work</a:t>
            </a:r>
          </a:p>
          <a:p>
            <a:endParaRPr lang="en-GB" dirty="0">
              <a:solidFill>
                <a:schemeClr val="bg1"/>
              </a:solidFill>
            </a:endParaRPr>
          </a:p>
          <a:p>
            <a:r>
              <a:rPr lang="en-GB" dirty="0">
                <a:solidFill>
                  <a:schemeClr val="bg1"/>
                </a:solidFill>
              </a:rPr>
              <a:t>Unit location via what3words.com    ///</a:t>
            </a:r>
            <a:r>
              <a:rPr lang="en-GB" dirty="0" err="1">
                <a:solidFill>
                  <a:schemeClr val="bg1"/>
                </a:solidFill>
              </a:rPr>
              <a:t>chief.dummy.blunt</a:t>
            </a:r>
            <a:endParaRPr lang="en-GB" dirty="0">
              <a:solidFill>
                <a:schemeClr val="bg1"/>
              </a:solidFill>
            </a:endParaRPr>
          </a:p>
          <a:p>
            <a:br>
              <a:rPr lang="en-GB" dirty="0"/>
            </a:br>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i="1" dirty="0"/>
          </a:p>
        </p:txBody>
      </p:sp>
      <p:sp>
        <p:nvSpPr>
          <p:cNvPr id="14" name="TextBox 13">
            <a:extLst>
              <a:ext uri="{FF2B5EF4-FFF2-40B4-BE49-F238E27FC236}">
                <a16:creationId xmlns:a16="http://schemas.microsoft.com/office/drawing/2014/main" id="{305186A9-A1B6-A19C-7328-63D87B78EADB}"/>
              </a:ext>
            </a:extLst>
          </p:cNvPr>
          <p:cNvSpPr txBox="1"/>
          <p:nvPr/>
        </p:nvSpPr>
        <p:spPr>
          <a:xfrm>
            <a:off x="7827114" y="206507"/>
            <a:ext cx="4070686" cy="6740307"/>
          </a:xfrm>
          <a:prstGeom prst="rect">
            <a:avLst/>
          </a:prstGeom>
          <a:noFill/>
        </p:spPr>
        <p:txBody>
          <a:bodyPr wrap="square" rtlCol="0">
            <a:spAutoFit/>
          </a:bodyPr>
          <a:lstStyle/>
          <a:p>
            <a:r>
              <a:rPr lang="en-GB" dirty="0">
                <a:solidFill>
                  <a:schemeClr val="bg1"/>
                </a:solidFill>
              </a:rPr>
              <a:t>SECURITY</a:t>
            </a:r>
          </a:p>
          <a:p>
            <a:r>
              <a:rPr lang="en-GB" dirty="0">
                <a:solidFill>
                  <a:schemeClr val="bg1"/>
                </a:solidFill>
              </a:rPr>
              <a:t>On-site security is provided at night as well as CCTV to common parts of the business park</a:t>
            </a:r>
          </a:p>
          <a:p>
            <a:endParaRPr lang="en-GB" dirty="0">
              <a:solidFill>
                <a:schemeClr val="bg1"/>
              </a:solidFill>
            </a:endParaRPr>
          </a:p>
          <a:p>
            <a:r>
              <a:rPr lang="en-GB" dirty="0">
                <a:solidFill>
                  <a:schemeClr val="bg1"/>
                </a:solidFill>
              </a:rPr>
              <a:t>SERVICES</a:t>
            </a:r>
          </a:p>
          <a:p>
            <a:r>
              <a:rPr lang="en-GB" dirty="0">
                <a:solidFill>
                  <a:schemeClr val="bg1"/>
                </a:solidFill>
              </a:rPr>
              <a:t>Mains 3 phase electricity, water, private drainage &amp; telecoms are available</a:t>
            </a:r>
          </a:p>
          <a:p>
            <a:endParaRPr lang="en-GB" dirty="0">
              <a:solidFill>
                <a:schemeClr val="bg1"/>
              </a:solidFill>
            </a:endParaRPr>
          </a:p>
          <a:p>
            <a:r>
              <a:rPr lang="en-GB" dirty="0">
                <a:solidFill>
                  <a:schemeClr val="bg1"/>
                </a:solidFill>
              </a:rPr>
              <a:t>EPC</a:t>
            </a:r>
          </a:p>
          <a:p>
            <a:r>
              <a:rPr lang="en-GB" dirty="0">
                <a:solidFill>
                  <a:schemeClr val="bg1"/>
                </a:solidFill>
              </a:rPr>
              <a:t>Not applicable</a:t>
            </a:r>
          </a:p>
          <a:p>
            <a:endParaRPr lang="en-GB" dirty="0">
              <a:solidFill>
                <a:schemeClr val="bg1"/>
              </a:solidFill>
            </a:endParaRPr>
          </a:p>
          <a:p>
            <a:r>
              <a:rPr lang="en-GB" dirty="0">
                <a:solidFill>
                  <a:schemeClr val="bg1"/>
                </a:solidFill>
              </a:rPr>
              <a:t>RATEABLE VALUE</a:t>
            </a:r>
          </a:p>
          <a:p>
            <a:r>
              <a:rPr lang="en-GB" dirty="0">
                <a:solidFill>
                  <a:schemeClr val="bg1"/>
                </a:solidFill>
              </a:rPr>
              <a:t>The HMRC website lists the Rateable Value as £18,000</a:t>
            </a:r>
          </a:p>
          <a:p>
            <a:endParaRPr lang="en-GB" dirty="0">
              <a:solidFill>
                <a:schemeClr val="bg1"/>
              </a:solidFill>
            </a:endParaRPr>
          </a:p>
          <a:p>
            <a:r>
              <a:rPr lang="en-GB" dirty="0">
                <a:solidFill>
                  <a:schemeClr val="bg1"/>
                </a:solidFill>
              </a:rPr>
              <a:t>PLANNING</a:t>
            </a:r>
          </a:p>
          <a:p>
            <a:r>
              <a:rPr lang="en-GB" dirty="0">
                <a:solidFill>
                  <a:schemeClr val="bg1"/>
                </a:solidFill>
              </a:rPr>
              <a:t>The property has the benefit of planning consent for E1(g), B2 &amp; B8 use</a:t>
            </a:r>
          </a:p>
          <a:p>
            <a:endParaRPr lang="en-GB" dirty="0">
              <a:solidFill>
                <a:schemeClr val="bg1"/>
              </a:solidFill>
            </a:endParaRPr>
          </a:p>
          <a:p>
            <a:r>
              <a:rPr lang="en-GB" dirty="0">
                <a:solidFill>
                  <a:schemeClr val="bg1"/>
                </a:solidFill>
              </a:rPr>
              <a:t>ANTI-MONEY LAUNDERING</a:t>
            </a:r>
          </a:p>
          <a:p>
            <a:r>
              <a:rPr lang="en-GB" dirty="0">
                <a:solidFill>
                  <a:schemeClr val="bg1"/>
                </a:solidFill>
              </a:rPr>
              <a:t>Interested parties will be required to provide relevant information</a:t>
            </a:r>
          </a:p>
          <a:p>
            <a:endParaRPr lang="en-GB" dirty="0">
              <a:solidFill>
                <a:schemeClr val="bg1"/>
              </a:solidFill>
            </a:endParaRPr>
          </a:p>
        </p:txBody>
      </p:sp>
      <p:sp>
        <p:nvSpPr>
          <p:cNvPr id="15" name="TextBox 14">
            <a:extLst>
              <a:ext uri="{FF2B5EF4-FFF2-40B4-BE49-F238E27FC236}">
                <a16:creationId xmlns:a16="http://schemas.microsoft.com/office/drawing/2014/main" id="{F1E44484-5981-443A-E57F-38688068B8B6}"/>
              </a:ext>
            </a:extLst>
          </p:cNvPr>
          <p:cNvSpPr txBox="1"/>
          <p:nvPr/>
        </p:nvSpPr>
        <p:spPr>
          <a:xfrm>
            <a:off x="75692" y="3770863"/>
            <a:ext cx="1624921" cy="1477328"/>
          </a:xfrm>
          <a:prstGeom prst="rect">
            <a:avLst/>
          </a:prstGeom>
          <a:noFill/>
        </p:spPr>
        <p:txBody>
          <a:bodyPr wrap="square" rtlCol="0">
            <a:spAutoFit/>
          </a:bodyPr>
          <a:lstStyle/>
          <a:p>
            <a:r>
              <a:rPr lang="en-GB" dirty="0">
                <a:solidFill>
                  <a:schemeClr val="bg1"/>
                </a:solidFill>
              </a:rPr>
              <a:t>Take a virtual tour by scanning the code below:</a:t>
            </a:r>
          </a:p>
          <a:p>
            <a:endParaRPr lang="en-GB" i="1" dirty="0">
              <a:solidFill>
                <a:schemeClr val="bg1"/>
              </a:solidFill>
            </a:endParaRPr>
          </a:p>
        </p:txBody>
      </p:sp>
      <p:pic>
        <p:nvPicPr>
          <p:cNvPr id="4" name="Picture 3">
            <a:extLst>
              <a:ext uri="{FF2B5EF4-FFF2-40B4-BE49-F238E27FC236}">
                <a16:creationId xmlns:a16="http://schemas.microsoft.com/office/drawing/2014/main" id="{0678950D-4B78-F0A5-1C7A-FFD90FAB444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839686" y="3002793"/>
            <a:ext cx="5692802" cy="3874168"/>
          </a:xfrm>
          <a:prstGeom prst="rect">
            <a:avLst/>
          </a:prstGeom>
        </p:spPr>
      </p:pic>
      <p:pic>
        <p:nvPicPr>
          <p:cNvPr id="8" name="Picture 7" descr="The image displays a QR code, which is a matrix of black and white squares that can be scanned by a device to decode information.&#10;&#10;AI-generated content may be incorrect.">
            <a:extLst>
              <a:ext uri="{FF2B5EF4-FFF2-40B4-BE49-F238E27FC236}">
                <a16:creationId xmlns:a16="http://schemas.microsoft.com/office/drawing/2014/main" id="{2CE81EC9-CB07-56E3-C50F-68D4B173C66F}"/>
              </a:ext>
            </a:extLst>
          </p:cNvPr>
          <p:cNvPicPr>
            <a:picLocks noChangeAspect="1"/>
          </p:cNvPicPr>
          <p:nvPr/>
        </p:nvPicPr>
        <p:blipFill>
          <a:blip r:embed="rId3"/>
          <a:stretch>
            <a:fillRect/>
          </a:stretch>
        </p:blipFill>
        <p:spPr>
          <a:xfrm>
            <a:off x="207256" y="5196122"/>
            <a:ext cx="1455371" cy="1455371"/>
          </a:xfrm>
          <a:prstGeom prst="rect">
            <a:avLst/>
          </a:prstGeom>
        </p:spPr>
      </p:pic>
    </p:spTree>
    <p:extLst>
      <p:ext uri="{BB962C8B-B14F-4D97-AF65-F5344CB8AC3E}">
        <p14:creationId xmlns:p14="http://schemas.microsoft.com/office/powerpoint/2010/main" val="3619213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DC6035-AA2F-CB64-FD22-3F949D686CC1}"/>
              </a:ext>
            </a:extLst>
          </p:cNvPr>
          <p:cNvSpPr/>
          <p:nvPr/>
        </p:nvSpPr>
        <p:spPr>
          <a:xfrm>
            <a:off x="10886" y="0"/>
            <a:ext cx="12192000" cy="4648200"/>
          </a:xfrm>
          <a:prstGeom prst="rect">
            <a:avLst/>
          </a:prstGeom>
          <a:solidFill>
            <a:srgbClr val="AD9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69737F67-C7A6-C5F4-25CE-E6A93F41756C}"/>
              </a:ext>
            </a:extLst>
          </p:cNvPr>
          <p:cNvSpPr/>
          <p:nvPr/>
        </p:nvSpPr>
        <p:spPr>
          <a:xfrm>
            <a:off x="-10886" y="4689392"/>
            <a:ext cx="12192000" cy="2209800"/>
          </a:xfrm>
          <a:prstGeom prst="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336632FF-7781-234B-E41B-2A42222101C9}"/>
              </a:ext>
            </a:extLst>
          </p:cNvPr>
          <p:cNvSpPr txBox="1"/>
          <p:nvPr/>
        </p:nvSpPr>
        <p:spPr>
          <a:xfrm>
            <a:off x="8207829" y="1022475"/>
            <a:ext cx="1774371" cy="369332"/>
          </a:xfrm>
          <a:prstGeom prst="rect">
            <a:avLst/>
          </a:prstGeom>
          <a:noFill/>
        </p:spPr>
        <p:txBody>
          <a:bodyPr wrap="square" rtlCol="0">
            <a:spAutoFit/>
          </a:bodyPr>
          <a:lstStyle/>
          <a:p>
            <a:r>
              <a:rPr lang="en-GB" i="1" dirty="0"/>
              <a:t>Insert image</a:t>
            </a:r>
          </a:p>
        </p:txBody>
      </p:sp>
      <p:sp>
        <p:nvSpPr>
          <p:cNvPr id="14" name="TextBox 13">
            <a:extLst>
              <a:ext uri="{FF2B5EF4-FFF2-40B4-BE49-F238E27FC236}">
                <a16:creationId xmlns:a16="http://schemas.microsoft.com/office/drawing/2014/main" id="{707A24C2-A443-B10E-2F03-494A392C54E9}"/>
              </a:ext>
            </a:extLst>
          </p:cNvPr>
          <p:cNvSpPr txBox="1"/>
          <p:nvPr/>
        </p:nvSpPr>
        <p:spPr>
          <a:xfrm>
            <a:off x="2614864" y="4904595"/>
            <a:ext cx="8645835" cy="1892826"/>
          </a:xfrm>
          <a:prstGeom prst="rect">
            <a:avLst/>
          </a:prstGeom>
          <a:noFill/>
        </p:spPr>
        <p:txBody>
          <a:bodyPr wrap="square" rtlCol="0">
            <a:spAutoFit/>
          </a:bodyPr>
          <a:lstStyle/>
          <a:p>
            <a:r>
              <a:rPr lang="en-GB" dirty="0">
                <a:solidFill>
                  <a:schemeClr val="bg1"/>
                </a:solidFill>
              </a:rPr>
              <a:t>For further information or to arrange a viewing contact us:</a:t>
            </a:r>
          </a:p>
          <a:p>
            <a:pPr algn="ctr"/>
            <a:endParaRPr lang="en-GB" i="1" dirty="0">
              <a:solidFill>
                <a:schemeClr val="bg1"/>
              </a:solidFill>
            </a:endParaRPr>
          </a:p>
          <a:p>
            <a:r>
              <a:rPr lang="en-GB" dirty="0">
                <a:solidFill>
                  <a:schemeClr val="bg1"/>
                </a:solidFill>
              </a:rPr>
              <a:t>Tel: 01884 840136 or 07719 325133  Email: tim@hitchcocksbusinesspark.co.uk </a:t>
            </a:r>
          </a:p>
          <a:p>
            <a:endParaRPr lang="en-GB" dirty="0">
              <a:solidFill>
                <a:schemeClr val="bg1"/>
              </a:solidFill>
            </a:endParaRPr>
          </a:p>
          <a:p>
            <a:r>
              <a:rPr lang="en-GB" sz="900" dirty="0">
                <a:solidFill>
                  <a:schemeClr val="bg1"/>
                </a:solidFill>
              </a:rPr>
              <a:t>These particulars do not constitute any offer or contract and although they are believed to be correct, their accuracy cannot be guaranteed and they are expressly excluded from any contract. They may be subject to change without notice. Interested parties should satisfy themselves as to the accuracy of all information by inspection, professional advice and/or other  appropriate means </a:t>
            </a:r>
          </a:p>
          <a:p>
            <a:endParaRPr lang="en-GB" dirty="0">
              <a:solidFill>
                <a:schemeClr val="bg1"/>
              </a:solidFill>
            </a:endParaRPr>
          </a:p>
        </p:txBody>
      </p:sp>
      <p:pic>
        <p:nvPicPr>
          <p:cNvPr id="8" name="Picture 7">
            <a:extLst>
              <a:ext uri="{FF2B5EF4-FFF2-40B4-BE49-F238E27FC236}">
                <a16:creationId xmlns:a16="http://schemas.microsoft.com/office/drawing/2014/main" id="{22DF5563-1546-42D1-26D9-E7C5AE70888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84850" y="5526932"/>
            <a:ext cx="1795272" cy="897636"/>
          </a:xfrm>
          <a:prstGeom prst="rect">
            <a:avLst/>
          </a:prstGeom>
        </p:spPr>
      </p:pic>
      <p:pic>
        <p:nvPicPr>
          <p:cNvPr id="5" name="Picture 4">
            <a:extLst>
              <a:ext uri="{FF2B5EF4-FFF2-40B4-BE49-F238E27FC236}">
                <a16:creationId xmlns:a16="http://schemas.microsoft.com/office/drawing/2014/main" id="{00737B1F-364D-FAED-455E-621B87E8DF3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6348" y="383040"/>
            <a:ext cx="5176158" cy="3882119"/>
          </a:xfrm>
          <a:prstGeom prst="rect">
            <a:avLst/>
          </a:prstGeom>
        </p:spPr>
      </p:pic>
      <p:pic>
        <p:nvPicPr>
          <p:cNvPr id="7" name="Picture 6">
            <a:extLst>
              <a:ext uri="{FF2B5EF4-FFF2-40B4-BE49-F238E27FC236}">
                <a16:creationId xmlns:a16="http://schemas.microsoft.com/office/drawing/2014/main" id="{058BB158-84B9-6EA0-5112-E34B2F8F19B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506934" y="396748"/>
            <a:ext cx="5176159" cy="3882119"/>
          </a:xfrm>
          <a:prstGeom prst="rect">
            <a:avLst/>
          </a:prstGeom>
        </p:spPr>
      </p:pic>
    </p:spTree>
    <p:extLst>
      <p:ext uri="{BB962C8B-B14F-4D97-AF65-F5344CB8AC3E}">
        <p14:creationId xmlns:p14="http://schemas.microsoft.com/office/powerpoint/2010/main" val="32774090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6c20fef-06b5-4273-8e17-ecbf2922aa02">
      <Terms xmlns="http://schemas.microsoft.com/office/infopath/2007/PartnerControls"/>
    </lcf76f155ced4ddcb4097134ff3c332f>
    <TaxCatchAll xmlns="16d86857-35f8-4170-9706-44482cc9661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279234BB8E4004A9D151215246A5B6C" ma:contentTypeVersion="18" ma:contentTypeDescription="Create a new document." ma:contentTypeScope="" ma:versionID="5c0c5691e14c2df771eed50efac4affb">
  <xsd:schema xmlns:xsd="http://www.w3.org/2001/XMLSchema" xmlns:xs="http://www.w3.org/2001/XMLSchema" xmlns:p="http://schemas.microsoft.com/office/2006/metadata/properties" xmlns:ns2="86c20fef-06b5-4273-8e17-ecbf2922aa02" xmlns:ns3="16d86857-35f8-4170-9706-44482cc9661e" targetNamespace="http://schemas.microsoft.com/office/2006/metadata/properties" ma:root="true" ma:fieldsID="3cacd8ba9cd72e04c31a5f4e609bdc04" ns2:_="" ns3:_="">
    <xsd:import namespace="86c20fef-06b5-4273-8e17-ecbf2922aa02"/>
    <xsd:import namespace="16d86857-35f8-4170-9706-44482cc9661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c20fef-06b5-4273-8e17-ecbf2922aa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8727391-1d37-4c9e-8a33-9df73c1e49e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d86857-35f8-4170-9706-44482cc9661e"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fe145196-7bc0-424a-bf30-4dc7a44514a8}" ma:internalName="TaxCatchAll" ma:showField="CatchAllData" ma:web="16d86857-35f8-4170-9706-44482cc9661e">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CB656E-B42D-4089-9F1F-CC905F9AB375}">
  <ds:schemaRefs>
    <ds:schemaRef ds:uri="http://schemas.microsoft.com/office/2006/metadata/properties"/>
    <ds:schemaRef ds:uri="http://schemas.microsoft.com/office/infopath/2007/PartnerControls"/>
    <ds:schemaRef ds:uri="86c20fef-06b5-4273-8e17-ecbf2922aa02"/>
    <ds:schemaRef ds:uri="16d86857-35f8-4170-9706-44482cc9661e"/>
  </ds:schemaRefs>
</ds:datastoreItem>
</file>

<file path=customXml/itemProps2.xml><?xml version="1.0" encoding="utf-8"?>
<ds:datastoreItem xmlns:ds="http://schemas.openxmlformats.org/officeDocument/2006/customXml" ds:itemID="{F967C6D4-3CD9-4FA1-90AF-3C2DF1DE7F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c20fef-06b5-4273-8e17-ecbf2922aa02"/>
    <ds:schemaRef ds:uri="16d86857-35f8-4170-9706-44482cc966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C83F99-A921-4F02-98AC-9984EC57D4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407</Words>
  <Application>Microsoft Office PowerPoint</Application>
  <PresentationFormat>Widescreen</PresentationFormat>
  <Paragraphs>59</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Aptos Display</vt:lpstr>
      <vt:lpstr>Arial</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Tim Smith</dc:creator>
  <cp:lastModifiedBy>Hitchcocks - Tim Smith</cp:lastModifiedBy>
  <cp:revision>3</cp:revision>
  <dcterms:created xsi:type="dcterms:W3CDTF">2026-04-09T08:35:13Z</dcterms:created>
  <dcterms:modified xsi:type="dcterms:W3CDTF">2026-04-10T12:51:45Z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0x010100F279234BB8E4004A9D151215246A5B6C</vt:lpwstr>
  </property>
  <property fmtid="{D5CDD505-2E9C-101B-9397-08002B2CF9AE}" pid="3" name="MediaServiceImageTags">
    <vt:lpwstr/>
  </property>
</Properties>
</file>