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sldIdLst>
    <p:sldId id="256" r:id="rId5"/>
    <p:sldId id="258" r:id="rId6"/>
    <p:sldId id="265" r:id="rId7"/>
    <p:sldId id="261" r:id="rId8"/>
    <p:sldId id="262" r:id="rId9"/>
    <p:sldId id="263" r:id="rId10"/>
  </p:sldIdLst>
  <p:sldSz cx="10691813" cy="755967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B7E9"/>
    <a:srgbClr val="001074"/>
    <a:srgbClr val="FF6699"/>
    <a:srgbClr val="990033"/>
    <a:srgbClr val="FF6600"/>
    <a:srgbClr val="8FD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FFCCE2-9514-4502-939D-C026D3A28685}" v="6" dt="2026-06-26T15:20:40.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90"/>
    <p:restoredTop sz="96327"/>
  </p:normalViewPr>
  <p:slideViewPr>
    <p:cSldViewPr snapToGrid="0" showGuides="1">
      <p:cViewPr varScale="1">
        <p:scale>
          <a:sx n="100" d="100"/>
          <a:sy n="100" d="100"/>
        </p:scale>
        <p:origin x="1770" y="96"/>
      </p:cViewPr>
      <p:guideLst>
        <p:guide orient="horz" pos="2381"/>
        <p:guide pos="3368"/>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sv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GB"/>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D14BC88-3E2B-8746-9CE0-CFD40582CE54}" type="datetimeFigureOut">
              <a:rPr lang="en-GB" smtClean="0"/>
              <a:pPr/>
              <a:t>26/06/2026</a:t>
            </a:fld>
            <a:endParaRPr lang="en-GB"/>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30836B2E-AA45-D945-9557-9E68EEEAABD9}" type="slidenum">
              <a:rPr lang="en-GB" smtClean="0"/>
              <a:pPr/>
              <a:t>‹#›</a:t>
            </a:fld>
            <a:endParaRPr lang="en-GB"/>
          </a:p>
        </p:txBody>
      </p:sp>
    </p:spTree>
    <p:extLst>
      <p:ext uri="{BB962C8B-B14F-4D97-AF65-F5344CB8AC3E}">
        <p14:creationId xmlns:p14="http://schemas.microsoft.com/office/powerpoint/2010/main" val="422842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14BC88-3E2B-8746-9CE0-CFD40582CE54}" type="datetimeFigureOut">
              <a:rPr lang="en-GB" smtClean="0"/>
              <a:pPr/>
              <a:t>26/06/2026</a:t>
            </a:fld>
            <a:endParaRPr lang="en-GB"/>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30836B2E-AA45-D945-9557-9E68EEEAABD9}" type="slidenum">
              <a:rPr lang="en-GB" smtClean="0"/>
              <a:pPr/>
              <a:t>‹#›</a:t>
            </a:fld>
            <a:endParaRPr lang="en-GB"/>
          </a:p>
        </p:txBody>
      </p:sp>
    </p:spTree>
    <p:extLst>
      <p:ext uri="{BB962C8B-B14F-4D97-AF65-F5344CB8AC3E}">
        <p14:creationId xmlns:p14="http://schemas.microsoft.com/office/powerpoint/2010/main" val="158899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14BC88-3E2B-8746-9CE0-CFD40582CE54}" type="datetimeFigureOut">
              <a:rPr lang="en-GB" smtClean="0"/>
              <a:pPr/>
              <a:t>26/06/2026</a:t>
            </a:fld>
            <a:endParaRPr lang="en-GB"/>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30836B2E-AA45-D945-9557-9E68EEEAABD9}" type="slidenum">
              <a:rPr lang="en-GB" smtClean="0"/>
              <a:pPr/>
              <a:t>‹#›</a:t>
            </a:fld>
            <a:endParaRPr lang="en-GB"/>
          </a:p>
        </p:txBody>
      </p:sp>
    </p:spTree>
    <p:extLst>
      <p:ext uri="{BB962C8B-B14F-4D97-AF65-F5344CB8AC3E}">
        <p14:creationId xmlns:p14="http://schemas.microsoft.com/office/powerpoint/2010/main" val="119469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Image Dark">
    <p:bg>
      <p:bgPr>
        <a:solidFill>
          <a:srgbClr val="00107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231F-A974-68C4-FF22-1583D9746721}"/>
              </a:ext>
            </a:extLst>
          </p:cNvPr>
          <p:cNvSpPr>
            <a:spLocks noGrp="1"/>
          </p:cNvSpPr>
          <p:nvPr>
            <p:ph idx="1"/>
          </p:nvPr>
        </p:nvSpPr>
        <p:spPr>
          <a:xfrm>
            <a:off x="469753" y="1960253"/>
            <a:ext cx="3139587" cy="4780451"/>
          </a:xfrm>
        </p:spPr>
        <p:txBody>
          <a:bodyPr lIns="0" tIns="0" rIns="0" bIns="0">
            <a:noAutofit/>
          </a:bodyPr>
          <a:lstStyle>
            <a:lvl1pPr marL="0" indent="0">
              <a:lnSpc>
                <a:spcPct val="113000"/>
              </a:lnSpc>
              <a:buNone/>
              <a:defRPr sz="1100" b="0" i="0">
                <a:solidFill>
                  <a:schemeClr val="bg1"/>
                </a:solidFill>
                <a:latin typeface="NeueHaasGroteskDisp Pro Lt" panose="020B0404020202020204" pitchFamily="34" charset="77"/>
              </a:defRPr>
            </a:lvl1pPr>
            <a:lvl2pPr marL="503971" indent="0">
              <a:lnSpc>
                <a:spcPct val="113000"/>
              </a:lnSpc>
              <a:buClr>
                <a:schemeClr val="bg1"/>
              </a:buClr>
              <a:buNone/>
              <a:defRPr sz="1100" b="0" i="0">
                <a:solidFill>
                  <a:schemeClr val="bg1"/>
                </a:solidFill>
                <a:latin typeface="NeueHaasGroteskDisp Pro Lt" panose="020B0404020202020204" pitchFamily="34" charset="77"/>
              </a:defRPr>
            </a:lvl2pPr>
            <a:lvl3pPr>
              <a:defRPr>
                <a:solidFill>
                  <a:schemeClr val="tx2"/>
                </a:solidFill>
              </a:defRPr>
            </a:lvl3pPr>
            <a:lvl4pPr marL="1511914" indent="0">
              <a:lnSpc>
                <a:spcPct val="113000"/>
              </a:lnSpc>
              <a:buClr>
                <a:schemeClr val="bg1"/>
              </a:buClr>
              <a:buNone/>
              <a:defRPr sz="1100" b="0" i="0">
                <a:solidFill>
                  <a:schemeClr val="bg1"/>
                </a:solidFill>
                <a:latin typeface="NeueHaasGroteskDisp Pro Lt" panose="020B0404020202020204" pitchFamily="34" charset="77"/>
              </a:defRPr>
            </a:lvl4pPr>
            <a:lvl5pPr marL="2015886" indent="0">
              <a:lnSpc>
                <a:spcPct val="113000"/>
              </a:lnSpc>
              <a:buClr>
                <a:schemeClr val="bg1"/>
              </a:buClr>
              <a:buNone/>
              <a:defRPr sz="1100" b="0" i="0">
                <a:solidFill>
                  <a:schemeClr val="bg1"/>
                </a:solidFill>
                <a:latin typeface="NeueHaasGroteskDisp Pro Lt" panose="020B0404020202020204" pitchFamily="34" charset="77"/>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14" name="Text Placeholder 13">
            <a:extLst>
              <a:ext uri="{FF2B5EF4-FFF2-40B4-BE49-F238E27FC236}">
                <a16:creationId xmlns:a16="http://schemas.microsoft.com/office/drawing/2014/main" id="{851746D7-CE9B-C668-218C-8BFC3A296507}"/>
              </a:ext>
            </a:extLst>
          </p:cNvPr>
          <p:cNvSpPr>
            <a:spLocks noGrp="1"/>
          </p:cNvSpPr>
          <p:nvPr>
            <p:ph type="body" sz="quarter" idx="13"/>
          </p:nvPr>
        </p:nvSpPr>
        <p:spPr>
          <a:xfrm>
            <a:off x="457200" y="457200"/>
            <a:ext cx="3358696" cy="297149"/>
          </a:xfrm>
        </p:spPr>
        <p:txBody>
          <a:bodyPr lIns="0" tIns="0" rIns="0" bIns="0"/>
          <a:lstStyle>
            <a:lvl1pPr marL="0" indent="0">
              <a:lnSpc>
                <a:spcPct val="90000"/>
              </a:lnSpc>
              <a:buNone/>
              <a:defRPr lang="en-GB" sz="702" cap="all" baseline="0" dirty="0" smtClean="0">
                <a:solidFill>
                  <a:schemeClr val="bg1"/>
                </a:solidFill>
                <a:latin typeface="NHaasGroteskDSPro-65Md"/>
                <a:cs typeface="NHaasGroteskDSPro-65Md"/>
              </a:defRPr>
            </a:lvl1pPr>
            <a:lvl2pPr marL="0" indent="0">
              <a:lnSpc>
                <a:spcPct val="90000"/>
              </a:lnSpc>
              <a:spcBef>
                <a:spcPts val="0"/>
              </a:spcBef>
              <a:buFont typeface="Arial" panose="020B0604020202020204" pitchFamily="34" charset="0"/>
              <a:buNone/>
              <a:tabLst/>
              <a:defRPr sz="702" b="0" i="0" cap="all" baseline="0">
                <a:solidFill>
                  <a:schemeClr val="accent2"/>
                </a:solidFill>
                <a:latin typeface="NeueHaasGroteskDisp Pro Md" panose="020B0504020202020204" pitchFamily="34" charset="77"/>
              </a:defRPr>
            </a:lvl2pPr>
          </a:lstStyle>
          <a:p>
            <a:pPr lvl="0"/>
            <a:r>
              <a:rPr lang="en-GB" dirty="0"/>
              <a:t>Click to edit Master text styles</a:t>
            </a:r>
          </a:p>
          <a:p>
            <a:pPr lvl="1"/>
            <a:r>
              <a:rPr lang="en-GB" dirty="0"/>
              <a:t>Second level</a:t>
            </a:r>
          </a:p>
        </p:txBody>
      </p:sp>
      <p:sp>
        <p:nvSpPr>
          <p:cNvPr id="2" name="Title 1">
            <a:extLst>
              <a:ext uri="{FF2B5EF4-FFF2-40B4-BE49-F238E27FC236}">
                <a16:creationId xmlns:a16="http://schemas.microsoft.com/office/drawing/2014/main" id="{E09E907A-384A-8B38-A68B-D7323E8625A5}"/>
              </a:ext>
            </a:extLst>
          </p:cNvPr>
          <p:cNvSpPr>
            <a:spLocks noGrp="1"/>
          </p:cNvSpPr>
          <p:nvPr>
            <p:ph type="title" hasCustomPrompt="1"/>
          </p:nvPr>
        </p:nvSpPr>
        <p:spPr>
          <a:xfrm>
            <a:off x="463591" y="879874"/>
            <a:ext cx="9221689" cy="793384"/>
          </a:xfrm>
        </p:spPr>
        <p:txBody>
          <a:bodyPr lIns="0" tIns="0" rIns="0" bIns="0" anchor="b">
            <a:normAutofit/>
          </a:bodyPr>
          <a:lstStyle>
            <a:lvl1pPr>
              <a:defRPr sz="2700" b="0" i="0">
                <a:solidFill>
                  <a:schemeClr val="bg1"/>
                </a:solidFill>
                <a:latin typeface="NeueHaasGroteskDisp Pro Md" panose="020B0604020202020204" pitchFamily="34" charset="77"/>
              </a:defRPr>
            </a:lvl1pPr>
          </a:lstStyle>
          <a:p>
            <a:r>
              <a:rPr lang="en-GB" dirty="0"/>
              <a:t>CLICK TO EDIT MASTER TITLE STYLE</a:t>
            </a:r>
          </a:p>
        </p:txBody>
      </p:sp>
      <p:sp>
        <p:nvSpPr>
          <p:cNvPr id="12" name="Picture Placeholder 11">
            <a:extLst>
              <a:ext uri="{FF2B5EF4-FFF2-40B4-BE49-F238E27FC236}">
                <a16:creationId xmlns:a16="http://schemas.microsoft.com/office/drawing/2014/main" id="{D4A2E8F8-DA44-5B87-E0B2-5847A5D0F4A4}"/>
              </a:ext>
            </a:extLst>
          </p:cNvPr>
          <p:cNvSpPr>
            <a:spLocks noGrp="1"/>
          </p:cNvSpPr>
          <p:nvPr>
            <p:ph type="pic" sz="quarter" idx="14"/>
          </p:nvPr>
        </p:nvSpPr>
        <p:spPr>
          <a:xfrm>
            <a:off x="4178131" y="1959916"/>
            <a:ext cx="6043930" cy="4780794"/>
          </a:xfrm>
        </p:spPr>
        <p:txBody>
          <a:bodyPr anchor="ctr"/>
          <a:lstStyle>
            <a:lvl1pPr algn="ctr">
              <a:defRPr/>
            </a:lvl1pPr>
          </a:lstStyle>
          <a:p>
            <a:endParaRPr lang="en-GB"/>
          </a:p>
        </p:txBody>
      </p:sp>
      <p:sp>
        <p:nvSpPr>
          <p:cNvPr id="9" name="object 10">
            <a:extLst>
              <a:ext uri="{FF2B5EF4-FFF2-40B4-BE49-F238E27FC236}">
                <a16:creationId xmlns:a16="http://schemas.microsoft.com/office/drawing/2014/main" id="{8DBD157E-AA90-7F15-AEEB-5CFFF64806E7}"/>
              </a:ext>
            </a:extLst>
          </p:cNvPr>
          <p:cNvSpPr/>
          <p:nvPr userDrawn="1"/>
        </p:nvSpPr>
        <p:spPr>
          <a:xfrm>
            <a:off x="457200" y="1685966"/>
            <a:ext cx="3152140" cy="0"/>
          </a:xfrm>
          <a:custGeom>
            <a:avLst/>
            <a:gdLst/>
            <a:ahLst/>
            <a:cxnLst/>
            <a:rect l="l" t="t" r="r" b="b"/>
            <a:pathLst>
              <a:path w="3152140">
                <a:moveTo>
                  <a:pt x="0" y="0"/>
                </a:moveTo>
                <a:lnTo>
                  <a:pt x="3151657" y="0"/>
                </a:lnTo>
              </a:path>
            </a:pathLst>
          </a:custGeom>
          <a:ln w="25400">
            <a:solidFill>
              <a:srgbClr val="00B7E9"/>
            </a:solidFill>
          </a:ln>
        </p:spPr>
        <p:txBody>
          <a:bodyPr wrap="square" lIns="0" tIns="0" rIns="0" bIns="0" rtlCol="0"/>
          <a:lstStyle/>
          <a:p>
            <a:endParaRPr/>
          </a:p>
        </p:txBody>
      </p:sp>
      <p:sp>
        <p:nvSpPr>
          <p:cNvPr id="11" name="object 14">
            <a:extLst>
              <a:ext uri="{FF2B5EF4-FFF2-40B4-BE49-F238E27FC236}">
                <a16:creationId xmlns:a16="http://schemas.microsoft.com/office/drawing/2014/main" id="{82EDD1D1-5399-25EA-2707-191025CDB4EC}"/>
              </a:ext>
            </a:extLst>
          </p:cNvPr>
          <p:cNvSpPr/>
          <p:nvPr userDrawn="1"/>
        </p:nvSpPr>
        <p:spPr>
          <a:xfrm>
            <a:off x="4191299" y="1685966"/>
            <a:ext cx="6043930" cy="0"/>
          </a:xfrm>
          <a:custGeom>
            <a:avLst/>
            <a:gdLst/>
            <a:ahLst/>
            <a:cxnLst/>
            <a:rect l="l" t="t" r="r" b="b"/>
            <a:pathLst>
              <a:path w="6043930">
                <a:moveTo>
                  <a:pt x="0" y="0"/>
                </a:moveTo>
                <a:lnTo>
                  <a:pt x="6043498" y="0"/>
                </a:lnTo>
              </a:path>
            </a:pathLst>
          </a:custGeom>
          <a:ln w="25400">
            <a:solidFill>
              <a:srgbClr val="00B7E9"/>
            </a:solidFill>
          </a:ln>
        </p:spPr>
        <p:txBody>
          <a:bodyPr wrap="square" lIns="0" tIns="0" rIns="0" bIns="0" rtlCol="0"/>
          <a:lstStyle/>
          <a:p>
            <a:endParaRPr/>
          </a:p>
        </p:txBody>
      </p:sp>
    </p:spTree>
    <p:extLst>
      <p:ext uri="{BB962C8B-B14F-4D97-AF65-F5344CB8AC3E}">
        <p14:creationId xmlns:p14="http://schemas.microsoft.com/office/powerpoint/2010/main" val="1896137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Column Text and Image Titles Light">
    <p:bg>
      <p:bgPr>
        <a:solidFill>
          <a:srgbClr val="8FD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231F-A974-68C4-FF22-1583D9746721}"/>
              </a:ext>
            </a:extLst>
          </p:cNvPr>
          <p:cNvSpPr>
            <a:spLocks noGrp="1"/>
          </p:cNvSpPr>
          <p:nvPr>
            <p:ph idx="1"/>
          </p:nvPr>
        </p:nvSpPr>
        <p:spPr>
          <a:xfrm>
            <a:off x="469753" y="1755031"/>
            <a:ext cx="2268633" cy="2973960"/>
          </a:xfrm>
        </p:spPr>
        <p:txBody>
          <a:bodyPr lIns="0" tIns="0" rIns="0" bIns="0">
            <a:noAutofit/>
          </a:bodyPr>
          <a:lstStyle>
            <a:lvl1pPr marL="0" indent="0">
              <a:buNone/>
              <a:defRPr lang="en-GB" sz="2700" b="0" i="0" kern="1200" cap="all" baseline="0" dirty="0">
                <a:solidFill>
                  <a:srgbClr val="000075"/>
                </a:solidFill>
                <a:latin typeface="NeueHaasGroteskDisp Pro Md" panose="020B0504020202020204" pitchFamily="34" charset="77"/>
                <a:ea typeface="+mj-ea"/>
                <a:cs typeface="+mj-cs"/>
              </a:defRPr>
            </a:lvl1pPr>
            <a:lvl2pPr marL="11113" indent="0">
              <a:lnSpc>
                <a:spcPct val="113000"/>
              </a:lnSpc>
              <a:buNone/>
              <a:tabLst/>
              <a:defRPr sz="1100" b="0" i="0">
                <a:solidFill>
                  <a:schemeClr val="tx2"/>
                </a:solidFill>
                <a:latin typeface="NeueHaasGroteskDisp Pro Lt" panose="020B0404020202020204" pitchFamily="34" charset="77"/>
              </a:defRPr>
            </a:lvl2pPr>
            <a:lvl3pPr>
              <a:defRPr>
                <a:solidFill>
                  <a:schemeClr val="tx2"/>
                </a:solidFill>
              </a:defRPr>
            </a:lvl3pPr>
            <a:lvl4pPr marL="1511914" indent="0">
              <a:lnSpc>
                <a:spcPct val="113000"/>
              </a:lnSpc>
              <a:buNone/>
              <a:defRPr sz="1100" b="0" i="0">
                <a:solidFill>
                  <a:schemeClr val="tx2"/>
                </a:solidFill>
                <a:latin typeface="NeueHaasGroteskDisp Pro Lt" panose="020B0404020202020204" pitchFamily="34" charset="77"/>
              </a:defRPr>
            </a:lvl4pPr>
            <a:lvl5pPr marL="2015886" indent="0">
              <a:lnSpc>
                <a:spcPct val="113000"/>
              </a:lnSpc>
              <a:buNone/>
              <a:defRPr sz="1100" b="0" i="0">
                <a:solidFill>
                  <a:schemeClr val="tx2"/>
                </a:solidFill>
                <a:latin typeface="NeueHaasGroteskDisp Pro Lt" panose="020B0404020202020204" pitchFamily="34" charset="77"/>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14" name="Text Placeholder 13">
            <a:extLst>
              <a:ext uri="{FF2B5EF4-FFF2-40B4-BE49-F238E27FC236}">
                <a16:creationId xmlns:a16="http://schemas.microsoft.com/office/drawing/2014/main" id="{851746D7-CE9B-C668-218C-8BFC3A296507}"/>
              </a:ext>
            </a:extLst>
          </p:cNvPr>
          <p:cNvSpPr>
            <a:spLocks noGrp="1"/>
          </p:cNvSpPr>
          <p:nvPr>
            <p:ph type="body" sz="quarter" idx="13"/>
          </p:nvPr>
        </p:nvSpPr>
        <p:spPr>
          <a:xfrm>
            <a:off x="457200" y="457200"/>
            <a:ext cx="3358696" cy="297149"/>
          </a:xfrm>
        </p:spPr>
        <p:txBody>
          <a:bodyPr lIns="0" tIns="0" rIns="0" bIns="0"/>
          <a:lstStyle>
            <a:lvl1pPr marL="0" indent="0">
              <a:lnSpc>
                <a:spcPct val="90000"/>
              </a:lnSpc>
              <a:buNone/>
              <a:defRPr lang="en-GB" sz="702" cap="all" baseline="0" dirty="0" smtClean="0">
                <a:solidFill>
                  <a:srgbClr val="000075"/>
                </a:solidFill>
                <a:latin typeface="NHaasGroteskDSPro-65Md"/>
                <a:cs typeface="NHaasGroteskDSPro-65Md"/>
              </a:defRPr>
            </a:lvl1pPr>
            <a:lvl2pPr marL="0" indent="0">
              <a:lnSpc>
                <a:spcPct val="90000"/>
              </a:lnSpc>
              <a:spcBef>
                <a:spcPts val="0"/>
              </a:spcBef>
              <a:buFont typeface="Arial" panose="020B0604020202020204" pitchFamily="34" charset="0"/>
              <a:buNone/>
              <a:tabLst/>
              <a:defRPr sz="702" b="0" i="0" cap="all" baseline="0">
                <a:solidFill>
                  <a:schemeClr val="accent2"/>
                </a:solidFill>
                <a:latin typeface="NeueHaasGroteskDisp Pro Md" panose="020B0504020202020204" pitchFamily="34" charset="77"/>
              </a:defRPr>
            </a:lvl2pPr>
          </a:lstStyle>
          <a:p>
            <a:pPr lvl="0"/>
            <a:r>
              <a:rPr lang="en-GB" dirty="0"/>
              <a:t>Click to edit Master text styles</a:t>
            </a:r>
          </a:p>
          <a:p>
            <a:pPr lvl="1"/>
            <a:r>
              <a:rPr lang="en-GB" dirty="0"/>
              <a:t>Second level</a:t>
            </a:r>
          </a:p>
        </p:txBody>
      </p:sp>
      <p:cxnSp>
        <p:nvCxnSpPr>
          <p:cNvPr id="10" name="Straight Connector 9">
            <a:extLst>
              <a:ext uri="{FF2B5EF4-FFF2-40B4-BE49-F238E27FC236}">
                <a16:creationId xmlns:a16="http://schemas.microsoft.com/office/drawing/2014/main" id="{8E5B1531-C50A-E61C-421C-0A6A395BC604}"/>
              </a:ext>
            </a:extLst>
          </p:cNvPr>
          <p:cNvCxnSpPr/>
          <p:nvPr userDrawn="1"/>
        </p:nvCxnSpPr>
        <p:spPr>
          <a:xfrm>
            <a:off x="469753" y="1673270"/>
            <a:ext cx="97570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4A2E8F8-DA44-5B87-E0B2-5847A5D0F4A4}"/>
              </a:ext>
            </a:extLst>
          </p:cNvPr>
          <p:cNvSpPr>
            <a:spLocks noGrp="1"/>
          </p:cNvSpPr>
          <p:nvPr>
            <p:ph type="pic" sz="quarter" idx="14"/>
          </p:nvPr>
        </p:nvSpPr>
        <p:spPr>
          <a:xfrm>
            <a:off x="469160" y="5069352"/>
            <a:ext cx="2269225" cy="1905847"/>
          </a:xfrm>
        </p:spPr>
        <p:txBody>
          <a:bodyPr anchor="ctr"/>
          <a:lstStyle>
            <a:lvl1pPr algn="ctr">
              <a:defRPr/>
            </a:lvl1pPr>
          </a:lstStyle>
          <a:p>
            <a:endParaRPr lang="en-GB"/>
          </a:p>
        </p:txBody>
      </p:sp>
      <p:sp>
        <p:nvSpPr>
          <p:cNvPr id="15" name="Content Placeholder 2">
            <a:extLst>
              <a:ext uri="{FF2B5EF4-FFF2-40B4-BE49-F238E27FC236}">
                <a16:creationId xmlns:a16="http://schemas.microsoft.com/office/drawing/2014/main" id="{C90F1D1D-9BE0-21C4-5797-89E907A75658}"/>
              </a:ext>
            </a:extLst>
          </p:cNvPr>
          <p:cNvSpPr>
            <a:spLocks noGrp="1"/>
          </p:cNvSpPr>
          <p:nvPr>
            <p:ph idx="17"/>
          </p:nvPr>
        </p:nvSpPr>
        <p:spPr>
          <a:xfrm>
            <a:off x="2962282" y="1755031"/>
            <a:ext cx="2268633" cy="2973960"/>
          </a:xfrm>
        </p:spPr>
        <p:txBody>
          <a:bodyPr lIns="0" tIns="0" rIns="0" bIns="0">
            <a:noAutofit/>
          </a:bodyPr>
          <a:lstStyle>
            <a:lvl1pPr marL="0" indent="0">
              <a:buNone/>
              <a:defRPr lang="en-GB" sz="2700" b="0" i="0" kern="1200" cap="all" baseline="0" dirty="0">
                <a:solidFill>
                  <a:srgbClr val="000075"/>
                </a:solidFill>
                <a:latin typeface="NeueHaasGroteskDisp Pro Md" panose="020B0504020202020204" pitchFamily="34" charset="77"/>
                <a:ea typeface="+mj-ea"/>
                <a:cs typeface="+mj-cs"/>
              </a:defRPr>
            </a:lvl1pPr>
            <a:lvl2pPr marL="0" indent="0">
              <a:lnSpc>
                <a:spcPct val="113000"/>
              </a:lnSpc>
              <a:buNone/>
              <a:tabLst/>
              <a:defRPr sz="1100" b="0" i="0">
                <a:solidFill>
                  <a:schemeClr val="tx2"/>
                </a:solidFill>
                <a:latin typeface="NeueHaasGroteskDisp Pro Lt" panose="020B0404020202020204" pitchFamily="34" charset="77"/>
              </a:defRPr>
            </a:lvl2pPr>
            <a:lvl3pPr>
              <a:defRPr>
                <a:solidFill>
                  <a:schemeClr val="tx2"/>
                </a:solidFill>
              </a:defRPr>
            </a:lvl3pPr>
            <a:lvl4pPr marL="1511914" indent="0">
              <a:lnSpc>
                <a:spcPct val="113000"/>
              </a:lnSpc>
              <a:buNone/>
              <a:defRPr sz="1100" b="0" i="0">
                <a:solidFill>
                  <a:schemeClr val="tx2"/>
                </a:solidFill>
                <a:latin typeface="NeueHaasGroteskDisp Pro Lt" panose="020B0404020202020204" pitchFamily="34" charset="77"/>
              </a:defRPr>
            </a:lvl4pPr>
            <a:lvl5pPr marL="2015886" indent="0">
              <a:lnSpc>
                <a:spcPct val="113000"/>
              </a:lnSpc>
              <a:buNone/>
              <a:defRPr sz="1100" b="0" i="0">
                <a:solidFill>
                  <a:schemeClr val="tx2"/>
                </a:solidFill>
                <a:latin typeface="NeueHaasGroteskDisp Pro Lt" panose="020B0404020202020204" pitchFamily="34" charset="77"/>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16" name="Picture Placeholder 11">
            <a:extLst>
              <a:ext uri="{FF2B5EF4-FFF2-40B4-BE49-F238E27FC236}">
                <a16:creationId xmlns:a16="http://schemas.microsoft.com/office/drawing/2014/main" id="{BADDD572-F069-7473-37C3-901D0A236A88}"/>
              </a:ext>
            </a:extLst>
          </p:cNvPr>
          <p:cNvSpPr>
            <a:spLocks noGrp="1"/>
          </p:cNvSpPr>
          <p:nvPr>
            <p:ph type="pic" sz="quarter" idx="18"/>
          </p:nvPr>
        </p:nvSpPr>
        <p:spPr>
          <a:xfrm>
            <a:off x="2961689" y="5069352"/>
            <a:ext cx="2269225" cy="1905847"/>
          </a:xfrm>
        </p:spPr>
        <p:txBody>
          <a:bodyPr anchor="ctr"/>
          <a:lstStyle>
            <a:lvl1pPr algn="ctr">
              <a:defRPr/>
            </a:lvl1pPr>
          </a:lstStyle>
          <a:p>
            <a:endParaRPr lang="en-GB"/>
          </a:p>
        </p:txBody>
      </p:sp>
      <p:sp>
        <p:nvSpPr>
          <p:cNvPr id="17" name="Content Placeholder 2">
            <a:extLst>
              <a:ext uri="{FF2B5EF4-FFF2-40B4-BE49-F238E27FC236}">
                <a16:creationId xmlns:a16="http://schemas.microsoft.com/office/drawing/2014/main" id="{EC9EED16-31A5-6DDB-238F-42B7ED7A19DB}"/>
              </a:ext>
            </a:extLst>
          </p:cNvPr>
          <p:cNvSpPr>
            <a:spLocks noGrp="1"/>
          </p:cNvSpPr>
          <p:nvPr>
            <p:ph idx="19"/>
          </p:nvPr>
        </p:nvSpPr>
        <p:spPr>
          <a:xfrm>
            <a:off x="5462050" y="1755032"/>
            <a:ext cx="4766173" cy="1799776"/>
          </a:xfrm>
        </p:spPr>
        <p:txBody>
          <a:bodyPr lIns="0" tIns="0" rIns="0" bIns="0">
            <a:noAutofit/>
          </a:bodyPr>
          <a:lstStyle>
            <a:lvl1pPr marL="0" indent="0">
              <a:buNone/>
              <a:defRPr lang="en-GB" sz="2700" b="0" i="0" kern="1200" cap="all" baseline="0" dirty="0">
                <a:solidFill>
                  <a:srgbClr val="000075"/>
                </a:solidFill>
                <a:latin typeface="NeueHaasGroteskDisp Pro Md" panose="020B0504020202020204" pitchFamily="34" charset="77"/>
                <a:ea typeface="+mj-ea"/>
                <a:cs typeface="+mj-cs"/>
              </a:defRPr>
            </a:lvl1pPr>
            <a:lvl2pPr marL="44450" indent="0">
              <a:lnSpc>
                <a:spcPct val="113000"/>
              </a:lnSpc>
              <a:buNone/>
              <a:tabLst/>
              <a:defRPr sz="1100" b="0" i="0">
                <a:solidFill>
                  <a:schemeClr val="tx2"/>
                </a:solidFill>
                <a:latin typeface="NeueHaasGroteskDisp Pro Lt" panose="020B0404020202020204" pitchFamily="34" charset="77"/>
              </a:defRPr>
            </a:lvl2pPr>
            <a:lvl3pPr>
              <a:defRPr>
                <a:solidFill>
                  <a:schemeClr val="tx2"/>
                </a:solidFill>
              </a:defRPr>
            </a:lvl3pPr>
            <a:lvl4pPr marL="1511914" indent="0">
              <a:lnSpc>
                <a:spcPct val="113000"/>
              </a:lnSpc>
              <a:buNone/>
              <a:defRPr sz="1100" b="0" i="0">
                <a:solidFill>
                  <a:schemeClr val="tx2"/>
                </a:solidFill>
                <a:latin typeface="NeueHaasGroteskDisp Pro Lt" panose="020B0404020202020204" pitchFamily="34" charset="77"/>
              </a:defRPr>
            </a:lvl4pPr>
            <a:lvl5pPr marL="2015886" indent="0">
              <a:lnSpc>
                <a:spcPct val="113000"/>
              </a:lnSpc>
              <a:buNone/>
              <a:defRPr sz="1100" b="0" i="0">
                <a:solidFill>
                  <a:schemeClr val="tx2"/>
                </a:solidFill>
                <a:latin typeface="NeueHaasGroteskDisp Pro Lt" panose="020B0404020202020204" pitchFamily="34" charset="77"/>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18" name="Picture Placeholder 11">
            <a:extLst>
              <a:ext uri="{FF2B5EF4-FFF2-40B4-BE49-F238E27FC236}">
                <a16:creationId xmlns:a16="http://schemas.microsoft.com/office/drawing/2014/main" id="{59CE719E-C9E9-35D8-EE70-4808EA383ABB}"/>
              </a:ext>
            </a:extLst>
          </p:cNvPr>
          <p:cNvSpPr>
            <a:spLocks noGrp="1"/>
          </p:cNvSpPr>
          <p:nvPr>
            <p:ph type="pic" sz="quarter" idx="20"/>
          </p:nvPr>
        </p:nvSpPr>
        <p:spPr>
          <a:xfrm>
            <a:off x="5460900" y="4251079"/>
            <a:ext cx="4761160" cy="2724119"/>
          </a:xfrm>
        </p:spPr>
        <p:txBody>
          <a:bodyPr anchor="ctr"/>
          <a:lstStyle>
            <a:lvl1pPr algn="ctr">
              <a:defRPr/>
            </a:lvl1pPr>
          </a:lstStyle>
          <a:p>
            <a:endParaRPr lang="en-GB"/>
          </a:p>
        </p:txBody>
      </p:sp>
      <p:sp>
        <p:nvSpPr>
          <p:cNvPr id="8" name="Title 1">
            <a:extLst>
              <a:ext uri="{FF2B5EF4-FFF2-40B4-BE49-F238E27FC236}">
                <a16:creationId xmlns:a16="http://schemas.microsoft.com/office/drawing/2014/main" id="{7714A44A-39A4-A2AC-D24D-49A2DA12F571}"/>
              </a:ext>
            </a:extLst>
          </p:cNvPr>
          <p:cNvSpPr>
            <a:spLocks noGrp="1"/>
          </p:cNvSpPr>
          <p:nvPr>
            <p:ph type="title" hasCustomPrompt="1"/>
          </p:nvPr>
        </p:nvSpPr>
        <p:spPr>
          <a:xfrm>
            <a:off x="463591" y="879874"/>
            <a:ext cx="9221689" cy="793384"/>
          </a:xfrm>
        </p:spPr>
        <p:txBody>
          <a:bodyPr lIns="0" tIns="0" rIns="0" bIns="0" anchor="b">
            <a:normAutofit/>
          </a:bodyPr>
          <a:lstStyle>
            <a:lvl1pPr>
              <a:defRPr sz="2700" b="0" i="0">
                <a:solidFill>
                  <a:schemeClr val="bg1"/>
                </a:solidFill>
                <a:latin typeface="NeueHaasGroteskDisp Pro Md" panose="020B0604020202020204" pitchFamily="34" charset="77"/>
              </a:defRPr>
            </a:lvl1pPr>
          </a:lstStyle>
          <a:p>
            <a:r>
              <a:rPr lang="en-GB" dirty="0"/>
              <a:t>CLICK TO EDIT MASTER TITLE STYLE</a:t>
            </a:r>
          </a:p>
        </p:txBody>
      </p:sp>
      <p:pic>
        <p:nvPicPr>
          <p:cNvPr id="9" name="Graphic 8">
            <a:extLst>
              <a:ext uri="{FF2B5EF4-FFF2-40B4-BE49-F238E27FC236}">
                <a16:creationId xmlns:a16="http://schemas.microsoft.com/office/drawing/2014/main" id="{EC9F196F-E8BE-A1F3-AC34-FAB12EDC0D75}"/>
              </a:ext>
            </a:extLst>
          </p:cNvPr>
          <p:cNvPicPr>
            <a:picLocks/>
          </p:cNvPicPr>
          <p:nvPr userDrawn="1"/>
        </p:nvPicPr>
        <p:blipFill>
          <a:blip>
            <a:extLst>
              <a:ext uri="{96DAC541-7B7A-43D3-8B79-37D633B846F1}">
                <asvg:svgBlip xmlns:asvg="http://schemas.microsoft.com/office/drawing/2016/SVG/main" r:embed="rId2"/>
              </a:ext>
            </a:extLst>
          </a:blip>
          <a:srcRect/>
          <a:stretch/>
        </p:blipFill>
        <p:spPr>
          <a:xfrm>
            <a:off x="9633600" y="457200"/>
            <a:ext cx="601560" cy="601560"/>
          </a:xfrm>
          <a:prstGeom prst="rect">
            <a:avLst/>
          </a:prstGeom>
        </p:spPr>
      </p:pic>
    </p:spTree>
    <p:extLst>
      <p:ext uri="{BB962C8B-B14F-4D97-AF65-F5344CB8AC3E}">
        <p14:creationId xmlns:p14="http://schemas.microsoft.com/office/powerpoint/2010/main" val="303703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Just Title">
    <p:bg>
      <p:bgPr>
        <a:solidFill>
          <a:srgbClr val="8FD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453BAF-1AAC-5054-C945-7CC5B71417B0}"/>
              </a:ext>
            </a:extLst>
          </p:cNvPr>
          <p:cNvSpPr>
            <a:spLocks noGrp="1"/>
          </p:cNvSpPr>
          <p:nvPr>
            <p:ph type="pic" sz="quarter" idx="10"/>
          </p:nvPr>
        </p:nvSpPr>
        <p:spPr>
          <a:xfrm>
            <a:off x="266700" y="209550"/>
            <a:ext cx="4976813" cy="3454398"/>
          </a:xfrm>
        </p:spPr>
        <p:txBody>
          <a:bodyPr/>
          <a:lstStyle/>
          <a:p>
            <a:endParaRPr lang="en-GB"/>
          </a:p>
        </p:txBody>
      </p:sp>
      <p:sp>
        <p:nvSpPr>
          <p:cNvPr id="5" name="Picture Placeholder 4">
            <a:extLst>
              <a:ext uri="{FF2B5EF4-FFF2-40B4-BE49-F238E27FC236}">
                <a16:creationId xmlns:a16="http://schemas.microsoft.com/office/drawing/2014/main" id="{7AFB0A29-40ED-2012-D7B2-20F566098018}"/>
              </a:ext>
            </a:extLst>
          </p:cNvPr>
          <p:cNvSpPr>
            <a:spLocks noGrp="1"/>
          </p:cNvSpPr>
          <p:nvPr>
            <p:ph type="pic" sz="quarter" idx="11"/>
          </p:nvPr>
        </p:nvSpPr>
        <p:spPr>
          <a:xfrm>
            <a:off x="5448300" y="209550"/>
            <a:ext cx="4976814" cy="3454398"/>
          </a:xfrm>
        </p:spPr>
        <p:txBody>
          <a:bodyPr/>
          <a:lstStyle/>
          <a:p>
            <a:endParaRPr lang="en-GB"/>
          </a:p>
        </p:txBody>
      </p:sp>
      <p:sp>
        <p:nvSpPr>
          <p:cNvPr id="6" name="Picture Placeholder 2">
            <a:extLst>
              <a:ext uri="{FF2B5EF4-FFF2-40B4-BE49-F238E27FC236}">
                <a16:creationId xmlns:a16="http://schemas.microsoft.com/office/drawing/2014/main" id="{7285FD4C-6FEB-E0A2-2BE7-1F4557C490E2}"/>
              </a:ext>
            </a:extLst>
          </p:cNvPr>
          <p:cNvSpPr>
            <a:spLocks noGrp="1"/>
          </p:cNvSpPr>
          <p:nvPr>
            <p:ph type="pic" sz="quarter" idx="12"/>
          </p:nvPr>
        </p:nvSpPr>
        <p:spPr>
          <a:xfrm>
            <a:off x="266700" y="3886202"/>
            <a:ext cx="4976813" cy="3454398"/>
          </a:xfrm>
        </p:spPr>
        <p:txBody>
          <a:bodyPr/>
          <a:lstStyle/>
          <a:p>
            <a:endParaRPr lang="en-GB"/>
          </a:p>
        </p:txBody>
      </p:sp>
      <p:sp>
        <p:nvSpPr>
          <p:cNvPr id="8" name="Picture Placeholder 2">
            <a:extLst>
              <a:ext uri="{FF2B5EF4-FFF2-40B4-BE49-F238E27FC236}">
                <a16:creationId xmlns:a16="http://schemas.microsoft.com/office/drawing/2014/main" id="{D47446FD-6943-E617-17D0-88504DB26F9E}"/>
              </a:ext>
            </a:extLst>
          </p:cNvPr>
          <p:cNvSpPr>
            <a:spLocks noGrp="1"/>
          </p:cNvSpPr>
          <p:nvPr>
            <p:ph type="pic" sz="quarter" idx="13"/>
          </p:nvPr>
        </p:nvSpPr>
        <p:spPr>
          <a:xfrm>
            <a:off x="5448300" y="3895726"/>
            <a:ext cx="4976814" cy="3444874"/>
          </a:xfrm>
        </p:spPr>
        <p:txBody>
          <a:bodyPr/>
          <a:lstStyle/>
          <a:p>
            <a:endParaRPr lang="en-GB"/>
          </a:p>
        </p:txBody>
      </p:sp>
    </p:spTree>
    <p:extLst>
      <p:ext uri="{BB962C8B-B14F-4D97-AF65-F5344CB8AC3E}">
        <p14:creationId xmlns:p14="http://schemas.microsoft.com/office/powerpoint/2010/main" val="387875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ntact Page">
    <p:bg>
      <p:bgPr>
        <a:solidFill>
          <a:srgbClr val="8FDFFF"/>
        </a:solidFill>
        <a:effectLst/>
      </p:bgPr>
    </p:bg>
    <p:spTree>
      <p:nvGrpSpPr>
        <p:cNvPr id="1" name=""/>
        <p:cNvGrpSpPr/>
        <p:nvPr/>
      </p:nvGrpSpPr>
      <p:grpSpPr>
        <a:xfrm>
          <a:off x="0" y="0"/>
          <a:ext cx="0" cy="0"/>
          <a:chOff x="0" y="0"/>
          <a:chExt cx="0" cy="0"/>
        </a:xfrm>
      </p:grpSpPr>
      <p:sp>
        <p:nvSpPr>
          <p:cNvPr id="110" name="Content Placeholder 2">
            <a:extLst>
              <a:ext uri="{FF2B5EF4-FFF2-40B4-BE49-F238E27FC236}">
                <a16:creationId xmlns:a16="http://schemas.microsoft.com/office/drawing/2014/main" id="{5E2FA27E-B817-459D-1441-D0A5B72AB2DD}"/>
              </a:ext>
            </a:extLst>
          </p:cNvPr>
          <p:cNvSpPr>
            <a:spLocks noGrp="1"/>
          </p:cNvSpPr>
          <p:nvPr>
            <p:ph idx="1" hasCustomPrompt="1"/>
          </p:nvPr>
        </p:nvSpPr>
        <p:spPr>
          <a:xfrm>
            <a:off x="487448" y="1842974"/>
            <a:ext cx="2904627" cy="2019732"/>
          </a:xfrm>
        </p:spPr>
        <p:txBody>
          <a:bodyPr lIns="0" tIns="0" rIns="0" bIns="0">
            <a:noAutofit/>
          </a:bodyPr>
          <a:lstStyle>
            <a:lvl1pPr marL="0" indent="0">
              <a:buNone/>
              <a:defRPr lang="en-GB" sz="1900" b="0" i="0" kern="1200" cap="all" baseline="0" dirty="0">
                <a:solidFill>
                  <a:srgbClr val="000075"/>
                </a:solidFill>
                <a:latin typeface="NeueHaasGroteskDisp Pro Md" panose="020B0504020202020204" pitchFamily="34" charset="77"/>
                <a:ea typeface="+mj-ea"/>
                <a:cs typeface="+mj-cs"/>
              </a:defRPr>
            </a:lvl1pPr>
            <a:lvl2pPr marL="0" indent="0">
              <a:buFont typeface="Arial" panose="020B0604020202020204" pitchFamily="34" charset="0"/>
              <a:buNone/>
              <a:defRPr sz="1900" b="0" i="0" cap="all" baseline="0">
                <a:solidFill>
                  <a:schemeClr val="tx2"/>
                </a:solidFill>
                <a:latin typeface="NeueHaasGroteskDisp Pro Md" panose="020B0504020202020204" pitchFamily="34" charset="77"/>
              </a:defRPr>
            </a:lvl2pPr>
            <a:lvl3pPr>
              <a:defRPr>
                <a:solidFill>
                  <a:schemeClr val="tx2"/>
                </a:solidFill>
              </a:defRPr>
            </a:lvl3pPr>
            <a:lvl4pPr marL="1511914" indent="0">
              <a:buNone/>
              <a:defRPr sz="877">
                <a:solidFill>
                  <a:schemeClr val="tx2"/>
                </a:solidFill>
              </a:defRPr>
            </a:lvl4pPr>
            <a:lvl5pPr marL="2015886" indent="0">
              <a:buNone/>
              <a:defRPr>
                <a:solidFill>
                  <a:schemeClr val="tx2"/>
                </a:solidFill>
              </a:defRPr>
            </a:lvl5pPr>
          </a:lstStyle>
          <a:p>
            <a:pPr lvl="0"/>
            <a:r>
              <a:rPr lang="en-GB" dirty="0"/>
              <a:t>Title</a:t>
            </a:r>
          </a:p>
          <a:p>
            <a:pPr lvl="1"/>
            <a:r>
              <a:rPr lang="en-GB" dirty="0"/>
              <a:t>Second level</a:t>
            </a:r>
          </a:p>
          <a:p>
            <a:pPr lvl="3"/>
            <a:r>
              <a:rPr lang="en-GB" dirty="0"/>
              <a:t>Fourth level</a:t>
            </a:r>
          </a:p>
          <a:p>
            <a:pPr lvl="4"/>
            <a:r>
              <a:rPr lang="en-GB" dirty="0"/>
              <a:t>Fifth level</a:t>
            </a:r>
          </a:p>
        </p:txBody>
      </p:sp>
      <p:sp>
        <p:nvSpPr>
          <p:cNvPr id="111" name="Content Placeholder 2">
            <a:extLst>
              <a:ext uri="{FF2B5EF4-FFF2-40B4-BE49-F238E27FC236}">
                <a16:creationId xmlns:a16="http://schemas.microsoft.com/office/drawing/2014/main" id="{478DFE7B-BCE3-B6FA-346E-2D1D09259E27}"/>
              </a:ext>
            </a:extLst>
          </p:cNvPr>
          <p:cNvSpPr>
            <a:spLocks noGrp="1"/>
          </p:cNvSpPr>
          <p:nvPr>
            <p:ph idx="13" hasCustomPrompt="1"/>
          </p:nvPr>
        </p:nvSpPr>
        <p:spPr>
          <a:xfrm>
            <a:off x="487449" y="3862707"/>
            <a:ext cx="2933007" cy="2973960"/>
          </a:xfrm>
        </p:spPr>
        <p:txBody>
          <a:bodyPr lIns="0" tIns="0" rIns="0" bIns="0">
            <a:noAutofit/>
          </a:bodyPr>
          <a:lstStyle>
            <a:lvl1pPr marL="0" indent="0">
              <a:buNone/>
              <a:defRPr lang="en-GB" sz="2700" b="0" i="0" kern="1200" cap="all" baseline="0" dirty="0">
                <a:solidFill>
                  <a:srgbClr val="000075"/>
                </a:solidFill>
                <a:latin typeface="NeueHaasGroteskDisp Pro Md" panose="020B0504020202020204" pitchFamily="34" charset="77"/>
                <a:ea typeface="+mj-ea"/>
                <a:cs typeface="+mj-cs"/>
              </a:defRPr>
            </a:lvl1pPr>
            <a:lvl2pPr marL="0" indent="0">
              <a:buFont typeface="Arial" panose="020B0604020202020204" pitchFamily="34" charset="0"/>
              <a:buNone/>
              <a:defRPr sz="1100" b="0" i="0" cap="all" baseline="0">
                <a:solidFill>
                  <a:schemeClr val="tx2"/>
                </a:solidFill>
                <a:latin typeface="NeueHaasGroteskDisp Pro Md" panose="020B0504020202020204" pitchFamily="34" charset="77"/>
              </a:defRPr>
            </a:lvl2pPr>
            <a:lvl3pPr>
              <a:defRPr>
                <a:solidFill>
                  <a:schemeClr val="tx2"/>
                </a:solidFill>
              </a:defRPr>
            </a:lvl3pPr>
            <a:lvl4pPr>
              <a:defRPr sz="877">
                <a:solidFill>
                  <a:schemeClr val="tx2"/>
                </a:solidFill>
              </a:defRPr>
            </a:lvl4pPr>
            <a:lvl5pPr>
              <a:defRPr>
                <a:solidFill>
                  <a:schemeClr val="tx2"/>
                </a:solidFill>
              </a:defRPr>
            </a:lvl5pPr>
          </a:lstStyle>
          <a:p>
            <a:pPr lvl="0"/>
            <a:r>
              <a:rPr lang="en-GB" dirty="0"/>
              <a:t>Title</a:t>
            </a:r>
          </a:p>
          <a:p>
            <a:pPr lvl="1"/>
            <a:r>
              <a:rPr lang="en-GB" dirty="0"/>
              <a:t>Second level</a:t>
            </a:r>
          </a:p>
        </p:txBody>
      </p:sp>
      <p:sp>
        <p:nvSpPr>
          <p:cNvPr id="3" name="Title 1">
            <a:extLst>
              <a:ext uri="{FF2B5EF4-FFF2-40B4-BE49-F238E27FC236}">
                <a16:creationId xmlns:a16="http://schemas.microsoft.com/office/drawing/2014/main" id="{BA64112C-F862-6D6A-A3A1-BCF6BD6ACE25}"/>
              </a:ext>
            </a:extLst>
          </p:cNvPr>
          <p:cNvSpPr>
            <a:spLocks noGrp="1"/>
          </p:cNvSpPr>
          <p:nvPr>
            <p:ph type="title" hasCustomPrompt="1"/>
          </p:nvPr>
        </p:nvSpPr>
        <p:spPr>
          <a:xfrm>
            <a:off x="463591" y="879874"/>
            <a:ext cx="9221689" cy="793384"/>
          </a:xfrm>
        </p:spPr>
        <p:txBody>
          <a:bodyPr lIns="0" tIns="0" rIns="0" bIns="0" anchor="b">
            <a:normAutofit/>
          </a:bodyPr>
          <a:lstStyle>
            <a:lvl1pPr>
              <a:defRPr sz="2700" b="0" i="0">
                <a:solidFill>
                  <a:srgbClr val="001074"/>
                </a:solidFill>
                <a:latin typeface="NeueHaasGroteskDisp Pro Md" panose="020B0604020202020204" pitchFamily="34" charset="77"/>
              </a:defRPr>
            </a:lvl1pPr>
          </a:lstStyle>
          <a:p>
            <a:r>
              <a:rPr lang="en-GB" dirty="0"/>
              <a:t>CLICK TO EDIT MASTER TITLE STYLE</a:t>
            </a:r>
          </a:p>
        </p:txBody>
      </p:sp>
      <p:pic>
        <p:nvPicPr>
          <p:cNvPr id="8" name="Graphic 7">
            <a:extLst>
              <a:ext uri="{FF2B5EF4-FFF2-40B4-BE49-F238E27FC236}">
                <a16:creationId xmlns:a16="http://schemas.microsoft.com/office/drawing/2014/main" id="{AE601F38-C720-B0C5-7D80-5BF30E9AE641}"/>
              </a:ext>
            </a:extLst>
          </p:cNvPr>
          <p:cNvPicPr>
            <a:picLocks/>
          </p:cNvPicPr>
          <p:nvPr userDrawn="1"/>
        </p:nvPicPr>
        <p:blipFill>
          <a:blip>
            <a:extLst>
              <a:ext uri="{96DAC541-7B7A-43D3-8B79-37D633B846F1}">
                <asvg:svgBlip xmlns:asvg="http://schemas.microsoft.com/office/drawing/2016/SVG/main" r:embed="rId2"/>
              </a:ext>
            </a:extLst>
          </a:blip>
          <a:srcRect/>
          <a:stretch/>
        </p:blipFill>
        <p:spPr>
          <a:xfrm>
            <a:off x="8881200" y="457200"/>
            <a:ext cx="1354680" cy="1354680"/>
          </a:xfrm>
          <a:prstGeom prst="rect">
            <a:avLst/>
          </a:prstGeom>
        </p:spPr>
      </p:pic>
      <p:grpSp>
        <p:nvGrpSpPr>
          <p:cNvPr id="10" name="object 3">
            <a:extLst>
              <a:ext uri="{FF2B5EF4-FFF2-40B4-BE49-F238E27FC236}">
                <a16:creationId xmlns:a16="http://schemas.microsoft.com/office/drawing/2014/main" id="{436C9342-4873-30AF-5D86-79B5B90486B3}"/>
              </a:ext>
            </a:extLst>
          </p:cNvPr>
          <p:cNvGrpSpPr/>
          <p:nvPr userDrawn="1"/>
        </p:nvGrpSpPr>
        <p:grpSpPr>
          <a:xfrm>
            <a:off x="4310841" y="2027988"/>
            <a:ext cx="5897245" cy="4130040"/>
            <a:chOff x="4310841" y="2027988"/>
            <a:chExt cx="5897245" cy="4130040"/>
          </a:xfrm>
        </p:grpSpPr>
        <p:sp>
          <p:nvSpPr>
            <p:cNvPr id="11" name="object 4">
              <a:extLst>
                <a:ext uri="{FF2B5EF4-FFF2-40B4-BE49-F238E27FC236}">
                  <a16:creationId xmlns:a16="http://schemas.microsoft.com/office/drawing/2014/main" id="{57DCEAA2-8C29-4799-AF94-E6422CAB1FF8}"/>
                </a:ext>
              </a:extLst>
            </p:cNvPr>
            <p:cNvSpPr/>
            <p:nvPr/>
          </p:nvSpPr>
          <p:spPr>
            <a:xfrm>
              <a:off x="7112064" y="3120835"/>
              <a:ext cx="1700530" cy="833119"/>
            </a:xfrm>
            <a:custGeom>
              <a:avLst/>
              <a:gdLst/>
              <a:ahLst/>
              <a:cxnLst/>
              <a:rect l="l" t="t" r="r" b="b"/>
              <a:pathLst>
                <a:path w="1700529" h="833120">
                  <a:moveTo>
                    <a:pt x="1700047" y="0"/>
                  </a:moveTo>
                  <a:lnTo>
                    <a:pt x="199453" y="397471"/>
                  </a:lnTo>
                  <a:lnTo>
                    <a:pt x="0" y="833094"/>
                  </a:lnTo>
                  <a:lnTo>
                    <a:pt x="1700047" y="453389"/>
                  </a:lnTo>
                  <a:lnTo>
                    <a:pt x="1700047" y="0"/>
                  </a:lnTo>
                  <a:close/>
                </a:path>
              </a:pathLst>
            </a:custGeom>
            <a:solidFill>
              <a:srgbClr val="FFFFFF"/>
            </a:solidFill>
          </p:spPr>
          <p:txBody>
            <a:bodyPr wrap="square" lIns="0" tIns="0" rIns="0" bIns="0" rtlCol="0"/>
            <a:lstStyle/>
            <a:p>
              <a:endParaRPr/>
            </a:p>
          </p:txBody>
        </p:sp>
        <p:sp>
          <p:nvSpPr>
            <p:cNvPr id="12" name="object 5">
              <a:extLst>
                <a:ext uri="{FF2B5EF4-FFF2-40B4-BE49-F238E27FC236}">
                  <a16:creationId xmlns:a16="http://schemas.microsoft.com/office/drawing/2014/main" id="{3390C9EA-C8BB-61F9-F0D1-193602A7B447}"/>
                </a:ext>
              </a:extLst>
            </p:cNvPr>
            <p:cNvSpPr/>
            <p:nvPr/>
          </p:nvSpPr>
          <p:spPr>
            <a:xfrm>
              <a:off x="7112064" y="3120835"/>
              <a:ext cx="1700530" cy="833119"/>
            </a:xfrm>
            <a:custGeom>
              <a:avLst/>
              <a:gdLst/>
              <a:ahLst/>
              <a:cxnLst/>
              <a:rect l="l" t="t" r="r" b="b"/>
              <a:pathLst>
                <a:path w="1700529" h="833120">
                  <a:moveTo>
                    <a:pt x="1700047" y="453389"/>
                  </a:moveTo>
                  <a:lnTo>
                    <a:pt x="0" y="833094"/>
                  </a:lnTo>
                  <a:lnTo>
                    <a:pt x="199453" y="397471"/>
                  </a:lnTo>
                  <a:lnTo>
                    <a:pt x="1700047" y="0"/>
                  </a:lnTo>
                  <a:lnTo>
                    <a:pt x="1700047" y="453389"/>
                  </a:lnTo>
                  <a:close/>
                </a:path>
              </a:pathLst>
            </a:custGeom>
            <a:ln w="14401">
              <a:solidFill>
                <a:srgbClr val="000075"/>
              </a:solidFill>
            </a:ln>
          </p:spPr>
          <p:txBody>
            <a:bodyPr wrap="square" lIns="0" tIns="0" rIns="0" bIns="0" rtlCol="0"/>
            <a:lstStyle/>
            <a:p>
              <a:endParaRPr/>
            </a:p>
          </p:txBody>
        </p:sp>
        <p:sp>
          <p:nvSpPr>
            <p:cNvPr id="13" name="object 6">
              <a:extLst>
                <a:ext uri="{FF2B5EF4-FFF2-40B4-BE49-F238E27FC236}">
                  <a16:creationId xmlns:a16="http://schemas.microsoft.com/office/drawing/2014/main" id="{A2C14D53-DD54-EE7F-1A8D-8988402D28E5}"/>
                </a:ext>
              </a:extLst>
            </p:cNvPr>
            <p:cNvSpPr/>
            <p:nvPr/>
          </p:nvSpPr>
          <p:spPr>
            <a:xfrm>
              <a:off x="7353047" y="3076902"/>
              <a:ext cx="1501140" cy="425450"/>
            </a:xfrm>
            <a:custGeom>
              <a:avLst/>
              <a:gdLst/>
              <a:ahLst/>
              <a:cxnLst/>
              <a:rect l="l" t="t" r="r" b="b"/>
              <a:pathLst>
                <a:path w="1501140" h="425450">
                  <a:moveTo>
                    <a:pt x="1500822" y="0"/>
                  </a:moveTo>
                  <a:lnTo>
                    <a:pt x="68643" y="387159"/>
                  </a:lnTo>
                  <a:lnTo>
                    <a:pt x="0" y="425323"/>
                  </a:lnTo>
                  <a:lnTo>
                    <a:pt x="1459064" y="43929"/>
                  </a:lnTo>
                  <a:lnTo>
                    <a:pt x="1500822" y="0"/>
                  </a:lnTo>
                  <a:close/>
                </a:path>
              </a:pathLst>
            </a:custGeom>
            <a:solidFill>
              <a:srgbClr val="FFFFFF"/>
            </a:solidFill>
          </p:spPr>
          <p:txBody>
            <a:bodyPr wrap="square" lIns="0" tIns="0" rIns="0" bIns="0" rtlCol="0"/>
            <a:lstStyle/>
            <a:p>
              <a:endParaRPr/>
            </a:p>
          </p:txBody>
        </p:sp>
        <p:sp>
          <p:nvSpPr>
            <p:cNvPr id="14" name="object 7">
              <a:extLst>
                <a:ext uri="{FF2B5EF4-FFF2-40B4-BE49-F238E27FC236}">
                  <a16:creationId xmlns:a16="http://schemas.microsoft.com/office/drawing/2014/main" id="{CE6FD7DD-F707-B7C0-0E45-787F77E902E1}"/>
                </a:ext>
              </a:extLst>
            </p:cNvPr>
            <p:cNvSpPr/>
            <p:nvPr/>
          </p:nvSpPr>
          <p:spPr>
            <a:xfrm>
              <a:off x="7353047" y="3076902"/>
              <a:ext cx="1501140" cy="425450"/>
            </a:xfrm>
            <a:custGeom>
              <a:avLst/>
              <a:gdLst/>
              <a:ahLst/>
              <a:cxnLst/>
              <a:rect l="l" t="t" r="r" b="b"/>
              <a:pathLst>
                <a:path w="1501140" h="425450">
                  <a:moveTo>
                    <a:pt x="1459064" y="43929"/>
                  </a:moveTo>
                  <a:lnTo>
                    <a:pt x="0" y="425323"/>
                  </a:lnTo>
                  <a:lnTo>
                    <a:pt x="68643" y="387159"/>
                  </a:lnTo>
                  <a:lnTo>
                    <a:pt x="1500822" y="0"/>
                  </a:lnTo>
                  <a:lnTo>
                    <a:pt x="1459064" y="43929"/>
                  </a:lnTo>
                  <a:close/>
                </a:path>
              </a:pathLst>
            </a:custGeom>
            <a:ln w="14401">
              <a:solidFill>
                <a:srgbClr val="000075"/>
              </a:solidFill>
            </a:ln>
          </p:spPr>
          <p:txBody>
            <a:bodyPr wrap="square" lIns="0" tIns="0" rIns="0" bIns="0" rtlCol="0"/>
            <a:lstStyle/>
            <a:p>
              <a:endParaRPr/>
            </a:p>
          </p:txBody>
        </p:sp>
        <p:sp>
          <p:nvSpPr>
            <p:cNvPr id="15" name="object 8">
              <a:extLst>
                <a:ext uri="{FF2B5EF4-FFF2-40B4-BE49-F238E27FC236}">
                  <a16:creationId xmlns:a16="http://schemas.microsoft.com/office/drawing/2014/main" id="{CD00A31F-B79C-EEDD-0056-8D2C728A7D25}"/>
                </a:ext>
              </a:extLst>
            </p:cNvPr>
            <p:cNvSpPr/>
            <p:nvPr/>
          </p:nvSpPr>
          <p:spPr>
            <a:xfrm>
              <a:off x="8812112" y="3067569"/>
              <a:ext cx="316230" cy="619125"/>
            </a:xfrm>
            <a:custGeom>
              <a:avLst/>
              <a:gdLst/>
              <a:ahLst/>
              <a:cxnLst/>
              <a:rect l="l" t="t" r="r" b="b"/>
              <a:pathLst>
                <a:path w="316229" h="619125">
                  <a:moveTo>
                    <a:pt x="79483" y="0"/>
                  </a:moveTo>
                  <a:lnTo>
                    <a:pt x="31110" y="15519"/>
                  </a:lnTo>
                  <a:lnTo>
                    <a:pt x="6723" y="40308"/>
                  </a:lnTo>
                  <a:lnTo>
                    <a:pt x="0" y="53262"/>
                  </a:lnTo>
                  <a:lnTo>
                    <a:pt x="0" y="506652"/>
                  </a:lnTo>
                  <a:lnTo>
                    <a:pt x="316103" y="618500"/>
                  </a:lnTo>
                  <a:lnTo>
                    <a:pt x="316103" y="184072"/>
                  </a:lnTo>
                  <a:lnTo>
                    <a:pt x="313635" y="121213"/>
                  </a:lnTo>
                  <a:lnTo>
                    <a:pt x="296360" y="82633"/>
                  </a:lnTo>
                  <a:lnTo>
                    <a:pt x="249473" y="52469"/>
                  </a:lnTo>
                  <a:lnTo>
                    <a:pt x="158165" y="14857"/>
                  </a:lnTo>
                  <a:lnTo>
                    <a:pt x="79483" y="0"/>
                  </a:lnTo>
                  <a:close/>
                </a:path>
              </a:pathLst>
            </a:custGeom>
            <a:solidFill>
              <a:srgbClr val="FFFFFF"/>
            </a:solidFill>
          </p:spPr>
          <p:txBody>
            <a:bodyPr wrap="square" lIns="0" tIns="0" rIns="0" bIns="0" rtlCol="0"/>
            <a:lstStyle/>
            <a:p>
              <a:endParaRPr/>
            </a:p>
          </p:txBody>
        </p:sp>
        <p:sp>
          <p:nvSpPr>
            <p:cNvPr id="16" name="object 9">
              <a:extLst>
                <a:ext uri="{FF2B5EF4-FFF2-40B4-BE49-F238E27FC236}">
                  <a16:creationId xmlns:a16="http://schemas.microsoft.com/office/drawing/2014/main" id="{068D4EED-B085-389A-42A8-42D5D3DFFACF}"/>
                </a:ext>
              </a:extLst>
            </p:cNvPr>
            <p:cNvSpPr/>
            <p:nvPr/>
          </p:nvSpPr>
          <p:spPr>
            <a:xfrm>
              <a:off x="8812112" y="3067569"/>
              <a:ext cx="316230" cy="619125"/>
            </a:xfrm>
            <a:custGeom>
              <a:avLst/>
              <a:gdLst/>
              <a:ahLst/>
              <a:cxnLst/>
              <a:rect l="l" t="t" r="r" b="b"/>
              <a:pathLst>
                <a:path w="316229" h="619125">
                  <a:moveTo>
                    <a:pt x="0" y="53262"/>
                  </a:moveTo>
                  <a:lnTo>
                    <a:pt x="0" y="506652"/>
                  </a:lnTo>
                  <a:lnTo>
                    <a:pt x="316103" y="618500"/>
                  </a:lnTo>
                  <a:lnTo>
                    <a:pt x="316103" y="184072"/>
                  </a:lnTo>
                  <a:lnTo>
                    <a:pt x="313635" y="121213"/>
                  </a:lnTo>
                  <a:lnTo>
                    <a:pt x="296360" y="82633"/>
                  </a:lnTo>
                  <a:lnTo>
                    <a:pt x="249473" y="52469"/>
                  </a:lnTo>
                  <a:lnTo>
                    <a:pt x="158165" y="14857"/>
                  </a:lnTo>
                  <a:lnTo>
                    <a:pt x="79483" y="0"/>
                  </a:lnTo>
                  <a:lnTo>
                    <a:pt x="31110" y="15519"/>
                  </a:lnTo>
                  <a:lnTo>
                    <a:pt x="6723" y="40308"/>
                  </a:lnTo>
                  <a:lnTo>
                    <a:pt x="0" y="53262"/>
                  </a:lnTo>
                  <a:close/>
                </a:path>
              </a:pathLst>
            </a:custGeom>
            <a:ln w="14401">
              <a:solidFill>
                <a:srgbClr val="000075"/>
              </a:solidFill>
            </a:ln>
          </p:spPr>
          <p:txBody>
            <a:bodyPr wrap="square" lIns="0" tIns="0" rIns="0" bIns="0" rtlCol="0"/>
            <a:lstStyle/>
            <a:p>
              <a:endParaRPr/>
            </a:p>
          </p:txBody>
        </p:sp>
        <p:sp>
          <p:nvSpPr>
            <p:cNvPr id="17" name="object 10">
              <a:extLst>
                <a:ext uri="{FF2B5EF4-FFF2-40B4-BE49-F238E27FC236}">
                  <a16:creationId xmlns:a16="http://schemas.microsoft.com/office/drawing/2014/main" id="{0B1A9071-D5AC-79FF-DAE3-5BA674C4E1D2}"/>
                </a:ext>
              </a:extLst>
            </p:cNvPr>
            <p:cNvSpPr/>
            <p:nvPr/>
          </p:nvSpPr>
          <p:spPr>
            <a:xfrm>
              <a:off x="7415451" y="3567991"/>
              <a:ext cx="1711325" cy="530225"/>
            </a:xfrm>
            <a:custGeom>
              <a:avLst/>
              <a:gdLst/>
              <a:ahLst/>
              <a:cxnLst/>
              <a:rect l="l" t="t" r="r" b="b"/>
              <a:pathLst>
                <a:path w="1711325" h="530225">
                  <a:moveTo>
                    <a:pt x="1379385" y="0"/>
                  </a:moveTo>
                  <a:lnTo>
                    <a:pt x="736587" y="147605"/>
                  </a:lnTo>
                  <a:lnTo>
                    <a:pt x="292992" y="249084"/>
                  </a:lnTo>
                  <a:lnTo>
                    <a:pt x="87845" y="295211"/>
                  </a:lnTo>
                  <a:lnTo>
                    <a:pt x="82015" y="298879"/>
                  </a:lnTo>
                  <a:lnTo>
                    <a:pt x="70921" y="324554"/>
                  </a:lnTo>
                  <a:lnTo>
                    <a:pt x="46328" y="394245"/>
                  </a:lnTo>
                  <a:lnTo>
                    <a:pt x="0" y="529958"/>
                  </a:lnTo>
                  <a:lnTo>
                    <a:pt x="1629714" y="209054"/>
                  </a:lnTo>
                  <a:lnTo>
                    <a:pt x="1645793" y="172326"/>
                  </a:lnTo>
                  <a:lnTo>
                    <a:pt x="1685645" y="156248"/>
                  </a:lnTo>
                  <a:lnTo>
                    <a:pt x="1685645" y="137045"/>
                  </a:lnTo>
                  <a:lnTo>
                    <a:pt x="1711083" y="113042"/>
                  </a:lnTo>
                  <a:lnTo>
                    <a:pt x="1628520" y="84480"/>
                  </a:lnTo>
                  <a:lnTo>
                    <a:pt x="1610995" y="44640"/>
                  </a:lnTo>
                  <a:lnTo>
                    <a:pt x="1527949" y="15836"/>
                  </a:lnTo>
                  <a:lnTo>
                    <a:pt x="1494345" y="44640"/>
                  </a:lnTo>
                  <a:lnTo>
                    <a:pt x="1379385" y="0"/>
                  </a:lnTo>
                  <a:close/>
                </a:path>
              </a:pathLst>
            </a:custGeom>
            <a:solidFill>
              <a:srgbClr val="000075"/>
            </a:solidFill>
          </p:spPr>
          <p:txBody>
            <a:bodyPr wrap="square" lIns="0" tIns="0" rIns="0" bIns="0" rtlCol="0"/>
            <a:lstStyle/>
            <a:p>
              <a:endParaRPr/>
            </a:p>
          </p:txBody>
        </p:sp>
        <p:sp>
          <p:nvSpPr>
            <p:cNvPr id="18" name="object 11">
              <a:extLst>
                <a:ext uri="{FF2B5EF4-FFF2-40B4-BE49-F238E27FC236}">
                  <a16:creationId xmlns:a16="http://schemas.microsoft.com/office/drawing/2014/main" id="{9C4345CF-576C-7790-B089-60FEA41BA644}"/>
                </a:ext>
              </a:extLst>
            </p:cNvPr>
            <p:cNvSpPr/>
            <p:nvPr/>
          </p:nvSpPr>
          <p:spPr>
            <a:xfrm>
              <a:off x="7415451" y="3567991"/>
              <a:ext cx="1711325" cy="530225"/>
            </a:xfrm>
            <a:custGeom>
              <a:avLst/>
              <a:gdLst/>
              <a:ahLst/>
              <a:cxnLst/>
              <a:rect l="l" t="t" r="r" b="b"/>
              <a:pathLst>
                <a:path w="1711325" h="530225">
                  <a:moveTo>
                    <a:pt x="1711083" y="113042"/>
                  </a:moveTo>
                  <a:lnTo>
                    <a:pt x="1685645" y="137045"/>
                  </a:lnTo>
                  <a:lnTo>
                    <a:pt x="1685645" y="156248"/>
                  </a:lnTo>
                  <a:lnTo>
                    <a:pt x="1645793" y="172326"/>
                  </a:lnTo>
                  <a:lnTo>
                    <a:pt x="1629714" y="209054"/>
                  </a:lnTo>
                  <a:lnTo>
                    <a:pt x="0" y="529958"/>
                  </a:lnTo>
                  <a:lnTo>
                    <a:pt x="46328" y="394245"/>
                  </a:lnTo>
                  <a:lnTo>
                    <a:pt x="70921" y="324554"/>
                  </a:lnTo>
                  <a:lnTo>
                    <a:pt x="82015" y="298879"/>
                  </a:lnTo>
                  <a:lnTo>
                    <a:pt x="87845" y="295211"/>
                  </a:lnTo>
                  <a:lnTo>
                    <a:pt x="292992" y="249084"/>
                  </a:lnTo>
                  <a:lnTo>
                    <a:pt x="736587" y="147605"/>
                  </a:lnTo>
                  <a:lnTo>
                    <a:pt x="1178696" y="46126"/>
                  </a:lnTo>
                  <a:lnTo>
                    <a:pt x="1379385" y="0"/>
                  </a:lnTo>
                  <a:lnTo>
                    <a:pt x="1494345" y="44640"/>
                  </a:lnTo>
                  <a:lnTo>
                    <a:pt x="1527949" y="15836"/>
                  </a:lnTo>
                  <a:lnTo>
                    <a:pt x="1610995" y="44640"/>
                  </a:lnTo>
                  <a:lnTo>
                    <a:pt x="1628520" y="84480"/>
                  </a:lnTo>
                  <a:lnTo>
                    <a:pt x="1711083" y="113042"/>
                  </a:lnTo>
                  <a:close/>
                </a:path>
              </a:pathLst>
            </a:custGeom>
            <a:ln w="14401">
              <a:solidFill>
                <a:srgbClr val="000075"/>
              </a:solidFill>
            </a:ln>
          </p:spPr>
          <p:txBody>
            <a:bodyPr wrap="square" lIns="0" tIns="0" rIns="0" bIns="0" rtlCol="0"/>
            <a:lstStyle/>
            <a:p>
              <a:endParaRPr/>
            </a:p>
          </p:txBody>
        </p:sp>
        <p:sp>
          <p:nvSpPr>
            <p:cNvPr id="19" name="object 12">
              <a:extLst>
                <a:ext uri="{FF2B5EF4-FFF2-40B4-BE49-F238E27FC236}">
                  <a16:creationId xmlns:a16="http://schemas.microsoft.com/office/drawing/2014/main" id="{D1A2E962-50EF-6B9C-02C4-D6AAD3096903}"/>
                </a:ext>
              </a:extLst>
            </p:cNvPr>
            <p:cNvSpPr/>
            <p:nvPr/>
          </p:nvSpPr>
          <p:spPr>
            <a:xfrm>
              <a:off x="8837559" y="3151074"/>
              <a:ext cx="66040" cy="271145"/>
            </a:xfrm>
            <a:custGeom>
              <a:avLst/>
              <a:gdLst/>
              <a:ahLst/>
              <a:cxnLst/>
              <a:rect l="l" t="t" r="r" b="b"/>
              <a:pathLst>
                <a:path w="66040" h="271145">
                  <a:moveTo>
                    <a:pt x="0" y="0"/>
                  </a:moveTo>
                  <a:lnTo>
                    <a:pt x="0" y="247459"/>
                  </a:lnTo>
                  <a:lnTo>
                    <a:pt x="15112" y="254419"/>
                  </a:lnTo>
                  <a:lnTo>
                    <a:pt x="65519" y="270979"/>
                  </a:lnTo>
                  <a:lnTo>
                    <a:pt x="65519" y="28803"/>
                  </a:lnTo>
                  <a:lnTo>
                    <a:pt x="0" y="0"/>
                  </a:lnTo>
                  <a:close/>
                </a:path>
              </a:pathLst>
            </a:custGeom>
            <a:solidFill>
              <a:srgbClr val="000075"/>
            </a:solidFill>
          </p:spPr>
          <p:txBody>
            <a:bodyPr wrap="square" lIns="0" tIns="0" rIns="0" bIns="0" rtlCol="0"/>
            <a:lstStyle/>
            <a:p>
              <a:endParaRPr/>
            </a:p>
          </p:txBody>
        </p:sp>
        <p:sp>
          <p:nvSpPr>
            <p:cNvPr id="20" name="object 13">
              <a:extLst>
                <a:ext uri="{FF2B5EF4-FFF2-40B4-BE49-F238E27FC236}">
                  <a16:creationId xmlns:a16="http://schemas.microsoft.com/office/drawing/2014/main" id="{D3A1EF4F-83EA-9283-2D54-84A3AC531D30}"/>
                </a:ext>
              </a:extLst>
            </p:cNvPr>
            <p:cNvSpPr/>
            <p:nvPr/>
          </p:nvSpPr>
          <p:spPr>
            <a:xfrm>
              <a:off x="8837559" y="3151074"/>
              <a:ext cx="66040" cy="271145"/>
            </a:xfrm>
            <a:custGeom>
              <a:avLst/>
              <a:gdLst/>
              <a:ahLst/>
              <a:cxnLst/>
              <a:rect l="l" t="t" r="r" b="b"/>
              <a:pathLst>
                <a:path w="66040" h="271145">
                  <a:moveTo>
                    <a:pt x="65519" y="270979"/>
                  </a:moveTo>
                  <a:lnTo>
                    <a:pt x="65519" y="28803"/>
                  </a:lnTo>
                  <a:lnTo>
                    <a:pt x="0" y="0"/>
                  </a:lnTo>
                  <a:lnTo>
                    <a:pt x="0" y="247459"/>
                  </a:lnTo>
                  <a:lnTo>
                    <a:pt x="15112" y="254419"/>
                  </a:lnTo>
                  <a:lnTo>
                    <a:pt x="65519" y="270979"/>
                  </a:lnTo>
                  <a:close/>
                </a:path>
              </a:pathLst>
            </a:custGeom>
            <a:ln w="14401">
              <a:solidFill>
                <a:srgbClr val="000075"/>
              </a:solidFill>
            </a:ln>
          </p:spPr>
          <p:txBody>
            <a:bodyPr wrap="square" lIns="0" tIns="0" rIns="0" bIns="0" rtlCol="0"/>
            <a:lstStyle/>
            <a:p>
              <a:endParaRPr/>
            </a:p>
          </p:txBody>
        </p:sp>
        <p:sp>
          <p:nvSpPr>
            <p:cNvPr id="21" name="object 14">
              <a:extLst>
                <a:ext uri="{FF2B5EF4-FFF2-40B4-BE49-F238E27FC236}">
                  <a16:creationId xmlns:a16="http://schemas.microsoft.com/office/drawing/2014/main" id="{F4E863A6-CA4D-D386-2A04-2A0C1B64BAB4}"/>
                </a:ext>
              </a:extLst>
            </p:cNvPr>
            <p:cNvSpPr/>
            <p:nvPr/>
          </p:nvSpPr>
          <p:spPr>
            <a:xfrm>
              <a:off x="9025252" y="3225244"/>
              <a:ext cx="66040" cy="258445"/>
            </a:xfrm>
            <a:custGeom>
              <a:avLst/>
              <a:gdLst/>
              <a:ahLst/>
              <a:cxnLst/>
              <a:rect l="l" t="t" r="r" b="b"/>
              <a:pathLst>
                <a:path w="66040" h="258445">
                  <a:moveTo>
                    <a:pt x="0" y="0"/>
                  </a:moveTo>
                  <a:lnTo>
                    <a:pt x="0" y="236651"/>
                  </a:lnTo>
                  <a:lnTo>
                    <a:pt x="65519" y="258254"/>
                  </a:lnTo>
                  <a:lnTo>
                    <a:pt x="65519" y="28803"/>
                  </a:lnTo>
                  <a:lnTo>
                    <a:pt x="0" y="0"/>
                  </a:lnTo>
                  <a:close/>
                </a:path>
              </a:pathLst>
            </a:custGeom>
            <a:solidFill>
              <a:srgbClr val="000075"/>
            </a:solidFill>
          </p:spPr>
          <p:txBody>
            <a:bodyPr wrap="square" lIns="0" tIns="0" rIns="0" bIns="0" rtlCol="0"/>
            <a:lstStyle/>
            <a:p>
              <a:endParaRPr/>
            </a:p>
          </p:txBody>
        </p:sp>
        <p:sp>
          <p:nvSpPr>
            <p:cNvPr id="22" name="object 15">
              <a:extLst>
                <a:ext uri="{FF2B5EF4-FFF2-40B4-BE49-F238E27FC236}">
                  <a16:creationId xmlns:a16="http://schemas.microsoft.com/office/drawing/2014/main" id="{04C4B04B-516E-9D87-2053-DE7F06BCBC6A}"/>
                </a:ext>
              </a:extLst>
            </p:cNvPr>
            <p:cNvSpPr/>
            <p:nvPr/>
          </p:nvSpPr>
          <p:spPr>
            <a:xfrm>
              <a:off x="9025252" y="3225244"/>
              <a:ext cx="66040" cy="258445"/>
            </a:xfrm>
            <a:custGeom>
              <a:avLst/>
              <a:gdLst/>
              <a:ahLst/>
              <a:cxnLst/>
              <a:rect l="l" t="t" r="r" b="b"/>
              <a:pathLst>
                <a:path w="66040" h="258445">
                  <a:moveTo>
                    <a:pt x="65519" y="258254"/>
                  </a:moveTo>
                  <a:lnTo>
                    <a:pt x="65519" y="28803"/>
                  </a:lnTo>
                  <a:lnTo>
                    <a:pt x="0" y="0"/>
                  </a:lnTo>
                  <a:lnTo>
                    <a:pt x="0" y="236651"/>
                  </a:lnTo>
                  <a:lnTo>
                    <a:pt x="65519" y="258254"/>
                  </a:lnTo>
                  <a:close/>
                </a:path>
              </a:pathLst>
            </a:custGeom>
            <a:ln w="14401">
              <a:solidFill>
                <a:srgbClr val="000075"/>
              </a:solidFill>
            </a:ln>
          </p:spPr>
          <p:txBody>
            <a:bodyPr wrap="square" lIns="0" tIns="0" rIns="0" bIns="0" rtlCol="0"/>
            <a:lstStyle/>
            <a:p>
              <a:endParaRPr/>
            </a:p>
          </p:txBody>
        </p:sp>
        <p:sp>
          <p:nvSpPr>
            <p:cNvPr id="23" name="object 16">
              <a:extLst>
                <a:ext uri="{FF2B5EF4-FFF2-40B4-BE49-F238E27FC236}">
                  <a16:creationId xmlns:a16="http://schemas.microsoft.com/office/drawing/2014/main" id="{BC947627-2066-C12A-3ABF-4CA17289A7CD}"/>
                </a:ext>
              </a:extLst>
            </p:cNvPr>
            <p:cNvSpPr/>
            <p:nvPr/>
          </p:nvSpPr>
          <p:spPr>
            <a:xfrm>
              <a:off x="8918196" y="3182270"/>
              <a:ext cx="91440" cy="274955"/>
            </a:xfrm>
            <a:custGeom>
              <a:avLst/>
              <a:gdLst/>
              <a:ahLst/>
              <a:cxnLst/>
              <a:rect l="l" t="t" r="r" b="b"/>
              <a:pathLst>
                <a:path w="91440" h="274954">
                  <a:moveTo>
                    <a:pt x="0" y="0"/>
                  </a:moveTo>
                  <a:lnTo>
                    <a:pt x="0" y="244589"/>
                  </a:lnTo>
                  <a:lnTo>
                    <a:pt x="90970" y="274586"/>
                  </a:lnTo>
                  <a:lnTo>
                    <a:pt x="90970" y="41528"/>
                  </a:lnTo>
                  <a:lnTo>
                    <a:pt x="65532" y="30251"/>
                  </a:lnTo>
                  <a:lnTo>
                    <a:pt x="65532" y="28562"/>
                  </a:lnTo>
                  <a:lnTo>
                    <a:pt x="0" y="0"/>
                  </a:lnTo>
                  <a:close/>
                </a:path>
              </a:pathLst>
            </a:custGeom>
            <a:solidFill>
              <a:srgbClr val="000075"/>
            </a:solidFill>
          </p:spPr>
          <p:txBody>
            <a:bodyPr wrap="square" lIns="0" tIns="0" rIns="0" bIns="0" rtlCol="0"/>
            <a:lstStyle/>
            <a:p>
              <a:endParaRPr/>
            </a:p>
          </p:txBody>
        </p:sp>
        <p:sp>
          <p:nvSpPr>
            <p:cNvPr id="24" name="object 17">
              <a:extLst>
                <a:ext uri="{FF2B5EF4-FFF2-40B4-BE49-F238E27FC236}">
                  <a16:creationId xmlns:a16="http://schemas.microsoft.com/office/drawing/2014/main" id="{6C3100DA-5697-EA73-EAA9-504E7DA39FD5}"/>
                </a:ext>
              </a:extLst>
            </p:cNvPr>
            <p:cNvSpPr/>
            <p:nvPr/>
          </p:nvSpPr>
          <p:spPr>
            <a:xfrm>
              <a:off x="8918196" y="3182270"/>
              <a:ext cx="91440" cy="274955"/>
            </a:xfrm>
            <a:custGeom>
              <a:avLst/>
              <a:gdLst/>
              <a:ahLst/>
              <a:cxnLst/>
              <a:rect l="l" t="t" r="r" b="b"/>
              <a:pathLst>
                <a:path w="91440" h="274954">
                  <a:moveTo>
                    <a:pt x="90970" y="274586"/>
                  </a:moveTo>
                  <a:lnTo>
                    <a:pt x="90970" y="41528"/>
                  </a:lnTo>
                  <a:lnTo>
                    <a:pt x="65532" y="30251"/>
                  </a:lnTo>
                  <a:lnTo>
                    <a:pt x="65532" y="28562"/>
                  </a:lnTo>
                  <a:lnTo>
                    <a:pt x="0" y="0"/>
                  </a:lnTo>
                  <a:lnTo>
                    <a:pt x="0" y="244589"/>
                  </a:lnTo>
                  <a:lnTo>
                    <a:pt x="90970" y="274586"/>
                  </a:lnTo>
                  <a:close/>
                </a:path>
              </a:pathLst>
            </a:custGeom>
            <a:ln w="14401">
              <a:solidFill>
                <a:srgbClr val="000075"/>
              </a:solidFill>
            </a:ln>
          </p:spPr>
          <p:txBody>
            <a:bodyPr wrap="square" lIns="0" tIns="0" rIns="0" bIns="0" rtlCol="0"/>
            <a:lstStyle/>
            <a:p>
              <a:endParaRPr/>
            </a:p>
          </p:txBody>
        </p:sp>
        <p:pic>
          <p:nvPicPr>
            <p:cNvPr id="25" name="object 18">
              <a:extLst>
                <a:ext uri="{FF2B5EF4-FFF2-40B4-BE49-F238E27FC236}">
                  <a16:creationId xmlns:a16="http://schemas.microsoft.com/office/drawing/2014/main" id="{26C1FEAB-B28E-CA3D-39BA-8FF8FB48C9A7}"/>
                </a:ext>
              </a:extLst>
            </p:cNvPr>
            <p:cNvPicPr/>
            <p:nvPr/>
          </p:nvPicPr>
          <p:blipFill>
            <a:blip r:embed="rId3" cstate="print"/>
            <a:stretch>
              <a:fillRect/>
            </a:stretch>
          </p:blipFill>
          <p:spPr>
            <a:xfrm>
              <a:off x="8450650" y="3242760"/>
              <a:ext cx="143522" cy="186499"/>
            </a:xfrm>
            <a:prstGeom prst="rect">
              <a:avLst/>
            </a:prstGeom>
          </p:spPr>
        </p:pic>
        <p:sp>
          <p:nvSpPr>
            <p:cNvPr id="26" name="object 19">
              <a:extLst>
                <a:ext uri="{FF2B5EF4-FFF2-40B4-BE49-F238E27FC236}">
                  <a16:creationId xmlns:a16="http://schemas.microsoft.com/office/drawing/2014/main" id="{949A2864-D3CD-B1ED-8A9A-DB370D4E3452}"/>
                </a:ext>
              </a:extLst>
            </p:cNvPr>
            <p:cNvSpPr/>
            <p:nvPr/>
          </p:nvSpPr>
          <p:spPr>
            <a:xfrm>
              <a:off x="8425924" y="3214913"/>
              <a:ext cx="200025" cy="450850"/>
            </a:xfrm>
            <a:custGeom>
              <a:avLst/>
              <a:gdLst/>
              <a:ahLst/>
              <a:cxnLst/>
              <a:rect l="l" t="t" r="r" b="b"/>
              <a:pathLst>
                <a:path w="200025" h="450850">
                  <a:moveTo>
                    <a:pt x="199453" y="426758"/>
                  </a:moveTo>
                  <a:lnTo>
                    <a:pt x="199453" y="0"/>
                  </a:lnTo>
                  <a:lnTo>
                    <a:pt x="6235" y="51130"/>
                  </a:lnTo>
                  <a:lnTo>
                    <a:pt x="0" y="450761"/>
                  </a:lnTo>
                </a:path>
              </a:pathLst>
            </a:custGeom>
            <a:ln w="14401">
              <a:solidFill>
                <a:srgbClr val="000075"/>
              </a:solidFill>
            </a:ln>
          </p:spPr>
          <p:txBody>
            <a:bodyPr wrap="square" lIns="0" tIns="0" rIns="0" bIns="0" rtlCol="0"/>
            <a:lstStyle/>
            <a:p>
              <a:endParaRPr/>
            </a:p>
          </p:txBody>
        </p:sp>
        <p:sp>
          <p:nvSpPr>
            <p:cNvPr id="27" name="object 20">
              <a:extLst>
                <a:ext uri="{FF2B5EF4-FFF2-40B4-BE49-F238E27FC236}">
                  <a16:creationId xmlns:a16="http://schemas.microsoft.com/office/drawing/2014/main" id="{7ED277FE-E63B-C24B-E5DD-656BE25B45B5}"/>
                </a:ext>
              </a:extLst>
            </p:cNvPr>
            <p:cNvSpPr/>
            <p:nvPr/>
          </p:nvSpPr>
          <p:spPr>
            <a:xfrm>
              <a:off x="8093744" y="3286445"/>
              <a:ext cx="289560" cy="190500"/>
            </a:xfrm>
            <a:custGeom>
              <a:avLst/>
              <a:gdLst/>
              <a:ahLst/>
              <a:cxnLst/>
              <a:rect l="l" t="t" r="r" b="b"/>
              <a:pathLst>
                <a:path w="289559" h="190500">
                  <a:moveTo>
                    <a:pt x="288975" y="0"/>
                  </a:moveTo>
                  <a:lnTo>
                    <a:pt x="0" y="67919"/>
                  </a:lnTo>
                  <a:lnTo>
                    <a:pt x="0" y="190334"/>
                  </a:lnTo>
                  <a:lnTo>
                    <a:pt x="281533" y="131292"/>
                  </a:lnTo>
                  <a:lnTo>
                    <a:pt x="288975" y="0"/>
                  </a:lnTo>
                  <a:close/>
                </a:path>
              </a:pathLst>
            </a:custGeom>
            <a:solidFill>
              <a:srgbClr val="000075"/>
            </a:solidFill>
          </p:spPr>
          <p:txBody>
            <a:bodyPr wrap="square" lIns="0" tIns="0" rIns="0" bIns="0" rtlCol="0"/>
            <a:lstStyle/>
            <a:p>
              <a:endParaRPr/>
            </a:p>
          </p:txBody>
        </p:sp>
        <p:sp>
          <p:nvSpPr>
            <p:cNvPr id="28" name="object 21">
              <a:extLst>
                <a:ext uri="{FF2B5EF4-FFF2-40B4-BE49-F238E27FC236}">
                  <a16:creationId xmlns:a16="http://schemas.microsoft.com/office/drawing/2014/main" id="{F518B44F-E67E-91E9-D29A-B786F8FEC2CF}"/>
                </a:ext>
              </a:extLst>
            </p:cNvPr>
            <p:cNvSpPr/>
            <p:nvPr/>
          </p:nvSpPr>
          <p:spPr>
            <a:xfrm>
              <a:off x="8093744" y="3286445"/>
              <a:ext cx="289560" cy="190500"/>
            </a:xfrm>
            <a:custGeom>
              <a:avLst/>
              <a:gdLst/>
              <a:ahLst/>
              <a:cxnLst/>
              <a:rect l="l" t="t" r="r" b="b"/>
              <a:pathLst>
                <a:path w="289559" h="190500">
                  <a:moveTo>
                    <a:pt x="288975" y="0"/>
                  </a:moveTo>
                  <a:lnTo>
                    <a:pt x="0" y="67919"/>
                  </a:lnTo>
                  <a:lnTo>
                    <a:pt x="0" y="190334"/>
                  </a:lnTo>
                  <a:lnTo>
                    <a:pt x="281533" y="131292"/>
                  </a:lnTo>
                  <a:lnTo>
                    <a:pt x="288975" y="0"/>
                  </a:lnTo>
                  <a:close/>
                </a:path>
              </a:pathLst>
            </a:custGeom>
            <a:ln w="14401">
              <a:solidFill>
                <a:srgbClr val="000075"/>
              </a:solidFill>
            </a:ln>
          </p:spPr>
          <p:txBody>
            <a:bodyPr wrap="square" lIns="0" tIns="0" rIns="0" bIns="0" rtlCol="0"/>
            <a:lstStyle/>
            <a:p>
              <a:endParaRPr/>
            </a:p>
          </p:txBody>
        </p:sp>
        <p:sp>
          <p:nvSpPr>
            <p:cNvPr id="29" name="object 22">
              <a:extLst>
                <a:ext uri="{FF2B5EF4-FFF2-40B4-BE49-F238E27FC236}">
                  <a16:creationId xmlns:a16="http://schemas.microsoft.com/office/drawing/2014/main" id="{16ADFE9A-4586-0F30-85BF-73F83581AE58}"/>
                </a:ext>
              </a:extLst>
            </p:cNvPr>
            <p:cNvSpPr/>
            <p:nvPr/>
          </p:nvSpPr>
          <p:spPr>
            <a:xfrm>
              <a:off x="7684273" y="3388452"/>
              <a:ext cx="289560" cy="190500"/>
            </a:xfrm>
            <a:custGeom>
              <a:avLst/>
              <a:gdLst/>
              <a:ahLst/>
              <a:cxnLst/>
              <a:rect l="l" t="t" r="r" b="b"/>
              <a:pathLst>
                <a:path w="289559" h="190500">
                  <a:moveTo>
                    <a:pt x="288975" y="0"/>
                  </a:moveTo>
                  <a:lnTo>
                    <a:pt x="0" y="67678"/>
                  </a:lnTo>
                  <a:lnTo>
                    <a:pt x="0" y="190093"/>
                  </a:lnTo>
                  <a:lnTo>
                    <a:pt x="281533" y="131051"/>
                  </a:lnTo>
                  <a:lnTo>
                    <a:pt x="288975" y="0"/>
                  </a:lnTo>
                  <a:close/>
                </a:path>
              </a:pathLst>
            </a:custGeom>
            <a:solidFill>
              <a:srgbClr val="000075"/>
            </a:solidFill>
          </p:spPr>
          <p:txBody>
            <a:bodyPr wrap="square" lIns="0" tIns="0" rIns="0" bIns="0" rtlCol="0"/>
            <a:lstStyle/>
            <a:p>
              <a:endParaRPr/>
            </a:p>
          </p:txBody>
        </p:sp>
        <p:sp>
          <p:nvSpPr>
            <p:cNvPr id="30" name="object 23">
              <a:extLst>
                <a:ext uri="{FF2B5EF4-FFF2-40B4-BE49-F238E27FC236}">
                  <a16:creationId xmlns:a16="http://schemas.microsoft.com/office/drawing/2014/main" id="{B8DFD247-9EC8-C3FA-7F1D-AD42023D4B75}"/>
                </a:ext>
              </a:extLst>
            </p:cNvPr>
            <p:cNvSpPr/>
            <p:nvPr/>
          </p:nvSpPr>
          <p:spPr>
            <a:xfrm>
              <a:off x="7684273" y="3388452"/>
              <a:ext cx="289560" cy="190500"/>
            </a:xfrm>
            <a:custGeom>
              <a:avLst/>
              <a:gdLst/>
              <a:ahLst/>
              <a:cxnLst/>
              <a:rect l="l" t="t" r="r" b="b"/>
              <a:pathLst>
                <a:path w="289559" h="190500">
                  <a:moveTo>
                    <a:pt x="288975" y="0"/>
                  </a:moveTo>
                  <a:lnTo>
                    <a:pt x="0" y="67678"/>
                  </a:lnTo>
                  <a:lnTo>
                    <a:pt x="0" y="190093"/>
                  </a:lnTo>
                  <a:lnTo>
                    <a:pt x="281533" y="131051"/>
                  </a:lnTo>
                  <a:lnTo>
                    <a:pt x="288975" y="0"/>
                  </a:lnTo>
                  <a:close/>
                </a:path>
              </a:pathLst>
            </a:custGeom>
            <a:ln w="14401">
              <a:solidFill>
                <a:srgbClr val="000075"/>
              </a:solidFill>
            </a:ln>
          </p:spPr>
          <p:txBody>
            <a:bodyPr wrap="square" lIns="0" tIns="0" rIns="0" bIns="0" rtlCol="0"/>
            <a:lstStyle/>
            <a:p>
              <a:endParaRPr/>
            </a:p>
          </p:txBody>
        </p:sp>
        <p:sp>
          <p:nvSpPr>
            <p:cNvPr id="31" name="object 24">
              <a:extLst>
                <a:ext uri="{FF2B5EF4-FFF2-40B4-BE49-F238E27FC236}">
                  <a16:creationId xmlns:a16="http://schemas.microsoft.com/office/drawing/2014/main" id="{581BEAD9-DC10-9990-04C9-23D8257DBE45}"/>
                </a:ext>
              </a:extLst>
            </p:cNvPr>
            <p:cNvSpPr/>
            <p:nvPr/>
          </p:nvSpPr>
          <p:spPr>
            <a:xfrm>
              <a:off x="6619438" y="2883218"/>
              <a:ext cx="1241425" cy="729615"/>
            </a:xfrm>
            <a:custGeom>
              <a:avLst/>
              <a:gdLst/>
              <a:ahLst/>
              <a:cxnLst/>
              <a:rect l="l" t="t" r="r" b="b"/>
              <a:pathLst>
                <a:path w="1241425" h="729614">
                  <a:moveTo>
                    <a:pt x="0" y="331190"/>
                  </a:moveTo>
                  <a:lnTo>
                    <a:pt x="1241005" y="0"/>
                  </a:lnTo>
                  <a:lnTo>
                    <a:pt x="1241005" y="453389"/>
                  </a:lnTo>
                  <a:lnTo>
                    <a:pt x="0" y="729614"/>
                  </a:lnTo>
                </a:path>
              </a:pathLst>
            </a:custGeom>
            <a:ln w="14401">
              <a:solidFill>
                <a:srgbClr val="000075"/>
              </a:solidFill>
            </a:ln>
          </p:spPr>
          <p:txBody>
            <a:bodyPr wrap="square" lIns="0" tIns="0" rIns="0" bIns="0" rtlCol="0"/>
            <a:lstStyle/>
            <a:p>
              <a:endParaRPr/>
            </a:p>
          </p:txBody>
        </p:sp>
        <p:sp>
          <p:nvSpPr>
            <p:cNvPr id="32" name="object 25">
              <a:extLst>
                <a:ext uri="{FF2B5EF4-FFF2-40B4-BE49-F238E27FC236}">
                  <a16:creationId xmlns:a16="http://schemas.microsoft.com/office/drawing/2014/main" id="{3382AD79-E27E-DB6F-45A3-07B44B705E0D}"/>
                </a:ext>
              </a:extLst>
            </p:cNvPr>
            <p:cNvSpPr/>
            <p:nvPr/>
          </p:nvSpPr>
          <p:spPr>
            <a:xfrm>
              <a:off x="6619791" y="2839526"/>
              <a:ext cx="1282700" cy="375285"/>
            </a:xfrm>
            <a:custGeom>
              <a:avLst/>
              <a:gdLst/>
              <a:ahLst/>
              <a:cxnLst/>
              <a:rect l="l" t="t" r="r" b="b"/>
              <a:pathLst>
                <a:path w="1282700" h="375285">
                  <a:moveTo>
                    <a:pt x="1282407" y="0"/>
                  </a:moveTo>
                  <a:lnTo>
                    <a:pt x="68643" y="336511"/>
                  </a:lnTo>
                  <a:lnTo>
                    <a:pt x="0" y="374916"/>
                  </a:lnTo>
                  <a:lnTo>
                    <a:pt x="1240650" y="43687"/>
                  </a:lnTo>
                  <a:lnTo>
                    <a:pt x="1282407" y="0"/>
                  </a:lnTo>
                  <a:close/>
                </a:path>
              </a:pathLst>
            </a:custGeom>
            <a:solidFill>
              <a:srgbClr val="FFFFFF"/>
            </a:solidFill>
          </p:spPr>
          <p:txBody>
            <a:bodyPr wrap="square" lIns="0" tIns="0" rIns="0" bIns="0" rtlCol="0"/>
            <a:lstStyle/>
            <a:p>
              <a:endParaRPr/>
            </a:p>
          </p:txBody>
        </p:sp>
        <p:sp>
          <p:nvSpPr>
            <p:cNvPr id="33" name="object 26">
              <a:extLst>
                <a:ext uri="{FF2B5EF4-FFF2-40B4-BE49-F238E27FC236}">
                  <a16:creationId xmlns:a16="http://schemas.microsoft.com/office/drawing/2014/main" id="{19293F99-01FA-A701-0BAF-3427D09CAEFD}"/>
                </a:ext>
              </a:extLst>
            </p:cNvPr>
            <p:cNvSpPr/>
            <p:nvPr/>
          </p:nvSpPr>
          <p:spPr>
            <a:xfrm>
              <a:off x="6619791" y="2839526"/>
              <a:ext cx="1282700" cy="375285"/>
            </a:xfrm>
            <a:custGeom>
              <a:avLst/>
              <a:gdLst/>
              <a:ahLst/>
              <a:cxnLst/>
              <a:rect l="l" t="t" r="r" b="b"/>
              <a:pathLst>
                <a:path w="1282700" h="375285">
                  <a:moveTo>
                    <a:pt x="1240650" y="43687"/>
                  </a:moveTo>
                  <a:lnTo>
                    <a:pt x="0" y="374916"/>
                  </a:lnTo>
                  <a:lnTo>
                    <a:pt x="68643" y="336511"/>
                  </a:lnTo>
                  <a:lnTo>
                    <a:pt x="1282407" y="0"/>
                  </a:lnTo>
                  <a:lnTo>
                    <a:pt x="1240650" y="43687"/>
                  </a:lnTo>
                  <a:close/>
                </a:path>
              </a:pathLst>
            </a:custGeom>
            <a:ln w="14401">
              <a:solidFill>
                <a:srgbClr val="000075"/>
              </a:solidFill>
            </a:ln>
          </p:spPr>
          <p:txBody>
            <a:bodyPr wrap="square" lIns="0" tIns="0" rIns="0" bIns="0" rtlCol="0"/>
            <a:lstStyle/>
            <a:p>
              <a:endParaRPr/>
            </a:p>
          </p:txBody>
        </p:sp>
        <p:sp>
          <p:nvSpPr>
            <p:cNvPr id="34" name="object 27">
              <a:extLst>
                <a:ext uri="{FF2B5EF4-FFF2-40B4-BE49-F238E27FC236}">
                  <a16:creationId xmlns:a16="http://schemas.microsoft.com/office/drawing/2014/main" id="{03A4E540-7AC3-765C-9898-702884404B70}"/>
                </a:ext>
              </a:extLst>
            </p:cNvPr>
            <p:cNvSpPr/>
            <p:nvPr/>
          </p:nvSpPr>
          <p:spPr>
            <a:xfrm>
              <a:off x="7860441" y="2830156"/>
              <a:ext cx="316230" cy="618490"/>
            </a:xfrm>
            <a:custGeom>
              <a:avLst/>
              <a:gdLst/>
              <a:ahLst/>
              <a:cxnLst/>
              <a:rect l="l" t="t" r="r" b="b"/>
              <a:pathLst>
                <a:path w="316229" h="618489">
                  <a:moveTo>
                    <a:pt x="79483" y="0"/>
                  </a:moveTo>
                  <a:lnTo>
                    <a:pt x="31110" y="15436"/>
                  </a:lnTo>
                  <a:lnTo>
                    <a:pt x="6723" y="40142"/>
                  </a:lnTo>
                  <a:lnTo>
                    <a:pt x="0" y="53058"/>
                  </a:lnTo>
                  <a:lnTo>
                    <a:pt x="0" y="506448"/>
                  </a:lnTo>
                  <a:lnTo>
                    <a:pt x="316103" y="618297"/>
                  </a:lnTo>
                  <a:lnTo>
                    <a:pt x="316103" y="184109"/>
                  </a:lnTo>
                  <a:lnTo>
                    <a:pt x="313635" y="121251"/>
                  </a:lnTo>
                  <a:lnTo>
                    <a:pt x="296360" y="82671"/>
                  </a:lnTo>
                  <a:lnTo>
                    <a:pt x="249473" y="52507"/>
                  </a:lnTo>
                  <a:lnTo>
                    <a:pt x="158165" y="14894"/>
                  </a:lnTo>
                  <a:lnTo>
                    <a:pt x="79483" y="0"/>
                  </a:lnTo>
                  <a:close/>
                </a:path>
              </a:pathLst>
            </a:custGeom>
            <a:solidFill>
              <a:srgbClr val="FFFFFF"/>
            </a:solidFill>
          </p:spPr>
          <p:txBody>
            <a:bodyPr wrap="square" lIns="0" tIns="0" rIns="0" bIns="0" rtlCol="0"/>
            <a:lstStyle/>
            <a:p>
              <a:endParaRPr/>
            </a:p>
          </p:txBody>
        </p:sp>
        <p:sp>
          <p:nvSpPr>
            <p:cNvPr id="35" name="object 28">
              <a:extLst>
                <a:ext uri="{FF2B5EF4-FFF2-40B4-BE49-F238E27FC236}">
                  <a16:creationId xmlns:a16="http://schemas.microsoft.com/office/drawing/2014/main" id="{0A265AB7-6C08-4D38-EF7F-7EC26A9B5FFD}"/>
                </a:ext>
              </a:extLst>
            </p:cNvPr>
            <p:cNvSpPr/>
            <p:nvPr/>
          </p:nvSpPr>
          <p:spPr>
            <a:xfrm>
              <a:off x="7860441" y="2830156"/>
              <a:ext cx="316230" cy="618490"/>
            </a:xfrm>
            <a:custGeom>
              <a:avLst/>
              <a:gdLst/>
              <a:ahLst/>
              <a:cxnLst/>
              <a:rect l="l" t="t" r="r" b="b"/>
              <a:pathLst>
                <a:path w="316229" h="618489">
                  <a:moveTo>
                    <a:pt x="0" y="53058"/>
                  </a:moveTo>
                  <a:lnTo>
                    <a:pt x="0" y="506448"/>
                  </a:lnTo>
                  <a:lnTo>
                    <a:pt x="316103" y="618297"/>
                  </a:lnTo>
                  <a:lnTo>
                    <a:pt x="316103" y="184109"/>
                  </a:lnTo>
                  <a:lnTo>
                    <a:pt x="313635" y="121251"/>
                  </a:lnTo>
                  <a:lnTo>
                    <a:pt x="296360" y="82671"/>
                  </a:lnTo>
                  <a:lnTo>
                    <a:pt x="249473" y="52507"/>
                  </a:lnTo>
                  <a:lnTo>
                    <a:pt x="158165" y="14894"/>
                  </a:lnTo>
                  <a:lnTo>
                    <a:pt x="79483" y="0"/>
                  </a:lnTo>
                  <a:lnTo>
                    <a:pt x="31110" y="15436"/>
                  </a:lnTo>
                  <a:lnTo>
                    <a:pt x="6723" y="40142"/>
                  </a:lnTo>
                  <a:lnTo>
                    <a:pt x="0" y="53058"/>
                  </a:lnTo>
                  <a:close/>
                </a:path>
              </a:pathLst>
            </a:custGeom>
            <a:ln w="14401">
              <a:solidFill>
                <a:srgbClr val="000075"/>
              </a:solidFill>
            </a:ln>
          </p:spPr>
          <p:txBody>
            <a:bodyPr wrap="square" lIns="0" tIns="0" rIns="0" bIns="0" rtlCol="0"/>
            <a:lstStyle/>
            <a:p>
              <a:endParaRPr/>
            </a:p>
          </p:txBody>
        </p:sp>
        <p:sp>
          <p:nvSpPr>
            <p:cNvPr id="36" name="object 29">
              <a:extLst>
                <a:ext uri="{FF2B5EF4-FFF2-40B4-BE49-F238E27FC236}">
                  <a16:creationId xmlns:a16="http://schemas.microsoft.com/office/drawing/2014/main" id="{B28705B3-BC05-6020-9CFD-B26ABE74B0CF}"/>
                </a:ext>
              </a:extLst>
            </p:cNvPr>
            <p:cNvSpPr/>
            <p:nvPr/>
          </p:nvSpPr>
          <p:spPr>
            <a:xfrm>
              <a:off x="6463780" y="3330614"/>
              <a:ext cx="1711325" cy="530225"/>
            </a:xfrm>
            <a:custGeom>
              <a:avLst/>
              <a:gdLst/>
              <a:ahLst/>
              <a:cxnLst/>
              <a:rect l="l" t="t" r="r" b="b"/>
              <a:pathLst>
                <a:path w="1711325" h="530225">
                  <a:moveTo>
                    <a:pt x="1379385" y="0"/>
                  </a:moveTo>
                  <a:lnTo>
                    <a:pt x="736582" y="147605"/>
                  </a:lnTo>
                  <a:lnTo>
                    <a:pt x="292986" y="249084"/>
                  </a:lnTo>
                  <a:lnTo>
                    <a:pt x="87845" y="295211"/>
                  </a:lnTo>
                  <a:lnTo>
                    <a:pt x="82015" y="298879"/>
                  </a:lnTo>
                  <a:lnTo>
                    <a:pt x="70921" y="324554"/>
                  </a:lnTo>
                  <a:lnTo>
                    <a:pt x="46328" y="394245"/>
                  </a:lnTo>
                  <a:lnTo>
                    <a:pt x="0" y="529958"/>
                  </a:lnTo>
                  <a:lnTo>
                    <a:pt x="1629714" y="209054"/>
                  </a:lnTo>
                  <a:lnTo>
                    <a:pt x="1645793" y="172326"/>
                  </a:lnTo>
                  <a:lnTo>
                    <a:pt x="1685645" y="156248"/>
                  </a:lnTo>
                  <a:lnTo>
                    <a:pt x="1685645" y="137045"/>
                  </a:lnTo>
                  <a:lnTo>
                    <a:pt x="1711083" y="113042"/>
                  </a:lnTo>
                  <a:lnTo>
                    <a:pt x="1628520" y="84480"/>
                  </a:lnTo>
                  <a:lnTo>
                    <a:pt x="1610995" y="44640"/>
                  </a:lnTo>
                  <a:lnTo>
                    <a:pt x="1527949" y="15836"/>
                  </a:lnTo>
                  <a:lnTo>
                    <a:pt x="1494345" y="44640"/>
                  </a:lnTo>
                  <a:lnTo>
                    <a:pt x="1379385" y="0"/>
                  </a:lnTo>
                  <a:close/>
                </a:path>
              </a:pathLst>
            </a:custGeom>
            <a:solidFill>
              <a:srgbClr val="000075"/>
            </a:solidFill>
          </p:spPr>
          <p:txBody>
            <a:bodyPr wrap="square" lIns="0" tIns="0" rIns="0" bIns="0" rtlCol="0"/>
            <a:lstStyle/>
            <a:p>
              <a:endParaRPr/>
            </a:p>
          </p:txBody>
        </p:sp>
        <p:sp>
          <p:nvSpPr>
            <p:cNvPr id="37" name="object 30">
              <a:extLst>
                <a:ext uri="{FF2B5EF4-FFF2-40B4-BE49-F238E27FC236}">
                  <a16:creationId xmlns:a16="http://schemas.microsoft.com/office/drawing/2014/main" id="{D8DA39C5-7AD8-05FF-FABD-4F31FC608AED}"/>
                </a:ext>
              </a:extLst>
            </p:cNvPr>
            <p:cNvSpPr/>
            <p:nvPr/>
          </p:nvSpPr>
          <p:spPr>
            <a:xfrm>
              <a:off x="6463780" y="3330614"/>
              <a:ext cx="1711325" cy="530225"/>
            </a:xfrm>
            <a:custGeom>
              <a:avLst/>
              <a:gdLst/>
              <a:ahLst/>
              <a:cxnLst/>
              <a:rect l="l" t="t" r="r" b="b"/>
              <a:pathLst>
                <a:path w="1711325" h="530225">
                  <a:moveTo>
                    <a:pt x="1711083" y="113042"/>
                  </a:moveTo>
                  <a:lnTo>
                    <a:pt x="1685645" y="137045"/>
                  </a:lnTo>
                  <a:lnTo>
                    <a:pt x="1685645" y="156248"/>
                  </a:lnTo>
                  <a:lnTo>
                    <a:pt x="1645793" y="172326"/>
                  </a:lnTo>
                  <a:lnTo>
                    <a:pt x="1629714" y="209054"/>
                  </a:lnTo>
                  <a:lnTo>
                    <a:pt x="0" y="529958"/>
                  </a:lnTo>
                  <a:lnTo>
                    <a:pt x="46328" y="394245"/>
                  </a:lnTo>
                  <a:lnTo>
                    <a:pt x="70921" y="324554"/>
                  </a:lnTo>
                  <a:lnTo>
                    <a:pt x="82015" y="298879"/>
                  </a:lnTo>
                  <a:lnTo>
                    <a:pt x="87845" y="295211"/>
                  </a:lnTo>
                  <a:lnTo>
                    <a:pt x="292986" y="249084"/>
                  </a:lnTo>
                  <a:lnTo>
                    <a:pt x="736582" y="147605"/>
                  </a:lnTo>
                  <a:lnTo>
                    <a:pt x="1178694" y="46126"/>
                  </a:lnTo>
                  <a:lnTo>
                    <a:pt x="1379385" y="0"/>
                  </a:lnTo>
                  <a:lnTo>
                    <a:pt x="1494345" y="44640"/>
                  </a:lnTo>
                  <a:lnTo>
                    <a:pt x="1527949" y="15836"/>
                  </a:lnTo>
                  <a:lnTo>
                    <a:pt x="1610995" y="44640"/>
                  </a:lnTo>
                  <a:lnTo>
                    <a:pt x="1628520" y="84480"/>
                  </a:lnTo>
                  <a:lnTo>
                    <a:pt x="1711083" y="113042"/>
                  </a:lnTo>
                  <a:close/>
                </a:path>
              </a:pathLst>
            </a:custGeom>
            <a:ln w="14401">
              <a:solidFill>
                <a:srgbClr val="000075"/>
              </a:solidFill>
            </a:ln>
          </p:spPr>
          <p:txBody>
            <a:bodyPr wrap="square" lIns="0" tIns="0" rIns="0" bIns="0" rtlCol="0"/>
            <a:lstStyle/>
            <a:p>
              <a:endParaRPr/>
            </a:p>
          </p:txBody>
        </p:sp>
        <p:sp>
          <p:nvSpPr>
            <p:cNvPr id="38" name="object 31">
              <a:extLst>
                <a:ext uri="{FF2B5EF4-FFF2-40B4-BE49-F238E27FC236}">
                  <a16:creationId xmlns:a16="http://schemas.microsoft.com/office/drawing/2014/main" id="{7376713B-55EF-87A1-610B-6DC1FF336487}"/>
                </a:ext>
              </a:extLst>
            </p:cNvPr>
            <p:cNvSpPr/>
            <p:nvPr/>
          </p:nvSpPr>
          <p:spPr>
            <a:xfrm>
              <a:off x="7885888" y="2913697"/>
              <a:ext cx="66040" cy="271145"/>
            </a:xfrm>
            <a:custGeom>
              <a:avLst/>
              <a:gdLst/>
              <a:ahLst/>
              <a:cxnLst/>
              <a:rect l="l" t="t" r="r" b="b"/>
              <a:pathLst>
                <a:path w="66040" h="271144">
                  <a:moveTo>
                    <a:pt x="0" y="0"/>
                  </a:moveTo>
                  <a:lnTo>
                    <a:pt x="0" y="247459"/>
                  </a:lnTo>
                  <a:lnTo>
                    <a:pt x="15112" y="254419"/>
                  </a:lnTo>
                  <a:lnTo>
                    <a:pt x="65519" y="270979"/>
                  </a:lnTo>
                  <a:lnTo>
                    <a:pt x="65519" y="28803"/>
                  </a:lnTo>
                  <a:lnTo>
                    <a:pt x="0" y="0"/>
                  </a:lnTo>
                  <a:close/>
                </a:path>
              </a:pathLst>
            </a:custGeom>
            <a:solidFill>
              <a:srgbClr val="000075"/>
            </a:solidFill>
          </p:spPr>
          <p:txBody>
            <a:bodyPr wrap="square" lIns="0" tIns="0" rIns="0" bIns="0" rtlCol="0"/>
            <a:lstStyle/>
            <a:p>
              <a:endParaRPr/>
            </a:p>
          </p:txBody>
        </p:sp>
        <p:sp>
          <p:nvSpPr>
            <p:cNvPr id="39" name="object 32">
              <a:extLst>
                <a:ext uri="{FF2B5EF4-FFF2-40B4-BE49-F238E27FC236}">
                  <a16:creationId xmlns:a16="http://schemas.microsoft.com/office/drawing/2014/main" id="{4BEE0320-0171-30B0-594A-E099B1D2293E}"/>
                </a:ext>
              </a:extLst>
            </p:cNvPr>
            <p:cNvSpPr/>
            <p:nvPr/>
          </p:nvSpPr>
          <p:spPr>
            <a:xfrm>
              <a:off x="7885888" y="2913697"/>
              <a:ext cx="66040" cy="271145"/>
            </a:xfrm>
            <a:custGeom>
              <a:avLst/>
              <a:gdLst/>
              <a:ahLst/>
              <a:cxnLst/>
              <a:rect l="l" t="t" r="r" b="b"/>
              <a:pathLst>
                <a:path w="66040" h="271144">
                  <a:moveTo>
                    <a:pt x="65519" y="270979"/>
                  </a:moveTo>
                  <a:lnTo>
                    <a:pt x="65519" y="28803"/>
                  </a:lnTo>
                  <a:lnTo>
                    <a:pt x="0" y="0"/>
                  </a:lnTo>
                  <a:lnTo>
                    <a:pt x="0" y="247459"/>
                  </a:lnTo>
                  <a:lnTo>
                    <a:pt x="15112" y="254419"/>
                  </a:lnTo>
                  <a:lnTo>
                    <a:pt x="65519" y="270979"/>
                  </a:lnTo>
                  <a:close/>
                </a:path>
              </a:pathLst>
            </a:custGeom>
            <a:ln w="14401">
              <a:solidFill>
                <a:srgbClr val="000075"/>
              </a:solidFill>
            </a:ln>
          </p:spPr>
          <p:txBody>
            <a:bodyPr wrap="square" lIns="0" tIns="0" rIns="0" bIns="0" rtlCol="0"/>
            <a:lstStyle/>
            <a:p>
              <a:endParaRPr/>
            </a:p>
          </p:txBody>
        </p:sp>
        <p:sp>
          <p:nvSpPr>
            <p:cNvPr id="40" name="object 33">
              <a:extLst>
                <a:ext uri="{FF2B5EF4-FFF2-40B4-BE49-F238E27FC236}">
                  <a16:creationId xmlns:a16="http://schemas.microsoft.com/office/drawing/2014/main" id="{E3C9F030-763C-5ACF-4E0A-B9BF5347C040}"/>
                </a:ext>
              </a:extLst>
            </p:cNvPr>
            <p:cNvSpPr/>
            <p:nvPr/>
          </p:nvSpPr>
          <p:spPr>
            <a:xfrm>
              <a:off x="8073582" y="2987866"/>
              <a:ext cx="66040" cy="258445"/>
            </a:xfrm>
            <a:custGeom>
              <a:avLst/>
              <a:gdLst/>
              <a:ahLst/>
              <a:cxnLst/>
              <a:rect l="l" t="t" r="r" b="b"/>
              <a:pathLst>
                <a:path w="66040" h="258444">
                  <a:moveTo>
                    <a:pt x="0" y="0"/>
                  </a:moveTo>
                  <a:lnTo>
                    <a:pt x="0" y="236651"/>
                  </a:lnTo>
                  <a:lnTo>
                    <a:pt x="65519" y="258254"/>
                  </a:lnTo>
                  <a:lnTo>
                    <a:pt x="65519" y="28803"/>
                  </a:lnTo>
                  <a:lnTo>
                    <a:pt x="0" y="0"/>
                  </a:lnTo>
                  <a:close/>
                </a:path>
              </a:pathLst>
            </a:custGeom>
            <a:solidFill>
              <a:srgbClr val="000075"/>
            </a:solidFill>
          </p:spPr>
          <p:txBody>
            <a:bodyPr wrap="square" lIns="0" tIns="0" rIns="0" bIns="0" rtlCol="0"/>
            <a:lstStyle/>
            <a:p>
              <a:endParaRPr/>
            </a:p>
          </p:txBody>
        </p:sp>
        <p:sp>
          <p:nvSpPr>
            <p:cNvPr id="41" name="object 34">
              <a:extLst>
                <a:ext uri="{FF2B5EF4-FFF2-40B4-BE49-F238E27FC236}">
                  <a16:creationId xmlns:a16="http://schemas.microsoft.com/office/drawing/2014/main" id="{8A11E0BD-AFA0-C268-5742-FF9F11C3253B}"/>
                </a:ext>
              </a:extLst>
            </p:cNvPr>
            <p:cNvSpPr/>
            <p:nvPr/>
          </p:nvSpPr>
          <p:spPr>
            <a:xfrm>
              <a:off x="8073582" y="2987866"/>
              <a:ext cx="66040" cy="258445"/>
            </a:xfrm>
            <a:custGeom>
              <a:avLst/>
              <a:gdLst/>
              <a:ahLst/>
              <a:cxnLst/>
              <a:rect l="l" t="t" r="r" b="b"/>
              <a:pathLst>
                <a:path w="66040" h="258444">
                  <a:moveTo>
                    <a:pt x="65519" y="258254"/>
                  </a:moveTo>
                  <a:lnTo>
                    <a:pt x="65519" y="28803"/>
                  </a:lnTo>
                  <a:lnTo>
                    <a:pt x="0" y="0"/>
                  </a:lnTo>
                  <a:lnTo>
                    <a:pt x="0" y="236651"/>
                  </a:lnTo>
                  <a:lnTo>
                    <a:pt x="65519" y="258254"/>
                  </a:lnTo>
                  <a:close/>
                </a:path>
              </a:pathLst>
            </a:custGeom>
            <a:ln w="14401">
              <a:solidFill>
                <a:srgbClr val="000075"/>
              </a:solidFill>
            </a:ln>
          </p:spPr>
          <p:txBody>
            <a:bodyPr wrap="square" lIns="0" tIns="0" rIns="0" bIns="0" rtlCol="0"/>
            <a:lstStyle/>
            <a:p>
              <a:endParaRPr/>
            </a:p>
          </p:txBody>
        </p:sp>
        <p:sp>
          <p:nvSpPr>
            <p:cNvPr id="42" name="object 35">
              <a:extLst>
                <a:ext uri="{FF2B5EF4-FFF2-40B4-BE49-F238E27FC236}">
                  <a16:creationId xmlns:a16="http://schemas.microsoft.com/office/drawing/2014/main" id="{7B5C8F5D-96AB-5457-CF70-F6FE2633D401}"/>
                </a:ext>
              </a:extLst>
            </p:cNvPr>
            <p:cNvSpPr/>
            <p:nvPr/>
          </p:nvSpPr>
          <p:spPr>
            <a:xfrm>
              <a:off x="7966526" y="2944895"/>
              <a:ext cx="91440" cy="274955"/>
            </a:xfrm>
            <a:custGeom>
              <a:avLst/>
              <a:gdLst/>
              <a:ahLst/>
              <a:cxnLst/>
              <a:rect l="l" t="t" r="r" b="b"/>
              <a:pathLst>
                <a:path w="91440" h="274955">
                  <a:moveTo>
                    <a:pt x="0" y="0"/>
                  </a:moveTo>
                  <a:lnTo>
                    <a:pt x="0" y="244576"/>
                  </a:lnTo>
                  <a:lnTo>
                    <a:pt x="90970" y="274345"/>
                  </a:lnTo>
                  <a:lnTo>
                    <a:pt x="90970" y="41287"/>
                  </a:lnTo>
                  <a:lnTo>
                    <a:pt x="65532" y="30251"/>
                  </a:lnTo>
                  <a:lnTo>
                    <a:pt x="65532" y="28562"/>
                  </a:lnTo>
                  <a:lnTo>
                    <a:pt x="0" y="0"/>
                  </a:lnTo>
                  <a:close/>
                </a:path>
              </a:pathLst>
            </a:custGeom>
            <a:solidFill>
              <a:srgbClr val="000075"/>
            </a:solidFill>
          </p:spPr>
          <p:txBody>
            <a:bodyPr wrap="square" lIns="0" tIns="0" rIns="0" bIns="0" rtlCol="0"/>
            <a:lstStyle/>
            <a:p>
              <a:endParaRPr/>
            </a:p>
          </p:txBody>
        </p:sp>
        <p:sp>
          <p:nvSpPr>
            <p:cNvPr id="43" name="object 36">
              <a:extLst>
                <a:ext uri="{FF2B5EF4-FFF2-40B4-BE49-F238E27FC236}">
                  <a16:creationId xmlns:a16="http://schemas.microsoft.com/office/drawing/2014/main" id="{B7E73469-E191-75E0-A01F-108AB11558A4}"/>
                </a:ext>
              </a:extLst>
            </p:cNvPr>
            <p:cNvSpPr/>
            <p:nvPr/>
          </p:nvSpPr>
          <p:spPr>
            <a:xfrm>
              <a:off x="7966526" y="2944895"/>
              <a:ext cx="91440" cy="274955"/>
            </a:xfrm>
            <a:custGeom>
              <a:avLst/>
              <a:gdLst/>
              <a:ahLst/>
              <a:cxnLst/>
              <a:rect l="l" t="t" r="r" b="b"/>
              <a:pathLst>
                <a:path w="91440" h="274955">
                  <a:moveTo>
                    <a:pt x="90970" y="274345"/>
                  </a:moveTo>
                  <a:lnTo>
                    <a:pt x="90970" y="41287"/>
                  </a:lnTo>
                  <a:lnTo>
                    <a:pt x="65532" y="30251"/>
                  </a:lnTo>
                  <a:lnTo>
                    <a:pt x="65532" y="28562"/>
                  </a:lnTo>
                  <a:lnTo>
                    <a:pt x="0" y="0"/>
                  </a:lnTo>
                  <a:lnTo>
                    <a:pt x="0" y="244576"/>
                  </a:lnTo>
                  <a:lnTo>
                    <a:pt x="90970" y="274345"/>
                  </a:lnTo>
                  <a:close/>
                </a:path>
              </a:pathLst>
            </a:custGeom>
            <a:ln w="14401">
              <a:solidFill>
                <a:srgbClr val="000075"/>
              </a:solidFill>
            </a:ln>
          </p:spPr>
          <p:txBody>
            <a:bodyPr wrap="square" lIns="0" tIns="0" rIns="0" bIns="0" rtlCol="0"/>
            <a:lstStyle/>
            <a:p>
              <a:endParaRPr/>
            </a:p>
          </p:txBody>
        </p:sp>
        <p:pic>
          <p:nvPicPr>
            <p:cNvPr id="44" name="object 37">
              <a:extLst>
                <a:ext uri="{FF2B5EF4-FFF2-40B4-BE49-F238E27FC236}">
                  <a16:creationId xmlns:a16="http://schemas.microsoft.com/office/drawing/2014/main" id="{E47376FC-B641-B9DE-EFF4-C42F529B42F3}"/>
                </a:ext>
              </a:extLst>
            </p:cNvPr>
            <p:cNvPicPr/>
            <p:nvPr/>
          </p:nvPicPr>
          <p:blipFill>
            <a:blip r:embed="rId4" cstate="print"/>
            <a:stretch>
              <a:fillRect/>
            </a:stretch>
          </p:blipFill>
          <p:spPr>
            <a:xfrm>
              <a:off x="7498738" y="3005383"/>
              <a:ext cx="143763" cy="186499"/>
            </a:xfrm>
            <a:prstGeom prst="rect">
              <a:avLst/>
            </a:prstGeom>
          </p:spPr>
        </p:pic>
        <p:sp>
          <p:nvSpPr>
            <p:cNvPr id="45" name="object 38">
              <a:extLst>
                <a:ext uri="{FF2B5EF4-FFF2-40B4-BE49-F238E27FC236}">
                  <a16:creationId xmlns:a16="http://schemas.microsoft.com/office/drawing/2014/main" id="{8258FE1F-3D7B-608C-7D30-7700480339E4}"/>
                </a:ext>
              </a:extLst>
            </p:cNvPr>
            <p:cNvSpPr/>
            <p:nvPr/>
          </p:nvSpPr>
          <p:spPr>
            <a:xfrm>
              <a:off x="7474012" y="2977548"/>
              <a:ext cx="200025" cy="445770"/>
            </a:xfrm>
            <a:custGeom>
              <a:avLst/>
              <a:gdLst/>
              <a:ahLst/>
              <a:cxnLst/>
              <a:rect l="l" t="t" r="r" b="b"/>
              <a:pathLst>
                <a:path w="200025" h="445770">
                  <a:moveTo>
                    <a:pt x="199694" y="405384"/>
                  </a:moveTo>
                  <a:lnTo>
                    <a:pt x="199694" y="0"/>
                  </a:lnTo>
                  <a:lnTo>
                    <a:pt x="6477" y="51117"/>
                  </a:lnTo>
                  <a:lnTo>
                    <a:pt x="0" y="445223"/>
                  </a:lnTo>
                </a:path>
              </a:pathLst>
            </a:custGeom>
            <a:ln w="14401">
              <a:solidFill>
                <a:srgbClr val="000075"/>
              </a:solidFill>
            </a:ln>
          </p:spPr>
          <p:txBody>
            <a:bodyPr wrap="square" lIns="0" tIns="0" rIns="0" bIns="0" rtlCol="0"/>
            <a:lstStyle/>
            <a:p>
              <a:endParaRPr/>
            </a:p>
          </p:txBody>
        </p:sp>
        <p:sp>
          <p:nvSpPr>
            <p:cNvPr id="46" name="object 39">
              <a:extLst>
                <a:ext uri="{FF2B5EF4-FFF2-40B4-BE49-F238E27FC236}">
                  <a16:creationId xmlns:a16="http://schemas.microsoft.com/office/drawing/2014/main" id="{8C4249C2-5DF0-C1F6-0A53-77C55E080D24}"/>
                </a:ext>
              </a:extLst>
            </p:cNvPr>
            <p:cNvSpPr/>
            <p:nvPr/>
          </p:nvSpPr>
          <p:spPr>
            <a:xfrm>
              <a:off x="7142073" y="3049066"/>
              <a:ext cx="289560" cy="190500"/>
            </a:xfrm>
            <a:custGeom>
              <a:avLst/>
              <a:gdLst/>
              <a:ahLst/>
              <a:cxnLst/>
              <a:rect l="l" t="t" r="r" b="b"/>
              <a:pathLst>
                <a:path w="289559" h="190500">
                  <a:moveTo>
                    <a:pt x="288975" y="0"/>
                  </a:moveTo>
                  <a:lnTo>
                    <a:pt x="0" y="67919"/>
                  </a:lnTo>
                  <a:lnTo>
                    <a:pt x="0" y="190334"/>
                  </a:lnTo>
                  <a:lnTo>
                    <a:pt x="281533" y="131292"/>
                  </a:lnTo>
                  <a:lnTo>
                    <a:pt x="288975" y="0"/>
                  </a:lnTo>
                  <a:close/>
                </a:path>
              </a:pathLst>
            </a:custGeom>
            <a:solidFill>
              <a:srgbClr val="000075"/>
            </a:solidFill>
          </p:spPr>
          <p:txBody>
            <a:bodyPr wrap="square" lIns="0" tIns="0" rIns="0" bIns="0" rtlCol="0"/>
            <a:lstStyle/>
            <a:p>
              <a:endParaRPr/>
            </a:p>
          </p:txBody>
        </p:sp>
        <p:sp>
          <p:nvSpPr>
            <p:cNvPr id="47" name="object 40">
              <a:extLst>
                <a:ext uri="{FF2B5EF4-FFF2-40B4-BE49-F238E27FC236}">
                  <a16:creationId xmlns:a16="http://schemas.microsoft.com/office/drawing/2014/main" id="{F9475730-10E8-BABE-58D9-ED54FCD0A0DD}"/>
                </a:ext>
              </a:extLst>
            </p:cNvPr>
            <p:cNvSpPr/>
            <p:nvPr/>
          </p:nvSpPr>
          <p:spPr>
            <a:xfrm>
              <a:off x="7142073" y="3049066"/>
              <a:ext cx="289560" cy="190500"/>
            </a:xfrm>
            <a:custGeom>
              <a:avLst/>
              <a:gdLst/>
              <a:ahLst/>
              <a:cxnLst/>
              <a:rect l="l" t="t" r="r" b="b"/>
              <a:pathLst>
                <a:path w="289559" h="190500">
                  <a:moveTo>
                    <a:pt x="288975" y="0"/>
                  </a:moveTo>
                  <a:lnTo>
                    <a:pt x="0" y="67919"/>
                  </a:lnTo>
                  <a:lnTo>
                    <a:pt x="0" y="190334"/>
                  </a:lnTo>
                  <a:lnTo>
                    <a:pt x="281533" y="131292"/>
                  </a:lnTo>
                  <a:lnTo>
                    <a:pt x="288975" y="0"/>
                  </a:lnTo>
                  <a:close/>
                </a:path>
              </a:pathLst>
            </a:custGeom>
            <a:ln w="14401">
              <a:solidFill>
                <a:srgbClr val="000075"/>
              </a:solidFill>
            </a:ln>
          </p:spPr>
          <p:txBody>
            <a:bodyPr wrap="square" lIns="0" tIns="0" rIns="0" bIns="0" rtlCol="0"/>
            <a:lstStyle/>
            <a:p>
              <a:endParaRPr/>
            </a:p>
          </p:txBody>
        </p:sp>
        <p:sp>
          <p:nvSpPr>
            <p:cNvPr id="48" name="object 41">
              <a:extLst>
                <a:ext uri="{FF2B5EF4-FFF2-40B4-BE49-F238E27FC236}">
                  <a16:creationId xmlns:a16="http://schemas.microsoft.com/office/drawing/2014/main" id="{55F32801-324D-DE20-770A-7EED22A9E438}"/>
                </a:ext>
              </a:extLst>
            </p:cNvPr>
            <p:cNvSpPr/>
            <p:nvPr/>
          </p:nvSpPr>
          <p:spPr>
            <a:xfrm>
              <a:off x="6732602" y="3150834"/>
              <a:ext cx="289560" cy="190500"/>
            </a:xfrm>
            <a:custGeom>
              <a:avLst/>
              <a:gdLst/>
              <a:ahLst/>
              <a:cxnLst/>
              <a:rect l="l" t="t" r="r" b="b"/>
              <a:pathLst>
                <a:path w="289559" h="190500">
                  <a:moveTo>
                    <a:pt x="288975" y="0"/>
                  </a:moveTo>
                  <a:lnTo>
                    <a:pt x="0" y="67919"/>
                  </a:lnTo>
                  <a:lnTo>
                    <a:pt x="0" y="190334"/>
                  </a:lnTo>
                  <a:lnTo>
                    <a:pt x="281533" y="131292"/>
                  </a:lnTo>
                  <a:lnTo>
                    <a:pt x="288975" y="0"/>
                  </a:lnTo>
                  <a:close/>
                </a:path>
              </a:pathLst>
            </a:custGeom>
            <a:solidFill>
              <a:srgbClr val="000075"/>
            </a:solidFill>
          </p:spPr>
          <p:txBody>
            <a:bodyPr wrap="square" lIns="0" tIns="0" rIns="0" bIns="0" rtlCol="0"/>
            <a:lstStyle/>
            <a:p>
              <a:endParaRPr/>
            </a:p>
          </p:txBody>
        </p:sp>
        <p:sp>
          <p:nvSpPr>
            <p:cNvPr id="49" name="object 42">
              <a:extLst>
                <a:ext uri="{FF2B5EF4-FFF2-40B4-BE49-F238E27FC236}">
                  <a16:creationId xmlns:a16="http://schemas.microsoft.com/office/drawing/2014/main" id="{8990022F-995F-3C16-893A-3A8ABF38C7AC}"/>
                </a:ext>
              </a:extLst>
            </p:cNvPr>
            <p:cNvSpPr/>
            <p:nvPr/>
          </p:nvSpPr>
          <p:spPr>
            <a:xfrm>
              <a:off x="6732602" y="3150834"/>
              <a:ext cx="289560" cy="190500"/>
            </a:xfrm>
            <a:custGeom>
              <a:avLst/>
              <a:gdLst/>
              <a:ahLst/>
              <a:cxnLst/>
              <a:rect l="l" t="t" r="r" b="b"/>
              <a:pathLst>
                <a:path w="289559" h="190500">
                  <a:moveTo>
                    <a:pt x="288975" y="0"/>
                  </a:moveTo>
                  <a:lnTo>
                    <a:pt x="0" y="67919"/>
                  </a:lnTo>
                  <a:lnTo>
                    <a:pt x="0" y="190334"/>
                  </a:lnTo>
                  <a:lnTo>
                    <a:pt x="281533" y="131292"/>
                  </a:lnTo>
                  <a:lnTo>
                    <a:pt x="288975" y="0"/>
                  </a:lnTo>
                  <a:close/>
                </a:path>
              </a:pathLst>
            </a:custGeom>
            <a:ln w="14401">
              <a:solidFill>
                <a:srgbClr val="000075"/>
              </a:solidFill>
            </a:ln>
          </p:spPr>
          <p:txBody>
            <a:bodyPr wrap="square" lIns="0" tIns="0" rIns="0" bIns="0" rtlCol="0"/>
            <a:lstStyle/>
            <a:p>
              <a:endParaRPr/>
            </a:p>
          </p:txBody>
        </p:sp>
        <p:sp>
          <p:nvSpPr>
            <p:cNvPr id="50" name="object 43">
              <a:extLst>
                <a:ext uri="{FF2B5EF4-FFF2-40B4-BE49-F238E27FC236}">
                  <a16:creationId xmlns:a16="http://schemas.microsoft.com/office/drawing/2014/main" id="{B6686A9E-BBE4-4F10-F8FF-9C3A8FDD72F1}"/>
                </a:ext>
              </a:extLst>
            </p:cNvPr>
            <p:cNvSpPr/>
            <p:nvPr/>
          </p:nvSpPr>
          <p:spPr>
            <a:xfrm>
              <a:off x="7135827" y="3694230"/>
              <a:ext cx="1983105" cy="846455"/>
            </a:xfrm>
            <a:custGeom>
              <a:avLst/>
              <a:gdLst/>
              <a:ahLst/>
              <a:cxnLst/>
              <a:rect l="l" t="t" r="r" b="b"/>
              <a:pathLst>
                <a:path w="1983104" h="846454">
                  <a:moveTo>
                    <a:pt x="1628279" y="0"/>
                  </a:moveTo>
                  <a:lnTo>
                    <a:pt x="0" y="328828"/>
                  </a:lnTo>
                  <a:lnTo>
                    <a:pt x="15836" y="846061"/>
                  </a:lnTo>
                  <a:lnTo>
                    <a:pt x="1982546" y="711898"/>
                  </a:lnTo>
                  <a:lnTo>
                    <a:pt x="1982546" y="201142"/>
                  </a:lnTo>
                  <a:lnTo>
                    <a:pt x="1628279" y="0"/>
                  </a:lnTo>
                  <a:close/>
                </a:path>
              </a:pathLst>
            </a:custGeom>
            <a:solidFill>
              <a:srgbClr val="FFFFFF"/>
            </a:solidFill>
          </p:spPr>
          <p:txBody>
            <a:bodyPr wrap="square" lIns="0" tIns="0" rIns="0" bIns="0" rtlCol="0"/>
            <a:lstStyle/>
            <a:p>
              <a:endParaRPr/>
            </a:p>
          </p:txBody>
        </p:sp>
        <p:sp>
          <p:nvSpPr>
            <p:cNvPr id="51" name="object 44">
              <a:extLst>
                <a:ext uri="{FF2B5EF4-FFF2-40B4-BE49-F238E27FC236}">
                  <a16:creationId xmlns:a16="http://schemas.microsoft.com/office/drawing/2014/main" id="{B3A1DCE9-6C8E-BF1D-70FE-39FD5743F981}"/>
                </a:ext>
              </a:extLst>
            </p:cNvPr>
            <p:cNvSpPr/>
            <p:nvPr/>
          </p:nvSpPr>
          <p:spPr>
            <a:xfrm>
              <a:off x="7135827" y="3694230"/>
              <a:ext cx="1983105" cy="846455"/>
            </a:xfrm>
            <a:custGeom>
              <a:avLst/>
              <a:gdLst/>
              <a:ahLst/>
              <a:cxnLst/>
              <a:rect l="l" t="t" r="r" b="b"/>
              <a:pathLst>
                <a:path w="1983104" h="846454">
                  <a:moveTo>
                    <a:pt x="0" y="328828"/>
                  </a:moveTo>
                  <a:lnTo>
                    <a:pt x="1628279" y="0"/>
                  </a:lnTo>
                  <a:lnTo>
                    <a:pt x="1982546" y="201142"/>
                  </a:lnTo>
                  <a:lnTo>
                    <a:pt x="1982546" y="711898"/>
                  </a:lnTo>
                  <a:lnTo>
                    <a:pt x="15836" y="846061"/>
                  </a:lnTo>
                  <a:lnTo>
                    <a:pt x="0" y="328828"/>
                  </a:lnTo>
                  <a:close/>
                </a:path>
              </a:pathLst>
            </a:custGeom>
            <a:ln w="14401">
              <a:solidFill>
                <a:srgbClr val="000075"/>
              </a:solidFill>
            </a:ln>
          </p:spPr>
          <p:txBody>
            <a:bodyPr wrap="square" lIns="0" tIns="0" rIns="0" bIns="0" rtlCol="0"/>
            <a:lstStyle/>
            <a:p>
              <a:endParaRPr/>
            </a:p>
          </p:txBody>
        </p:sp>
        <p:sp>
          <p:nvSpPr>
            <p:cNvPr id="52" name="object 45">
              <a:extLst>
                <a:ext uri="{FF2B5EF4-FFF2-40B4-BE49-F238E27FC236}">
                  <a16:creationId xmlns:a16="http://schemas.microsoft.com/office/drawing/2014/main" id="{ED2A177C-5B48-C951-FE9A-E4D066E03B60}"/>
                </a:ext>
              </a:extLst>
            </p:cNvPr>
            <p:cNvSpPr/>
            <p:nvPr/>
          </p:nvSpPr>
          <p:spPr>
            <a:xfrm>
              <a:off x="8786429" y="3770801"/>
              <a:ext cx="303530" cy="476250"/>
            </a:xfrm>
            <a:custGeom>
              <a:avLst/>
              <a:gdLst/>
              <a:ahLst/>
              <a:cxnLst/>
              <a:rect l="l" t="t" r="r" b="b"/>
              <a:pathLst>
                <a:path w="303529" h="476250">
                  <a:moveTo>
                    <a:pt x="0" y="0"/>
                  </a:moveTo>
                  <a:lnTo>
                    <a:pt x="0" y="405384"/>
                  </a:lnTo>
                  <a:lnTo>
                    <a:pt x="300977" y="475716"/>
                  </a:lnTo>
                  <a:lnTo>
                    <a:pt x="303149" y="159613"/>
                  </a:lnTo>
                  <a:lnTo>
                    <a:pt x="0" y="0"/>
                  </a:lnTo>
                  <a:close/>
                </a:path>
              </a:pathLst>
            </a:custGeom>
            <a:solidFill>
              <a:srgbClr val="FFFFFF"/>
            </a:solidFill>
          </p:spPr>
          <p:txBody>
            <a:bodyPr wrap="square" lIns="0" tIns="0" rIns="0" bIns="0" rtlCol="0"/>
            <a:lstStyle/>
            <a:p>
              <a:endParaRPr/>
            </a:p>
          </p:txBody>
        </p:sp>
        <p:sp>
          <p:nvSpPr>
            <p:cNvPr id="53" name="object 46">
              <a:extLst>
                <a:ext uri="{FF2B5EF4-FFF2-40B4-BE49-F238E27FC236}">
                  <a16:creationId xmlns:a16="http://schemas.microsoft.com/office/drawing/2014/main" id="{E38ED6B1-10A2-7227-0C4B-B59FD7A557C0}"/>
                </a:ext>
              </a:extLst>
            </p:cNvPr>
            <p:cNvSpPr/>
            <p:nvPr/>
          </p:nvSpPr>
          <p:spPr>
            <a:xfrm>
              <a:off x="8786429" y="3770801"/>
              <a:ext cx="303530" cy="476250"/>
            </a:xfrm>
            <a:custGeom>
              <a:avLst/>
              <a:gdLst/>
              <a:ahLst/>
              <a:cxnLst/>
              <a:rect l="l" t="t" r="r" b="b"/>
              <a:pathLst>
                <a:path w="303529" h="476250">
                  <a:moveTo>
                    <a:pt x="0" y="0"/>
                  </a:moveTo>
                  <a:lnTo>
                    <a:pt x="303149" y="159613"/>
                  </a:lnTo>
                  <a:lnTo>
                    <a:pt x="300977" y="475716"/>
                  </a:lnTo>
                  <a:lnTo>
                    <a:pt x="0" y="405384"/>
                  </a:lnTo>
                  <a:lnTo>
                    <a:pt x="0" y="0"/>
                  </a:lnTo>
                  <a:close/>
                </a:path>
              </a:pathLst>
            </a:custGeom>
            <a:ln w="14401">
              <a:solidFill>
                <a:srgbClr val="000075"/>
              </a:solidFill>
            </a:ln>
          </p:spPr>
          <p:txBody>
            <a:bodyPr wrap="square" lIns="0" tIns="0" rIns="0" bIns="0" rtlCol="0"/>
            <a:lstStyle/>
            <a:p>
              <a:endParaRPr/>
            </a:p>
          </p:txBody>
        </p:sp>
        <p:sp>
          <p:nvSpPr>
            <p:cNvPr id="54" name="object 47">
              <a:extLst>
                <a:ext uri="{FF2B5EF4-FFF2-40B4-BE49-F238E27FC236}">
                  <a16:creationId xmlns:a16="http://schemas.microsoft.com/office/drawing/2014/main" id="{145ABF36-4245-E2AF-446D-450CEFE7F3BE}"/>
                </a:ext>
              </a:extLst>
            </p:cNvPr>
            <p:cNvSpPr/>
            <p:nvPr/>
          </p:nvSpPr>
          <p:spPr>
            <a:xfrm>
              <a:off x="8748026" y="3694234"/>
              <a:ext cx="0" cy="568960"/>
            </a:xfrm>
            <a:custGeom>
              <a:avLst/>
              <a:gdLst/>
              <a:ahLst/>
              <a:cxnLst/>
              <a:rect l="l" t="t" r="r" b="b"/>
              <a:pathLst>
                <a:path h="568960">
                  <a:moveTo>
                    <a:pt x="0" y="0"/>
                  </a:moveTo>
                  <a:lnTo>
                    <a:pt x="0" y="568363"/>
                  </a:lnTo>
                </a:path>
              </a:pathLst>
            </a:custGeom>
            <a:ln w="14401">
              <a:solidFill>
                <a:srgbClr val="000075"/>
              </a:solidFill>
            </a:ln>
          </p:spPr>
          <p:txBody>
            <a:bodyPr wrap="square" lIns="0" tIns="0" rIns="0" bIns="0" rtlCol="0"/>
            <a:lstStyle/>
            <a:p>
              <a:endParaRPr/>
            </a:p>
          </p:txBody>
        </p:sp>
        <p:sp>
          <p:nvSpPr>
            <p:cNvPr id="55" name="object 48">
              <a:extLst>
                <a:ext uri="{FF2B5EF4-FFF2-40B4-BE49-F238E27FC236}">
                  <a16:creationId xmlns:a16="http://schemas.microsoft.com/office/drawing/2014/main" id="{A5FBD1FE-45E8-4E8E-0938-7490D4F790A4}"/>
                </a:ext>
              </a:extLst>
            </p:cNvPr>
            <p:cNvSpPr/>
            <p:nvPr/>
          </p:nvSpPr>
          <p:spPr>
            <a:xfrm>
              <a:off x="8681062" y="3694234"/>
              <a:ext cx="0" cy="616585"/>
            </a:xfrm>
            <a:custGeom>
              <a:avLst/>
              <a:gdLst/>
              <a:ahLst/>
              <a:cxnLst/>
              <a:rect l="l" t="t" r="r" b="b"/>
              <a:pathLst>
                <a:path h="616585">
                  <a:moveTo>
                    <a:pt x="0" y="0"/>
                  </a:moveTo>
                  <a:lnTo>
                    <a:pt x="0" y="616127"/>
                  </a:lnTo>
                </a:path>
              </a:pathLst>
            </a:custGeom>
            <a:ln w="14401">
              <a:solidFill>
                <a:srgbClr val="000075"/>
              </a:solidFill>
            </a:ln>
          </p:spPr>
          <p:txBody>
            <a:bodyPr wrap="square" lIns="0" tIns="0" rIns="0" bIns="0" rtlCol="0"/>
            <a:lstStyle/>
            <a:p>
              <a:endParaRPr/>
            </a:p>
          </p:txBody>
        </p:sp>
        <p:sp>
          <p:nvSpPr>
            <p:cNvPr id="56" name="object 49">
              <a:extLst>
                <a:ext uri="{FF2B5EF4-FFF2-40B4-BE49-F238E27FC236}">
                  <a16:creationId xmlns:a16="http://schemas.microsoft.com/office/drawing/2014/main" id="{5B36875D-598D-A58E-7A02-AD7A6635BB52}"/>
                </a:ext>
              </a:extLst>
            </p:cNvPr>
            <p:cNvSpPr/>
            <p:nvPr/>
          </p:nvSpPr>
          <p:spPr>
            <a:xfrm>
              <a:off x="6238641" y="3515417"/>
              <a:ext cx="1983105" cy="846455"/>
            </a:xfrm>
            <a:custGeom>
              <a:avLst/>
              <a:gdLst/>
              <a:ahLst/>
              <a:cxnLst/>
              <a:rect l="l" t="t" r="r" b="b"/>
              <a:pathLst>
                <a:path w="1983104" h="846454">
                  <a:moveTo>
                    <a:pt x="1628279" y="0"/>
                  </a:moveTo>
                  <a:lnTo>
                    <a:pt x="0" y="328828"/>
                  </a:lnTo>
                  <a:lnTo>
                    <a:pt x="15836" y="846061"/>
                  </a:lnTo>
                  <a:lnTo>
                    <a:pt x="1982546" y="711898"/>
                  </a:lnTo>
                  <a:lnTo>
                    <a:pt x="1982546" y="201142"/>
                  </a:lnTo>
                  <a:lnTo>
                    <a:pt x="1628279" y="0"/>
                  </a:lnTo>
                  <a:close/>
                </a:path>
              </a:pathLst>
            </a:custGeom>
            <a:solidFill>
              <a:srgbClr val="FFFFFF"/>
            </a:solidFill>
          </p:spPr>
          <p:txBody>
            <a:bodyPr wrap="square" lIns="0" tIns="0" rIns="0" bIns="0" rtlCol="0"/>
            <a:lstStyle/>
            <a:p>
              <a:endParaRPr/>
            </a:p>
          </p:txBody>
        </p:sp>
        <p:sp>
          <p:nvSpPr>
            <p:cNvPr id="57" name="object 50">
              <a:extLst>
                <a:ext uri="{FF2B5EF4-FFF2-40B4-BE49-F238E27FC236}">
                  <a16:creationId xmlns:a16="http://schemas.microsoft.com/office/drawing/2014/main" id="{7C19D774-84D1-1118-61F9-4C4440D75540}"/>
                </a:ext>
              </a:extLst>
            </p:cNvPr>
            <p:cNvSpPr/>
            <p:nvPr/>
          </p:nvSpPr>
          <p:spPr>
            <a:xfrm>
              <a:off x="6238641" y="3515417"/>
              <a:ext cx="1983105" cy="846455"/>
            </a:xfrm>
            <a:custGeom>
              <a:avLst/>
              <a:gdLst/>
              <a:ahLst/>
              <a:cxnLst/>
              <a:rect l="l" t="t" r="r" b="b"/>
              <a:pathLst>
                <a:path w="1983104" h="846454">
                  <a:moveTo>
                    <a:pt x="0" y="328828"/>
                  </a:moveTo>
                  <a:lnTo>
                    <a:pt x="1628279" y="0"/>
                  </a:lnTo>
                  <a:lnTo>
                    <a:pt x="1982546" y="201142"/>
                  </a:lnTo>
                  <a:lnTo>
                    <a:pt x="1982546" y="711898"/>
                  </a:lnTo>
                  <a:lnTo>
                    <a:pt x="15836" y="846061"/>
                  </a:lnTo>
                  <a:lnTo>
                    <a:pt x="0" y="328828"/>
                  </a:lnTo>
                  <a:close/>
                </a:path>
              </a:pathLst>
            </a:custGeom>
            <a:ln w="14401">
              <a:solidFill>
                <a:srgbClr val="000075"/>
              </a:solidFill>
            </a:ln>
          </p:spPr>
          <p:txBody>
            <a:bodyPr wrap="square" lIns="0" tIns="0" rIns="0" bIns="0" rtlCol="0"/>
            <a:lstStyle/>
            <a:p>
              <a:endParaRPr/>
            </a:p>
          </p:txBody>
        </p:sp>
        <p:sp>
          <p:nvSpPr>
            <p:cNvPr id="58" name="object 51">
              <a:extLst>
                <a:ext uri="{FF2B5EF4-FFF2-40B4-BE49-F238E27FC236}">
                  <a16:creationId xmlns:a16="http://schemas.microsoft.com/office/drawing/2014/main" id="{1553C874-AC24-520C-9ABD-91B01BDCD917}"/>
                </a:ext>
              </a:extLst>
            </p:cNvPr>
            <p:cNvSpPr/>
            <p:nvPr/>
          </p:nvSpPr>
          <p:spPr>
            <a:xfrm>
              <a:off x="7889244" y="3591987"/>
              <a:ext cx="303530" cy="476250"/>
            </a:xfrm>
            <a:custGeom>
              <a:avLst/>
              <a:gdLst/>
              <a:ahLst/>
              <a:cxnLst/>
              <a:rect l="l" t="t" r="r" b="b"/>
              <a:pathLst>
                <a:path w="303529" h="476250">
                  <a:moveTo>
                    <a:pt x="0" y="0"/>
                  </a:moveTo>
                  <a:lnTo>
                    <a:pt x="0" y="405625"/>
                  </a:lnTo>
                  <a:lnTo>
                    <a:pt x="300977" y="475716"/>
                  </a:lnTo>
                  <a:lnTo>
                    <a:pt x="303149" y="159854"/>
                  </a:lnTo>
                  <a:lnTo>
                    <a:pt x="0" y="0"/>
                  </a:lnTo>
                  <a:close/>
                </a:path>
              </a:pathLst>
            </a:custGeom>
            <a:solidFill>
              <a:srgbClr val="FFFFFF"/>
            </a:solidFill>
          </p:spPr>
          <p:txBody>
            <a:bodyPr wrap="square" lIns="0" tIns="0" rIns="0" bIns="0" rtlCol="0"/>
            <a:lstStyle/>
            <a:p>
              <a:endParaRPr/>
            </a:p>
          </p:txBody>
        </p:sp>
        <p:sp>
          <p:nvSpPr>
            <p:cNvPr id="59" name="object 52">
              <a:extLst>
                <a:ext uri="{FF2B5EF4-FFF2-40B4-BE49-F238E27FC236}">
                  <a16:creationId xmlns:a16="http://schemas.microsoft.com/office/drawing/2014/main" id="{1B10AFB6-5229-18A6-6F38-129FC7E85474}"/>
                </a:ext>
              </a:extLst>
            </p:cNvPr>
            <p:cNvSpPr/>
            <p:nvPr/>
          </p:nvSpPr>
          <p:spPr>
            <a:xfrm>
              <a:off x="7889244" y="3591987"/>
              <a:ext cx="303530" cy="476250"/>
            </a:xfrm>
            <a:custGeom>
              <a:avLst/>
              <a:gdLst/>
              <a:ahLst/>
              <a:cxnLst/>
              <a:rect l="l" t="t" r="r" b="b"/>
              <a:pathLst>
                <a:path w="303529" h="476250">
                  <a:moveTo>
                    <a:pt x="0" y="0"/>
                  </a:moveTo>
                  <a:lnTo>
                    <a:pt x="303149" y="159854"/>
                  </a:lnTo>
                  <a:lnTo>
                    <a:pt x="300977" y="475716"/>
                  </a:lnTo>
                  <a:lnTo>
                    <a:pt x="0" y="405625"/>
                  </a:lnTo>
                  <a:lnTo>
                    <a:pt x="0" y="0"/>
                  </a:lnTo>
                  <a:close/>
                </a:path>
              </a:pathLst>
            </a:custGeom>
            <a:ln w="14401">
              <a:solidFill>
                <a:srgbClr val="000075"/>
              </a:solidFill>
            </a:ln>
          </p:spPr>
          <p:txBody>
            <a:bodyPr wrap="square" lIns="0" tIns="0" rIns="0" bIns="0" rtlCol="0"/>
            <a:lstStyle/>
            <a:p>
              <a:endParaRPr/>
            </a:p>
          </p:txBody>
        </p:sp>
        <p:sp>
          <p:nvSpPr>
            <p:cNvPr id="60" name="object 53">
              <a:extLst>
                <a:ext uri="{FF2B5EF4-FFF2-40B4-BE49-F238E27FC236}">
                  <a16:creationId xmlns:a16="http://schemas.microsoft.com/office/drawing/2014/main" id="{E999FCA4-C493-DFDD-688C-9AC648D7DE47}"/>
                </a:ext>
              </a:extLst>
            </p:cNvPr>
            <p:cNvSpPr/>
            <p:nvPr/>
          </p:nvSpPr>
          <p:spPr>
            <a:xfrm>
              <a:off x="7850840" y="3515422"/>
              <a:ext cx="0" cy="568960"/>
            </a:xfrm>
            <a:custGeom>
              <a:avLst/>
              <a:gdLst/>
              <a:ahLst/>
              <a:cxnLst/>
              <a:rect l="l" t="t" r="r" b="b"/>
              <a:pathLst>
                <a:path h="568960">
                  <a:moveTo>
                    <a:pt x="0" y="0"/>
                  </a:moveTo>
                  <a:lnTo>
                    <a:pt x="0" y="568363"/>
                  </a:lnTo>
                </a:path>
              </a:pathLst>
            </a:custGeom>
            <a:ln w="14401">
              <a:solidFill>
                <a:srgbClr val="000075"/>
              </a:solidFill>
            </a:ln>
          </p:spPr>
          <p:txBody>
            <a:bodyPr wrap="square" lIns="0" tIns="0" rIns="0" bIns="0" rtlCol="0"/>
            <a:lstStyle/>
            <a:p>
              <a:endParaRPr/>
            </a:p>
          </p:txBody>
        </p:sp>
        <p:sp>
          <p:nvSpPr>
            <p:cNvPr id="61" name="object 54">
              <a:extLst>
                <a:ext uri="{FF2B5EF4-FFF2-40B4-BE49-F238E27FC236}">
                  <a16:creationId xmlns:a16="http://schemas.microsoft.com/office/drawing/2014/main" id="{DB96F2F0-3D29-153B-6062-8AE0AFE6DBCB}"/>
                </a:ext>
              </a:extLst>
            </p:cNvPr>
            <p:cNvSpPr/>
            <p:nvPr/>
          </p:nvSpPr>
          <p:spPr>
            <a:xfrm>
              <a:off x="7783875" y="3515422"/>
              <a:ext cx="0" cy="616585"/>
            </a:xfrm>
            <a:custGeom>
              <a:avLst/>
              <a:gdLst/>
              <a:ahLst/>
              <a:cxnLst/>
              <a:rect l="l" t="t" r="r" b="b"/>
              <a:pathLst>
                <a:path h="616585">
                  <a:moveTo>
                    <a:pt x="0" y="0"/>
                  </a:moveTo>
                  <a:lnTo>
                    <a:pt x="0" y="616127"/>
                  </a:lnTo>
                </a:path>
              </a:pathLst>
            </a:custGeom>
            <a:ln w="14401">
              <a:solidFill>
                <a:srgbClr val="000075"/>
              </a:solidFill>
            </a:ln>
          </p:spPr>
          <p:txBody>
            <a:bodyPr wrap="square" lIns="0" tIns="0" rIns="0" bIns="0" rtlCol="0"/>
            <a:lstStyle/>
            <a:p>
              <a:endParaRPr/>
            </a:p>
          </p:txBody>
        </p:sp>
        <p:sp>
          <p:nvSpPr>
            <p:cNvPr id="62" name="object 55">
              <a:extLst>
                <a:ext uri="{FF2B5EF4-FFF2-40B4-BE49-F238E27FC236}">
                  <a16:creationId xmlns:a16="http://schemas.microsoft.com/office/drawing/2014/main" id="{0011A16F-1360-053C-331D-946F1228AF98}"/>
                </a:ext>
              </a:extLst>
            </p:cNvPr>
            <p:cNvSpPr/>
            <p:nvPr/>
          </p:nvSpPr>
          <p:spPr>
            <a:xfrm>
              <a:off x="6049151" y="3681511"/>
              <a:ext cx="3254375" cy="2021205"/>
            </a:xfrm>
            <a:custGeom>
              <a:avLst/>
              <a:gdLst/>
              <a:ahLst/>
              <a:cxnLst/>
              <a:rect l="l" t="t" r="r" b="b"/>
              <a:pathLst>
                <a:path w="3254375" h="2021204">
                  <a:moveTo>
                    <a:pt x="1044908" y="0"/>
                  </a:moveTo>
                  <a:lnTo>
                    <a:pt x="96599" y="194652"/>
                  </a:lnTo>
                  <a:lnTo>
                    <a:pt x="37637" y="1250481"/>
                  </a:lnTo>
                  <a:lnTo>
                    <a:pt x="8332" y="1792663"/>
                  </a:lnTo>
                  <a:lnTo>
                    <a:pt x="0" y="1992415"/>
                  </a:lnTo>
                  <a:lnTo>
                    <a:pt x="3953" y="2020951"/>
                  </a:lnTo>
                  <a:lnTo>
                    <a:pt x="1396187" y="1796482"/>
                  </a:lnTo>
                  <a:lnTo>
                    <a:pt x="2344036" y="1640620"/>
                  </a:lnTo>
                  <a:lnTo>
                    <a:pt x="2766458" y="1569602"/>
                  </a:lnTo>
                  <a:lnTo>
                    <a:pt x="2993109" y="1530326"/>
                  </a:lnTo>
                  <a:lnTo>
                    <a:pt x="3090095" y="1512761"/>
                  </a:lnTo>
                  <a:lnTo>
                    <a:pt x="3136009" y="1503946"/>
                  </a:lnTo>
                  <a:lnTo>
                    <a:pt x="3173772" y="1495539"/>
                  </a:lnTo>
                  <a:lnTo>
                    <a:pt x="3201721" y="1293658"/>
                  </a:lnTo>
                  <a:lnTo>
                    <a:pt x="3226763" y="874417"/>
                  </a:lnTo>
                  <a:lnTo>
                    <a:pt x="3246359" y="459362"/>
                  </a:lnTo>
                  <a:lnTo>
                    <a:pt x="3254276" y="271462"/>
                  </a:lnTo>
                  <a:lnTo>
                    <a:pt x="1044908" y="0"/>
                  </a:lnTo>
                  <a:close/>
                </a:path>
              </a:pathLst>
            </a:custGeom>
            <a:solidFill>
              <a:srgbClr val="FFFFFF"/>
            </a:solidFill>
          </p:spPr>
          <p:txBody>
            <a:bodyPr wrap="square" lIns="0" tIns="0" rIns="0" bIns="0" rtlCol="0"/>
            <a:lstStyle/>
            <a:p>
              <a:endParaRPr/>
            </a:p>
          </p:txBody>
        </p:sp>
        <p:sp>
          <p:nvSpPr>
            <p:cNvPr id="63" name="object 56">
              <a:extLst>
                <a:ext uri="{FF2B5EF4-FFF2-40B4-BE49-F238E27FC236}">
                  <a16:creationId xmlns:a16="http://schemas.microsoft.com/office/drawing/2014/main" id="{AB9208A3-A827-7028-F506-3973E921195F}"/>
                </a:ext>
              </a:extLst>
            </p:cNvPr>
            <p:cNvSpPr/>
            <p:nvPr/>
          </p:nvSpPr>
          <p:spPr>
            <a:xfrm>
              <a:off x="6049151" y="3681511"/>
              <a:ext cx="3254375" cy="2021205"/>
            </a:xfrm>
            <a:custGeom>
              <a:avLst/>
              <a:gdLst/>
              <a:ahLst/>
              <a:cxnLst/>
              <a:rect l="l" t="t" r="r" b="b"/>
              <a:pathLst>
                <a:path w="3254375" h="2021204">
                  <a:moveTo>
                    <a:pt x="3254276" y="271462"/>
                  </a:moveTo>
                  <a:lnTo>
                    <a:pt x="1044908" y="0"/>
                  </a:lnTo>
                  <a:lnTo>
                    <a:pt x="96599" y="194652"/>
                  </a:lnTo>
                  <a:lnTo>
                    <a:pt x="37637" y="1250481"/>
                  </a:lnTo>
                  <a:lnTo>
                    <a:pt x="8332" y="1792663"/>
                  </a:lnTo>
                  <a:lnTo>
                    <a:pt x="0" y="1992415"/>
                  </a:lnTo>
                  <a:lnTo>
                    <a:pt x="3953" y="2020951"/>
                  </a:lnTo>
                  <a:lnTo>
                    <a:pt x="41985" y="2015102"/>
                  </a:lnTo>
                  <a:lnTo>
                    <a:pt x="86360" y="2008074"/>
                  </a:lnTo>
                  <a:lnTo>
                    <a:pt x="146046" y="1998565"/>
                  </a:lnTo>
                  <a:lnTo>
                    <a:pt x="219846" y="1986762"/>
                  </a:lnTo>
                  <a:lnTo>
                    <a:pt x="261665" y="1980060"/>
                  </a:lnTo>
                  <a:lnTo>
                    <a:pt x="306564" y="1972856"/>
                  </a:lnTo>
                  <a:lnTo>
                    <a:pt x="354394" y="1965173"/>
                  </a:lnTo>
                  <a:lnTo>
                    <a:pt x="405004" y="1957035"/>
                  </a:lnTo>
                  <a:lnTo>
                    <a:pt x="458246" y="1948466"/>
                  </a:lnTo>
                  <a:lnTo>
                    <a:pt x="513970" y="1939490"/>
                  </a:lnTo>
                  <a:lnTo>
                    <a:pt x="572026" y="1930129"/>
                  </a:lnTo>
                  <a:lnTo>
                    <a:pt x="632264" y="1920409"/>
                  </a:lnTo>
                  <a:lnTo>
                    <a:pt x="694536" y="1910351"/>
                  </a:lnTo>
                  <a:lnTo>
                    <a:pt x="758692" y="1899982"/>
                  </a:lnTo>
                  <a:lnTo>
                    <a:pt x="824582" y="1889323"/>
                  </a:lnTo>
                  <a:lnTo>
                    <a:pt x="892056" y="1878398"/>
                  </a:lnTo>
                  <a:lnTo>
                    <a:pt x="960966" y="1867232"/>
                  </a:lnTo>
                  <a:lnTo>
                    <a:pt x="1031161" y="1855847"/>
                  </a:lnTo>
                  <a:lnTo>
                    <a:pt x="1102492" y="1844268"/>
                  </a:lnTo>
                  <a:lnTo>
                    <a:pt x="1174810" y="1832519"/>
                  </a:lnTo>
                  <a:lnTo>
                    <a:pt x="1247965" y="1820622"/>
                  </a:lnTo>
                  <a:lnTo>
                    <a:pt x="1321807" y="1808602"/>
                  </a:lnTo>
                  <a:lnTo>
                    <a:pt x="1396187" y="1796482"/>
                  </a:lnTo>
                  <a:lnTo>
                    <a:pt x="1470955" y="1784286"/>
                  </a:lnTo>
                  <a:lnTo>
                    <a:pt x="1545962" y="1772038"/>
                  </a:lnTo>
                  <a:lnTo>
                    <a:pt x="1621059" y="1759761"/>
                  </a:lnTo>
                  <a:lnTo>
                    <a:pt x="1696095" y="1747478"/>
                  </a:lnTo>
                  <a:lnTo>
                    <a:pt x="1770921" y="1735215"/>
                  </a:lnTo>
                  <a:lnTo>
                    <a:pt x="1845388" y="1722994"/>
                  </a:lnTo>
                  <a:lnTo>
                    <a:pt x="1919347" y="1710839"/>
                  </a:lnTo>
                  <a:lnTo>
                    <a:pt x="1992646" y="1698773"/>
                  </a:lnTo>
                  <a:lnTo>
                    <a:pt x="2065138" y="1686821"/>
                  </a:lnTo>
                  <a:lnTo>
                    <a:pt x="2136673" y="1675006"/>
                  </a:lnTo>
                  <a:lnTo>
                    <a:pt x="2207100" y="1663352"/>
                  </a:lnTo>
                  <a:lnTo>
                    <a:pt x="2276271" y="1651882"/>
                  </a:lnTo>
                  <a:lnTo>
                    <a:pt x="2344036" y="1640620"/>
                  </a:lnTo>
                  <a:lnTo>
                    <a:pt x="2410245" y="1629590"/>
                  </a:lnTo>
                  <a:lnTo>
                    <a:pt x="2474749" y="1618816"/>
                  </a:lnTo>
                  <a:lnTo>
                    <a:pt x="2537398" y="1608320"/>
                  </a:lnTo>
                  <a:lnTo>
                    <a:pt x="2598044" y="1598127"/>
                  </a:lnTo>
                  <a:lnTo>
                    <a:pt x="2656535" y="1588261"/>
                  </a:lnTo>
                  <a:lnTo>
                    <a:pt x="2712723" y="1578744"/>
                  </a:lnTo>
                  <a:lnTo>
                    <a:pt x="2766458" y="1569602"/>
                  </a:lnTo>
                  <a:lnTo>
                    <a:pt x="2817591" y="1560857"/>
                  </a:lnTo>
                  <a:lnTo>
                    <a:pt x="2865972" y="1552533"/>
                  </a:lnTo>
                  <a:lnTo>
                    <a:pt x="2911452" y="1544654"/>
                  </a:lnTo>
                  <a:lnTo>
                    <a:pt x="2953881" y="1537244"/>
                  </a:lnTo>
                  <a:lnTo>
                    <a:pt x="2993109" y="1530326"/>
                  </a:lnTo>
                  <a:lnTo>
                    <a:pt x="3061366" y="1518060"/>
                  </a:lnTo>
                  <a:lnTo>
                    <a:pt x="3115026" y="1508048"/>
                  </a:lnTo>
                  <a:lnTo>
                    <a:pt x="3152893" y="1500478"/>
                  </a:lnTo>
                  <a:lnTo>
                    <a:pt x="3201721" y="1293658"/>
                  </a:lnTo>
                  <a:lnTo>
                    <a:pt x="3226763" y="874417"/>
                  </a:lnTo>
                  <a:lnTo>
                    <a:pt x="3246359" y="459362"/>
                  </a:lnTo>
                  <a:lnTo>
                    <a:pt x="3254276" y="271462"/>
                  </a:lnTo>
                  <a:close/>
                </a:path>
              </a:pathLst>
            </a:custGeom>
            <a:ln w="14401">
              <a:solidFill>
                <a:srgbClr val="000075"/>
              </a:solidFill>
            </a:ln>
          </p:spPr>
          <p:txBody>
            <a:bodyPr wrap="square" lIns="0" tIns="0" rIns="0" bIns="0" rtlCol="0"/>
            <a:lstStyle/>
            <a:p>
              <a:endParaRPr/>
            </a:p>
          </p:txBody>
        </p:sp>
        <p:sp>
          <p:nvSpPr>
            <p:cNvPr id="64" name="object 57">
              <a:extLst>
                <a:ext uri="{FF2B5EF4-FFF2-40B4-BE49-F238E27FC236}">
                  <a16:creationId xmlns:a16="http://schemas.microsoft.com/office/drawing/2014/main" id="{AB498BAD-AC78-B9D5-4AA2-43977D17F915}"/>
                </a:ext>
              </a:extLst>
            </p:cNvPr>
            <p:cNvSpPr/>
            <p:nvPr/>
          </p:nvSpPr>
          <p:spPr>
            <a:xfrm>
              <a:off x="6049151" y="3721355"/>
              <a:ext cx="3254375" cy="2021205"/>
            </a:xfrm>
            <a:custGeom>
              <a:avLst/>
              <a:gdLst/>
              <a:ahLst/>
              <a:cxnLst/>
              <a:rect l="l" t="t" r="r" b="b"/>
              <a:pathLst>
                <a:path w="3254375" h="2021204">
                  <a:moveTo>
                    <a:pt x="1044908" y="0"/>
                  </a:moveTo>
                  <a:lnTo>
                    <a:pt x="96599" y="194652"/>
                  </a:lnTo>
                  <a:lnTo>
                    <a:pt x="37637" y="1250481"/>
                  </a:lnTo>
                  <a:lnTo>
                    <a:pt x="8332" y="1792663"/>
                  </a:lnTo>
                  <a:lnTo>
                    <a:pt x="0" y="1992415"/>
                  </a:lnTo>
                  <a:lnTo>
                    <a:pt x="3953" y="2020951"/>
                  </a:lnTo>
                  <a:lnTo>
                    <a:pt x="1396187" y="1796482"/>
                  </a:lnTo>
                  <a:lnTo>
                    <a:pt x="2344036" y="1640620"/>
                  </a:lnTo>
                  <a:lnTo>
                    <a:pt x="2766458" y="1569602"/>
                  </a:lnTo>
                  <a:lnTo>
                    <a:pt x="2993109" y="1530326"/>
                  </a:lnTo>
                  <a:lnTo>
                    <a:pt x="3090095" y="1512761"/>
                  </a:lnTo>
                  <a:lnTo>
                    <a:pt x="3136009" y="1503946"/>
                  </a:lnTo>
                  <a:lnTo>
                    <a:pt x="3173772" y="1495539"/>
                  </a:lnTo>
                  <a:lnTo>
                    <a:pt x="3201721" y="1293658"/>
                  </a:lnTo>
                  <a:lnTo>
                    <a:pt x="3226763" y="874417"/>
                  </a:lnTo>
                  <a:lnTo>
                    <a:pt x="3246359" y="459362"/>
                  </a:lnTo>
                  <a:lnTo>
                    <a:pt x="3254276" y="271462"/>
                  </a:lnTo>
                  <a:lnTo>
                    <a:pt x="1044908" y="0"/>
                  </a:lnTo>
                  <a:close/>
                </a:path>
              </a:pathLst>
            </a:custGeom>
            <a:solidFill>
              <a:srgbClr val="FFFFFF"/>
            </a:solidFill>
          </p:spPr>
          <p:txBody>
            <a:bodyPr wrap="square" lIns="0" tIns="0" rIns="0" bIns="0" rtlCol="0"/>
            <a:lstStyle/>
            <a:p>
              <a:endParaRPr/>
            </a:p>
          </p:txBody>
        </p:sp>
        <p:sp>
          <p:nvSpPr>
            <p:cNvPr id="65" name="object 58">
              <a:extLst>
                <a:ext uri="{FF2B5EF4-FFF2-40B4-BE49-F238E27FC236}">
                  <a16:creationId xmlns:a16="http://schemas.microsoft.com/office/drawing/2014/main" id="{3FB34D24-D7FF-C740-543A-900B41A13AF1}"/>
                </a:ext>
              </a:extLst>
            </p:cNvPr>
            <p:cNvSpPr/>
            <p:nvPr/>
          </p:nvSpPr>
          <p:spPr>
            <a:xfrm>
              <a:off x="6049151" y="3721355"/>
              <a:ext cx="3254375" cy="2021205"/>
            </a:xfrm>
            <a:custGeom>
              <a:avLst/>
              <a:gdLst/>
              <a:ahLst/>
              <a:cxnLst/>
              <a:rect l="l" t="t" r="r" b="b"/>
              <a:pathLst>
                <a:path w="3254375" h="2021204">
                  <a:moveTo>
                    <a:pt x="3254276" y="271462"/>
                  </a:moveTo>
                  <a:lnTo>
                    <a:pt x="1044908" y="0"/>
                  </a:lnTo>
                  <a:lnTo>
                    <a:pt x="96599" y="194652"/>
                  </a:lnTo>
                  <a:lnTo>
                    <a:pt x="37637" y="1250481"/>
                  </a:lnTo>
                  <a:lnTo>
                    <a:pt x="8332" y="1792663"/>
                  </a:lnTo>
                  <a:lnTo>
                    <a:pt x="0" y="1992415"/>
                  </a:lnTo>
                  <a:lnTo>
                    <a:pt x="3953" y="2020951"/>
                  </a:lnTo>
                  <a:lnTo>
                    <a:pt x="41985" y="2015102"/>
                  </a:lnTo>
                  <a:lnTo>
                    <a:pt x="86360" y="2008074"/>
                  </a:lnTo>
                  <a:lnTo>
                    <a:pt x="146046" y="1998565"/>
                  </a:lnTo>
                  <a:lnTo>
                    <a:pt x="219846" y="1986762"/>
                  </a:lnTo>
                  <a:lnTo>
                    <a:pt x="261665" y="1980060"/>
                  </a:lnTo>
                  <a:lnTo>
                    <a:pt x="306564" y="1972856"/>
                  </a:lnTo>
                  <a:lnTo>
                    <a:pt x="354394" y="1965173"/>
                  </a:lnTo>
                  <a:lnTo>
                    <a:pt x="405004" y="1957035"/>
                  </a:lnTo>
                  <a:lnTo>
                    <a:pt x="458246" y="1948466"/>
                  </a:lnTo>
                  <a:lnTo>
                    <a:pt x="513970" y="1939490"/>
                  </a:lnTo>
                  <a:lnTo>
                    <a:pt x="572026" y="1930129"/>
                  </a:lnTo>
                  <a:lnTo>
                    <a:pt x="632264" y="1920409"/>
                  </a:lnTo>
                  <a:lnTo>
                    <a:pt x="694536" y="1910351"/>
                  </a:lnTo>
                  <a:lnTo>
                    <a:pt x="758692" y="1899982"/>
                  </a:lnTo>
                  <a:lnTo>
                    <a:pt x="824582" y="1889323"/>
                  </a:lnTo>
                  <a:lnTo>
                    <a:pt x="892056" y="1878398"/>
                  </a:lnTo>
                  <a:lnTo>
                    <a:pt x="960966" y="1867232"/>
                  </a:lnTo>
                  <a:lnTo>
                    <a:pt x="1031161" y="1855847"/>
                  </a:lnTo>
                  <a:lnTo>
                    <a:pt x="1102492" y="1844268"/>
                  </a:lnTo>
                  <a:lnTo>
                    <a:pt x="1174810" y="1832519"/>
                  </a:lnTo>
                  <a:lnTo>
                    <a:pt x="1247965" y="1820622"/>
                  </a:lnTo>
                  <a:lnTo>
                    <a:pt x="1321807" y="1808602"/>
                  </a:lnTo>
                  <a:lnTo>
                    <a:pt x="1396187" y="1796482"/>
                  </a:lnTo>
                  <a:lnTo>
                    <a:pt x="1470955" y="1784286"/>
                  </a:lnTo>
                  <a:lnTo>
                    <a:pt x="1545962" y="1772038"/>
                  </a:lnTo>
                  <a:lnTo>
                    <a:pt x="1621059" y="1759761"/>
                  </a:lnTo>
                  <a:lnTo>
                    <a:pt x="1696095" y="1747478"/>
                  </a:lnTo>
                  <a:lnTo>
                    <a:pt x="1770921" y="1735215"/>
                  </a:lnTo>
                  <a:lnTo>
                    <a:pt x="1845388" y="1722994"/>
                  </a:lnTo>
                  <a:lnTo>
                    <a:pt x="1919347" y="1710839"/>
                  </a:lnTo>
                  <a:lnTo>
                    <a:pt x="1992646" y="1698773"/>
                  </a:lnTo>
                  <a:lnTo>
                    <a:pt x="2065138" y="1686821"/>
                  </a:lnTo>
                  <a:lnTo>
                    <a:pt x="2136673" y="1675006"/>
                  </a:lnTo>
                  <a:lnTo>
                    <a:pt x="2207100" y="1663352"/>
                  </a:lnTo>
                  <a:lnTo>
                    <a:pt x="2276271" y="1651882"/>
                  </a:lnTo>
                  <a:lnTo>
                    <a:pt x="2344036" y="1640620"/>
                  </a:lnTo>
                  <a:lnTo>
                    <a:pt x="2410245" y="1629590"/>
                  </a:lnTo>
                  <a:lnTo>
                    <a:pt x="2474749" y="1618816"/>
                  </a:lnTo>
                  <a:lnTo>
                    <a:pt x="2537398" y="1608320"/>
                  </a:lnTo>
                  <a:lnTo>
                    <a:pt x="2598044" y="1598127"/>
                  </a:lnTo>
                  <a:lnTo>
                    <a:pt x="2656535" y="1588261"/>
                  </a:lnTo>
                  <a:lnTo>
                    <a:pt x="2712723" y="1578744"/>
                  </a:lnTo>
                  <a:lnTo>
                    <a:pt x="2766458" y="1569602"/>
                  </a:lnTo>
                  <a:lnTo>
                    <a:pt x="2817591" y="1560857"/>
                  </a:lnTo>
                  <a:lnTo>
                    <a:pt x="2865972" y="1552533"/>
                  </a:lnTo>
                  <a:lnTo>
                    <a:pt x="2911452" y="1544654"/>
                  </a:lnTo>
                  <a:lnTo>
                    <a:pt x="2953881" y="1537244"/>
                  </a:lnTo>
                  <a:lnTo>
                    <a:pt x="2993109" y="1530326"/>
                  </a:lnTo>
                  <a:lnTo>
                    <a:pt x="3061366" y="1518060"/>
                  </a:lnTo>
                  <a:lnTo>
                    <a:pt x="3115026" y="1508048"/>
                  </a:lnTo>
                  <a:lnTo>
                    <a:pt x="3152893" y="1500478"/>
                  </a:lnTo>
                  <a:lnTo>
                    <a:pt x="3201721" y="1293658"/>
                  </a:lnTo>
                  <a:lnTo>
                    <a:pt x="3226763" y="874417"/>
                  </a:lnTo>
                  <a:lnTo>
                    <a:pt x="3246359" y="459362"/>
                  </a:lnTo>
                  <a:lnTo>
                    <a:pt x="3254276" y="271462"/>
                  </a:lnTo>
                  <a:close/>
                </a:path>
              </a:pathLst>
            </a:custGeom>
            <a:ln w="14401">
              <a:solidFill>
                <a:srgbClr val="000075"/>
              </a:solidFill>
            </a:ln>
          </p:spPr>
          <p:txBody>
            <a:bodyPr wrap="square" lIns="0" tIns="0" rIns="0" bIns="0" rtlCol="0"/>
            <a:lstStyle/>
            <a:p>
              <a:endParaRPr/>
            </a:p>
          </p:txBody>
        </p:sp>
        <p:sp>
          <p:nvSpPr>
            <p:cNvPr id="66" name="object 59">
              <a:extLst>
                <a:ext uri="{FF2B5EF4-FFF2-40B4-BE49-F238E27FC236}">
                  <a16:creationId xmlns:a16="http://schemas.microsoft.com/office/drawing/2014/main" id="{5D9AA039-E541-A40E-46F0-8C30E3C2D02A}"/>
                </a:ext>
              </a:extLst>
            </p:cNvPr>
            <p:cNvSpPr/>
            <p:nvPr/>
          </p:nvSpPr>
          <p:spPr>
            <a:xfrm>
              <a:off x="6049151" y="3779918"/>
              <a:ext cx="3254375" cy="2021205"/>
            </a:xfrm>
            <a:custGeom>
              <a:avLst/>
              <a:gdLst/>
              <a:ahLst/>
              <a:cxnLst/>
              <a:rect l="l" t="t" r="r" b="b"/>
              <a:pathLst>
                <a:path w="3254375" h="2021204">
                  <a:moveTo>
                    <a:pt x="1044908" y="0"/>
                  </a:moveTo>
                  <a:lnTo>
                    <a:pt x="96599" y="194652"/>
                  </a:lnTo>
                  <a:lnTo>
                    <a:pt x="37637" y="1250481"/>
                  </a:lnTo>
                  <a:lnTo>
                    <a:pt x="8332" y="1792663"/>
                  </a:lnTo>
                  <a:lnTo>
                    <a:pt x="0" y="1992415"/>
                  </a:lnTo>
                  <a:lnTo>
                    <a:pt x="3953" y="2020951"/>
                  </a:lnTo>
                  <a:lnTo>
                    <a:pt x="1396187" y="1796482"/>
                  </a:lnTo>
                  <a:lnTo>
                    <a:pt x="2344036" y="1640620"/>
                  </a:lnTo>
                  <a:lnTo>
                    <a:pt x="2766458" y="1569602"/>
                  </a:lnTo>
                  <a:lnTo>
                    <a:pt x="2993109" y="1530326"/>
                  </a:lnTo>
                  <a:lnTo>
                    <a:pt x="3090095" y="1512761"/>
                  </a:lnTo>
                  <a:lnTo>
                    <a:pt x="3136009" y="1503946"/>
                  </a:lnTo>
                  <a:lnTo>
                    <a:pt x="3173772" y="1495539"/>
                  </a:lnTo>
                  <a:lnTo>
                    <a:pt x="3201721" y="1293759"/>
                  </a:lnTo>
                  <a:lnTo>
                    <a:pt x="3226763" y="874507"/>
                  </a:lnTo>
                  <a:lnTo>
                    <a:pt x="3246359" y="459396"/>
                  </a:lnTo>
                  <a:lnTo>
                    <a:pt x="3254276" y="271462"/>
                  </a:lnTo>
                  <a:lnTo>
                    <a:pt x="1044908" y="0"/>
                  </a:lnTo>
                  <a:close/>
                </a:path>
              </a:pathLst>
            </a:custGeom>
            <a:solidFill>
              <a:srgbClr val="FFFFFF"/>
            </a:solidFill>
          </p:spPr>
          <p:txBody>
            <a:bodyPr wrap="square" lIns="0" tIns="0" rIns="0" bIns="0" rtlCol="0"/>
            <a:lstStyle/>
            <a:p>
              <a:endParaRPr/>
            </a:p>
          </p:txBody>
        </p:sp>
        <p:sp>
          <p:nvSpPr>
            <p:cNvPr id="67" name="object 60">
              <a:extLst>
                <a:ext uri="{FF2B5EF4-FFF2-40B4-BE49-F238E27FC236}">
                  <a16:creationId xmlns:a16="http://schemas.microsoft.com/office/drawing/2014/main" id="{2668651F-6CC2-EAB8-31D2-D9A50BDE0CA9}"/>
                </a:ext>
              </a:extLst>
            </p:cNvPr>
            <p:cNvSpPr/>
            <p:nvPr/>
          </p:nvSpPr>
          <p:spPr>
            <a:xfrm>
              <a:off x="6049151" y="3779918"/>
              <a:ext cx="3254375" cy="2021205"/>
            </a:xfrm>
            <a:custGeom>
              <a:avLst/>
              <a:gdLst/>
              <a:ahLst/>
              <a:cxnLst/>
              <a:rect l="l" t="t" r="r" b="b"/>
              <a:pathLst>
                <a:path w="3254375" h="2021204">
                  <a:moveTo>
                    <a:pt x="3254276" y="271462"/>
                  </a:moveTo>
                  <a:lnTo>
                    <a:pt x="1044908" y="0"/>
                  </a:lnTo>
                  <a:lnTo>
                    <a:pt x="96599" y="194652"/>
                  </a:lnTo>
                  <a:lnTo>
                    <a:pt x="37637" y="1250481"/>
                  </a:lnTo>
                  <a:lnTo>
                    <a:pt x="8332" y="1792663"/>
                  </a:lnTo>
                  <a:lnTo>
                    <a:pt x="0" y="1992415"/>
                  </a:lnTo>
                  <a:lnTo>
                    <a:pt x="3953" y="2020951"/>
                  </a:lnTo>
                  <a:lnTo>
                    <a:pt x="41985" y="2015102"/>
                  </a:lnTo>
                  <a:lnTo>
                    <a:pt x="86360" y="2008074"/>
                  </a:lnTo>
                  <a:lnTo>
                    <a:pt x="146046" y="1998565"/>
                  </a:lnTo>
                  <a:lnTo>
                    <a:pt x="219846" y="1986762"/>
                  </a:lnTo>
                  <a:lnTo>
                    <a:pt x="261665" y="1980060"/>
                  </a:lnTo>
                  <a:lnTo>
                    <a:pt x="306564" y="1972856"/>
                  </a:lnTo>
                  <a:lnTo>
                    <a:pt x="354394" y="1965173"/>
                  </a:lnTo>
                  <a:lnTo>
                    <a:pt x="405004" y="1957035"/>
                  </a:lnTo>
                  <a:lnTo>
                    <a:pt x="458246" y="1948466"/>
                  </a:lnTo>
                  <a:lnTo>
                    <a:pt x="513970" y="1939490"/>
                  </a:lnTo>
                  <a:lnTo>
                    <a:pt x="572026" y="1930129"/>
                  </a:lnTo>
                  <a:lnTo>
                    <a:pt x="632264" y="1920409"/>
                  </a:lnTo>
                  <a:lnTo>
                    <a:pt x="694536" y="1910351"/>
                  </a:lnTo>
                  <a:lnTo>
                    <a:pt x="758692" y="1899982"/>
                  </a:lnTo>
                  <a:lnTo>
                    <a:pt x="824582" y="1889323"/>
                  </a:lnTo>
                  <a:lnTo>
                    <a:pt x="892056" y="1878398"/>
                  </a:lnTo>
                  <a:lnTo>
                    <a:pt x="960966" y="1867232"/>
                  </a:lnTo>
                  <a:lnTo>
                    <a:pt x="1031161" y="1855847"/>
                  </a:lnTo>
                  <a:lnTo>
                    <a:pt x="1102492" y="1844268"/>
                  </a:lnTo>
                  <a:lnTo>
                    <a:pt x="1174810" y="1832519"/>
                  </a:lnTo>
                  <a:lnTo>
                    <a:pt x="1247965" y="1820622"/>
                  </a:lnTo>
                  <a:lnTo>
                    <a:pt x="1321807" y="1808602"/>
                  </a:lnTo>
                  <a:lnTo>
                    <a:pt x="1396187" y="1796482"/>
                  </a:lnTo>
                  <a:lnTo>
                    <a:pt x="1470955" y="1784286"/>
                  </a:lnTo>
                  <a:lnTo>
                    <a:pt x="1545962" y="1772038"/>
                  </a:lnTo>
                  <a:lnTo>
                    <a:pt x="1621059" y="1759761"/>
                  </a:lnTo>
                  <a:lnTo>
                    <a:pt x="1696095" y="1747478"/>
                  </a:lnTo>
                  <a:lnTo>
                    <a:pt x="1770921" y="1735215"/>
                  </a:lnTo>
                  <a:lnTo>
                    <a:pt x="1845388" y="1722994"/>
                  </a:lnTo>
                  <a:lnTo>
                    <a:pt x="1919347" y="1710839"/>
                  </a:lnTo>
                  <a:lnTo>
                    <a:pt x="1992646" y="1698773"/>
                  </a:lnTo>
                  <a:lnTo>
                    <a:pt x="2065138" y="1686821"/>
                  </a:lnTo>
                  <a:lnTo>
                    <a:pt x="2136673" y="1675006"/>
                  </a:lnTo>
                  <a:lnTo>
                    <a:pt x="2207100" y="1663352"/>
                  </a:lnTo>
                  <a:lnTo>
                    <a:pt x="2276271" y="1651882"/>
                  </a:lnTo>
                  <a:lnTo>
                    <a:pt x="2344036" y="1640620"/>
                  </a:lnTo>
                  <a:lnTo>
                    <a:pt x="2410245" y="1629590"/>
                  </a:lnTo>
                  <a:lnTo>
                    <a:pt x="2474749" y="1618816"/>
                  </a:lnTo>
                  <a:lnTo>
                    <a:pt x="2537398" y="1608320"/>
                  </a:lnTo>
                  <a:lnTo>
                    <a:pt x="2598044" y="1598127"/>
                  </a:lnTo>
                  <a:lnTo>
                    <a:pt x="2656535" y="1588261"/>
                  </a:lnTo>
                  <a:lnTo>
                    <a:pt x="2712723" y="1578744"/>
                  </a:lnTo>
                  <a:lnTo>
                    <a:pt x="2766458" y="1569602"/>
                  </a:lnTo>
                  <a:lnTo>
                    <a:pt x="2817591" y="1560857"/>
                  </a:lnTo>
                  <a:lnTo>
                    <a:pt x="2865972" y="1552533"/>
                  </a:lnTo>
                  <a:lnTo>
                    <a:pt x="2911452" y="1544654"/>
                  </a:lnTo>
                  <a:lnTo>
                    <a:pt x="2953881" y="1537244"/>
                  </a:lnTo>
                  <a:lnTo>
                    <a:pt x="2993109" y="1530326"/>
                  </a:lnTo>
                  <a:lnTo>
                    <a:pt x="3061366" y="1518060"/>
                  </a:lnTo>
                  <a:lnTo>
                    <a:pt x="3115026" y="1508048"/>
                  </a:lnTo>
                  <a:lnTo>
                    <a:pt x="3152893" y="1500478"/>
                  </a:lnTo>
                  <a:lnTo>
                    <a:pt x="3201721" y="1293759"/>
                  </a:lnTo>
                  <a:lnTo>
                    <a:pt x="3226763" y="874507"/>
                  </a:lnTo>
                  <a:lnTo>
                    <a:pt x="3246359" y="459396"/>
                  </a:lnTo>
                  <a:lnTo>
                    <a:pt x="3254276" y="271462"/>
                  </a:lnTo>
                  <a:close/>
                </a:path>
              </a:pathLst>
            </a:custGeom>
            <a:ln w="14401">
              <a:solidFill>
                <a:srgbClr val="000075"/>
              </a:solidFill>
            </a:ln>
          </p:spPr>
          <p:txBody>
            <a:bodyPr wrap="square" lIns="0" tIns="0" rIns="0" bIns="0" rtlCol="0"/>
            <a:lstStyle/>
            <a:p>
              <a:endParaRPr/>
            </a:p>
          </p:txBody>
        </p:sp>
        <p:sp>
          <p:nvSpPr>
            <p:cNvPr id="68" name="object 61">
              <a:extLst>
                <a:ext uri="{FF2B5EF4-FFF2-40B4-BE49-F238E27FC236}">
                  <a16:creationId xmlns:a16="http://schemas.microsoft.com/office/drawing/2014/main" id="{3080D4C6-AA7D-899C-CEDD-B14D0BFB3C36}"/>
                </a:ext>
              </a:extLst>
            </p:cNvPr>
            <p:cNvSpPr/>
            <p:nvPr/>
          </p:nvSpPr>
          <p:spPr>
            <a:xfrm>
              <a:off x="4658492" y="2397629"/>
              <a:ext cx="2028825" cy="1382395"/>
            </a:xfrm>
            <a:custGeom>
              <a:avLst/>
              <a:gdLst/>
              <a:ahLst/>
              <a:cxnLst/>
              <a:rect l="l" t="t" r="r" b="b"/>
              <a:pathLst>
                <a:path w="2028825" h="1382395">
                  <a:moveTo>
                    <a:pt x="1654314" y="1335008"/>
                  </a:moveTo>
                  <a:lnTo>
                    <a:pt x="1738931" y="1373389"/>
                  </a:lnTo>
                  <a:lnTo>
                    <a:pt x="1792089" y="1381933"/>
                  </a:lnTo>
                  <a:lnTo>
                    <a:pt x="1836242" y="1356812"/>
                  </a:lnTo>
                  <a:lnTo>
                    <a:pt x="1893849" y="1294203"/>
                  </a:lnTo>
                  <a:lnTo>
                    <a:pt x="1919927" y="1263588"/>
                  </a:lnTo>
                  <a:lnTo>
                    <a:pt x="1945282" y="1231709"/>
                  </a:lnTo>
                  <a:lnTo>
                    <a:pt x="1968954" y="1198372"/>
                  </a:lnTo>
                  <a:lnTo>
                    <a:pt x="1989982" y="1163383"/>
                  </a:lnTo>
                  <a:lnTo>
                    <a:pt x="2007404" y="1126549"/>
                  </a:lnTo>
                  <a:lnTo>
                    <a:pt x="2020260" y="1087675"/>
                  </a:lnTo>
                  <a:lnTo>
                    <a:pt x="2027589" y="1046569"/>
                  </a:lnTo>
                  <a:lnTo>
                    <a:pt x="2028430" y="1003036"/>
                  </a:lnTo>
                  <a:lnTo>
                    <a:pt x="2021822" y="956882"/>
                  </a:lnTo>
                  <a:lnTo>
                    <a:pt x="2006806" y="907914"/>
                  </a:lnTo>
                  <a:lnTo>
                    <a:pt x="1982419" y="855938"/>
                  </a:lnTo>
                  <a:lnTo>
                    <a:pt x="1914302" y="775529"/>
                  </a:lnTo>
                  <a:lnTo>
                    <a:pt x="1841439" y="732026"/>
                  </a:lnTo>
                  <a:lnTo>
                    <a:pt x="1783383" y="714176"/>
                  </a:lnTo>
                  <a:lnTo>
                    <a:pt x="1759686" y="710726"/>
                  </a:lnTo>
                  <a:lnTo>
                    <a:pt x="1822750" y="567993"/>
                  </a:lnTo>
                  <a:lnTo>
                    <a:pt x="1815095" y="489637"/>
                  </a:lnTo>
                  <a:lnTo>
                    <a:pt x="1710910" y="447960"/>
                  </a:lnTo>
                  <a:lnTo>
                    <a:pt x="1484388" y="415261"/>
                  </a:lnTo>
                  <a:lnTo>
                    <a:pt x="1417633" y="194351"/>
                  </a:lnTo>
                  <a:lnTo>
                    <a:pt x="1275451" y="74585"/>
                  </a:lnTo>
                  <a:lnTo>
                    <a:pt x="1134169" y="25250"/>
                  </a:lnTo>
                  <a:lnTo>
                    <a:pt x="1070114" y="15630"/>
                  </a:lnTo>
                  <a:lnTo>
                    <a:pt x="890563" y="0"/>
                  </a:lnTo>
                  <a:lnTo>
                    <a:pt x="783083" y="19316"/>
                  </a:lnTo>
                  <a:lnTo>
                    <a:pt x="704810" y="95654"/>
                  </a:lnTo>
                  <a:lnTo>
                    <a:pt x="612876" y="251088"/>
                  </a:lnTo>
                  <a:lnTo>
                    <a:pt x="485647" y="195441"/>
                  </a:lnTo>
                  <a:lnTo>
                    <a:pt x="376100" y="197983"/>
                  </a:lnTo>
                  <a:lnTo>
                    <a:pt x="299315" y="224556"/>
                  </a:lnTo>
                  <a:lnTo>
                    <a:pt x="270370" y="241004"/>
                  </a:lnTo>
                  <a:lnTo>
                    <a:pt x="168069" y="156727"/>
                  </a:lnTo>
                  <a:lnTo>
                    <a:pt x="105805" y="134858"/>
                  </a:lnTo>
                  <a:lnTo>
                    <a:pt x="58231" y="180997"/>
                  </a:lnTo>
                  <a:lnTo>
                    <a:pt x="0" y="300745"/>
                  </a:lnTo>
                </a:path>
              </a:pathLst>
            </a:custGeom>
            <a:ln w="14401">
              <a:solidFill>
                <a:srgbClr val="000075"/>
              </a:solidFill>
            </a:ln>
          </p:spPr>
          <p:txBody>
            <a:bodyPr wrap="square" lIns="0" tIns="0" rIns="0" bIns="0" rtlCol="0"/>
            <a:lstStyle/>
            <a:p>
              <a:endParaRPr/>
            </a:p>
          </p:txBody>
        </p:sp>
        <p:sp>
          <p:nvSpPr>
            <p:cNvPr id="69" name="object 62">
              <a:extLst>
                <a:ext uri="{FF2B5EF4-FFF2-40B4-BE49-F238E27FC236}">
                  <a16:creationId xmlns:a16="http://schemas.microsoft.com/office/drawing/2014/main" id="{0EAFE34A-A8C8-828C-4449-53AD799E6BC1}"/>
                </a:ext>
              </a:extLst>
            </p:cNvPr>
            <p:cNvSpPr/>
            <p:nvPr/>
          </p:nvSpPr>
          <p:spPr>
            <a:xfrm>
              <a:off x="4572426" y="2304978"/>
              <a:ext cx="452755" cy="1614805"/>
            </a:xfrm>
            <a:custGeom>
              <a:avLst/>
              <a:gdLst/>
              <a:ahLst/>
              <a:cxnLst/>
              <a:rect l="l" t="t" r="r" b="b"/>
              <a:pathLst>
                <a:path w="452754" h="1614804">
                  <a:moveTo>
                    <a:pt x="16" y="1614095"/>
                  </a:moveTo>
                  <a:lnTo>
                    <a:pt x="0" y="1614336"/>
                  </a:lnTo>
                  <a:lnTo>
                    <a:pt x="16" y="1614095"/>
                  </a:lnTo>
                  <a:close/>
                </a:path>
                <a:path w="452754" h="1614804">
                  <a:moveTo>
                    <a:pt x="239790" y="0"/>
                  </a:moveTo>
                  <a:lnTo>
                    <a:pt x="183913" y="1450"/>
                  </a:lnTo>
                  <a:lnTo>
                    <a:pt x="141988" y="14648"/>
                  </a:lnTo>
                  <a:lnTo>
                    <a:pt x="119773" y="24944"/>
                  </a:lnTo>
                  <a:lnTo>
                    <a:pt x="111820" y="28490"/>
                  </a:lnTo>
                  <a:lnTo>
                    <a:pt x="108394" y="33546"/>
                  </a:lnTo>
                  <a:lnTo>
                    <a:pt x="108797" y="43601"/>
                  </a:lnTo>
                  <a:lnTo>
                    <a:pt x="112331" y="62142"/>
                  </a:lnTo>
                  <a:lnTo>
                    <a:pt x="96012" y="77026"/>
                  </a:lnTo>
                  <a:lnTo>
                    <a:pt x="93083" y="95304"/>
                  </a:lnTo>
                  <a:lnTo>
                    <a:pt x="86801" y="137028"/>
                  </a:lnTo>
                  <a:lnTo>
                    <a:pt x="80924" y="182532"/>
                  </a:lnTo>
                  <a:lnTo>
                    <a:pt x="79209" y="212154"/>
                  </a:lnTo>
                  <a:lnTo>
                    <a:pt x="80686" y="224074"/>
                  </a:lnTo>
                  <a:lnTo>
                    <a:pt x="82929" y="231022"/>
                  </a:lnTo>
                  <a:lnTo>
                    <a:pt x="87512" y="235677"/>
                  </a:lnTo>
                  <a:lnTo>
                    <a:pt x="96012" y="240717"/>
                  </a:lnTo>
                  <a:lnTo>
                    <a:pt x="16" y="1614095"/>
                  </a:lnTo>
                  <a:lnTo>
                    <a:pt x="452678" y="1614095"/>
                  </a:lnTo>
                  <a:lnTo>
                    <a:pt x="431916" y="1401090"/>
                  </a:lnTo>
                  <a:lnTo>
                    <a:pt x="387032" y="931994"/>
                  </a:lnTo>
                  <a:lnTo>
                    <a:pt x="344129" y="461683"/>
                  </a:lnTo>
                  <a:lnTo>
                    <a:pt x="329311" y="245035"/>
                  </a:lnTo>
                  <a:lnTo>
                    <a:pt x="335513" y="241130"/>
                  </a:lnTo>
                  <a:lnTo>
                    <a:pt x="339355" y="237178"/>
                  </a:lnTo>
                  <a:lnTo>
                    <a:pt x="342432" y="230795"/>
                  </a:lnTo>
                  <a:lnTo>
                    <a:pt x="346341" y="219597"/>
                  </a:lnTo>
                  <a:lnTo>
                    <a:pt x="333629" y="77026"/>
                  </a:lnTo>
                  <a:lnTo>
                    <a:pt x="315620" y="59983"/>
                  </a:lnTo>
                  <a:lnTo>
                    <a:pt x="315436" y="44448"/>
                  </a:lnTo>
                  <a:lnTo>
                    <a:pt x="314150" y="35620"/>
                  </a:lnTo>
                  <a:lnTo>
                    <a:pt x="310659" y="30213"/>
                  </a:lnTo>
                  <a:lnTo>
                    <a:pt x="303860" y="24944"/>
                  </a:lnTo>
                  <a:lnTo>
                    <a:pt x="239790" y="0"/>
                  </a:lnTo>
                  <a:close/>
                </a:path>
              </a:pathLst>
            </a:custGeom>
            <a:solidFill>
              <a:srgbClr val="FFFFFF"/>
            </a:solidFill>
          </p:spPr>
          <p:txBody>
            <a:bodyPr wrap="square" lIns="0" tIns="0" rIns="0" bIns="0" rtlCol="0"/>
            <a:lstStyle/>
            <a:p>
              <a:endParaRPr/>
            </a:p>
          </p:txBody>
        </p:sp>
        <p:sp>
          <p:nvSpPr>
            <p:cNvPr id="70" name="object 63">
              <a:extLst>
                <a:ext uri="{FF2B5EF4-FFF2-40B4-BE49-F238E27FC236}">
                  <a16:creationId xmlns:a16="http://schemas.microsoft.com/office/drawing/2014/main" id="{89E1B133-6B1A-A7AD-F928-5387CA03AF97}"/>
                </a:ext>
              </a:extLst>
            </p:cNvPr>
            <p:cNvSpPr/>
            <p:nvPr/>
          </p:nvSpPr>
          <p:spPr>
            <a:xfrm>
              <a:off x="4572426" y="2304978"/>
              <a:ext cx="452755" cy="1614805"/>
            </a:xfrm>
            <a:custGeom>
              <a:avLst/>
              <a:gdLst/>
              <a:ahLst/>
              <a:cxnLst/>
              <a:rect l="l" t="t" r="r" b="b"/>
              <a:pathLst>
                <a:path w="452754" h="1614804">
                  <a:moveTo>
                    <a:pt x="0" y="1614336"/>
                  </a:moveTo>
                  <a:lnTo>
                    <a:pt x="96012" y="240717"/>
                  </a:lnTo>
                  <a:lnTo>
                    <a:pt x="87512" y="235677"/>
                  </a:lnTo>
                  <a:lnTo>
                    <a:pt x="82929" y="231022"/>
                  </a:lnTo>
                  <a:lnTo>
                    <a:pt x="80686" y="224074"/>
                  </a:lnTo>
                  <a:lnTo>
                    <a:pt x="79209" y="212154"/>
                  </a:lnTo>
                  <a:lnTo>
                    <a:pt x="80924" y="182532"/>
                  </a:lnTo>
                  <a:lnTo>
                    <a:pt x="86801" y="137028"/>
                  </a:lnTo>
                  <a:lnTo>
                    <a:pt x="93083" y="95304"/>
                  </a:lnTo>
                  <a:lnTo>
                    <a:pt x="96012" y="77026"/>
                  </a:lnTo>
                  <a:lnTo>
                    <a:pt x="112331" y="62142"/>
                  </a:lnTo>
                  <a:lnTo>
                    <a:pt x="108797" y="43601"/>
                  </a:lnTo>
                  <a:lnTo>
                    <a:pt x="108394" y="33546"/>
                  </a:lnTo>
                  <a:lnTo>
                    <a:pt x="111820" y="28490"/>
                  </a:lnTo>
                  <a:lnTo>
                    <a:pt x="119773" y="24944"/>
                  </a:lnTo>
                  <a:lnTo>
                    <a:pt x="141988" y="14648"/>
                  </a:lnTo>
                  <a:lnTo>
                    <a:pt x="183913" y="1450"/>
                  </a:lnTo>
                  <a:lnTo>
                    <a:pt x="239790" y="0"/>
                  </a:lnTo>
                  <a:lnTo>
                    <a:pt x="303860" y="24944"/>
                  </a:lnTo>
                  <a:lnTo>
                    <a:pt x="310659" y="30213"/>
                  </a:lnTo>
                  <a:lnTo>
                    <a:pt x="314150" y="35620"/>
                  </a:lnTo>
                  <a:lnTo>
                    <a:pt x="315436" y="44448"/>
                  </a:lnTo>
                  <a:lnTo>
                    <a:pt x="315620" y="59983"/>
                  </a:lnTo>
                  <a:lnTo>
                    <a:pt x="333629" y="77026"/>
                  </a:lnTo>
                  <a:lnTo>
                    <a:pt x="346341" y="219597"/>
                  </a:lnTo>
                  <a:lnTo>
                    <a:pt x="342432" y="230795"/>
                  </a:lnTo>
                  <a:lnTo>
                    <a:pt x="339355" y="237178"/>
                  </a:lnTo>
                  <a:lnTo>
                    <a:pt x="335513" y="241130"/>
                  </a:lnTo>
                  <a:lnTo>
                    <a:pt x="329311" y="245035"/>
                  </a:lnTo>
                  <a:lnTo>
                    <a:pt x="344129" y="461683"/>
                  </a:lnTo>
                  <a:lnTo>
                    <a:pt x="387032" y="931994"/>
                  </a:lnTo>
                  <a:lnTo>
                    <a:pt x="431916" y="1401090"/>
                  </a:lnTo>
                  <a:lnTo>
                    <a:pt x="452678" y="1614095"/>
                  </a:lnTo>
                  <a:lnTo>
                    <a:pt x="0" y="1614095"/>
                  </a:lnTo>
                  <a:lnTo>
                    <a:pt x="0" y="1614336"/>
                  </a:lnTo>
                  <a:close/>
                </a:path>
              </a:pathLst>
            </a:custGeom>
            <a:ln w="14401">
              <a:solidFill>
                <a:srgbClr val="000075"/>
              </a:solidFill>
            </a:ln>
          </p:spPr>
          <p:txBody>
            <a:bodyPr wrap="square" lIns="0" tIns="0" rIns="0" bIns="0" rtlCol="0"/>
            <a:lstStyle/>
            <a:p>
              <a:endParaRPr/>
            </a:p>
          </p:txBody>
        </p:sp>
        <p:sp>
          <p:nvSpPr>
            <p:cNvPr id="71" name="object 64">
              <a:extLst>
                <a:ext uri="{FF2B5EF4-FFF2-40B4-BE49-F238E27FC236}">
                  <a16:creationId xmlns:a16="http://schemas.microsoft.com/office/drawing/2014/main" id="{96DB9BC2-0101-E693-0B57-B68060FE35B0}"/>
                </a:ext>
              </a:extLst>
            </p:cNvPr>
            <p:cNvSpPr/>
            <p:nvPr/>
          </p:nvSpPr>
          <p:spPr>
            <a:xfrm>
              <a:off x="4733718" y="2578577"/>
              <a:ext cx="106045" cy="0"/>
            </a:xfrm>
            <a:custGeom>
              <a:avLst/>
              <a:gdLst/>
              <a:ahLst/>
              <a:cxnLst/>
              <a:rect l="l" t="t" r="r" b="b"/>
              <a:pathLst>
                <a:path w="106045">
                  <a:moveTo>
                    <a:pt x="105841" y="0"/>
                  </a:moveTo>
                  <a:lnTo>
                    <a:pt x="0" y="0"/>
                  </a:lnTo>
                  <a:lnTo>
                    <a:pt x="105841" y="0"/>
                  </a:lnTo>
                  <a:close/>
                </a:path>
              </a:pathLst>
            </a:custGeom>
            <a:solidFill>
              <a:srgbClr val="FFFFFF"/>
            </a:solidFill>
          </p:spPr>
          <p:txBody>
            <a:bodyPr wrap="square" lIns="0" tIns="0" rIns="0" bIns="0" rtlCol="0"/>
            <a:lstStyle/>
            <a:p>
              <a:endParaRPr/>
            </a:p>
          </p:txBody>
        </p:sp>
        <p:sp>
          <p:nvSpPr>
            <p:cNvPr id="72" name="object 65">
              <a:extLst>
                <a:ext uri="{FF2B5EF4-FFF2-40B4-BE49-F238E27FC236}">
                  <a16:creationId xmlns:a16="http://schemas.microsoft.com/office/drawing/2014/main" id="{4591A8DF-E82B-A58F-6AC3-564500D6DF93}"/>
                </a:ext>
              </a:extLst>
            </p:cNvPr>
            <p:cNvSpPr/>
            <p:nvPr/>
          </p:nvSpPr>
          <p:spPr>
            <a:xfrm>
              <a:off x="4733718" y="2578577"/>
              <a:ext cx="106045" cy="0"/>
            </a:xfrm>
            <a:custGeom>
              <a:avLst/>
              <a:gdLst/>
              <a:ahLst/>
              <a:cxnLst/>
              <a:rect l="l" t="t" r="r" b="b"/>
              <a:pathLst>
                <a:path w="106045">
                  <a:moveTo>
                    <a:pt x="0" y="0"/>
                  </a:moveTo>
                  <a:lnTo>
                    <a:pt x="53047" y="0"/>
                  </a:lnTo>
                  <a:lnTo>
                    <a:pt x="105841" y="0"/>
                  </a:lnTo>
                </a:path>
              </a:pathLst>
            </a:custGeom>
            <a:ln w="14401">
              <a:solidFill>
                <a:srgbClr val="000075"/>
              </a:solidFill>
            </a:ln>
          </p:spPr>
          <p:txBody>
            <a:bodyPr wrap="square" lIns="0" tIns="0" rIns="0" bIns="0" rtlCol="0"/>
            <a:lstStyle/>
            <a:p>
              <a:endParaRPr/>
            </a:p>
          </p:txBody>
        </p:sp>
        <p:sp>
          <p:nvSpPr>
            <p:cNvPr id="73" name="object 66">
              <a:extLst>
                <a:ext uri="{FF2B5EF4-FFF2-40B4-BE49-F238E27FC236}">
                  <a16:creationId xmlns:a16="http://schemas.microsoft.com/office/drawing/2014/main" id="{1C53854E-94D7-7647-82BB-CCAF4EAA157E}"/>
                </a:ext>
              </a:extLst>
            </p:cNvPr>
            <p:cNvSpPr/>
            <p:nvPr/>
          </p:nvSpPr>
          <p:spPr>
            <a:xfrm>
              <a:off x="4786762" y="2578580"/>
              <a:ext cx="0" cy="92710"/>
            </a:xfrm>
            <a:custGeom>
              <a:avLst/>
              <a:gdLst/>
              <a:ahLst/>
              <a:cxnLst/>
              <a:rect l="l" t="t" r="r" b="b"/>
              <a:pathLst>
                <a:path h="92710">
                  <a:moveTo>
                    <a:pt x="0" y="92163"/>
                  </a:moveTo>
                  <a:lnTo>
                    <a:pt x="0" y="0"/>
                  </a:lnTo>
                </a:path>
              </a:pathLst>
            </a:custGeom>
            <a:ln w="14401">
              <a:solidFill>
                <a:srgbClr val="000075"/>
              </a:solidFill>
            </a:ln>
          </p:spPr>
          <p:txBody>
            <a:bodyPr wrap="square" lIns="0" tIns="0" rIns="0" bIns="0" rtlCol="0"/>
            <a:lstStyle/>
            <a:p>
              <a:endParaRPr/>
            </a:p>
          </p:txBody>
        </p:sp>
        <p:sp>
          <p:nvSpPr>
            <p:cNvPr id="74" name="object 67">
              <a:extLst>
                <a:ext uri="{FF2B5EF4-FFF2-40B4-BE49-F238E27FC236}">
                  <a16:creationId xmlns:a16="http://schemas.microsoft.com/office/drawing/2014/main" id="{09C96CC0-63EA-C0B0-6F9C-E92CA218754F}"/>
                </a:ext>
              </a:extLst>
            </p:cNvPr>
            <p:cNvSpPr/>
            <p:nvPr/>
          </p:nvSpPr>
          <p:spPr>
            <a:xfrm>
              <a:off x="4755799" y="2693873"/>
              <a:ext cx="69215" cy="125095"/>
            </a:xfrm>
            <a:custGeom>
              <a:avLst/>
              <a:gdLst/>
              <a:ahLst/>
              <a:cxnLst/>
              <a:rect l="l" t="t" r="r" b="b"/>
              <a:pathLst>
                <a:path w="69214" h="125094">
                  <a:moveTo>
                    <a:pt x="55084" y="0"/>
                  </a:moveTo>
                  <a:lnTo>
                    <a:pt x="35913" y="1105"/>
                  </a:lnTo>
                  <a:lnTo>
                    <a:pt x="0" y="9747"/>
                  </a:lnTo>
                  <a:lnTo>
                    <a:pt x="0" y="124961"/>
                  </a:lnTo>
                  <a:lnTo>
                    <a:pt x="5994" y="65678"/>
                  </a:lnTo>
                  <a:lnTo>
                    <a:pt x="32773" y="66149"/>
                  </a:lnTo>
                  <a:lnTo>
                    <a:pt x="54395" y="60274"/>
                  </a:lnTo>
                  <a:lnTo>
                    <a:pt x="67600" y="47379"/>
                  </a:lnTo>
                  <a:lnTo>
                    <a:pt x="69126" y="26790"/>
                  </a:lnTo>
                  <a:lnTo>
                    <a:pt x="63995" y="8029"/>
                  </a:lnTo>
                  <a:lnTo>
                    <a:pt x="55084" y="0"/>
                  </a:lnTo>
                  <a:close/>
                </a:path>
              </a:pathLst>
            </a:custGeom>
            <a:solidFill>
              <a:srgbClr val="FFFFFF"/>
            </a:solidFill>
          </p:spPr>
          <p:txBody>
            <a:bodyPr wrap="square" lIns="0" tIns="0" rIns="0" bIns="0" rtlCol="0"/>
            <a:lstStyle/>
            <a:p>
              <a:endParaRPr/>
            </a:p>
          </p:txBody>
        </p:sp>
        <p:sp>
          <p:nvSpPr>
            <p:cNvPr id="75" name="object 68">
              <a:extLst>
                <a:ext uri="{FF2B5EF4-FFF2-40B4-BE49-F238E27FC236}">
                  <a16:creationId xmlns:a16="http://schemas.microsoft.com/office/drawing/2014/main" id="{E3700B23-BC85-19DC-786C-DF2C59916A8D}"/>
                </a:ext>
              </a:extLst>
            </p:cNvPr>
            <p:cNvSpPr/>
            <p:nvPr/>
          </p:nvSpPr>
          <p:spPr>
            <a:xfrm>
              <a:off x="4755799" y="2693873"/>
              <a:ext cx="69215" cy="125095"/>
            </a:xfrm>
            <a:custGeom>
              <a:avLst/>
              <a:gdLst/>
              <a:ahLst/>
              <a:cxnLst/>
              <a:rect l="l" t="t" r="r" b="b"/>
              <a:pathLst>
                <a:path w="69214" h="125094">
                  <a:moveTo>
                    <a:pt x="0" y="124961"/>
                  </a:moveTo>
                  <a:lnTo>
                    <a:pt x="0" y="9747"/>
                  </a:lnTo>
                  <a:lnTo>
                    <a:pt x="35913" y="1105"/>
                  </a:lnTo>
                  <a:lnTo>
                    <a:pt x="55084" y="0"/>
                  </a:lnTo>
                  <a:lnTo>
                    <a:pt x="63995" y="8029"/>
                  </a:lnTo>
                  <a:lnTo>
                    <a:pt x="69126" y="26790"/>
                  </a:lnTo>
                  <a:lnTo>
                    <a:pt x="67600" y="47379"/>
                  </a:lnTo>
                  <a:lnTo>
                    <a:pt x="54395" y="60274"/>
                  </a:lnTo>
                  <a:lnTo>
                    <a:pt x="32773" y="66149"/>
                  </a:lnTo>
                  <a:lnTo>
                    <a:pt x="5994" y="65678"/>
                  </a:lnTo>
                </a:path>
              </a:pathLst>
            </a:custGeom>
            <a:ln w="14401">
              <a:solidFill>
                <a:srgbClr val="000075"/>
              </a:solidFill>
            </a:ln>
          </p:spPr>
          <p:txBody>
            <a:bodyPr wrap="square" lIns="0" tIns="0" rIns="0" bIns="0" rtlCol="0"/>
            <a:lstStyle/>
            <a:p>
              <a:endParaRPr/>
            </a:p>
          </p:txBody>
        </p:sp>
        <p:sp>
          <p:nvSpPr>
            <p:cNvPr id="76" name="object 69">
              <a:extLst>
                <a:ext uri="{FF2B5EF4-FFF2-40B4-BE49-F238E27FC236}">
                  <a16:creationId xmlns:a16="http://schemas.microsoft.com/office/drawing/2014/main" id="{898BC90C-EE5C-2ABC-465E-E86044D83CA2}"/>
                </a:ext>
              </a:extLst>
            </p:cNvPr>
            <p:cNvSpPr/>
            <p:nvPr/>
          </p:nvSpPr>
          <p:spPr>
            <a:xfrm>
              <a:off x="4792764" y="2759309"/>
              <a:ext cx="33655" cy="59690"/>
            </a:xfrm>
            <a:custGeom>
              <a:avLst/>
              <a:gdLst/>
              <a:ahLst/>
              <a:cxnLst/>
              <a:rect l="l" t="t" r="r" b="b"/>
              <a:pathLst>
                <a:path w="33654" h="59689">
                  <a:moveTo>
                    <a:pt x="33121" y="59524"/>
                  </a:moveTo>
                  <a:lnTo>
                    <a:pt x="0" y="0"/>
                  </a:lnTo>
                </a:path>
              </a:pathLst>
            </a:custGeom>
            <a:ln w="14401">
              <a:solidFill>
                <a:srgbClr val="000075"/>
              </a:solidFill>
            </a:ln>
          </p:spPr>
          <p:txBody>
            <a:bodyPr wrap="square" lIns="0" tIns="0" rIns="0" bIns="0" rtlCol="0"/>
            <a:lstStyle/>
            <a:p>
              <a:endParaRPr/>
            </a:p>
          </p:txBody>
        </p:sp>
        <p:sp>
          <p:nvSpPr>
            <p:cNvPr id="77" name="object 70">
              <a:extLst>
                <a:ext uri="{FF2B5EF4-FFF2-40B4-BE49-F238E27FC236}">
                  <a16:creationId xmlns:a16="http://schemas.microsoft.com/office/drawing/2014/main" id="{3991A73D-C715-04D8-6139-C02A23A3A304}"/>
                </a:ext>
              </a:extLst>
            </p:cNvPr>
            <p:cNvSpPr/>
            <p:nvPr/>
          </p:nvSpPr>
          <p:spPr>
            <a:xfrm>
              <a:off x="4747159" y="2845716"/>
              <a:ext cx="86360" cy="104775"/>
            </a:xfrm>
            <a:custGeom>
              <a:avLst/>
              <a:gdLst/>
              <a:ahLst/>
              <a:cxnLst/>
              <a:rect l="l" t="t" r="r" b="b"/>
              <a:pathLst>
                <a:path w="86360" h="104775">
                  <a:moveTo>
                    <a:pt x="86169" y="0"/>
                  </a:moveTo>
                  <a:lnTo>
                    <a:pt x="0" y="0"/>
                  </a:lnTo>
                  <a:lnTo>
                    <a:pt x="0" y="83769"/>
                  </a:lnTo>
                  <a:lnTo>
                    <a:pt x="6384" y="96360"/>
                  </a:lnTo>
                  <a:lnTo>
                    <a:pt x="13263" y="102582"/>
                  </a:lnTo>
                  <a:lnTo>
                    <a:pt x="24912" y="104259"/>
                  </a:lnTo>
                  <a:lnTo>
                    <a:pt x="45605" y="103212"/>
                  </a:lnTo>
                  <a:lnTo>
                    <a:pt x="67031" y="98037"/>
                  </a:lnTo>
                  <a:lnTo>
                    <a:pt x="79298" y="88990"/>
                  </a:lnTo>
                  <a:lnTo>
                    <a:pt x="84860" y="80393"/>
                  </a:lnTo>
                  <a:lnTo>
                    <a:pt x="86169" y="76568"/>
                  </a:lnTo>
                  <a:lnTo>
                    <a:pt x="86169" y="0"/>
                  </a:lnTo>
                  <a:close/>
                </a:path>
              </a:pathLst>
            </a:custGeom>
            <a:solidFill>
              <a:srgbClr val="FFFFFF"/>
            </a:solidFill>
          </p:spPr>
          <p:txBody>
            <a:bodyPr wrap="square" lIns="0" tIns="0" rIns="0" bIns="0" rtlCol="0"/>
            <a:lstStyle/>
            <a:p>
              <a:endParaRPr/>
            </a:p>
          </p:txBody>
        </p:sp>
        <p:sp>
          <p:nvSpPr>
            <p:cNvPr id="78" name="object 71">
              <a:extLst>
                <a:ext uri="{FF2B5EF4-FFF2-40B4-BE49-F238E27FC236}">
                  <a16:creationId xmlns:a16="http://schemas.microsoft.com/office/drawing/2014/main" id="{35DAE2DB-8102-CF09-E7FE-B56956FA399F}"/>
                </a:ext>
              </a:extLst>
            </p:cNvPr>
            <p:cNvSpPr/>
            <p:nvPr/>
          </p:nvSpPr>
          <p:spPr>
            <a:xfrm>
              <a:off x="4747159" y="2845716"/>
              <a:ext cx="86360" cy="104775"/>
            </a:xfrm>
            <a:custGeom>
              <a:avLst/>
              <a:gdLst/>
              <a:ahLst/>
              <a:cxnLst/>
              <a:rect l="l" t="t" r="r" b="b"/>
              <a:pathLst>
                <a:path w="86360" h="104775">
                  <a:moveTo>
                    <a:pt x="0" y="0"/>
                  </a:moveTo>
                  <a:lnTo>
                    <a:pt x="0" y="83769"/>
                  </a:lnTo>
                  <a:lnTo>
                    <a:pt x="6384" y="96360"/>
                  </a:lnTo>
                  <a:lnTo>
                    <a:pt x="13263" y="102582"/>
                  </a:lnTo>
                  <a:lnTo>
                    <a:pt x="24912" y="104259"/>
                  </a:lnTo>
                  <a:lnTo>
                    <a:pt x="45605" y="103212"/>
                  </a:lnTo>
                  <a:lnTo>
                    <a:pt x="67031" y="98037"/>
                  </a:lnTo>
                  <a:lnTo>
                    <a:pt x="79298" y="88990"/>
                  </a:lnTo>
                  <a:lnTo>
                    <a:pt x="84860" y="80393"/>
                  </a:lnTo>
                  <a:lnTo>
                    <a:pt x="86169" y="76568"/>
                  </a:lnTo>
                  <a:lnTo>
                    <a:pt x="86169" y="0"/>
                  </a:lnTo>
                </a:path>
              </a:pathLst>
            </a:custGeom>
            <a:ln w="14401">
              <a:solidFill>
                <a:srgbClr val="000075"/>
              </a:solidFill>
            </a:ln>
          </p:spPr>
          <p:txBody>
            <a:bodyPr wrap="square" lIns="0" tIns="0" rIns="0" bIns="0" rtlCol="0"/>
            <a:lstStyle/>
            <a:p>
              <a:endParaRPr/>
            </a:p>
          </p:txBody>
        </p:sp>
        <p:sp>
          <p:nvSpPr>
            <p:cNvPr id="79" name="object 72">
              <a:extLst>
                <a:ext uri="{FF2B5EF4-FFF2-40B4-BE49-F238E27FC236}">
                  <a16:creationId xmlns:a16="http://schemas.microsoft.com/office/drawing/2014/main" id="{E2E677EC-0AAB-6856-E6F6-1C7B13022EB8}"/>
                </a:ext>
              </a:extLst>
            </p:cNvPr>
            <p:cNvSpPr/>
            <p:nvPr/>
          </p:nvSpPr>
          <p:spPr>
            <a:xfrm>
              <a:off x="4726514" y="2970770"/>
              <a:ext cx="140970" cy="132715"/>
            </a:xfrm>
            <a:custGeom>
              <a:avLst/>
              <a:gdLst/>
              <a:ahLst/>
              <a:cxnLst/>
              <a:rect l="l" t="t" r="r" b="b"/>
              <a:pathLst>
                <a:path w="140970" h="132714">
                  <a:moveTo>
                    <a:pt x="140893" y="0"/>
                  </a:moveTo>
                  <a:lnTo>
                    <a:pt x="75374" y="37439"/>
                  </a:lnTo>
                  <a:lnTo>
                    <a:pt x="0" y="0"/>
                  </a:lnTo>
                  <a:lnTo>
                    <a:pt x="0" y="132245"/>
                  </a:lnTo>
                  <a:lnTo>
                    <a:pt x="140893" y="132245"/>
                  </a:lnTo>
                  <a:lnTo>
                    <a:pt x="140893" y="0"/>
                  </a:lnTo>
                  <a:close/>
                </a:path>
              </a:pathLst>
            </a:custGeom>
            <a:solidFill>
              <a:srgbClr val="FFFFFF"/>
            </a:solidFill>
          </p:spPr>
          <p:txBody>
            <a:bodyPr wrap="square" lIns="0" tIns="0" rIns="0" bIns="0" rtlCol="0"/>
            <a:lstStyle/>
            <a:p>
              <a:endParaRPr/>
            </a:p>
          </p:txBody>
        </p:sp>
        <p:sp>
          <p:nvSpPr>
            <p:cNvPr id="80" name="object 73">
              <a:extLst>
                <a:ext uri="{FF2B5EF4-FFF2-40B4-BE49-F238E27FC236}">
                  <a16:creationId xmlns:a16="http://schemas.microsoft.com/office/drawing/2014/main" id="{90C842F7-2F58-58C9-453B-01567D180444}"/>
                </a:ext>
              </a:extLst>
            </p:cNvPr>
            <p:cNvSpPr/>
            <p:nvPr/>
          </p:nvSpPr>
          <p:spPr>
            <a:xfrm>
              <a:off x="4726514" y="2970770"/>
              <a:ext cx="140970" cy="132715"/>
            </a:xfrm>
            <a:custGeom>
              <a:avLst/>
              <a:gdLst/>
              <a:ahLst/>
              <a:cxnLst/>
              <a:rect l="l" t="t" r="r" b="b"/>
              <a:pathLst>
                <a:path w="140970" h="132714">
                  <a:moveTo>
                    <a:pt x="140893" y="132245"/>
                  </a:moveTo>
                  <a:lnTo>
                    <a:pt x="140893" y="0"/>
                  </a:lnTo>
                  <a:lnTo>
                    <a:pt x="75374" y="37439"/>
                  </a:lnTo>
                  <a:lnTo>
                    <a:pt x="0" y="0"/>
                  </a:lnTo>
                  <a:lnTo>
                    <a:pt x="0" y="132245"/>
                  </a:lnTo>
                </a:path>
              </a:pathLst>
            </a:custGeom>
            <a:ln w="14401">
              <a:solidFill>
                <a:srgbClr val="000075"/>
              </a:solidFill>
            </a:ln>
          </p:spPr>
          <p:txBody>
            <a:bodyPr wrap="square" lIns="0" tIns="0" rIns="0" bIns="0" rtlCol="0"/>
            <a:lstStyle/>
            <a:p>
              <a:endParaRPr/>
            </a:p>
          </p:txBody>
        </p:sp>
        <p:sp>
          <p:nvSpPr>
            <p:cNvPr id="81" name="object 74">
              <a:extLst>
                <a:ext uri="{FF2B5EF4-FFF2-40B4-BE49-F238E27FC236}">
                  <a16:creationId xmlns:a16="http://schemas.microsoft.com/office/drawing/2014/main" id="{EF5C8FED-4C1F-EC5E-440A-DC7B74C1C7E2}"/>
                </a:ext>
              </a:extLst>
            </p:cNvPr>
            <p:cNvSpPr/>
            <p:nvPr/>
          </p:nvSpPr>
          <p:spPr>
            <a:xfrm>
              <a:off x="4755799" y="3124854"/>
              <a:ext cx="111760" cy="153035"/>
            </a:xfrm>
            <a:custGeom>
              <a:avLst/>
              <a:gdLst/>
              <a:ahLst/>
              <a:cxnLst/>
              <a:rect l="l" t="t" r="r" b="b"/>
              <a:pathLst>
                <a:path w="111760" h="153035">
                  <a:moveTo>
                    <a:pt x="47282" y="0"/>
                  </a:moveTo>
                  <a:lnTo>
                    <a:pt x="0" y="148094"/>
                  </a:lnTo>
                  <a:lnTo>
                    <a:pt x="111607" y="152895"/>
                  </a:lnTo>
                  <a:lnTo>
                    <a:pt x="47282" y="0"/>
                  </a:lnTo>
                  <a:close/>
                </a:path>
              </a:pathLst>
            </a:custGeom>
            <a:solidFill>
              <a:srgbClr val="FFFFFF"/>
            </a:solidFill>
          </p:spPr>
          <p:txBody>
            <a:bodyPr wrap="square" lIns="0" tIns="0" rIns="0" bIns="0" rtlCol="0"/>
            <a:lstStyle/>
            <a:p>
              <a:endParaRPr/>
            </a:p>
          </p:txBody>
        </p:sp>
        <p:sp>
          <p:nvSpPr>
            <p:cNvPr id="82" name="object 75">
              <a:extLst>
                <a:ext uri="{FF2B5EF4-FFF2-40B4-BE49-F238E27FC236}">
                  <a16:creationId xmlns:a16="http://schemas.microsoft.com/office/drawing/2014/main" id="{54E98259-BD08-C513-97B7-D7D38CD56933}"/>
                </a:ext>
              </a:extLst>
            </p:cNvPr>
            <p:cNvSpPr/>
            <p:nvPr/>
          </p:nvSpPr>
          <p:spPr>
            <a:xfrm>
              <a:off x="4755799" y="3124854"/>
              <a:ext cx="111760" cy="153035"/>
            </a:xfrm>
            <a:custGeom>
              <a:avLst/>
              <a:gdLst/>
              <a:ahLst/>
              <a:cxnLst/>
              <a:rect l="l" t="t" r="r" b="b"/>
              <a:pathLst>
                <a:path w="111760" h="153035">
                  <a:moveTo>
                    <a:pt x="0" y="148094"/>
                  </a:moveTo>
                  <a:lnTo>
                    <a:pt x="47282" y="0"/>
                  </a:lnTo>
                  <a:lnTo>
                    <a:pt x="83769" y="86652"/>
                  </a:lnTo>
                  <a:lnTo>
                    <a:pt x="111607" y="152895"/>
                  </a:lnTo>
                </a:path>
              </a:pathLst>
            </a:custGeom>
            <a:ln w="14401">
              <a:solidFill>
                <a:srgbClr val="000075"/>
              </a:solidFill>
            </a:ln>
          </p:spPr>
          <p:txBody>
            <a:bodyPr wrap="square" lIns="0" tIns="0" rIns="0" bIns="0" rtlCol="0"/>
            <a:lstStyle/>
            <a:p>
              <a:endParaRPr/>
            </a:p>
          </p:txBody>
        </p:sp>
        <p:sp>
          <p:nvSpPr>
            <p:cNvPr id="83" name="object 76">
              <a:extLst>
                <a:ext uri="{FF2B5EF4-FFF2-40B4-BE49-F238E27FC236}">
                  <a16:creationId xmlns:a16="http://schemas.microsoft.com/office/drawing/2014/main" id="{2E780F69-B5B4-1F07-C780-56D113C4F907}"/>
                </a:ext>
              </a:extLst>
            </p:cNvPr>
            <p:cNvSpPr/>
            <p:nvPr/>
          </p:nvSpPr>
          <p:spPr>
            <a:xfrm>
              <a:off x="4778841" y="3212223"/>
              <a:ext cx="60960" cy="0"/>
            </a:xfrm>
            <a:custGeom>
              <a:avLst/>
              <a:gdLst/>
              <a:ahLst/>
              <a:cxnLst/>
              <a:rect l="l" t="t" r="r" b="b"/>
              <a:pathLst>
                <a:path w="60960">
                  <a:moveTo>
                    <a:pt x="0" y="0"/>
                  </a:moveTo>
                  <a:lnTo>
                    <a:pt x="60718" y="0"/>
                  </a:lnTo>
                </a:path>
              </a:pathLst>
            </a:custGeom>
            <a:ln w="14401">
              <a:solidFill>
                <a:srgbClr val="000075"/>
              </a:solidFill>
            </a:ln>
          </p:spPr>
          <p:txBody>
            <a:bodyPr wrap="square" lIns="0" tIns="0" rIns="0" bIns="0" rtlCol="0"/>
            <a:lstStyle/>
            <a:p>
              <a:endParaRPr/>
            </a:p>
          </p:txBody>
        </p:sp>
        <p:pic>
          <p:nvPicPr>
            <p:cNvPr id="84" name="object 77">
              <a:extLst>
                <a:ext uri="{FF2B5EF4-FFF2-40B4-BE49-F238E27FC236}">
                  <a16:creationId xmlns:a16="http://schemas.microsoft.com/office/drawing/2014/main" id="{005F4B4A-6D1F-EC37-770A-F25BF693CAB2}"/>
                </a:ext>
              </a:extLst>
            </p:cNvPr>
            <p:cNvPicPr/>
            <p:nvPr/>
          </p:nvPicPr>
          <p:blipFill>
            <a:blip r:embed="rId5" cstate="print"/>
            <a:stretch>
              <a:fillRect/>
            </a:stretch>
          </p:blipFill>
          <p:spPr>
            <a:xfrm>
              <a:off x="4739958" y="3319269"/>
              <a:ext cx="121208" cy="152654"/>
            </a:xfrm>
            <a:prstGeom prst="rect">
              <a:avLst/>
            </a:prstGeom>
          </p:spPr>
        </p:pic>
        <p:sp>
          <p:nvSpPr>
            <p:cNvPr id="85" name="object 78">
              <a:extLst>
                <a:ext uri="{FF2B5EF4-FFF2-40B4-BE49-F238E27FC236}">
                  <a16:creationId xmlns:a16="http://schemas.microsoft.com/office/drawing/2014/main" id="{00A4951E-6ECE-5D86-FD52-A7D4AEB8E3E4}"/>
                </a:ext>
              </a:extLst>
            </p:cNvPr>
            <p:cNvSpPr/>
            <p:nvPr/>
          </p:nvSpPr>
          <p:spPr>
            <a:xfrm>
              <a:off x="4676829" y="2525711"/>
              <a:ext cx="217804" cy="20320"/>
            </a:xfrm>
            <a:custGeom>
              <a:avLst/>
              <a:gdLst/>
              <a:ahLst/>
              <a:cxnLst/>
              <a:rect l="l" t="t" r="r" b="b"/>
              <a:pathLst>
                <a:path w="217804" h="20319">
                  <a:moveTo>
                    <a:pt x="129946" y="0"/>
                  </a:moveTo>
                  <a:lnTo>
                    <a:pt x="80489" y="4995"/>
                  </a:lnTo>
                  <a:lnTo>
                    <a:pt x="0" y="19983"/>
                  </a:lnTo>
                  <a:lnTo>
                    <a:pt x="217220" y="19983"/>
                  </a:lnTo>
                  <a:lnTo>
                    <a:pt x="168735" y="4995"/>
                  </a:lnTo>
                  <a:lnTo>
                    <a:pt x="129946" y="0"/>
                  </a:lnTo>
                  <a:close/>
                </a:path>
              </a:pathLst>
            </a:custGeom>
            <a:solidFill>
              <a:srgbClr val="FFFFFF"/>
            </a:solidFill>
          </p:spPr>
          <p:txBody>
            <a:bodyPr wrap="square" lIns="0" tIns="0" rIns="0" bIns="0" rtlCol="0"/>
            <a:lstStyle/>
            <a:p>
              <a:endParaRPr/>
            </a:p>
          </p:txBody>
        </p:sp>
        <p:sp>
          <p:nvSpPr>
            <p:cNvPr id="86" name="object 79">
              <a:extLst>
                <a:ext uri="{FF2B5EF4-FFF2-40B4-BE49-F238E27FC236}">
                  <a16:creationId xmlns:a16="http://schemas.microsoft.com/office/drawing/2014/main" id="{5397117C-04AB-BF57-C08F-2D54AC905284}"/>
                </a:ext>
              </a:extLst>
            </p:cNvPr>
            <p:cNvSpPr/>
            <p:nvPr/>
          </p:nvSpPr>
          <p:spPr>
            <a:xfrm>
              <a:off x="4676829" y="2525711"/>
              <a:ext cx="217804" cy="20320"/>
            </a:xfrm>
            <a:custGeom>
              <a:avLst/>
              <a:gdLst/>
              <a:ahLst/>
              <a:cxnLst/>
              <a:rect l="l" t="t" r="r" b="b"/>
              <a:pathLst>
                <a:path w="217804" h="20319">
                  <a:moveTo>
                    <a:pt x="217220" y="19983"/>
                  </a:moveTo>
                  <a:lnTo>
                    <a:pt x="168735" y="4995"/>
                  </a:lnTo>
                  <a:lnTo>
                    <a:pt x="129946" y="0"/>
                  </a:lnTo>
                  <a:lnTo>
                    <a:pt x="80489" y="4995"/>
                  </a:lnTo>
                  <a:lnTo>
                    <a:pt x="0" y="19983"/>
                  </a:lnTo>
                </a:path>
              </a:pathLst>
            </a:custGeom>
            <a:ln w="14401">
              <a:solidFill>
                <a:srgbClr val="000075"/>
              </a:solidFill>
            </a:ln>
          </p:spPr>
          <p:txBody>
            <a:bodyPr wrap="square" lIns="0" tIns="0" rIns="0" bIns="0" rtlCol="0"/>
            <a:lstStyle/>
            <a:p>
              <a:endParaRPr/>
            </a:p>
          </p:txBody>
        </p:sp>
        <p:sp>
          <p:nvSpPr>
            <p:cNvPr id="87" name="object 80">
              <a:extLst>
                <a:ext uri="{FF2B5EF4-FFF2-40B4-BE49-F238E27FC236}">
                  <a16:creationId xmlns:a16="http://schemas.microsoft.com/office/drawing/2014/main" id="{E1ED1538-B692-1E5A-1B7D-55224EA7E301}"/>
                </a:ext>
              </a:extLst>
            </p:cNvPr>
            <p:cNvSpPr/>
            <p:nvPr/>
          </p:nvSpPr>
          <p:spPr>
            <a:xfrm>
              <a:off x="4658592" y="2473149"/>
              <a:ext cx="250190" cy="34290"/>
            </a:xfrm>
            <a:custGeom>
              <a:avLst/>
              <a:gdLst/>
              <a:ahLst/>
              <a:cxnLst/>
              <a:rect l="l" t="t" r="r" b="b"/>
              <a:pathLst>
                <a:path w="250189" h="34289">
                  <a:moveTo>
                    <a:pt x="125045" y="0"/>
                  </a:moveTo>
                  <a:lnTo>
                    <a:pt x="74245" y="8415"/>
                  </a:lnTo>
                  <a:lnTo>
                    <a:pt x="0" y="33661"/>
                  </a:lnTo>
                  <a:lnTo>
                    <a:pt x="250101" y="33661"/>
                  </a:lnTo>
                  <a:lnTo>
                    <a:pt x="175848" y="8415"/>
                  </a:lnTo>
                  <a:lnTo>
                    <a:pt x="125045" y="0"/>
                  </a:lnTo>
                  <a:close/>
                </a:path>
              </a:pathLst>
            </a:custGeom>
            <a:solidFill>
              <a:srgbClr val="FFFFFF"/>
            </a:solidFill>
          </p:spPr>
          <p:txBody>
            <a:bodyPr wrap="square" lIns="0" tIns="0" rIns="0" bIns="0" rtlCol="0"/>
            <a:lstStyle/>
            <a:p>
              <a:endParaRPr/>
            </a:p>
          </p:txBody>
        </p:sp>
        <p:sp>
          <p:nvSpPr>
            <p:cNvPr id="88" name="object 81">
              <a:extLst>
                <a:ext uri="{FF2B5EF4-FFF2-40B4-BE49-F238E27FC236}">
                  <a16:creationId xmlns:a16="http://schemas.microsoft.com/office/drawing/2014/main" id="{9CDB98E8-11A9-2B02-0ADD-B304E8D24C8A}"/>
                </a:ext>
              </a:extLst>
            </p:cNvPr>
            <p:cNvSpPr/>
            <p:nvPr/>
          </p:nvSpPr>
          <p:spPr>
            <a:xfrm>
              <a:off x="4658592" y="2473149"/>
              <a:ext cx="250190" cy="34290"/>
            </a:xfrm>
            <a:custGeom>
              <a:avLst/>
              <a:gdLst/>
              <a:ahLst/>
              <a:cxnLst/>
              <a:rect l="l" t="t" r="r" b="b"/>
              <a:pathLst>
                <a:path w="250189" h="34289">
                  <a:moveTo>
                    <a:pt x="0" y="33661"/>
                  </a:moveTo>
                  <a:lnTo>
                    <a:pt x="74245" y="8415"/>
                  </a:lnTo>
                  <a:lnTo>
                    <a:pt x="125045" y="0"/>
                  </a:lnTo>
                  <a:lnTo>
                    <a:pt x="175848" y="8415"/>
                  </a:lnTo>
                  <a:lnTo>
                    <a:pt x="250101" y="33661"/>
                  </a:lnTo>
                </a:path>
              </a:pathLst>
            </a:custGeom>
            <a:ln w="14401">
              <a:solidFill>
                <a:srgbClr val="000075"/>
              </a:solidFill>
            </a:ln>
          </p:spPr>
          <p:txBody>
            <a:bodyPr wrap="square" lIns="0" tIns="0" rIns="0" bIns="0" rtlCol="0"/>
            <a:lstStyle/>
            <a:p>
              <a:endParaRPr/>
            </a:p>
          </p:txBody>
        </p:sp>
        <p:sp>
          <p:nvSpPr>
            <p:cNvPr id="89" name="object 82">
              <a:extLst>
                <a:ext uri="{FF2B5EF4-FFF2-40B4-BE49-F238E27FC236}">
                  <a16:creationId xmlns:a16="http://schemas.microsoft.com/office/drawing/2014/main" id="{35B43842-B184-F199-29E7-16C482D125AE}"/>
                </a:ext>
              </a:extLst>
            </p:cNvPr>
            <p:cNvSpPr/>
            <p:nvPr/>
          </p:nvSpPr>
          <p:spPr>
            <a:xfrm>
              <a:off x="4665790" y="2335557"/>
              <a:ext cx="243204" cy="53975"/>
            </a:xfrm>
            <a:custGeom>
              <a:avLst/>
              <a:gdLst/>
              <a:ahLst/>
              <a:cxnLst/>
              <a:rect l="l" t="t" r="r" b="b"/>
              <a:pathLst>
                <a:path w="243204" h="53975">
                  <a:moveTo>
                    <a:pt x="127927" y="0"/>
                  </a:moveTo>
                  <a:lnTo>
                    <a:pt x="76968" y="13411"/>
                  </a:lnTo>
                  <a:lnTo>
                    <a:pt x="0" y="53644"/>
                  </a:lnTo>
                  <a:lnTo>
                    <a:pt x="242900" y="53644"/>
                  </a:lnTo>
                  <a:lnTo>
                    <a:pt x="175646" y="13411"/>
                  </a:lnTo>
                  <a:lnTo>
                    <a:pt x="127927" y="0"/>
                  </a:lnTo>
                  <a:close/>
                </a:path>
              </a:pathLst>
            </a:custGeom>
            <a:solidFill>
              <a:srgbClr val="FFFFFF"/>
            </a:solidFill>
          </p:spPr>
          <p:txBody>
            <a:bodyPr wrap="square" lIns="0" tIns="0" rIns="0" bIns="0" rtlCol="0"/>
            <a:lstStyle/>
            <a:p>
              <a:endParaRPr/>
            </a:p>
          </p:txBody>
        </p:sp>
        <p:sp>
          <p:nvSpPr>
            <p:cNvPr id="90" name="object 83">
              <a:extLst>
                <a:ext uri="{FF2B5EF4-FFF2-40B4-BE49-F238E27FC236}">
                  <a16:creationId xmlns:a16="http://schemas.microsoft.com/office/drawing/2014/main" id="{88B4FCE8-57B8-AFB7-9A48-55F4CB680C16}"/>
                </a:ext>
              </a:extLst>
            </p:cNvPr>
            <p:cNvSpPr/>
            <p:nvPr/>
          </p:nvSpPr>
          <p:spPr>
            <a:xfrm>
              <a:off x="4665790" y="2335557"/>
              <a:ext cx="243204" cy="53975"/>
            </a:xfrm>
            <a:custGeom>
              <a:avLst/>
              <a:gdLst/>
              <a:ahLst/>
              <a:cxnLst/>
              <a:rect l="l" t="t" r="r" b="b"/>
              <a:pathLst>
                <a:path w="243204" h="53975">
                  <a:moveTo>
                    <a:pt x="242900" y="53644"/>
                  </a:moveTo>
                  <a:lnTo>
                    <a:pt x="175646" y="13411"/>
                  </a:lnTo>
                  <a:lnTo>
                    <a:pt x="127927" y="0"/>
                  </a:lnTo>
                  <a:lnTo>
                    <a:pt x="76968" y="13411"/>
                  </a:lnTo>
                  <a:lnTo>
                    <a:pt x="0" y="53644"/>
                  </a:lnTo>
                </a:path>
              </a:pathLst>
            </a:custGeom>
            <a:ln w="14401">
              <a:solidFill>
                <a:srgbClr val="000075"/>
              </a:solidFill>
            </a:ln>
          </p:spPr>
          <p:txBody>
            <a:bodyPr wrap="square" lIns="0" tIns="0" rIns="0" bIns="0" rtlCol="0"/>
            <a:lstStyle/>
            <a:p>
              <a:endParaRPr/>
            </a:p>
          </p:txBody>
        </p:sp>
        <p:sp>
          <p:nvSpPr>
            <p:cNvPr id="91" name="object 84">
              <a:extLst>
                <a:ext uri="{FF2B5EF4-FFF2-40B4-BE49-F238E27FC236}">
                  <a16:creationId xmlns:a16="http://schemas.microsoft.com/office/drawing/2014/main" id="{B248137B-774A-3F08-E727-157561441DE8}"/>
                </a:ext>
              </a:extLst>
            </p:cNvPr>
            <p:cNvSpPr/>
            <p:nvPr/>
          </p:nvSpPr>
          <p:spPr>
            <a:xfrm>
              <a:off x="4456290" y="3714978"/>
              <a:ext cx="2764790" cy="1811020"/>
            </a:xfrm>
            <a:custGeom>
              <a:avLst/>
              <a:gdLst/>
              <a:ahLst/>
              <a:cxnLst/>
              <a:rect l="l" t="t" r="r" b="b"/>
              <a:pathLst>
                <a:path w="2764790" h="1811020">
                  <a:moveTo>
                    <a:pt x="2764523" y="0"/>
                  </a:moveTo>
                  <a:lnTo>
                    <a:pt x="0" y="0"/>
                  </a:lnTo>
                  <a:lnTo>
                    <a:pt x="0" y="1810448"/>
                  </a:lnTo>
                  <a:lnTo>
                    <a:pt x="2764523" y="1810448"/>
                  </a:lnTo>
                  <a:lnTo>
                    <a:pt x="2764523" y="0"/>
                  </a:lnTo>
                  <a:close/>
                </a:path>
              </a:pathLst>
            </a:custGeom>
            <a:solidFill>
              <a:srgbClr val="FFFFFF"/>
            </a:solidFill>
          </p:spPr>
          <p:txBody>
            <a:bodyPr wrap="square" lIns="0" tIns="0" rIns="0" bIns="0" rtlCol="0"/>
            <a:lstStyle/>
            <a:p>
              <a:endParaRPr/>
            </a:p>
          </p:txBody>
        </p:sp>
        <p:sp>
          <p:nvSpPr>
            <p:cNvPr id="92" name="object 85">
              <a:extLst>
                <a:ext uri="{FF2B5EF4-FFF2-40B4-BE49-F238E27FC236}">
                  <a16:creationId xmlns:a16="http://schemas.microsoft.com/office/drawing/2014/main" id="{3E90FDDC-C655-58B4-9DB1-93AAE5B82793}"/>
                </a:ext>
              </a:extLst>
            </p:cNvPr>
            <p:cNvSpPr/>
            <p:nvPr/>
          </p:nvSpPr>
          <p:spPr>
            <a:xfrm>
              <a:off x="4456292" y="3714975"/>
              <a:ext cx="2764790" cy="1811020"/>
            </a:xfrm>
            <a:custGeom>
              <a:avLst/>
              <a:gdLst/>
              <a:ahLst/>
              <a:cxnLst/>
              <a:rect l="l" t="t" r="r" b="b"/>
              <a:pathLst>
                <a:path w="2764790" h="1811020">
                  <a:moveTo>
                    <a:pt x="0" y="0"/>
                  </a:moveTo>
                  <a:lnTo>
                    <a:pt x="2764523" y="0"/>
                  </a:lnTo>
                  <a:lnTo>
                    <a:pt x="2764523" y="1810448"/>
                  </a:lnTo>
                  <a:lnTo>
                    <a:pt x="0" y="1810448"/>
                  </a:lnTo>
                  <a:lnTo>
                    <a:pt x="0" y="0"/>
                  </a:lnTo>
                  <a:close/>
                </a:path>
              </a:pathLst>
            </a:custGeom>
            <a:ln w="14401">
              <a:solidFill>
                <a:srgbClr val="000075"/>
              </a:solidFill>
            </a:ln>
          </p:spPr>
          <p:txBody>
            <a:bodyPr wrap="square" lIns="0" tIns="0" rIns="0" bIns="0" rtlCol="0"/>
            <a:lstStyle/>
            <a:p>
              <a:endParaRPr/>
            </a:p>
          </p:txBody>
        </p:sp>
        <p:sp>
          <p:nvSpPr>
            <p:cNvPr id="93" name="object 86">
              <a:extLst>
                <a:ext uri="{FF2B5EF4-FFF2-40B4-BE49-F238E27FC236}">
                  <a16:creationId xmlns:a16="http://schemas.microsoft.com/office/drawing/2014/main" id="{85A898DF-AC91-D8CE-EE1E-1AC95374728F}"/>
                </a:ext>
              </a:extLst>
            </p:cNvPr>
            <p:cNvSpPr/>
            <p:nvPr/>
          </p:nvSpPr>
          <p:spPr>
            <a:xfrm>
              <a:off x="4456290" y="3773297"/>
              <a:ext cx="2764790" cy="88900"/>
            </a:xfrm>
            <a:custGeom>
              <a:avLst/>
              <a:gdLst/>
              <a:ahLst/>
              <a:cxnLst/>
              <a:rect l="l" t="t" r="r" b="b"/>
              <a:pathLst>
                <a:path w="2764790" h="88900">
                  <a:moveTo>
                    <a:pt x="2764523" y="0"/>
                  </a:moveTo>
                  <a:lnTo>
                    <a:pt x="0" y="0"/>
                  </a:lnTo>
                  <a:lnTo>
                    <a:pt x="0" y="88569"/>
                  </a:lnTo>
                  <a:lnTo>
                    <a:pt x="2764523" y="88569"/>
                  </a:lnTo>
                  <a:lnTo>
                    <a:pt x="2764523" y="0"/>
                  </a:lnTo>
                  <a:close/>
                </a:path>
              </a:pathLst>
            </a:custGeom>
            <a:solidFill>
              <a:srgbClr val="FFFFFF"/>
            </a:solidFill>
          </p:spPr>
          <p:txBody>
            <a:bodyPr wrap="square" lIns="0" tIns="0" rIns="0" bIns="0" rtlCol="0"/>
            <a:lstStyle/>
            <a:p>
              <a:endParaRPr/>
            </a:p>
          </p:txBody>
        </p:sp>
        <p:sp>
          <p:nvSpPr>
            <p:cNvPr id="94" name="object 87">
              <a:extLst>
                <a:ext uri="{FF2B5EF4-FFF2-40B4-BE49-F238E27FC236}">
                  <a16:creationId xmlns:a16="http://schemas.microsoft.com/office/drawing/2014/main" id="{424ADAE5-7DBE-D826-00FC-BB4C9FFAD2BF}"/>
                </a:ext>
              </a:extLst>
            </p:cNvPr>
            <p:cNvSpPr/>
            <p:nvPr/>
          </p:nvSpPr>
          <p:spPr>
            <a:xfrm>
              <a:off x="4456292" y="3773299"/>
              <a:ext cx="2764790" cy="88900"/>
            </a:xfrm>
            <a:custGeom>
              <a:avLst/>
              <a:gdLst/>
              <a:ahLst/>
              <a:cxnLst/>
              <a:rect l="l" t="t" r="r" b="b"/>
              <a:pathLst>
                <a:path w="2764790" h="88900">
                  <a:moveTo>
                    <a:pt x="0" y="0"/>
                  </a:moveTo>
                  <a:lnTo>
                    <a:pt x="2764523" y="0"/>
                  </a:lnTo>
                  <a:lnTo>
                    <a:pt x="2764523" y="88569"/>
                  </a:lnTo>
                  <a:lnTo>
                    <a:pt x="0" y="88569"/>
                  </a:lnTo>
                  <a:lnTo>
                    <a:pt x="0" y="0"/>
                  </a:lnTo>
                  <a:close/>
                </a:path>
              </a:pathLst>
            </a:custGeom>
            <a:ln w="14401">
              <a:solidFill>
                <a:srgbClr val="000075"/>
              </a:solidFill>
            </a:ln>
          </p:spPr>
          <p:txBody>
            <a:bodyPr wrap="square" lIns="0" tIns="0" rIns="0" bIns="0" rtlCol="0"/>
            <a:lstStyle/>
            <a:p>
              <a:endParaRPr/>
            </a:p>
          </p:txBody>
        </p:sp>
        <p:sp>
          <p:nvSpPr>
            <p:cNvPr id="95" name="object 88">
              <a:extLst>
                <a:ext uri="{FF2B5EF4-FFF2-40B4-BE49-F238E27FC236}">
                  <a16:creationId xmlns:a16="http://schemas.microsoft.com/office/drawing/2014/main" id="{17AAE9F2-B522-860B-BD3F-16BCFC272FE7}"/>
                </a:ext>
              </a:extLst>
            </p:cNvPr>
            <p:cNvSpPr/>
            <p:nvPr/>
          </p:nvSpPr>
          <p:spPr>
            <a:xfrm>
              <a:off x="4454855" y="3861866"/>
              <a:ext cx="2766695" cy="54610"/>
            </a:xfrm>
            <a:custGeom>
              <a:avLst/>
              <a:gdLst/>
              <a:ahLst/>
              <a:cxnLst/>
              <a:rect l="l" t="t" r="r" b="b"/>
              <a:pathLst>
                <a:path w="2766695" h="54610">
                  <a:moveTo>
                    <a:pt x="2766199" y="0"/>
                  </a:moveTo>
                  <a:lnTo>
                    <a:pt x="0" y="0"/>
                  </a:lnTo>
                  <a:lnTo>
                    <a:pt x="0" y="54483"/>
                  </a:lnTo>
                  <a:lnTo>
                    <a:pt x="2766199" y="54483"/>
                  </a:lnTo>
                  <a:lnTo>
                    <a:pt x="2766199" y="0"/>
                  </a:lnTo>
                  <a:close/>
                </a:path>
              </a:pathLst>
            </a:custGeom>
            <a:solidFill>
              <a:srgbClr val="FFFFFF"/>
            </a:solidFill>
          </p:spPr>
          <p:txBody>
            <a:bodyPr wrap="square" lIns="0" tIns="0" rIns="0" bIns="0" rtlCol="0"/>
            <a:lstStyle/>
            <a:p>
              <a:endParaRPr/>
            </a:p>
          </p:txBody>
        </p:sp>
        <p:sp>
          <p:nvSpPr>
            <p:cNvPr id="96" name="object 89">
              <a:extLst>
                <a:ext uri="{FF2B5EF4-FFF2-40B4-BE49-F238E27FC236}">
                  <a16:creationId xmlns:a16="http://schemas.microsoft.com/office/drawing/2014/main" id="{20F3CA62-73D3-6BC8-95A8-A6315E4B7891}"/>
                </a:ext>
              </a:extLst>
            </p:cNvPr>
            <p:cNvSpPr/>
            <p:nvPr/>
          </p:nvSpPr>
          <p:spPr>
            <a:xfrm>
              <a:off x="4454852" y="3861869"/>
              <a:ext cx="2766695" cy="54610"/>
            </a:xfrm>
            <a:custGeom>
              <a:avLst/>
              <a:gdLst/>
              <a:ahLst/>
              <a:cxnLst/>
              <a:rect l="l" t="t" r="r" b="b"/>
              <a:pathLst>
                <a:path w="2766695" h="54610">
                  <a:moveTo>
                    <a:pt x="0" y="0"/>
                  </a:moveTo>
                  <a:lnTo>
                    <a:pt x="2766199" y="0"/>
                  </a:lnTo>
                  <a:lnTo>
                    <a:pt x="2766199" y="54483"/>
                  </a:lnTo>
                  <a:lnTo>
                    <a:pt x="0" y="54483"/>
                  </a:lnTo>
                  <a:lnTo>
                    <a:pt x="0" y="0"/>
                  </a:lnTo>
                  <a:close/>
                </a:path>
              </a:pathLst>
            </a:custGeom>
            <a:ln w="14401">
              <a:solidFill>
                <a:srgbClr val="000075"/>
              </a:solidFill>
            </a:ln>
          </p:spPr>
          <p:txBody>
            <a:bodyPr wrap="square" lIns="0" tIns="0" rIns="0" bIns="0" rtlCol="0"/>
            <a:lstStyle/>
            <a:p>
              <a:endParaRPr/>
            </a:p>
          </p:txBody>
        </p:sp>
        <p:pic>
          <p:nvPicPr>
            <p:cNvPr id="97" name="object 90">
              <a:extLst>
                <a:ext uri="{FF2B5EF4-FFF2-40B4-BE49-F238E27FC236}">
                  <a16:creationId xmlns:a16="http://schemas.microsoft.com/office/drawing/2014/main" id="{381A2B8C-0775-571F-12F4-3FFD6D6668CE}"/>
                </a:ext>
              </a:extLst>
            </p:cNvPr>
            <p:cNvPicPr/>
            <p:nvPr/>
          </p:nvPicPr>
          <p:blipFill>
            <a:blip r:embed="rId6" cstate="print"/>
            <a:stretch>
              <a:fillRect/>
            </a:stretch>
          </p:blipFill>
          <p:spPr>
            <a:xfrm>
              <a:off x="4385970" y="3981395"/>
              <a:ext cx="2672372" cy="1578118"/>
            </a:xfrm>
            <a:prstGeom prst="rect">
              <a:avLst/>
            </a:prstGeom>
          </p:spPr>
        </p:pic>
        <p:sp>
          <p:nvSpPr>
            <p:cNvPr id="98" name="object 91">
              <a:extLst>
                <a:ext uri="{FF2B5EF4-FFF2-40B4-BE49-F238E27FC236}">
                  <a16:creationId xmlns:a16="http://schemas.microsoft.com/office/drawing/2014/main" id="{9404DEC0-A7FC-1F93-8273-23313DD8EABD}"/>
                </a:ext>
              </a:extLst>
            </p:cNvPr>
            <p:cNvSpPr/>
            <p:nvPr/>
          </p:nvSpPr>
          <p:spPr>
            <a:xfrm>
              <a:off x="4393168" y="4862742"/>
              <a:ext cx="2658110" cy="689610"/>
            </a:xfrm>
            <a:custGeom>
              <a:avLst/>
              <a:gdLst/>
              <a:ahLst/>
              <a:cxnLst/>
              <a:rect l="l" t="t" r="r" b="b"/>
              <a:pathLst>
                <a:path w="2658109" h="689610">
                  <a:moveTo>
                    <a:pt x="0" y="0"/>
                  </a:moveTo>
                  <a:lnTo>
                    <a:pt x="2657957" y="0"/>
                  </a:lnTo>
                  <a:lnTo>
                    <a:pt x="2657957" y="689571"/>
                  </a:lnTo>
                  <a:lnTo>
                    <a:pt x="0" y="689571"/>
                  </a:lnTo>
                  <a:lnTo>
                    <a:pt x="0" y="0"/>
                  </a:lnTo>
                  <a:close/>
                </a:path>
              </a:pathLst>
            </a:custGeom>
            <a:ln w="14401">
              <a:solidFill>
                <a:srgbClr val="000075"/>
              </a:solidFill>
            </a:ln>
          </p:spPr>
          <p:txBody>
            <a:bodyPr wrap="square" lIns="0" tIns="0" rIns="0" bIns="0" rtlCol="0"/>
            <a:lstStyle/>
            <a:p>
              <a:endParaRPr/>
            </a:p>
          </p:txBody>
        </p:sp>
        <p:sp>
          <p:nvSpPr>
            <p:cNvPr id="99" name="object 92">
              <a:extLst>
                <a:ext uri="{FF2B5EF4-FFF2-40B4-BE49-F238E27FC236}">
                  <a16:creationId xmlns:a16="http://schemas.microsoft.com/office/drawing/2014/main" id="{F51EEFCA-B3D8-039F-B5D4-1738415195C0}"/>
                </a:ext>
              </a:extLst>
            </p:cNvPr>
            <p:cNvSpPr/>
            <p:nvPr/>
          </p:nvSpPr>
          <p:spPr>
            <a:xfrm>
              <a:off x="4393168" y="4862742"/>
              <a:ext cx="2658110" cy="689610"/>
            </a:xfrm>
            <a:custGeom>
              <a:avLst/>
              <a:gdLst/>
              <a:ahLst/>
              <a:cxnLst/>
              <a:rect l="l" t="t" r="r" b="b"/>
              <a:pathLst>
                <a:path w="2658109" h="689610">
                  <a:moveTo>
                    <a:pt x="0" y="0"/>
                  </a:moveTo>
                  <a:lnTo>
                    <a:pt x="2657957" y="0"/>
                  </a:lnTo>
                  <a:lnTo>
                    <a:pt x="2657957" y="689571"/>
                  </a:lnTo>
                  <a:lnTo>
                    <a:pt x="0" y="689571"/>
                  </a:lnTo>
                  <a:lnTo>
                    <a:pt x="0" y="0"/>
                  </a:lnTo>
                  <a:close/>
                </a:path>
              </a:pathLst>
            </a:custGeom>
            <a:ln w="14401">
              <a:solidFill>
                <a:srgbClr val="000075"/>
              </a:solidFill>
            </a:ln>
          </p:spPr>
          <p:txBody>
            <a:bodyPr wrap="square" lIns="0" tIns="0" rIns="0" bIns="0" rtlCol="0"/>
            <a:lstStyle/>
            <a:p>
              <a:endParaRPr/>
            </a:p>
          </p:txBody>
        </p:sp>
        <p:pic>
          <p:nvPicPr>
            <p:cNvPr id="100" name="object 93">
              <a:extLst>
                <a:ext uri="{FF2B5EF4-FFF2-40B4-BE49-F238E27FC236}">
                  <a16:creationId xmlns:a16="http://schemas.microsoft.com/office/drawing/2014/main" id="{B889A0DA-8063-567A-2A62-846BAD1B94B3}"/>
                </a:ext>
              </a:extLst>
            </p:cNvPr>
            <p:cNvPicPr/>
            <p:nvPr/>
          </p:nvPicPr>
          <p:blipFill>
            <a:blip r:embed="rId7" cstate="print"/>
            <a:stretch>
              <a:fillRect/>
            </a:stretch>
          </p:blipFill>
          <p:spPr>
            <a:xfrm>
              <a:off x="4310841" y="3878672"/>
              <a:ext cx="2121761" cy="2278968"/>
            </a:xfrm>
            <a:prstGeom prst="rect">
              <a:avLst/>
            </a:prstGeom>
          </p:spPr>
        </p:pic>
        <p:pic>
          <p:nvPicPr>
            <p:cNvPr id="101" name="object 94">
              <a:extLst>
                <a:ext uri="{FF2B5EF4-FFF2-40B4-BE49-F238E27FC236}">
                  <a16:creationId xmlns:a16="http://schemas.microsoft.com/office/drawing/2014/main" id="{8A547DB7-44AA-68C1-3987-779B5F7A1A2D}"/>
                </a:ext>
              </a:extLst>
            </p:cNvPr>
            <p:cNvPicPr/>
            <p:nvPr/>
          </p:nvPicPr>
          <p:blipFill>
            <a:blip r:embed="rId8" cstate="print"/>
            <a:stretch>
              <a:fillRect/>
            </a:stretch>
          </p:blipFill>
          <p:spPr>
            <a:xfrm>
              <a:off x="6826110" y="2027988"/>
              <a:ext cx="3381786" cy="4083900"/>
            </a:xfrm>
            <a:prstGeom prst="rect">
              <a:avLst/>
            </a:prstGeom>
          </p:spPr>
        </p:pic>
      </p:grpSp>
      <p:sp>
        <p:nvSpPr>
          <p:cNvPr id="106" name="Content Placeholder 2">
            <a:extLst>
              <a:ext uri="{FF2B5EF4-FFF2-40B4-BE49-F238E27FC236}">
                <a16:creationId xmlns:a16="http://schemas.microsoft.com/office/drawing/2014/main" id="{706EB86C-7F89-BF5E-9C79-E578B5A1981A}"/>
              </a:ext>
            </a:extLst>
          </p:cNvPr>
          <p:cNvSpPr>
            <a:spLocks noGrp="1"/>
          </p:cNvSpPr>
          <p:nvPr>
            <p:ph idx="14" hasCustomPrompt="1"/>
          </p:nvPr>
        </p:nvSpPr>
        <p:spPr>
          <a:xfrm>
            <a:off x="487449" y="6357551"/>
            <a:ext cx="7734297" cy="1202113"/>
          </a:xfrm>
        </p:spPr>
        <p:txBody>
          <a:bodyPr lIns="0" tIns="0" rIns="0" bIns="0">
            <a:noAutofit/>
          </a:bodyPr>
          <a:lstStyle>
            <a:lvl1pPr marL="0" indent="0">
              <a:lnSpc>
                <a:spcPct val="100000"/>
              </a:lnSpc>
              <a:buNone/>
              <a:defRPr lang="en-GB" sz="1900" b="0" i="0" kern="1200" cap="all" baseline="0" dirty="0">
                <a:solidFill>
                  <a:srgbClr val="000075"/>
                </a:solidFill>
                <a:latin typeface="NeueHaasGroteskDisp Pro Md" panose="020B0504020202020204" pitchFamily="34" charset="77"/>
                <a:ea typeface="+mj-ea"/>
                <a:cs typeface="+mj-cs"/>
              </a:defRPr>
            </a:lvl1pPr>
            <a:lvl2pPr marL="0" indent="0">
              <a:lnSpc>
                <a:spcPct val="100000"/>
              </a:lnSpc>
              <a:buFont typeface="Arial" panose="020B0604020202020204" pitchFamily="34" charset="0"/>
              <a:buNone/>
              <a:defRPr sz="1900" b="0" i="0" cap="all" baseline="0">
                <a:solidFill>
                  <a:schemeClr val="tx2"/>
                </a:solidFill>
                <a:latin typeface="NeueHaasGroteskDisp Pro Md" panose="020B0504020202020204" pitchFamily="34" charset="77"/>
              </a:defRPr>
            </a:lvl2pPr>
            <a:lvl3pPr>
              <a:defRPr>
                <a:solidFill>
                  <a:schemeClr val="tx2"/>
                </a:solidFill>
              </a:defRPr>
            </a:lvl3pPr>
            <a:lvl4pPr>
              <a:defRPr sz="877">
                <a:solidFill>
                  <a:schemeClr val="tx2"/>
                </a:solidFill>
              </a:defRPr>
            </a:lvl4pPr>
            <a:lvl5pPr>
              <a:defRPr>
                <a:solidFill>
                  <a:schemeClr val="tx2"/>
                </a:solidFill>
              </a:defRPr>
            </a:lvl5pPr>
          </a:lstStyle>
          <a:p>
            <a:pPr lvl="0"/>
            <a:r>
              <a:rPr lang="en-GB" dirty="0"/>
              <a:t>Title</a:t>
            </a:r>
          </a:p>
          <a:p>
            <a:pPr lvl="1"/>
            <a:r>
              <a:rPr lang="en-GB" dirty="0"/>
              <a:t>Second level</a:t>
            </a:r>
          </a:p>
        </p:txBody>
      </p:sp>
      <p:sp>
        <p:nvSpPr>
          <p:cNvPr id="113" name="object 110">
            <a:extLst>
              <a:ext uri="{FF2B5EF4-FFF2-40B4-BE49-F238E27FC236}">
                <a16:creationId xmlns:a16="http://schemas.microsoft.com/office/drawing/2014/main" id="{99B705CF-A476-B348-03F3-C30C0499615A}"/>
              </a:ext>
            </a:extLst>
          </p:cNvPr>
          <p:cNvSpPr/>
          <p:nvPr userDrawn="1"/>
        </p:nvSpPr>
        <p:spPr>
          <a:xfrm>
            <a:off x="457200" y="4400694"/>
            <a:ext cx="2877185" cy="0"/>
          </a:xfrm>
          <a:custGeom>
            <a:avLst/>
            <a:gdLst/>
            <a:ahLst/>
            <a:cxnLst/>
            <a:rect l="l" t="t" r="r" b="b"/>
            <a:pathLst>
              <a:path w="2877185">
                <a:moveTo>
                  <a:pt x="0" y="0"/>
                </a:moveTo>
                <a:lnTo>
                  <a:pt x="2876994" y="0"/>
                </a:lnTo>
              </a:path>
            </a:pathLst>
          </a:custGeom>
          <a:ln w="25400">
            <a:solidFill>
              <a:srgbClr val="FFFFFF"/>
            </a:solidFill>
          </a:ln>
        </p:spPr>
        <p:txBody>
          <a:bodyPr wrap="square" lIns="0" tIns="0" rIns="0" bIns="0" rtlCol="0"/>
          <a:lstStyle/>
          <a:p>
            <a:endParaRPr/>
          </a:p>
        </p:txBody>
      </p:sp>
      <p:sp>
        <p:nvSpPr>
          <p:cNvPr id="114" name="object 109">
            <a:extLst>
              <a:ext uri="{FF2B5EF4-FFF2-40B4-BE49-F238E27FC236}">
                <a16:creationId xmlns:a16="http://schemas.microsoft.com/office/drawing/2014/main" id="{22A7A8F5-D0C5-9ED8-8289-806EE8838A05}"/>
              </a:ext>
            </a:extLst>
          </p:cNvPr>
          <p:cNvSpPr/>
          <p:nvPr userDrawn="1"/>
        </p:nvSpPr>
        <p:spPr>
          <a:xfrm>
            <a:off x="462274" y="1673465"/>
            <a:ext cx="2872105" cy="0"/>
          </a:xfrm>
          <a:custGeom>
            <a:avLst/>
            <a:gdLst/>
            <a:ahLst/>
            <a:cxnLst/>
            <a:rect l="l" t="t" r="r" b="b"/>
            <a:pathLst>
              <a:path w="2872104">
                <a:moveTo>
                  <a:pt x="0" y="0"/>
                </a:moveTo>
                <a:lnTo>
                  <a:pt x="2871927" y="0"/>
                </a:lnTo>
              </a:path>
            </a:pathLst>
          </a:custGeom>
          <a:ln w="2540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3367780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231F-A974-68C4-FF22-1583D9746721}"/>
              </a:ext>
            </a:extLst>
          </p:cNvPr>
          <p:cNvSpPr>
            <a:spLocks noGrp="1"/>
          </p:cNvSpPr>
          <p:nvPr>
            <p:ph idx="1"/>
          </p:nvPr>
        </p:nvSpPr>
        <p:spPr>
          <a:xfrm>
            <a:off x="469752" y="1952930"/>
            <a:ext cx="9758470" cy="5024019"/>
          </a:xfrm>
        </p:spPr>
        <p:txBody>
          <a:bodyPr lIns="0" tIns="0" rIns="0" bIns="0">
            <a:noAutofit/>
          </a:bodyPr>
          <a:lstStyle>
            <a:lvl1pPr marL="0" indent="0">
              <a:buNone/>
              <a:defRPr>
                <a:solidFill>
                  <a:schemeClr val="bg2"/>
                </a:solidFill>
              </a:defRPr>
            </a:lvl1pPr>
            <a:lvl2pPr marL="503971" indent="0">
              <a:buClr>
                <a:schemeClr val="bg1"/>
              </a:buClr>
              <a:buNone/>
              <a:defRPr>
                <a:solidFill>
                  <a:schemeClr val="bg2"/>
                </a:solidFill>
              </a:defRPr>
            </a:lvl2pPr>
            <a:lvl3pPr>
              <a:defRPr>
                <a:solidFill>
                  <a:schemeClr val="bg2"/>
                </a:solidFill>
              </a:defRPr>
            </a:lvl3pPr>
            <a:lvl4pPr marL="1511914" indent="0">
              <a:buClr>
                <a:schemeClr val="bg2"/>
              </a:buClr>
              <a:buNone/>
              <a:defRPr>
                <a:solidFill>
                  <a:schemeClr val="bg2"/>
                </a:solidFill>
              </a:defRPr>
            </a:lvl4pPr>
            <a:lvl5pPr marL="2015886" indent="0">
              <a:buClr>
                <a:schemeClr val="bg1"/>
              </a:buClr>
              <a:buNone/>
              <a:defRPr>
                <a:solidFill>
                  <a:schemeClr val="bg2"/>
                </a:solidFill>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7" name="Title 6">
            <a:extLst>
              <a:ext uri="{FF2B5EF4-FFF2-40B4-BE49-F238E27FC236}">
                <a16:creationId xmlns:a16="http://schemas.microsoft.com/office/drawing/2014/main" id="{11E21F40-2BB0-3EE2-0707-0491535D8A2B}"/>
              </a:ext>
            </a:extLst>
          </p:cNvPr>
          <p:cNvSpPr>
            <a:spLocks noGrp="1"/>
          </p:cNvSpPr>
          <p:nvPr>
            <p:ph type="title"/>
          </p:nvPr>
        </p:nvSpPr>
        <p:spPr>
          <a:xfrm>
            <a:off x="463591" y="922553"/>
            <a:ext cx="9764631" cy="668957"/>
          </a:xfrm>
        </p:spPr>
        <p:txBody>
          <a:bodyPr/>
          <a:lstStyle>
            <a:lvl1pPr>
              <a:defRPr>
                <a:solidFill>
                  <a:schemeClr val="bg2"/>
                </a:solidFill>
              </a:defRPr>
            </a:lvl1pPr>
          </a:lstStyle>
          <a:p>
            <a:r>
              <a:rPr lang="en-GB" dirty="0"/>
              <a:t>Click to edit Master title style</a:t>
            </a:r>
          </a:p>
        </p:txBody>
      </p:sp>
      <p:sp>
        <p:nvSpPr>
          <p:cNvPr id="14" name="Text Placeholder 13">
            <a:extLst>
              <a:ext uri="{FF2B5EF4-FFF2-40B4-BE49-F238E27FC236}">
                <a16:creationId xmlns:a16="http://schemas.microsoft.com/office/drawing/2014/main" id="{851746D7-CE9B-C668-218C-8BFC3A296507}"/>
              </a:ext>
            </a:extLst>
          </p:cNvPr>
          <p:cNvSpPr>
            <a:spLocks noGrp="1"/>
          </p:cNvSpPr>
          <p:nvPr>
            <p:ph type="body" sz="quarter" idx="13"/>
          </p:nvPr>
        </p:nvSpPr>
        <p:spPr>
          <a:xfrm>
            <a:off x="457200" y="457200"/>
            <a:ext cx="3358696" cy="339827"/>
          </a:xfrm>
        </p:spPr>
        <p:txBody>
          <a:bodyPr lIns="0" tIns="0" rIns="0" bIns="0"/>
          <a:lstStyle>
            <a:lvl1pPr marL="0" indent="0">
              <a:lnSpc>
                <a:spcPct val="90000"/>
              </a:lnSpc>
              <a:buNone/>
              <a:defRPr lang="en-GB" sz="702" cap="all" baseline="0" dirty="0" smtClean="0">
                <a:solidFill>
                  <a:schemeClr val="bg2"/>
                </a:solidFill>
                <a:latin typeface="NHaasGroteskDSPro-65Md"/>
                <a:cs typeface="NHaasGroteskDSPro-65Md"/>
              </a:defRPr>
            </a:lvl1pPr>
            <a:lvl2pPr marL="0" indent="0">
              <a:lnSpc>
                <a:spcPct val="90000"/>
              </a:lnSpc>
              <a:spcBef>
                <a:spcPts val="0"/>
              </a:spcBef>
              <a:buFont typeface="Arial" panose="020B0604020202020204" pitchFamily="34" charset="0"/>
              <a:buNone/>
              <a:tabLst/>
              <a:defRPr sz="702" b="0" i="0" cap="all" baseline="0">
                <a:solidFill>
                  <a:schemeClr val="accent2"/>
                </a:solidFill>
                <a:latin typeface="NeueHaasGroteskDisp Pro Md" panose="020B0504020202020204" pitchFamily="34" charset="77"/>
              </a:defRPr>
            </a:lvl2pPr>
          </a:lstStyle>
          <a:p>
            <a:pPr lvl="0"/>
            <a:r>
              <a:rPr lang="en-GB" dirty="0"/>
              <a:t>Click to edit Master text styles</a:t>
            </a:r>
          </a:p>
          <a:p>
            <a:pPr lvl="1"/>
            <a:r>
              <a:rPr lang="en-GB" dirty="0"/>
              <a:t>Second level</a:t>
            </a:r>
          </a:p>
        </p:txBody>
      </p:sp>
      <p:cxnSp>
        <p:nvCxnSpPr>
          <p:cNvPr id="18" name="Straight Connector 17">
            <a:extLst>
              <a:ext uri="{FF2B5EF4-FFF2-40B4-BE49-F238E27FC236}">
                <a16:creationId xmlns:a16="http://schemas.microsoft.com/office/drawing/2014/main" id="{8882A687-89B9-3404-F5FA-3294F19E53FC}"/>
              </a:ext>
            </a:extLst>
          </p:cNvPr>
          <p:cNvCxnSpPr/>
          <p:nvPr userDrawn="1"/>
        </p:nvCxnSpPr>
        <p:spPr>
          <a:xfrm>
            <a:off x="469753" y="1673270"/>
            <a:ext cx="97570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239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Light">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231F-A974-68C4-FF22-1583D9746721}"/>
              </a:ext>
            </a:extLst>
          </p:cNvPr>
          <p:cNvSpPr>
            <a:spLocks noGrp="1"/>
          </p:cNvSpPr>
          <p:nvPr>
            <p:ph idx="1"/>
          </p:nvPr>
        </p:nvSpPr>
        <p:spPr>
          <a:xfrm>
            <a:off x="469752" y="1952930"/>
            <a:ext cx="9758470" cy="5022270"/>
          </a:xfr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BB5EB907-8893-26D4-E221-0C73B5CFFE1F}"/>
              </a:ext>
            </a:extLst>
          </p:cNvPr>
          <p:cNvSpPr>
            <a:spLocks noGrp="1"/>
          </p:cNvSpPr>
          <p:nvPr>
            <p:ph type="dt" sz="half" idx="10"/>
          </p:nvPr>
        </p:nvSpPr>
        <p:spPr/>
        <p:txBody>
          <a:bodyPr/>
          <a:lstStyle>
            <a:lvl1pPr>
              <a:defRPr>
                <a:solidFill>
                  <a:schemeClr val="tx2"/>
                </a:solidFill>
              </a:defRPr>
            </a:lvl1pPr>
          </a:lstStyle>
          <a:p>
            <a:fld id="{BD14BC88-3E2B-8746-9CE0-CFD40582CE54}" type="datetimeFigureOut">
              <a:rPr lang="en-GB" smtClean="0"/>
              <a:pPr/>
              <a:t>26/06/2026</a:t>
            </a:fld>
            <a:endParaRPr lang="en-GB"/>
          </a:p>
        </p:txBody>
      </p:sp>
      <p:sp>
        <p:nvSpPr>
          <p:cNvPr id="5" name="Footer Placeholder 4">
            <a:extLst>
              <a:ext uri="{FF2B5EF4-FFF2-40B4-BE49-F238E27FC236}">
                <a16:creationId xmlns:a16="http://schemas.microsoft.com/office/drawing/2014/main" id="{E638118A-F80D-787D-A711-2F3CB16AA115}"/>
              </a:ext>
            </a:extLst>
          </p:cNvPr>
          <p:cNvSpPr>
            <a:spLocks noGrp="1"/>
          </p:cNvSpPr>
          <p:nvPr>
            <p:ph type="ftr" sz="quarter" idx="11"/>
          </p:nvPr>
        </p:nvSpPr>
        <p:spPr>
          <a:xfrm>
            <a:off x="3541663" y="7006700"/>
            <a:ext cx="3608487" cy="402483"/>
          </a:xfrm>
          <a:prstGeom prst="rect">
            <a:avLst/>
          </a:prstGeom>
        </p:spPr>
        <p:txBody>
          <a:bodyPr/>
          <a:lstStyle>
            <a:lvl1pPr>
              <a:defRPr>
                <a:solidFill>
                  <a:schemeClr val="tx2"/>
                </a:solidFill>
              </a:defRPr>
            </a:lvl1pPr>
          </a:lstStyle>
          <a:p>
            <a:endParaRPr lang="en-GB"/>
          </a:p>
        </p:txBody>
      </p:sp>
      <p:sp>
        <p:nvSpPr>
          <p:cNvPr id="6" name="Slide Number Placeholder 5">
            <a:extLst>
              <a:ext uri="{FF2B5EF4-FFF2-40B4-BE49-F238E27FC236}">
                <a16:creationId xmlns:a16="http://schemas.microsoft.com/office/drawing/2014/main" id="{E2A93AD5-F1D8-8E3D-46D7-26B3E6B6A360}"/>
              </a:ext>
            </a:extLst>
          </p:cNvPr>
          <p:cNvSpPr>
            <a:spLocks noGrp="1"/>
          </p:cNvSpPr>
          <p:nvPr>
            <p:ph type="sldNum" sz="quarter" idx="12"/>
          </p:nvPr>
        </p:nvSpPr>
        <p:spPr/>
        <p:txBody>
          <a:bodyPr/>
          <a:lstStyle>
            <a:lvl1pPr>
              <a:defRPr>
                <a:solidFill>
                  <a:schemeClr val="tx2"/>
                </a:solidFill>
              </a:defRPr>
            </a:lvl1pPr>
          </a:lstStyle>
          <a:p>
            <a:fld id="{30836B2E-AA45-D945-9557-9E68EEEAABD9}" type="slidenum">
              <a:rPr lang="en-GB" smtClean="0"/>
              <a:pPr/>
              <a:t>‹#›</a:t>
            </a:fld>
            <a:endParaRPr lang="en-GB"/>
          </a:p>
        </p:txBody>
      </p:sp>
      <p:sp>
        <p:nvSpPr>
          <p:cNvPr id="14" name="Text Placeholder 13">
            <a:extLst>
              <a:ext uri="{FF2B5EF4-FFF2-40B4-BE49-F238E27FC236}">
                <a16:creationId xmlns:a16="http://schemas.microsoft.com/office/drawing/2014/main" id="{851746D7-CE9B-C668-218C-8BFC3A296507}"/>
              </a:ext>
            </a:extLst>
          </p:cNvPr>
          <p:cNvSpPr>
            <a:spLocks noGrp="1"/>
          </p:cNvSpPr>
          <p:nvPr>
            <p:ph type="body" sz="quarter" idx="13"/>
          </p:nvPr>
        </p:nvSpPr>
        <p:spPr>
          <a:xfrm>
            <a:off x="469753" y="582725"/>
            <a:ext cx="3358696" cy="297149"/>
          </a:xfrm>
        </p:spPr>
        <p:txBody>
          <a:bodyPr/>
          <a:lstStyle>
            <a:lvl1pPr>
              <a:lnSpc>
                <a:spcPct val="90000"/>
              </a:lnSpc>
              <a:defRPr lang="en-GB" sz="702" cap="all" baseline="0" dirty="0" smtClean="0">
                <a:solidFill>
                  <a:srgbClr val="000075"/>
                </a:solidFill>
                <a:latin typeface="NHaasGroteskDSPro-65Md"/>
                <a:cs typeface="NHaasGroteskDSPro-65Md"/>
              </a:defRPr>
            </a:lvl1pPr>
            <a:lvl2pPr marL="0" indent="0">
              <a:lnSpc>
                <a:spcPct val="90000"/>
              </a:lnSpc>
              <a:spcBef>
                <a:spcPts val="0"/>
              </a:spcBef>
              <a:buNone/>
              <a:tabLst/>
              <a:defRPr sz="702" b="0" i="0" cap="all" baseline="0">
                <a:solidFill>
                  <a:schemeClr val="accent2"/>
                </a:solidFill>
                <a:latin typeface="NeueHaasGroteskDisp Pro Md" panose="020B0504020202020204" pitchFamily="34" charset="77"/>
              </a:defRPr>
            </a:lvl2pPr>
          </a:lstStyle>
          <a:p>
            <a:pPr lvl="0"/>
            <a:r>
              <a:rPr lang="en-GB" dirty="0"/>
              <a:t>Click to edit Master text styles</a:t>
            </a:r>
          </a:p>
          <a:p>
            <a:pPr lvl="1"/>
            <a:r>
              <a:rPr lang="en-GB" dirty="0"/>
              <a:t>Second level</a:t>
            </a:r>
          </a:p>
        </p:txBody>
      </p:sp>
      <p:sp>
        <p:nvSpPr>
          <p:cNvPr id="2" name="Title 1">
            <a:extLst>
              <a:ext uri="{FF2B5EF4-FFF2-40B4-BE49-F238E27FC236}">
                <a16:creationId xmlns:a16="http://schemas.microsoft.com/office/drawing/2014/main" id="{E09E907A-384A-8B38-A68B-D7323E8625A5}"/>
              </a:ext>
            </a:extLst>
          </p:cNvPr>
          <p:cNvSpPr>
            <a:spLocks noGrp="1"/>
          </p:cNvSpPr>
          <p:nvPr>
            <p:ph type="title"/>
          </p:nvPr>
        </p:nvSpPr>
        <p:spPr/>
        <p:txBody>
          <a:bodyPr/>
          <a:lstStyle/>
          <a:p>
            <a:r>
              <a:rPr lang="en-GB"/>
              <a:t>Click to edit Master title style</a:t>
            </a:r>
          </a:p>
        </p:txBody>
      </p:sp>
      <p:cxnSp>
        <p:nvCxnSpPr>
          <p:cNvPr id="10" name="Straight Connector 9">
            <a:extLst>
              <a:ext uri="{FF2B5EF4-FFF2-40B4-BE49-F238E27FC236}">
                <a16:creationId xmlns:a16="http://schemas.microsoft.com/office/drawing/2014/main" id="{8E5B1531-C50A-E61C-421C-0A6A395BC604}"/>
              </a:ext>
            </a:extLst>
          </p:cNvPr>
          <p:cNvCxnSpPr/>
          <p:nvPr userDrawn="1"/>
        </p:nvCxnSpPr>
        <p:spPr>
          <a:xfrm>
            <a:off x="469753" y="1673270"/>
            <a:ext cx="97570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000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Light">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231F-A974-68C4-FF22-1583D9746721}"/>
              </a:ext>
            </a:extLst>
          </p:cNvPr>
          <p:cNvSpPr>
            <a:spLocks noGrp="1"/>
          </p:cNvSpPr>
          <p:nvPr>
            <p:ph idx="1"/>
          </p:nvPr>
        </p:nvSpPr>
        <p:spPr>
          <a:xfrm>
            <a:off x="469753" y="1960253"/>
            <a:ext cx="2268633" cy="4780451"/>
          </a:xfr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BB5EB907-8893-26D4-E221-0C73B5CFFE1F}"/>
              </a:ext>
            </a:extLst>
          </p:cNvPr>
          <p:cNvSpPr>
            <a:spLocks noGrp="1"/>
          </p:cNvSpPr>
          <p:nvPr>
            <p:ph type="dt" sz="half" idx="10"/>
          </p:nvPr>
        </p:nvSpPr>
        <p:spPr/>
        <p:txBody>
          <a:bodyPr/>
          <a:lstStyle>
            <a:lvl1pPr>
              <a:defRPr>
                <a:solidFill>
                  <a:schemeClr val="tx2"/>
                </a:solidFill>
              </a:defRPr>
            </a:lvl1pPr>
          </a:lstStyle>
          <a:p>
            <a:fld id="{BD14BC88-3E2B-8746-9CE0-CFD40582CE54}" type="datetimeFigureOut">
              <a:rPr lang="en-GB" smtClean="0"/>
              <a:pPr/>
              <a:t>26/06/2026</a:t>
            </a:fld>
            <a:endParaRPr lang="en-GB"/>
          </a:p>
        </p:txBody>
      </p:sp>
      <p:sp>
        <p:nvSpPr>
          <p:cNvPr id="5" name="Footer Placeholder 4">
            <a:extLst>
              <a:ext uri="{FF2B5EF4-FFF2-40B4-BE49-F238E27FC236}">
                <a16:creationId xmlns:a16="http://schemas.microsoft.com/office/drawing/2014/main" id="{E638118A-F80D-787D-A711-2F3CB16AA115}"/>
              </a:ext>
            </a:extLst>
          </p:cNvPr>
          <p:cNvSpPr>
            <a:spLocks noGrp="1"/>
          </p:cNvSpPr>
          <p:nvPr>
            <p:ph type="ftr" sz="quarter" idx="11"/>
          </p:nvPr>
        </p:nvSpPr>
        <p:spPr>
          <a:xfrm>
            <a:off x="3541663" y="7006700"/>
            <a:ext cx="3608487" cy="402483"/>
          </a:xfrm>
          <a:prstGeom prst="rect">
            <a:avLst/>
          </a:prstGeom>
        </p:spPr>
        <p:txBody>
          <a:bodyPr/>
          <a:lstStyle>
            <a:lvl1pPr>
              <a:defRPr>
                <a:solidFill>
                  <a:schemeClr val="tx2"/>
                </a:solidFill>
              </a:defRPr>
            </a:lvl1pPr>
          </a:lstStyle>
          <a:p>
            <a:endParaRPr lang="en-GB"/>
          </a:p>
        </p:txBody>
      </p:sp>
      <p:sp>
        <p:nvSpPr>
          <p:cNvPr id="6" name="Slide Number Placeholder 5">
            <a:extLst>
              <a:ext uri="{FF2B5EF4-FFF2-40B4-BE49-F238E27FC236}">
                <a16:creationId xmlns:a16="http://schemas.microsoft.com/office/drawing/2014/main" id="{E2A93AD5-F1D8-8E3D-46D7-26B3E6B6A360}"/>
              </a:ext>
            </a:extLst>
          </p:cNvPr>
          <p:cNvSpPr>
            <a:spLocks noGrp="1"/>
          </p:cNvSpPr>
          <p:nvPr>
            <p:ph type="sldNum" sz="quarter" idx="12"/>
          </p:nvPr>
        </p:nvSpPr>
        <p:spPr/>
        <p:txBody>
          <a:bodyPr/>
          <a:lstStyle>
            <a:lvl1pPr>
              <a:defRPr>
                <a:solidFill>
                  <a:schemeClr val="tx2"/>
                </a:solidFill>
              </a:defRPr>
            </a:lvl1pPr>
          </a:lstStyle>
          <a:p>
            <a:fld id="{30836B2E-AA45-D945-9557-9E68EEEAABD9}" type="slidenum">
              <a:rPr lang="en-GB" smtClean="0"/>
              <a:pPr/>
              <a:t>‹#›</a:t>
            </a:fld>
            <a:endParaRPr lang="en-GB"/>
          </a:p>
        </p:txBody>
      </p:sp>
      <p:sp>
        <p:nvSpPr>
          <p:cNvPr id="14" name="Text Placeholder 13">
            <a:extLst>
              <a:ext uri="{FF2B5EF4-FFF2-40B4-BE49-F238E27FC236}">
                <a16:creationId xmlns:a16="http://schemas.microsoft.com/office/drawing/2014/main" id="{851746D7-CE9B-C668-218C-8BFC3A296507}"/>
              </a:ext>
            </a:extLst>
          </p:cNvPr>
          <p:cNvSpPr>
            <a:spLocks noGrp="1"/>
          </p:cNvSpPr>
          <p:nvPr>
            <p:ph type="body" sz="quarter" idx="13"/>
          </p:nvPr>
        </p:nvSpPr>
        <p:spPr>
          <a:xfrm>
            <a:off x="469753" y="582725"/>
            <a:ext cx="3358696" cy="297149"/>
          </a:xfrm>
        </p:spPr>
        <p:txBody>
          <a:bodyPr/>
          <a:lstStyle>
            <a:lvl1pPr>
              <a:lnSpc>
                <a:spcPct val="90000"/>
              </a:lnSpc>
              <a:defRPr lang="en-GB" sz="702" cap="all" baseline="0" dirty="0" smtClean="0">
                <a:solidFill>
                  <a:srgbClr val="000075"/>
                </a:solidFill>
                <a:latin typeface="NHaasGroteskDSPro-65Md"/>
                <a:cs typeface="NHaasGroteskDSPro-65Md"/>
              </a:defRPr>
            </a:lvl1pPr>
            <a:lvl2pPr marL="0" indent="0">
              <a:lnSpc>
                <a:spcPct val="90000"/>
              </a:lnSpc>
              <a:spcBef>
                <a:spcPts val="0"/>
              </a:spcBef>
              <a:buNone/>
              <a:tabLst/>
              <a:defRPr sz="702" b="0" i="0" cap="all" baseline="0">
                <a:solidFill>
                  <a:schemeClr val="accent2"/>
                </a:solidFill>
                <a:latin typeface="NeueHaasGroteskDisp Pro Md" panose="020B0504020202020204" pitchFamily="34" charset="77"/>
              </a:defRPr>
            </a:lvl2pPr>
          </a:lstStyle>
          <a:p>
            <a:pPr lvl="0"/>
            <a:r>
              <a:rPr lang="en-GB" dirty="0"/>
              <a:t>Click to edit Master text styles</a:t>
            </a:r>
          </a:p>
          <a:p>
            <a:pPr lvl="1"/>
            <a:r>
              <a:rPr lang="en-GB" dirty="0"/>
              <a:t>Second level</a:t>
            </a:r>
          </a:p>
        </p:txBody>
      </p:sp>
      <p:sp>
        <p:nvSpPr>
          <p:cNvPr id="2" name="Title 1">
            <a:extLst>
              <a:ext uri="{FF2B5EF4-FFF2-40B4-BE49-F238E27FC236}">
                <a16:creationId xmlns:a16="http://schemas.microsoft.com/office/drawing/2014/main" id="{E09E907A-384A-8B38-A68B-D7323E8625A5}"/>
              </a:ext>
            </a:extLst>
          </p:cNvPr>
          <p:cNvSpPr>
            <a:spLocks noGrp="1"/>
          </p:cNvSpPr>
          <p:nvPr>
            <p:ph type="title"/>
          </p:nvPr>
        </p:nvSpPr>
        <p:spPr/>
        <p:txBody>
          <a:bodyPr/>
          <a:lstStyle/>
          <a:p>
            <a:r>
              <a:rPr lang="en-GB"/>
              <a:t>Click to edit Master title style</a:t>
            </a:r>
          </a:p>
        </p:txBody>
      </p:sp>
      <p:sp>
        <p:nvSpPr>
          <p:cNvPr id="12" name="Picture Placeholder 11">
            <a:extLst>
              <a:ext uri="{FF2B5EF4-FFF2-40B4-BE49-F238E27FC236}">
                <a16:creationId xmlns:a16="http://schemas.microsoft.com/office/drawing/2014/main" id="{D4A2E8F8-DA44-5B87-E0B2-5847A5D0F4A4}"/>
              </a:ext>
            </a:extLst>
          </p:cNvPr>
          <p:cNvSpPr>
            <a:spLocks noGrp="1"/>
          </p:cNvSpPr>
          <p:nvPr>
            <p:ph type="pic" sz="quarter" idx="14"/>
          </p:nvPr>
        </p:nvSpPr>
        <p:spPr>
          <a:xfrm>
            <a:off x="2959739" y="1959916"/>
            <a:ext cx="7262322" cy="4780794"/>
          </a:xfrm>
        </p:spPr>
        <p:txBody>
          <a:bodyPr anchor="ctr"/>
          <a:lstStyle>
            <a:lvl1pPr algn="ctr">
              <a:defRPr/>
            </a:lvl1pPr>
          </a:lstStyle>
          <a:p>
            <a:endParaRPr lang="en-GB"/>
          </a:p>
        </p:txBody>
      </p:sp>
      <p:cxnSp>
        <p:nvCxnSpPr>
          <p:cNvPr id="7" name="Straight Connector 6">
            <a:extLst>
              <a:ext uri="{FF2B5EF4-FFF2-40B4-BE49-F238E27FC236}">
                <a16:creationId xmlns:a16="http://schemas.microsoft.com/office/drawing/2014/main" id="{D8F62AB7-7A38-0772-DDEA-D457E289D711}"/>
              </a:ext>
            </a:extLst>
          </p:cNvPr>
          <p:cNvCxnSpPr>
            <a:cxnSpLocks/>
          </p:cNvCxnSpPr>
          <p:nvPr userDrawn="1"/>
        </p:nvCxnSpPr>
        <p:spPr>
          <a:xfrm>
            <a:off x="463591" y="1675011"/>
            <a:ext cx="226863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DD90BA6-7AC7-9475-BD18-67533B465390}"/>
              </a:ext>
            </a:extLst>
          </p:cNvPr>
          <p:cNvCxnSpPr>
            <a:cxnSpLocks/>
          </p:cNvCxnSpPr>
          <p:nvPr userDrawn="1"/>
        </p:nvCxnSpPr>
        <p:spPr>
          <a:xfrm>
            <a:off x="2959739" y="1673270"/>
            <a:ext cx="726848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510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Text and Image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231F-A974-68C4-FF22-1583D9746721}"/>
              </a:ext>
            </a:extLst>
          </p:cNvPr>
          <p:cNvSpPr>
            <a:spLocks noGrp="1"/>
          </p:cNvSpPr>
          <p:nvPr>
            <p:ph idx="1"/>
          </p:nvPr>
        </p:nvSpPr>
        <p:spPr>
          <a:xfrm>
            <a:off x="469753" y="1960253"/>
            <a:ext cx="2268633" cy="4780452"/>
          </a:xfrm>
        </p:spPr>
        <p:txBody>
          <a:bodyPr>
            <a:noAutofit/>
          </a:bodyPr>
          <a:lstStyle>
            <a:lvl1pPr>
              <a:defRPr>
                <a:solidFill>
                  <a:schemeClr val="bg1"/>
                </a:solidFill>
              </a:defRPr>
            </a:lvl1pPr>
            <a:lvl2pPr>
              <a:defRPr>
                <a:solidFill>
                  <a:schemeClr val="bg1"/>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BB5EB907-8893-26D4-E221-0C73B5CFFE1F}"/>
              </a:ext>
            </a:extLst>
          </p:cNvPr>
          <p:cNvSpPr>
            <a:spLocks noGrp="1"/>
          </p:cNvSpPr>
          <p:nvPr>
            <p:ph type="dt" sz="half" idx="10"/>
          </p:nvPr>
        </p:nvSpPr>
        <p:spPr/>
        <p:txBody>
          <a:bodyPr/>
          <a:lstStyle>
            <a:lvl1pPr>
              <a:defRPr>
                <a:solidFill>
                  <a:schemeClr val="tx2"/>
                </a:solidFill>
              </a:defRPr>
            </a:lvl1pPr>
          </a:lstStyle>
          <a:p>
            <a:fld id="{BD14BC88-3E2B-8746-9CE0-CFD40582CE54}" type="datetimeFigureOut">
              <a:rPr lang="en-GB" smtClean="0"/>
              <a:pPr/>
              <a:t>26/06/2026</a:t>
            </a:fld>
            <a:endParaRPr lang="en-GB"/>
          </a:p>
        </p:txBody>
      </p:sp>
      <p:sp>
        <p:nvSpPr>
          <p:cNvPr id="5" name="Footer Placeholder 4">
            <a:extLst>
              <a:ext uri="{FF2B5EF4-FFF2-40B4-BE49-F238E27FC236}">
                <a16:creationId xmlns:a16="http://schemas.microsoft.com/office/drawing/2014/main" id="{E638118A-F80D-787D-A711-2F3CB16AA115}"/>
              </a:ext>
            </a:extLst>
          </p:cNvPr>
          <p:cNvSpPr>
            <a:spLocks noGrp="1"/>
          </p:cNvSpPr>
          <p:nvPr>
            <p:ph type="ftr" sz="quarter" idx="11"/>
          </p:nvPr>
        </p:nvSpPr>
        <p:spPr>
          <a:xfrm>
            <a:off x="3541663" y="7006700"/>
            <a:ext cx="3608487" cy="402483"/>
          </a:xfrm>
          <a:prstGeom prst="rect">
            <a:avLst/>
          </a:prstGeom>
        </p:spPr>
        <p:txBody>
          <a:bodyPr/>
          <a:lstStyle>
            <a:lvl1pPr>
              <a:defRPr>
                <a:solidFill>
                  <a:schemeClr val="tx2"/>
                </a:solidFill>
              </a:defRPr>
            </a:lvl1pPr>
          </a:lstStyle>
          <a:p>
            <a:endParaRPr lang="en-GB"/>
          </a:p>
        </p:txBody>
      </p:sp>
      <p:sp>
        <p:nvSpPr>
          <p:cNvPr id="6" name="Slide Number Placeholder 5">
            <a:extLst>
              <a:ext uri="{FF2B5EF4-FFF2-40B4-BE49-F238E27FC236}">
                <a16:creationId xmlns:a16="http://schemas.microsoft.com/office/drawing/2014/main" id="{E2A93AD5-F1D8-8E3D-46D7-26B3E6B6A360}"/>
              </a:ext>
            </a:extLst>
          </p:cNvPr>
          <p:cNvSpPr>
            <a:spLocks noGrp="1"/>
          </p:cNvSpPr>
          <p:nvPr>
            <p:ph type="sldNum" sz="quarter" idx="12"/>
          </p:nvPr>
        </p:nvSpPr>
        <p:spPr/>
        <p:txBody>
          <a:bodyPr/>
          <a:lstStyle>
            <a:lvl1pPr>
              <a:defRPr>
                <a:solidFill>
                  <a:schemeClr val="tx2"/>
                </a:solidFill>
              </a:defRPr>
            </a:lvl1pPr>
          </a:lstStyle>
          <a:p>
            <a:fld id="{30836B2E-AA45-D945-9557-9E68EEEAABD9}" type="slidenum">
              <a:rPr lang="en-GB" smtClean="0"/>
              <a:pPr/>
              <a:t>‹#›</a:t>
            </a:fld>
            <a:endParaRPr lang="en-GB"/>
          </a:p>
        </p:txBody>
      </p:sp>
      <p:sp>
        <p:nvSpPr>
          <p:cNvPr id="14" name="Text Placeholder 13">
            <a:extLst>
              <a:ext uri="{FF2B5EF4-FFF2-40B4-BE49-F238E27FC236}">
                <a16:creationId xmlns:a16="http://schemas.microsoft.com/office/drawing/2014/main" id="{851746D7-CE9B-C668-218C-8BFC3A296507}"/>
              </a:ext>
            </a:extLst>
          </p:cNvPr>
          <p:cNvSpPr>
            <a:spLocks noGrp="1"/>
          </p:cNvSpPr>
          <p:nvPr>
            <p:ph type="body" sz="quarter" idx="13"/>
          </p:nvPr>
        </p:nvSpPr>
        <p:spPr>
          <a:xfrm>
            <a:off x="469753" y="582725"/>
            <a:ext cx="3358696" cy="297149"/>
          </a:xfrm>
        </p:spPr>
        <p:txBody>
          <a:bodyPr/>
          <a:lstStyle>
            <a:lvl1pPr>
              <a:lnSpc>
                <a:spcPct val="90000"/>
              </a:lnSpc>
              <a:defRPr lang="en-GB" sz="702" cap="all" baseline="0" dirty="0" smtClean="0">
                <a:solidFill>
                  <a:schemeClr val="bg1"/>
                </a:solidFill>
                <a:latin typeface="NHaasGroteskDSPro-65Md"/>
                <a:cs typeface="NHaasGroteskDSPro-65Md"/>
              </a:defRPr>
            </a:lvl1pPr>
            <a:lvl2pPr marL="0" indent="0">
              <a:lnSpc>
                <a:spcPct val="90000"/>
              </a:lnSpc>
              <a:spcBef>
                <a:spcPts val="0"/>
              </a:spcBef>
              <a:buNone/>
              <a:tabLst/>
              <a:defRPr sz="702" b="0" i="0" cap="all" baseline="0">
                <a:solidFill>
                  <a:schemeClr val="accent2"/>
                </a:solidFill>
                <a:latin typeface="NeueHaasGroteskDisp Pro Md" panose="020B0504020202020204" pitchFamily="34" charset="77"/>
              </a:defRPr>
            </a:lvl2pPr>
          </a:lstStyle>
          <a:p>
            <a:pPr lvl="0"/>
            <a:r>
              <a:rPr lang="en-GB" dirty="0"/>
              <a:t>Click to edit Master text styles</a:t>
            </a:r>
          </a:p>
          <a:p>
            <a:pPr lvl="1"/>
            <a:r>
              <a:rPr lang="en-GB" dirty="0"/>
              <a:t>Second level</a:t>
            </a:r>
          </a:p>
        </p:txBody>
      </p:sp>
      <p:sp>
        <p:nvSpPr>
          <p:cNvPr id="2" name="Title 1">
            <a:extLst>
              <a:ext uri="{FF2B5EF4-FFF2-40B4-BE49-F238E27FC236}">
                <a16:creationId xmlns:a16="http://schemas.microsoft.com/office/drawing/2014/main" id="{E09E907A-384A-8B38-A68B-D7323E8625A5}"/>
              </a:ext>
            </a:extLst>
          </p:cNvPr>
          <p:cNvSpPr>
            <a:spLocks noGrp="1"/>
          </p:cNvSpPr>
          <p:nvPr>
            <p:ph type="title"/>
          </p:nvPr>
        </p:nvSpPr>
        <p:spPr/>
        <p:txBody>
          <a:bodyPr/>
          <a:lstStyle>
            <a:lvl1pPr>
              <a:defRPr>
                <a:solidFill>
                  <a:schemeClr val="bg1"/>
                </a:solidFill>
              </a:defRPr>
            </a:lvl1pPr>
          </a:lstStyle>
          <a:p>
            <a:r>
              <a:rPr lang="en-GB" dirty="0"/>
              <a:t>Click to edit Master title style</a:t>
            </a:r>
          </a:p>
        </p:txBody>
      </p:sp>
      <p:cxnSp>
        <p:nvCxnSpPr>
          <p:cNvPr id="10" name="Straight Connector 9">
            <a:extLst>
              <a:ext uri="{FF2B5EF4-FFF2-40B4-BE49-F238E27FC236}">
                <a16:creationId xmlns:a16="http://schemas.microsoft.com/office/drawing/2014/main" id="{8E5B1531-C50A-E61C-421C-0A6A395BC604}"/>
              </a:ext>
            </a:extLst>
          </p:cNvPr>
          <p:cNvCxnSpPr/>
          <p:nvPr userDrawn="1"/>
        </p:nvCxnSpPr>
        <p:spPr>
          <a:xfrm>
            <a:off x="469753" y="1673270"/>
            <a:ext cx="97570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4A2E8F8-DA44-5B87-E0B2-5847A5D0F4A4}"/>
              </a:ext>
            </a:extLst>
          </p:cNvPr>
          <p:cNvSpPr>
            <a:spLocks noGrp="1"/>
          </p:cNvSpPr>
          <p:nvPr>
            <p:ph type="pic" sz="quarter" idx="14"/>
          </p:nvPr>
        </p:nvSpPr>
        <p:spPr>
          <a:xfrm>
            <a:off x="2959739" y="1959916"/>
            <a:ext cx="3523565" cy="4780794"/>
          </a:xfrm>
        </p:spPr>
        <p:txBody>
          <a:bodyPr anchor="ctr"/>
          <a:lstStyle>
            <a:lvl1pPr algn="ctr">
              <a:defRPr/>
            </a:lvl1pPr>
          </a:lstStyle>
          <a:p>
            <a:endParaRPr lang="en-GB"/>
          </a:p>
        </p:txBody>
      </p:sp>
      <p:sp>
        <p:nvSpPr>
          <p:cNvPr id="13" name="Picture Placeholder 11">
            <a:extLst>
              <a:ext uri="{FF2B5EF4-FFF2-40B4-BE49-F238E27FC236}">
                <a16:creationId xmlns:a16="http://schemas.microsoft.com/office/drawing/2014/main" id="{31E7BCCC-2F56-E133-0065-7F381C0AFC84}"/>
              </a:ext>
            </a:extLst>
          </p:cNvPr>
          <p:cNvSpPr>
            <a:spLocks noGrp="1"/>
          </p:cNvSpPr>
          <p:nvPr>
            <p:ph type="pic" sz="quarter" idx="15"/>
          </p:nvPr>
        </p:nvSpPr>
        <p:spPr>
          <a:xfrm>
            <a:off x="6704658" y="1959916"/>
            <a:ext cx="3523565" cy="4780794"/>
          </a:xfrm>
        </p:spPr>
        <p:txBody>
          <a:bodyPr anchor="ctr"/>
          <a:lstStyle>
            <a:lvl1pPr algn="ctr">
              <a:defRPr/>
            </a:lvl1pPr>
          </a:lstStyle>
          <a:p>
            <a:endParaRPr lang="en-GB"/>
          </a:p>
        </p:txBody>
      </p:sp>
    </p:spTree>
    <p:extLst>
      <p:ext uri="{BB962C8B-B14F-4D97-AF65-F5344CB8AC3E}">
        <p14:creationId xmlns:p14="http://schemas.microsoft.com/office/powerpoint/2010/main" val="253126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D14BC88-3E2B-8746-9CE0-CFD40582CE54}" type="datetimeFigureOut">
              <a:rPr lang="en-GB" smtClean="0"/>
              <a:pPr/>
              <a:t>26/06/2026</a:t>
            </a:fld>
            <a:endParaRPr lang="en-GB"/>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30836B2E-AA45-D945-9557-9E68EEEAABD9}" type="slidenum">
              <a:rPr lang="en-GB" smtClean="0"/>
              <a:pPr/>
              <a:t>‹#›</a:t>
            </a:fld>
            <a:endParaRPr lang="en-GB"/>
          </a:p>
        </p:txBody>
      </p:sp>
    </p:spTree>
    <p:extLst>
      <p:ext uri="{BB962C8B-B14F-4D97-AF65-F5344CB8AC3E}">
        <p14:creationId xmlns:p14="http://schemas.microsoft.com/office/powerpoint/2010/main" val="49803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_ Illustra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0661-5394-7E71-5166-65AB469D4111}"/>
              </a:ext>
            </a:extLst>
          </p:cNvPr>
          <p:cNvSpPr>
            <a:spLocks noGrp="1"/>
          </p:cNvSpPr>
          <p:nvPr>
            <p:ph type="ctrTitle" hasCustomPrompt="1"/>
          </p:nvPr>
        </p:nvSpPr>
        <p:spPr>
          <a:xfrm>
            <a:off x="457200" y="3881440"/>
            <a:ext cx="5034098" cy="3279358"/>
          </a:xfrm>
        </p:spPr>
        <p:txBody>
          <a:bodyPr lIns="0" tIns="0" rIns="0" bIns="0" anchor="b">
            <a:normAutofit/>
          </a:bodyPr>
          <a:lstStyle>
            <a:lvl1pPr algn="l">
              <a:lnSpc>
                <a:spcPct val="100000"/>
              </a:lnSpc>
              <a:defRPr lang="en-GB" sz="2600" spc="-5" dirty="0" smtClean="0">
                <a:solidFill>
                  <a:srgbClr val="FFFFFF"/>
                </a:solidFill>
                <a:latin typeface="NHaasGroteskDSPro-65Md"/>
                <a:cs typeface="NHaasGroteskDSPro-65Md"/>
              </a:defRPr>
            </a:lvl1pPr>
          </a:lstStyle>
          <a:p>
            <a:r>
              <a:rPr lang="en-GB" dirty="0"/>
              <a:t>CLICK TO EDIT MASTER TITLE STYLE</a:t>
            </a:r>
          </a:p>
        </p:txBody>
      </p:sp>
      <p:pic>
        <p:nvPicPr>
          <p:cNvPr id="11" name="Graphic 10">
            <a:extLst>
              <a:ext uri="{FF2B5EF4-FFF2-40B4-BE49-F238E27FC236}">
                <a16:creationId xmlns:a16="http://schemas.microsoft.com/office/drawing/2014/main" id="{C922318C-BDDD-D43F-4B4A-637A7025255D}"/>
              </a:ext>
            </a:extLst>
          </p:cNvPr>
          <p:cNvPicPr>
            <a:picLocks/>
          </p:cNvPicPr>
          <p:nvPr userDrawn="1"/>
        </p:nvPicPr>
        <p:blipFill>
          <a:blip>
            <a:extLst>
              <a:ext uri="{96DAC541-7B7A-43D3-8B79-37D633B846F1}">
                <asvg:svgBlip xmlns:asvg="http://schemas.microsoft.com/office/drawing/2016/SVG/main" r:embed="rId2"/>
              </a:ext>
            </a:extLst>
          </a:blip>
          <a:srcRect/>
          <a:stretch/>
        </p:blipFill>
        <p:spPr>
          <a:xfrm>
            <a:off x="457200" y="457200"/>
            <a:ext cx="1832400" cy="1833840"/>
          </a:xfrm>
          <a:prstGeom prst="rect">
            <a:avLst/>
          </a:prstGeom>
        </p:spPr>
      </p:pic>
      <p:pic>
        <p:nvPicPr>
          <p:cNvPr id="12" name="Graphic 11">
            <a:extLst>
              <a:ext uri="{FF2B5EF4-FFF2-40B4-BE49-F238E27FC236}">
                <a16:creationId xmlns:a16="http://schemas.microsoft.com/office/drawing/2014/main" id="{6E30CC72-7700-11B5-5773-885DEDD8D5C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63090" y="930587"/>
            <a:ext cx="7772400" cy="5675922"/>
          </a:xfrm>
          <a:prstGeom prst="rect">
            <a:avLst/>
          </a:prstGeom>
        </p:spPr>
      </p:pic>
    </p:spTree>
    <p:extLst>
      <p:ext uri="{BB962C8B-B14F-4D97-AF65-F5344CB8AC3E}">
        <p14:creationId xmlns:p14="http://schemas.microsoft.com/office/powerpoint/2010/main" val="472502210"/>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GB"/>
              <a:t>Click to edit Master title style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D14BC88-3E2B-8746-9CE0-CFD40582CE54}" type="datetimeFigureOut">
              <a:rPr lang="en-GB" smtClean="0"/>
              <a:pPr/>
              <a:t>26/06/2026</a:t>
            </a:fld>
            <a:endParaRPr lang="en-GB"/>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30836B2E-AA45-D945-9557-9E68EEEAABD9}" type="slidenum">
              <a:rPr lang="en-GB" smtClean="0"/>
              <a:pPr/>
              <a:t>‹#›</a:t>
            </a:fld>
            <a:endParaRPr lang="en-GB"/>
          </a:p>
        </p:txBody>
      </p:sp>
    </p:spTree>
    <p:extLst>
      <p:ext uri="{BB962C8B-B14F-4D97-AF65-F5344CB8AC3E}">
        <p14:creationId xmlns:p14="http://schemas.microsoft.com/office/powerpoint/2010/main" val="37093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D14BC88-3E2B-8746-9CE0-CFD40582CE54}" type="datetimeFigureOut">
              <a:rPr lang="en-GB" smtClean="0"/>
              <a:t>26/06/2026</a:t>
            </a:fld>
            <a:endParaRPr lang="en-GB"/>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30836B2E-AA45-D945-9557-9E68EEEAABD9}" type="slidenum">
              <a:rPr lang="en-GB" smtClean="0"/>
              <a:t>‹#›</a:t>
            </a:fld>
            <a:endParaRPr lang="en-GB"/>
          </a:p>
        </p:txBody>
      </p:sp>
    </p:spTree>
    <p:extLst>
      <p:ext uri="{BB962C8B-B14F-4D97-AF65-F5344CB8AC3E}">
        <p14:creationId xmlns:p14="http://schemas.microsoft.com/office/powerpoint/2010/main" val="188241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GB"/>
              <a:t>Click to edit Master title style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D14BC88-3E2B-8746-9CE0-CFD40582CE54}" type="datetimeFigureOut">
              <a:rPr lang="en-GB" smtClean="0"/>
              <a:t>26/06/2026</a:t>
            </a:fld>
            <a:endParaRPr lang="en-GB"/>
          </a:p>
        </p:txBody>
      </p:sp>
      <p:sp>
        <p:nvSpPr>
          <p:cNvPr id="8" name="Footer Placeholder 7"/>
          <p:cNvSpPr>
            <a:spLocks noGrp="1"/>
          </p:cNvSpPr>
          <p:nvPr>
            <p:ph type="ftr" sz="quarter" idx="11"/>
          </p:nvPr>
        </p:nvSpPr>
        <p:spPr>
          <a:xfrm>
            <a:off x="3541663" y="7006700"/>
            <a:ext cx="3608487" cy="402483"/>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30836B2E-AA45-D945-9557-9E68EEEAABD9}" type="slidenum">
              <a:rPr lang="en-GB" smtClean="0"/>
              <a:t>‹#›</a:t>
            </a:fld>
            <a:endParaRPr lang="en-GB"/>
          </a:p>
        </p:txBody>
      </p:sp>
    </p:spTree>
    <p:extLst>
      <p:ext uri="{BB962C8B-B14F-4D97-AF65-F5344CB8AC3E}">
        <p14:creationId xmlns:p14="http://schemas.microsoft.com/office/powerpoint/2010/main" val="2557360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D14BC88-3E2B-8746-9CE0-CFD40582CE54}" type="datetimeFigureOut">
              <a:rPr lang="en-GB" smtClean="0"/>
              <a:t>26/06/2026</a:t>
            </a:fld>
            <a:endParaRPr lang="en-GB"/>
          </a:p>
        </p:txBody>
      </p:sp>
      <p:sp>
        <p:nvSpPr>
          <p:cNvPr id="4" name="Footer Placeholder 3"/>
          <p:cNvSpPr>
            <a:spLocks noGrp="1"/>
          </p:cNvSpPr>
          <p:nvPr>
            <p:ph type="ftr" sz="quarter" idx="11"/>
          </p:nvPr>
        </p:nvSpPr>
        <p:spPr>
          <a:xfrm>
            <a:off x="3541663" y="7006700"/>
            <a:ext cx="3608487" cy="402483"/>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30836B2E-AA45-D945-9557-9E68EEEAABD9}" type="slidenum">
              <a:rPr lang="en-GB" smtClean="0"/>
              <a:t>‹#›</a:t>
            </a:fld>
            <a:endParaRPr lang="en-GB"/>
          </a:p>
        </p:txBody>
      </p:sp>
    </p:spTree>
    <p:extLst>
      <p:ext uri="{BB962C8B-B14F-4D97-AF65-F5344CB8AC3E}">
        <p14:creationId xmlns:p14="http://schemas.microsoft.com/office/powerpoint/2010/main" val="95841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4BC88-3E2B-8746-9CE0-CFD40582CE54}" type="datetimeFigureOut">
              <a:rPr lang="en-GB" smtClean="0"/>
              <a:t>26/06/2026</a:t>
            </a:fld>
            <a:endParaRPr lang="en-GB"/>
          </a:p>
        </p:txBody>
      </p:sp>
      <p:sp>
        <p:nvSpPr>
          <p:cNvPr id="3" name="Footer Placeholder 2"/>
          <p:cNvSpPr>
            <a:spLocks noGrp="1"/>
          </p:cNvSpPr>
          <p:nvPr>
            <p:ph type="ftr" sz="quarter" idx="11"/>
          </p:nvPr>
        </p:nvSpPr>
        <p:spPr>
          <a:xfrm>
            <a:off x="3541663" y="7006700"/>
            <a:ext cx="3608487" cy="402483"/>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30836B2E-AA45-D945-9557-9E68EEEAABD9}" type="slidenum">
              <a:rPr lang="en-GB" smtClean="0"/>
              <a:t>‹#›</a:t>
            </a:fld>
            <a:endParaRPr lang="en-GB"/>
          </a:p>
        </p:txBody>
      </p:sp>
    </p:spTree>
    <p:extLst>
      <p:ext uri="{BB962C8B-B14F-4D97-AF65-F5344CB8AC3E}">
        <p14:creationId xmlns:p14="http://schemas.microsoft.com/office/powerpoint/2010/main" val="323971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BD14BC88-3E2B-8746-9CE0-CFD40582CE54}" type="datetimeFigureOut">
              <a:rPr lang="en-GB" smtClean="0"/>
              <a:pPr/>
              <a:t>26/06/2026</a:t>
            </a:fld>
            <a:endParaRPr lang="en-GB"/>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30836B2E-AA45-D945-9557-9E68EEEAABD9}" type="slidenum">
              <a:rPr lang="en-GB" smtClean="0"/>
              <a:pPr/>
              <a:t>‹#›</a:t>
            </a:fld>
            <a:endParaRPr lang="en-GB"/>
          </a:p>
        </p:txBody>
      </p:sp>
    </p:spTree>
    <p:extLst>
      <p:ext uri="{BB962C8B-B14F-4D97-AF65-F5344CB8AC3E}">
        <p14:creationId xmlns:p14="http://schemas.microsoft.com/office/powerpoint/2010/main" val="158338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GB"/>
              <a:t>Click icon to add picture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BD14BC88-3E2B-8746-9CE0-CFD40582CE54}" type="datetimeFigureOut">
              <a:rPr lang="en-GB" smtClean="0"/>
              <a:pPr/>
              <a:t>26/06/2026</a:t>
            </a:fld>
            <a:endParaRPr lang="en-GB"/>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30836B2E-AA45-D945-9557-9E68EEEAABD9}" type="slidenum">
              <a:rPr lang="en-GB" smtClean="0"/>
              <a:pPr/>
              <a:t>‹#›</a:t>
            </a:fld>
            <a:endParaRPr lang="en-GB"/>
          </a:p>
        </p:txBody>
      </p:sp>
    </p:spTree>
    <p:extLst>
      <p:ext uri="{BB962C8B-B14F-4D97-AF65-F5344CB8AC3E}">
        <p14:creationId xmlns:p14="http://schemas.microsoft.com/office/powerpoint/2010/main" val="1101212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BD14BC88-3E2B-8746-9CE0-CFD40582CE54}" type="datetimeFigureOut">
              <a:rPr lang="en-GB" smtClean="0"/>
              <a:pPr/>
              <a:t>26/06/2026</a:t>
            </a:fld>
            <a:endParaRPr lang="en-GB"/>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30836B2E-AA45-D945-9557-9E68EEEAABD9}" type="slidenum">
              <a:rPr lang="en-GB" smtClean="0"/>
              <a:pPr/>
              <a:t>‹#›</a:t>
            </a:fld>
            <a:endParaRPr lang="en-GB"/>
          </a:p>
        </p:txBody>
      </p:sp>
      <p:pic>
        <p:nvPicPr>
          <p:cNvPr id="7" name="Graphic 6">
            <a:extLst>
              <a:ext uri="{FF2B5EF4-FFF2-40B4-BE49-F238E27FC236}">
                <a16:creationId xmlns:a16="http://schemas.microsoft.com/office/drawing/2014/main" id="{3F5E3CAF-99E0-3D13-FB40-824BE3CCE0E5}"/>
              </a:ext>
            </a:extLst>
          </p:cNvPr>
          <p:cNvPicPr>
            <a:picLocks/>
          </p:cNvPicPr>
          <p:nvPr userDrawn="1"/>
        </p:nvPicPr>
        <p:blipFill>
          <a:blip>
            <a:extLst>
              <a:ext uri="{96DAC541-7B7A-43D3-8B79-37D633B846F1}">
                <asvg:svgBlip xmlns:asvg="http://schemas.microsoft.com/office/drawing/2016/SVG/main" r:embed="rId22"/>
              </a:ext>
            </a:extLst>
          </a:blip>
          <a:srcRect/>
          <a:stretch/>
        </p:blipFill>
        <p:spPr>
          <a:xfrm>
            <a:off x="9633600" y="457200"/>
            <a:ext cx="601560" cy="601560"/>
          </a:xfrm>
          <a:prstGeom prst="rect">
            <a:avLst/>
          </a:prstGeom>
        </p:spPr>
      </p:pic>
    </p:spTree>
    <p:extLst>
      <p:ext uri="{BB962C8B-B14F-4D97-AF65-F5344CB8AC3E}">
        <p14:creationId xmlns:p14="http://schemas.microsoft.com/office/powerpoint/2010/main" val="45504267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4" r:id="rId12"/>
    <p:sldLayoutId id="2147483687" r:id="rId13"/>
    <p:sldLayoutId id="2147483688" r:id="rId14"/>
    <p:sldLayoutId id="2147483689" r:id="rId15"/>
    <p:sldLayoutId id="2147483650" r:id="rId16"/>
    <p:sldLayoutId id="2147483660" r:id="rId17"/>
    <p:sldLayoutId id="2147483665" r:id="rId18"/>
    <p:sldLayoutId id="2147483663" r:id="rId19"/>
    <p:sldLayoutId id="2147483690" r:id="rId20"/>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5CE634"/>
          </p15:clr>
        </p15:guide>
        <p15:guide id="2" pos="6735" userDrawn="1">
          <p15:clr>
            <a:srgbClr val="5CE634"/>
          </p15:clr>
        </p15:guide>
        <p15:guide id="3" pos="292" userDrawn="1">
          <p15:clr>
            <a:srgbClr val="5CE634"/>
          </p15:clr>
        </p15:guide>
        <p15:guide id="4" pos="939" userDrawn="1">
          <p15:clr>
            <a:srgbClr val="5CE634"/>
          </p15:clr>
        </p15:guide>
        <p15:guide id="5" pos="1078" userDrawn="1">
          <p15:clr>
            <a:srgbClr val="5CE634"/>
          </p15:clr>
        </p15:guide>
        <p15:guide id="6" pos="1725" userDrawn="1">
          <p15:clr>
            <a:srgbClr val="5CE634"/>
          </p15:clr>
        </p15:guide>
        <p15:guide id="7" pos="1864" userDrawn="1">
          <p15:clr>
            <a:srgbClr val="5CE634"/>
          </p15:clr>
        </p15:guide>
        <p15:guide id="8" pos="2492" userDrawn="1">
          <p15:clr>
            <a:srgbClr val="5CE634"/>
          </p15:clr>
        </p15:guide>
        <p15:guide id="9" pos="2650" userDrawn="1">
          <p15:clr>
            <a:srgbClr val="5CE634"/>
          </p15:clr>
        </p15:guide>
        <p15:guide id="10" pos="3297" userDrawn="1">
          <p15:clr>
            <a:srgbClr val="5CE634"/>
          </p15:clr>
        </p15:guide>
        <p15:guide id="11" pos="3437" userDrawn="1">
          <p15:clr>
            <a:srgbClr val="5CE634"/>
          </p15:clr>
        </p15:guide>
        <p15:guide id="12" pos="4084" userDrawn="1">
          <p15:clr>
            <a:srgbClr val="5CE634"/>
          </p15:clr>
        </p15:guide>
        <p15:guide id="13" pos="4223" userDrawn="1">
          <p15:clr>
            <a:srgbClr val="5CE634"/>
          </p15:clr>
        </p15:guide>
        <p15:guide id="14" pos="4870" userDrawn="1">
          <p15:clr>
            <a:srgbClr val="5CE634"/>
          </p15:clr>
        </p15:guide>
        <p15:guide id="15" pos="5009" userDrawn="1">
          <p15:clr>
            <a:srgbClr val="5CE634"/>
          </p15:clr>
        </p15:guide>
        <p15:guide id="16" pos="5656" userDrawn="1">
          <p15:clr>
            <a:srgbClr val="5CE634"/>
          </p15:clr>
        </p15:guide>
        <p15:guide id="17" pos="5795" userDrawn="1">
          <p15:clr>
            <a:srgbClr val="5CE634"/>
          </p15:clr>
        </p15:guide>
        <p15:guide id="18" pos="6442" userDrawn="1">
          <p15:clr>
            <a:srgbClr val="5CE634"/>
          </p15:clr>
        </p15:guide>
        <p15:guide id="19" orient="horz" userDrawn="1">
          <p15:clr>
            <a:srgbClr val="5CE634"/>
          </p15:clr>
        </p15:guide>
        <p15:guide id="20" orient="horz" pos="4762" userDrawn="1">
          <p15:clr>
            <a:srgbClr val="5CE634"/>
          </p15:clr>
        </p15:guide>
        <p15:guide id="21" orient="horz" pos="367" userDrawn="1">
          <p15:clr>
            <a:srgbClr val="5CE634"/>
          </p15:clr>
        </p15:guide>
        <p15:guide id="22" orient="horz" pos="2381" userDrawn="1">
          <p15:clr>
            <a:srgbClr val="5CE634"/>
          </p15:clr>
        </p15:guide>
        <p15:guide id="23" orient="horz" pos="4394" userDrawn="1">
          <p15:clr>
            <a:srgbClr val="5CE63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4.xml"/><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mailto:luke@TARN-TARN.CO.UK" TargetMode="External"/><Relationship Id="rId2" Type="http://schemas.openxmlformats.org/officeDocument/2006/relationships/hyperlink" Target="mailto:ARTHUR@TARN-TARN.CO.UK" TargetMode="External"/><Relationship Id="rId1" Type="http://schemas.openxmlformats.org/officeDocument/2006/relationships/slideLayout" Target="../slideLayouts/slideLayout15.xml"/><Relationship Id="rId5" Type="http://schemas.openxmlformats.org/officeDocument/2006/relationships/hyperlink" Target="mailto:Oliver@tarn-tarn.co.uk" TargetMode="External"/><Relationship Id="rId4" Type="http://schemas.openxmlformats.org/officeDocument/2006/relationships/hyperlink" Target="mailto:GASPER@TARN-TARN.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28BF-585E-BB81-9694-E6A239A3745B}"/>
              </a:ext>
            </a:extLst>
          </p:cNvPr>
          <p:cNvSpPr>
            <a:spLocks noGrp="1"/>
          </p:cNvSpPr>
          <p:nvPr>
            <p:ph type="ctrTitle"/>
          </p:nvPr>
        </p:nvSpPr>
        <p:spPr>
          <a:xfrm>
            <a:off x="457200" y="3837196"/>
            <a:ext cx="2962275" cy="3279358"/>
          </a:xfrm>
        </p:spPr>
        <p:txBody>
          <a:bodyPr>
            <a:normAutofit fontScale="90000"/>
          </a:bodyPr>
          <a:lstStyle/>
          <a:p>
            <a:r>
              <a:rPr lang="en-GB" noProof="0" dirty="0">
                <a:latin typeface="NeueHaasGroteskDisp Pro Md" panose="020B0604020202020204" pitchFamily="34" charset="0"/>
              </a:rPr>
              <a:t>2</a:t>
            </a:r>
            <a:r>
              <a:rPr lang="en-GB" baseline="30000" noProof="0" dirty="0">
                <a:latin typeface="NeueHaasGroteskDisp Pro Md" panose="020B0604020202020204" pitchFamily="34" charset="0"/>
              </a:rPr>
              <a:t>ND</a:t>
            </a:r>
            <a:r>
              <a:rPr lang="en-GB" noProof="0" dirty="0">
                <a:latin typeface="NeueHaasGroteskDisp Pro Md" panose="020B0604020202020204" pitchFamily="34" charset="0"/>
              </a:rPr>
              <a:t> FLOOR </a:t>
            </a:r>
            <a:br>
              <a:rPr lang="en-GB" noProof="0" dirty="0">
                <a:latin typeface="NeueHaasGroteskDisp Pro Md" panose="020B0604020202020204" pitchFamily="34" charset="0"/>
              </a:rPr>
            </a:br>
            <a:r>
              <a:rPr lang="en-GB" noProof="0" dirty="0">
                <a:latin typeface="NeueHaasGroteskDisp Pro Md" panose="020B0604020202020204" pitchFamily="34" charset="0"/>
              </a:rPr>
              <a:t>149-151 COMMERCIAL ROAD</a:t>
            </a:r>
            <a:br>
              <a:rPr lang="en-GB" noProof="0" dirty="0">
                <a:latin typeface="NeueHaasGroteskDisp Pro Md" panose="020B0604020202020204" pitchFamily="34" charset="0"/>
              </a:rPr>
            </a:br>
            <a:r>
              <a:rPr lang="en-GB" dirty="0">
                <a:latin typeface="NeueHaasGroteskDisp Pro Md" panose="020B0604020202020204" pitchFamily="34" charset="0"/>
              </a:rPr>
              <a:t>WHITECHAPEL</a:t>
            </a:r>
            <a:br>
              <a:rPr lang="en-GB" noProof="0" dirty="0">
                <a:latin typeface="NeueHaasGroteskDisp Pro Md" panose="020B0604020202020204" pitchFamily="34" charset="0"/>
              </a:rPr>
            </a:br>
            <a:r>
              <a:rPr lang="en-GB" noProof="0" dirty="0">
                <a:latin typeface="NeueHaasGroteskDisp Pro Md" panose="020B0604020202020204" pitchFamily="34" charset="0"/>
              </a:rPr>
              <a:t>LONDON</a:t>
            </a:r>
            <a:br>
              <a:rPr lang="en-GB" noProof="0" dirty="0">
                <a:latin typeface="NeueHaasGroteskDisp Pro Md" panose="020B0604020202020204" pitchFamily="34" charset="0"/>
              </a:rPr>
            </a:br>
            <a:r>
              <a:rPr lang="en-GB" noProof="0" dirty="0">
                <a:latin typeface="NeueHaasGroteskDisp Pro Md" panose="020B0604020202020204" pitchFamily="34" charset="0"/>
              </a:rPr>
              <a:t>E1 1PX</a:t>
            </a:r>
            <a:br>
              <a:rPr lang="en-GB" noProof="0" dirty="0">
                <a:latin typeface="NeueHaasGroteskDisp Pro Md" panose="020B0604020202020204" pitchFamily="34" charset="0"/>
              </a:rPr>
            </a:br>
            <a:br>
              <a:rPr lang="en-GB" noProof="0" dirty="0">
                <a:latin typeface="NeueHaasGroteskDisp Pro Md" panose="020B0604020202020204" pitchFamily="34" charset="0"/>
              </a:rPr>
            </a:br>
            <a:r>
              <a:rPr lang="en-US" dirty="0">
                <a:solidFill>
                  <a:srgbClr val="0AB7E9"/>
                </a:solidFill>
                <a:latin typeface="NeueHaasGroteskDisp Pro Md" panose="020B0604020202020204" pitchFamily="34" charset="0"/>
              </a:rPr>
              <a:t>EDUCATIONAL USE PREMISES IN THE HEART OF WHITECHAPEL</a:t>
            </a:r>
            <a:br>
              <a:rPr lang="en-GB" noProof="0" dirty="0">
                <a:solidFill>
                  <a:srgbClr val="0AB7E9"/>
                </a:solidFill>
                <a:latin typeface="NeueHaasGroteskDisp Pro Md" panose="020B0604020202020204" pitchFamily="34" charset="0"/>
              </a:rPr>
            </a:br>
            <a:r>
              <a:rPr lang="en-GB" dirty="0">
                <a:solidFill>
                  <a:srgbClr val="0AB7E9"/>
                </a:solidFill>
                <a:latin typeface="NeueHaasGroteskDisp Pro Md" panose="020B0604020202020204" pitchFamily="34" charset="0"/>
              </a:rPr>
              <a:t>1,767 SQFT</a:t>
            </a:r>
            <a:endParaRPr lang="en-GB" baseline="30000" noProof="0" dirty="0">
              <a:solidFill>
                <a:schemeClr val="accent2"/>
              </a:solidFill>
              <a:latin typeface="NeueHaasGroteskDisp Pro Md" panose="020B0604020202020204" pitchFamily="34" charset="0"/>
            </a:endParaRPr>
          </a:p>
        </p:txBody>
      </p:sp>
    </p:spTree>
    <p:extLst>
      <p:ext uri="{BB962C8B-B14F-4D97-AF65-F5344CB8AC3E}">
        <p14:creationId xmlns:p14="http://schemas.microsoft.com/office/powerpoint/2010/main" val="130621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611D1BC1-FB0C-6D43-0FEF-8B42CB7D59C7}"/>
              </a:ext>
            </a:extLst>
          </p:cNvPr>
          <p:cNvSpPr>
            <a:spLocks noGrp="1"/>
          </p:cNvSpPr>
          <p:nvPr>
            <p:ph idx="1"/>
          </p:nvPr>
        </p:nvSpPr>
        <p:spPr>
          <a:xfrm>
            <a:off x="469752" y="1737236"/>
            <a:ext cx="3123707" cy="1927707"/>
          </a:xfrm>
        </p:spPr>
        <p:txBody>
          <a:bodyPr wrap="square">
            <a:spAutoFit/>
          </a:bodyPr>
          <a:lstStyle/>
          <a:p>
            <a:r>
              <a:rPr lang="en-US" sz="1400" dirty="0">
                <a:latin typeface="NeueHaasGroteskDisp Pro Lt" panose="020B0404020202020204" pitchFamily="34" charset="0"/>
              </a:rPr>
              <a:t>The available office/F1 space is located on the 2nd floor and is offered on a self-contained basis. The premises benefits from self-contained access from Commercial Road, good natural light throughout, good ceiling height, and would suit a variety of businesses looking for an office or an educational use (Class F1).</a:t>
            </a:r>
            <a:endParaRPr lang="en-GB" sz="1400" noProof="0" dirty="0">
              <a:latin typeface="NeueHaasGroteskDisp Pro Lt" panose="020B0404020202020204" pitchFamily="34" charset="0"/>
            </a:endParaRPr>
          </a:p>
        </p:txBody>
      </p:sp>
      <p:sp>
        <p:nvSpPr>
          <p:cNvPr id="13" name="Text Placeholder 12">
            <a:extLst>
              <a:ext uri="{FF2B5EF4-FFF2-40B4-BE49-F238E27FC236}">
                <a16:creationId xmlns:a16="http://schemas.microsoft.com/office/drawing/2014/main" id="{EC4A65AE-2647-AB26-C05D-07425D014B08}"/>
              </a:ext>
            </a:extLst>
          </p:cNvPr>
          <p:cNvSpPr>
            <a:spLocks noGrp="1"/>
          </p:cNvSpPr>
          <p:nvPr>
            <p:ph type="body" sz="quarter" idx="13"/>
          </p:nvPr>
        </p:nvSpPr>
        <p:spPr>
          <a:xfrm>
            <a:off x="457200" y="457200"/>
            <a:ext cx="3358696" cy="297149"/>
          </a:xfrm>
        </p:spPr>
        <p:txBody>
          <a:bodyPr/>
          <a:lstStyle/>
          <a:p>
            <a:r>
              <a:rPr lang="en-GB" noProof="0" dirty="0">
                <a:latin typeface="NeueHaasGroteskDisp Pro Md" panose="020B0604020202020204" pitchFamily="34" charset="0"/>
              </a:rPr>
              <a:t>149-151 COMMERCIAL ROAD, </a:t>
            </a:r>
          </a:p>
          <a:p>
            <a:pPr lvl="1"/>
            <a:r>
              <a:rPr lang="en-GB" noProof="0" dirty="0">
                <a:latin typeface="NeueHaasGroteskDisp Pro Md" panose="020B0604020202020204" pitchFamily="34" charset="0"/>
              </a:rPr>
              <a:t>London,  E1 1PX</a:t>
            </a:r>
          </a:p>
        </p:txBody>
      </p:sp>
      <p:sp>
        <p:nvSpPr>
          <p:cNvPr id="14" name="Title 13">
            <a:extLst>
              <a:ext uri="{FF2B5EF4-FFF2-40B4-BE49-F238E27FC236}">
                <a16:creationId xmlns:a16="http://schemas.microsoft.com/office/drawing/2014/main" id="{72901F35-732F-036B-91B1-7E18F6A3C3DF}"/>
              </a:ext>
            </a:extLst>
          </p:cNvPr>
          <p:cNvSpPr>
            <a:spLocks noGrp="1"/>
          </p:cNvSpPr>
          <p:nvPr>
            <p:ph type="title"/>
          </p:nvPr>
        </p:nvSpPr>
        <p:spPr>
          <a:xfrm>
            <a:off x="465936" y="814109"/>
            <a:ext cx="3127523" cy="793384"/>
          </a:xfrm>
        </p:spPr>
        <p:txBody>
          <a:bodyPr/>
          <a:lstStyle/>
          <a:p>
            <a:r>
              <a:rPr lang="en-GB" noProof="0" dirty="0"/>
              <a:t>DESCRIPTION</a:t>
            </a:r>
          </a:p>
        </p:txBody>
      </p:sp>
      <p:grpSp>
        <p:nvGrpSpPr>
          <p:cNvPr id="2" name="Group 1">
            <a:extLst>
              <a:ext uri="{FF2B5EF4-FFF2-40B4-BE49-F238E27FC236}">
                <a16:creationId xmlns:a16="http://schemas.microsoft.com/office/drawing/2014/main" id="{68C9A8C5-E2D5-440A-66F3-09919DEF2353}"/>
              </a:ext>
            </a:extLst>
          </p:cNvPr>
          <p:cNvGrpSpPr/>
          <p:nvPr/>
        </p:nvGrpSpPr>
        <p:grpSpPr>
          <a:xfrm>
            <a:off x="457200" y="4927417"/>
            <a:ext cx="3527059" cy="2052217"/>
            <a:chOff x="457200" y="4058612"/>
            <a:chExt cx="3133914" cy="2052217"/>
          </a:xfrm>
        </p:grpSpPr>
        <p:sp>
          <p:nvSpPr>
            <p:cNvPr id="19" name="Content Placeholder 14">
              <a:extLst>
                <a:ext uri="{FF2B5EF4-FFF2-40B4-BE49-F238E27FC236}">
                  <a16:creationId xmlns:a16="http://schemas.microsoft.com/office/drawing/2014/main" id="{74913FC1-8EEB-8248-F8F8-94B95FBC2102}"/>
                </a:ext>
              </a:extLst>
            </p:cNvPr>
            <p:cNvSpPr txBox="1">
              <a:spLocks/>
            </p:cNvSpPr>
            <p:nvPr/>
          </p:nvSpPr>
          <p:spPr>
            <a:xfrm>
              <a:off x="457200" y="4657867"/>
              <a:ext cx="3133914" cy="1452962"/>
            </a:xfrm>
            <a:prstGeom prst="rect">
              <a:avLst/>
            </a:prstGeom>
          </p:spPr>
          <p:txBody>
            <a:bodyPr vert="horz" wrap="square" lIns="0" tIns="0" rIns="0" bIns="0" rtlCol="0">
              <a:spAutoFit/>
            </a:bodyPr>
            <a:lstStyle>
              <a:lvl1pPr marL="0" marR="112439" indent="0" algn="l" defTabSz="914400" rtl="0" eaLnBrk="1" latinLnBrk="0" hangingPunct="1">
                <a:lnSpc>
                  <a:spcPct val="114000"/>
                </a:lnSpc>
                <a:spcBef>
                  <a:spcPts val="0"/>
                </a:spcBef>
                <a:buFont typeface="Arial" panose="020B0604020202020204" pitchFamily="34" charset="0"/>
                <a:buNone/>
                <a:defRPr lang="en-GB" sz="1000" b="0" i="0" kern="1200" baseline="0">
                  <a:solidFill>
                    <a:schemeClr val="bg1"/>
                  </a:solidFill>
                  <a:latin typeface="NeueHaasGroteskDisp Pro Lt" panose="020B0404020202020204" pitchFamily="34" charset="77"/>
                  <a:ea typeface="+mn-ea"/>
                  <a:cs typeface="+mn-cs"/>
                </a:defRPr>
              </a:lvl1pPr>
              <a:lvl2pPr marL="134938" indent="-134938" algn="l" defTabSz="914400" rtl="0" eaLnBrk="1" latinLnBrk="0" hangingPunct="1">
                <a:lnSpc>
                  <a:spcPct val="114000"/>
                </a:lnSpc>
                <a:spcBef>
                  <a:spcPts val="0"/>
                </a:spcBef>
                <a:buClr>
                  <a:schemeClr val="bg1"/>
                </a:buClr>
                <a:buFont typeface="System Font Regular"/>
                <a:buChar char="–"/>
                <a:tabLst/>
                <a:defRPr sz="1000" b="0" i="0" kern="1200">
                  <a:solidFill>
                    <a:schemeClr val="bg1"/>
                  </a:solidFill>
                  <a:latin typeface="NeueHaasGroteskDisp Pro Lt" panose="020B0404020202020204" pitchFamily="34" charset="77"/>
                  <a:ea typeface="+mn-ea"/>
                  <a:cs typeface="+mn-cs"/>
                </a:defRPr>
              </a:lvl2pPr>
              <a:lvl3pPr marL="4763" indent="0" algn="l" defTabSz="914400" rtl="0" eaLnBrk="1" latinLnBrk="0" hangingPunct="1">
                <a:lnSpc>
                  <a:spcPct val="90000"/>
                </a:lnSpc>
                <a:spcBef>
                  <a:spcPts val="500"/>
                </a:spcBef>
                <a:buFont typeface="Arial" panose="020B0604020202020204" pitchFamily="34" charset="0"/>
                <a:buChar char="•"/>
                <a:tabLst/>
                <a:defRPr sz="100" b="0" i="0" kern="1200">
                  <a:solidFill>
                    <a:schemeClr val="tx2"/>
                  </a:solidFill>
                  <a:latin typeface="NeueHaasGroteskDisp Pro Lt" panose="020B0404020202020204" pitchFamily="34" charset="77"/>
                  <a:ea typeface="+mn-ea"/>
                  <a:cs typeface="+mn-cs"/>
                </a:defRPr>
              </a:lvl3pPr>
              <a:lvl4pPr marL="134938" indent="-134938" algn="l" defTabSz="914400" rtl="0" eaLnBrk="1" latinLnBrk="0" hangingPunct="1">
                <a:lnSpc>
                  <a:spcPct val="114000"/>
                </a:lnSpc>
                <a:spcBef>
                  <a:spcPts val="0"/>
                </a:spcBef>
                <a:buClr>
                  <a:schemeClr val="bg1"/>
                </a:buClr>
                <a:buFont typeface="System Font Regular"/>
                <a:buChar char="–"/>
                <a:tabLst/>
                <a:defRPr sz="800" b="0" i="0" kern="1200">
                  <a:solidFill>
                    <a:schemeClr val="bg1"/>
                  </a:solidFill>
                  <a:latin typeface="NeueHaasGroteskDisp Pro Lt" panose="020B0404020202020204" pitchFamily="34" charset="77"/>
                  <a:ea typeface="+mn-ea"/>
                  <a:cs typeface="+mn-cs"/>
                </a:defRPr>
              </a:lvl4pPr>
              <a:lvl5pPr marL="222250" indent="-88900" algn="l" defTabSz="914400" rtl="0" eaLnBrk="1" latinLnBrk="0" hangingPunct="1">
                <a:lnSpc>
                  <a:spcPct val="90000"/>
                </a:lnSpc>
                <a:spcBef>
                  <a:spcPts val="500"/>
                </a:spcBef>
                <a:buClr>
                  <a:schemeClr val="bg1"/>
                </a:buClr>
                <a:buFont typeface="System Font Regular"/>
                <a:buChar char="–"/>
                <a:tabLst/>
                <a:defRPr sz="800" b="0" i="0" kern="1200">
                  <a:solidFill>
                    <a:schemeClr val="bg1"/>
                  </a:solidFill>
                  <a:latin typeface="NeueHaasGroteskDisp Pro Lt" panose="020B04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400" noProof="0" dirty="0"/>
                <a:t>F1 Use Class</a:t>
              </a:r>
            </a:p>
            <a:p>
              <a:pPr marL="285750" indent="-285750">
                <a:buFont typeface="Arial" panose="020B0604020202020204" pitchFamily="34" charset="0"/>
                <a:buChar char="•"/>
              </a:pPr>
              <a:r>
                <a:rPr lang="en-GB" sz="1400" dirty="0"/>
                <a:t>Self Contained</a:t>
              </a:r>
            </a:p>
            <a:p>
              <a:pPr marL="285750" indent="-285750">
                <a:buFont typeface="Arial" panose="020B0604020202020204" pitchFamily="34" charset="0"/>
                <a:buChar char="•"/>
              </a:pPr>
              <a:r>
                <a:rPr lang="en-GB" sz="1400" noProof="0" dirty="0"/>
                <a:t>WC Facilities</a:t>
              </a:r>
            </a:p>
            <a:p>
              <a:pPr marL="285750" indent="-285750">
                <a:buFont typeface="Arial" panose="020B0604020202020204" pitchFamily="34" charset="0"/>
                <a:buChar char="•"/>
              </a:pPr>
              <a:r>
                <a:rPr lang="en-GB" sz="1400" dirty="0"/>
                <a:t>Kitchen Facility </a:t>
              </a:r>
            </a:p>
            <a:p>
              <a:pPr marL="285750" indent="-285750">
                <a:buFont typeface="Arial" panose="020B0604020202020204" pitchFamily="34" charset="0"/>
                <a:buChar char="•"/>
              </a:pPr>
              <a:r>
                <a:rPr lang="en-GB" sz="1400" noProof="0" dirty="0"/>
                <a:t>Class Room</a:t>
              </a:r>
            </a:p>
            <a:p>
              <a:pPr marL="285750" indent="-285750">
                <a:buFont typeface="Arial" panose="020B0604020202020204" pitchFamily="34" charset="0"/>
                <a:buChar char="•"/>
              </a:pPr>
              <a:r>
                <a:rPr lang="en-GB" sz="1400" dirty="0"/>
                <a:t>Good Natural Light</a:t>
              </a:r>
              <a:endParaRPr lang="en-GB" sz="1400" noProof="0" dirty="0"/>
            </a:p>
          </p:txBody>
        </p:sp>
        <p:sp>
          <p:nvSpPr>
            <p:cNvPr id="20" name="Title 13">
              <a:extLst>
                <a:ext uri="{FF2B5EF4-FFF2-40B4-BE49-F238E27FC236}">
                  <a16:creationId xmlns:a16="http://schemas.microsoft.com/office/drawing/2014/main" id="{9B3A3BC5-A996-D02C-1FC1-FAB7AD61A046}"/>
                </a:ext>
              </a:extLst>
            </p:cNvPr>
            <p:cNvSpPr txBox="1">
              <a:spLocks/>
            </p:cNvSpPr>
            <p:nvPr/>
          </p:nvSpPr>
          <p:spPr>
            <a:xfrm>
              <a:off x="472432" y="4058612"/>
              <a:ext cx="2274794" cy="566146"/>
            </a:xfrm>
            <a:prstGeom prst="rect">
              <a:avLst/>
            </a:prstGeom>
          </p:spPr>
          <p:txBody>
            <a:bodyPr vert="horz" lIns="0" tIns="0" rIns="0" bIns="0" rtlCol="0" anchor="b">
              <a:noAutofit/>
            </a:bodyPr>
            <a:lstStyle>
              <a:lvl1pPr marL="0" algn="l" defTabSz="914400" rtl="0" eaLnBrk="1" latinLnBrk="0" hangingPunct="1">
                <a:lnSpc>
                  <a:spcPct val="90000"/>
                </a:lnSpc>
                <a:spcBef>
                  <a:spcPts val="0"/>
                </a:spcBef>
                <a:buNone/>
                <a:defRPr lang="en-GB" sz="2400" b="0" i="0" kern="1200" cap="all" baseline="0" dirty="0">
                  <a:solidFill>
                    <a:schemeClr val="bg1"/>
                  </a:solidFill>
                  <a:latin typeface="NeueHaasGroteskDisp Pro Md" panose="020B0504020202020204" pitchFamily="34" charset="77"/>
                  <a:ea typeface="+mj-ea"/>
                  <a:cs typeface="+mj-cs"/>
                </a:defRPr>
              </a:lvl1pPr>
            </a:lstStyle>
            <a:p>
              <a:r>
                <a:rPr lang="en-GB" sz="2700" noProof="0" dirty="0"/>
                <a:t>Summary</a:t>
              </a:r>
            </a:p>
          </p:txBody>
        </p:sp>
        <p:cxnSp>
          <p:nvCxnSpPr>
            <p:cNvPr id="21" name="Straight Connector 20">
              <a:extLst>
                <a:ext uri="{FF2B5EF4-FFF2-40B4-BE49-F238E27FC236}">
                  <a16:creationId xmlns:a16="http://schemas.microsoft.com/office/drawing/2014/main" id="{9F5E0836-B40F-5400-225E-72797AE35E64}"/>
                </a:ext>
              </a:extLst>
            </p:cNvPr>
            <p:cNvCxnSpPr>
              <a:cxnSpLocks/>
            </p:cNvCxnSpPr>
            <p:nvPr/>
          </p:nvCxnSpPr>
          <p:spPr>
            <a:xfrm flipV="1">
              <a:off x="457200" y="4624758"/>
              <a:ext cx="2786675" cy="14059"/>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5" name="Picture Placeholder 4">
            <a:extLst>
              <a:ext uri="{FF2B5EF4-FFF2-40B4-BE49-F238E27FC236}">
                <a16:creationId xmlns:a16="http://schemas.microsoft.com/office/drawing/2014/main" id="{6DA64037-14CB-DCCF-B6B2-BBAF25D736A4}"/>
              </a:ext>
            </a:extLst>
          </p:cNvPr>
          <p:cNvPicPr>
            <a:picLocks noGrp="1" noChangeAspect="1"/>
          </p:cNvPicPr>
          <p:nvPr>
            <p:ph type="pic" sz="quarter" idx="14"/>
          </p:nvPr>
        </p:nvPicPr>
        <p:blipFill>
          <a:blip r:embed="rId2"/>
          <a:srcRect l="7859" r="7859"/>
          <a:stretch>
            <a:fillRect/>
          </a:stretch>
        </p:blipFill>
        <p:spPr>
          <a:prstGeom prst="rect">
            <a:avLst/>
          </a:prstGeom>
        </p:spPr>
      </p:pic>
    </p:spTree>
    <p:extLst>
      <p:ext uri="{BB962C8B-B14F-4D97-AF65-F5344CB8AC3E}">
        <p14:creationId xmlns:p14="http://schemas.microsoft.com/office/powerpoint/2010/main" val="3419018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D636310-A556-3316-271C-AAFC3FEFCD12}"/>
              </a:ext>
            </a:extLst>
          </p:cNvPr>
          <p:cNvPicPr>
            <a:picLocks noGrp="1" noChangeAspect="1"/>
          </p:cNvPicPr>
          <p:nvPr>
            <p:ph type="pic" sz="quarter" idx="10"/>
          </p:nvPr>
        </p:nvPicPr>
        <p:blipFill>
          <a:blip r:embed="rId2"/>
          <a:srcRect l="1976" r="1976"/>
          <a:stretch>
            <a:fillRect/>
          </a:stretch>
        </p:blipFill>
        <p:spPr>
          <a:prstGeom prst="rect">
            <a:avLst/>
          </a:prstGeom>
        </p:spPr>
      </p:pic>
      <p:pic>
        <p:nvPicPr>
          <p:cNvPr id="7" name="Picture Placeholder 6">
            <a:extLst>
              <a:ext uri="{FF2B5EF4-FFF2-40B4-BE49-F238E27FC236}">
                <a16:creationId xmlns:a16="http://schemas.microsoft.com/office/drawing/2014/main" id="{CF934A00-75FE-EC0C-706F-8A4396920908}"/>
              </a:ext>
            </a:extLst>
          </p:cNvPr>
          <p:cNvPicPr>
            <a:picLocks noGrp="1" noChangeAspect="1"/>
          </p:cNvPicPr>
          <p:nvPr>
            <p:ph type="pic" sz="quarter" idx="11"/>
          </p:nvPr>
        </p:nvPicPr>
        <p:blipFill>
          <a:blip r:embed="rId3"/>
          <a:srcRect l="1976" r="1976"/>
          <a:stretch>
            <a:fillRect/>
          </a:stretch>
        </p:blipFill>
        <p:spPr>
          <a:prstGeom prst="rect">
            <a:avLst/>
          </a:prstGeom>
        </p:spPr>
      </p:pic>
      <p:pic>
        <p:nvPicPr>
          <p:cNvPr id="13" name="Picture Placeholder 12">
            <a:extLst>
              <a:ext uri="{FF2B5EF4-FFF2-40B4-BE49-F238E27FC236}">
                <a16:creationId xmlns:a16="http://schemas.microsoft.com/office/drawing/2014/main" id="{9A7E3172-3108-0D91-BAD4-C85E20ACB4B0}"/>
              </a:ext>
            </a:extLst>
          </p:cNvPr>
          <p:cNvPicPr>
            <a:picLocks noGrp="1" noChangeAspect="1"/>
          </p:cNvPicPr>
          <p:nvPr>
            <p:ph type="pic" sz="quarter" idx="13"/>
          </p:nvPr>
        </p:nvPicPr>
        <p:blipFill>
          <a:blip r:embed="rId4"/>
          <a:srcRect l="1843" r="1843"/>
          <a:stretch>
            <a:fillRect/>
          </a:stretch>
        </p:blipFill>
        <p:spPr>
          <a:prstGeom prst="rect">
            <a:avLst/>
          </a:prstGeom>
        </p:spPr>
      </p:pic>
      <p:pic>
        <p:nvPicPr>
          <p:cNvPr id="10" name="Picture Placeholder 9">
            <a:extLst>
              <a:ext uri="{FF2B5EF4-FFF2-40B4-BE49-F238E27FC236}">
                <a16:creationId xmlns:a16="http://schemas.microsoft.com/office/drawing/2014/main" id="{1F37EF55-9467-996C-C59C-FFA6EDD234D5}"/>
              </a:ext>
            </a:extLst>
          </p:cNvPr>
          <p:cNvPicPr>
            <a:picLocks noGrp="1" noChangeAspect="1"/>
          </p:cNvPicPr>
          <p:nvPr>
            <p:ph type="pic" sz="quarter" idx="12"/>
          </p:nvPr>
        </p:nvPicPr>
        <p:blipFill>
          <a:blip r:embed="rId5"/>
          <a:srcRect l="1976" r="1976"/>
          <a:stretch>
            <a:fillRect/>
          </a:stretch>
        </p:blipFill>
        <p:spPr>
          <a:prstGeom prst="rect">
            <a:avLst/>
          </a:prstGeom>
        </p:spPr>
      </p:pic>
    </p:spTree>
    <p:extLst>
      <p:ext uri="{BB962C8B-B14F-4D97-AF65-F5344CB8AC3E}">
        <p14:creationId xmlns:p14="http://schemas.microsoft.com/office/powerpoint/2010/main" val="4170340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AD9F65-6520-05EC-5221-530E81AED772}"/>
              </a:ext>
            </a:extLst>
          </p:cNvPr>
          <p:cNvSpPr>
            <a:spLocks noGrp="1"/>
          </p:cNvSpPr>
          <p:nvPr>
            <p:ph idx="1"/>
          </p:nvPr>
        </p:nvSpPr>
        <p:spPr>
          <a:xfrm>
            <a:off x="469752" y="1726456"/>
            <a:ext cx="4694197" cy="2216894"/>
          </a:xfrm>
        </p:spPr>
        <p:txBody>
          <a:bodyPr/>
          <a:lstStyle/>
          <a:p>
            <a:r>
              <a:rPr lang="en-GB" noProof="0" dirty="0"/>
              <a:t>The area</a:t>
            </a:r>
          </a:p>
          <a:p>
            <a:pPr algn="l"/>
            <a:endParaRPr lang="en-GB" sz="100" noProof="0" dirty="0"/>
          </a:p>
          <a:p>
            <a:r>
              <a:rPr lang="en-US" sz="1200" cap="none" dirty="0">
                <a:latin typeface="NeueHaasGroteskDisp Pro Lt" panose="020B0404020202020204" pitchFamily="34" charset="0"/>
              </a:rPr>
              <a:t>The property is located on the north side of Commercial Road on its junction with New Road. Commercial Road is an important artery which connects the City of London with both Canary Wharf and Greater London. The area is also extremely well served by public transport, with Aldgate East and Whitechapel Underground Stations only a short walk away as well as many local bus routes.</a:t>
            </a:r>
            <a:endParaRPr lang="en-GB" sz="1000" cap="none" noProof="0" dirty="0">
              <a:latin typeface="NeueHaasGroteskDisp Pro Lt" panose="020B0404020202020204" pitchFamily="34" charset="0"/>
            </a:endParaRPr>
          </a:p>
        </p:txBody>
      </p:sp>
      <p:sp>
        <p:nvSpPr>
          <p:cNvPr id="9" name="Content Placeholder 8">
            <a:extLst>
              <a:ext uri="{FF2B5EF4-FFF2-40B4-BE49-F238E27FC236}">
                <a16:creationId xmlns:a16="http://schemas.microsoft.com/office/drawing/2014/main" id="{3FF352AA-2B33-714C-B671-1496F1557129}"/>
              </a:ext>
            </a:extLst>
          </p:cNvPr>
          <p:cNvSpPr>
            <a:spLocks noGrp="1"/>
          </p:cNvSpPr>
          <p:nvPr>
            <p:ph idx="19"/>
          </p:nvPr>
        </p:nvSpPr>
        <p:spPr>
          <a:xfrm>
            <a:off x="5462050" y="1726457"/>
            <a:ext cx="2139589" cy="371131"/>
          </a:xfrm>
        </p:spPr>
        <p:txBody>
          <a:bodyPr/>
          <a:lstStyle/>
          <a:p>
            <a:r>
              <a:rPr lang="en-GB" noProof="0" dirty="0"/>
              <a:t>Transport</a:t>
            </a:r>
          </a:p>
        </p:txBody>
      </p:sp>
      <p:sp>
        <p:nvSpPr>
          <p:cNvPr id="4" name="Title 3">
            <a:extLst>
              <a:ext uri="{FF2B5EF4-FFF2-40B4-BE49-F238E27FC236}">
                <a16:creationId xmlns:a16="http://schemas.microsoft.com/office/drawing/2014/main" id="{D56C7387-E458-A284-28C4-A4E3B0CF5275}"/>
              </a:ext>
            </a:extLst>
          </p:cNvPr>
          <p:cNvSpPr>
            <a:spLocks noGrp="1"/>
          </p:cNvSpPr>
          <p:nvPr>
            <p:ph type="title"/>
          </p:nvPr>
        </p:nvSpPr>
        <p:spPr>
          <a:xfrm>
            <a:off x="463591" y="879874"/>
            <a:ext cx="1974809" cy="793384"/>
          </a:xfrm>
        </p:spPr>
        <p:txBody>
          <a:bodyPr/>
          <a:lstStyle/>
          <a:p>
            <a:r>
              <a:rPr lang="en-GB" noProof="0" dirty="0"/>
              <a:t>LOCATION</a:t>
            </a:r>
          </a:p>
        </p:txBody>
      </p:sp>
      <p:pic>
        <p:nvPicPr>
          <p:cNvPr id="7" name="Picture Placeholder 6">
            <a:extLst>
              <a:ext uri="{FF2B5EF4-FFF2-40B4-BE49-F238E27FC236}">
                <a16:creationId xmlns:a16="http://schemas.microsoft.com/office/drawing/2014/main" id="{AE541A75-EC18-E522-E0B3-899EB73D326B}"/>
              </a:ext>
            </a:extLst>
          </p:cNvPr>
          <p:cNvPicPr>
            <a:picLocks noGrp="1" noChangeAspect="1"/>
          </p:cNvPicPr>
          <p:nvPr>
            <p:ph type="pic" sz="quarter" idx="14"/>
          </p:nvPr>
        </p:nvPicPr>
        <p:blipFill>
          <a:blip r:embed="rId2"/>
          <a:srcRect l="17" r="17"/>
          <a:stretch>
            <a:fillRect/>
          </a:stretch>
        </p:blipFill>
        <p:spPr>
          <a:xfrm>
            <a:off x="469900" y="4117975"/>
            <a:ext cx="4694238" cy="3130550"/>
          </a:xfrm>
          <a:prstGeom prst="rect">
            <a:avLst/>
          </a:prstGeom>
        </p:spPr>
      </p:pic>
      <p:sp>
        <p:nvSpPr>
          <p:cNvPr id="11" name="Text Placeholder 12">
            <a:extLst>
              <a:ext uri="{FF2B5EF4-FFF2-40B4-BE49-F238E27FC236}">
                <a16:creationId xmlns:a16="http://schemas.microsoft.com/office/drawing/2014/main" id="{0BD78CD9-47C4-DE03-0CAF-5E6F7A99056A}"/>
              </a:ext>
            </a:extLst>
          </p:cNvPr>
          <p:cNvSpPr>
            <a:spLocks noGrp="1"/>
          </p:cNvSpPr>
          <p:nvPr>
            <p:ph type="body" sz="quarter" idx="13"/>
          </p:nvPr>
        </p:nvSpPr>
        <p:spPr>
          <a:xfrm>
            <a:off x="457200" y="457200"/>
            <a:ext cx="3359150" cy="296863"/>
          </a:xfrm>
        </p:spPr>
        <p:txBody>
          <a:bodyPr/>
          <a:lstStyle/>
          <a:p>
            <a:r>
              <a:rPr lang="en-GB" noProof="0" dirty="0">
                <a:latin typeface="NeueHaasGroteskDisp Pro Md" panose="020B0604020202020204" pitchFamily="34" charset="0"/>
              </a:rPr>
              <a:t>149-151 COMMERCIAL ROAD, </a:t>
            </a:r>
          </a:p>
          <a:p>
            <a:pPr lvl="1"/>
            <a:r>
              <a:rPr lang="en-GB" noProof="0" dirty="0">
                <a:latin typeface="NeueHaasGroteskDisp Pro Md" panose="020B0604020202020204" pitchFamily="34" charset="0"/>
              </a:rPr>
              <a:t>London,  E1 1PX</a:t>
            </a:r>
          </a:p>
        </p:txBody>
      </p:sp>
      <p:pic>
        <p:nvPicPr>
          <p:cNvPr id="13" name="Picture 12">
            <a:extLst>
              <a:ext uri="{FF2B5EF4-FFF2-40B4-BE49-F238E27FC236}">
                <a16:creationId xmlns:a16="http://schemas.microsoft.com/office/drawing/2014/main" id="{6A563702-AE39-BD15-A61B-2823C6EDC497}"/>
              </a:ext>
            </a:extLst>
          </p:cNvPr>
          <p:cNvPicPr>
            <a:picLocks noChangeAspect="1"/>
          </p:cNvPicPr>
          <p:nvPr/>
        </p:nvPicPr>
        <p:blipFill>
          <a:blip r:embed="rId3"/>
          <a:stretch>
            <a:fillRect/>
          </a:stretch>
        </p:blipFill>
        <p:spPr>
          <a:xfrm>
            <a:off x="5540329" y="4117975"/>
            <a:ext cx="4697413" cy="3130550"/>
          </a:xfrm>
          <a:prstGeom prst="rect">
            <a:avLst/>
          </a:prstGeom>
        </p:spPr>
      </p:pic>
      <p:grpSp>
        <p:nvGrpSpPr>
          <p:cNvPr id="14" name="Group 13">
            <a:extLst>
              <a:ext uri="{FF2B5EF4-FFF2-40B4-BE49-F238E27FC236}">
                <a16:creationId xmlns:a16="http://schemas.microsoft.com/office/drawing/2014/main" id="{A921D11A-8030-7EE9-2099-B85F76314A93}"/>
              </a:ext>
            </a:extLst>
          </p:cNvPr>
          <p:cNvGrpSpPr/>
          <p:nvPr/>
        </p:nvGrpSpPr>
        <p:grpSpPr>
          <a:xfrm>
            <a:off x="5540335" y="2903756"/>
            <a:ext cx="4318412" cy="461665"/>
            <a:chOff x="5940801" y="1966806"/>
            <a:chExt cx="3569131" cy="397335"/>
          </a:xfrm>
        </p:grpSpPr>
        <p:grpSp>
          <p:nvGrpSpPr>
            <p:cNvPr id="15" name="Group 14">
              <a:extLst>
                <a:ext uri="{FF2B5EF4-FFF2-40B4-BE49-F238E27FC236}">
                  <a16:creationId xmlns:a16="http://schemas.microsoft.com/office/drawing/2014/main" id="{2E1DDA2B-DDBB-C984-6CA3-FB5A859F42BD}"/>
                </a:ext>
              </a:extLst>
            </p:cNvPr>
            <p:cNvGrpSpPr/>
            <p:nvPr/>
          </p:nvGrpSpPr>
          <p:grpSpPr>
            <a:xfrm>
              <a:off x="5940801" y="1989371"/>
              <a:ext cx="245990" cy="204578"/>
              <a:chOff x="7624809" y="711448"/>
              <a:chExt cx="245990" cy="204578"/>
            </a:xfrm>
          </p:grpSpPr>
          <p:sp>
            <p:nvSpPr>
              <p:cNvPr id="17" name="object 67">
                <a:extLst>
                  <a:ext uri="{FF2B5EF4-FFF2-40B4-BE49-F238E27FC236}">
                    <a16:creationId xmlns:a16="http://schemas.microsoft.com/office/drawing/2014/main" id="{2041A992-1370-CDB6-A7E1-E0372C63CF59}"/>
                  </a:ext>
                </a:extLst>
              </p:cNvPr>
              <p:cNvSpPr/>
              <p:nvPr/>
            </p:nvSpPr>
            <p:spPr>
              <a:xfrm>
                <a:off x="7656445" y="711448"/>
                <a:ext cx="182837" cy="204578"/>
              </a:xfrm>
              <a:custGeom>
                <a:avLst/>
                <a:gdLst/>
                <a:ahLst/>
                <a:cxnLst/>
                <a:rect l="l" t="t" r="r" b="b"/>
                <a:pathLst>
                  <a:path w="262890" h="262889">
                    <a:moveTo>
                      <a:pt x="262578" y="131294"/>
                    </a:moveTo>
                    <a:lnTo>
                      <a:pt x="252260" y="182398"/>
                    </a:lnTo>
                    <a:lnTo>
                      <a:pt x="224122" y="224127"/>
                    </a:lnTo>
                    <a:lnTo>
                      <a:pt x="182389" y="252262"/>
                    </a:lnTo>
                    <a:lnTo>
                      <a:pt x="131283" y="262578"/>
                    </a:lnTo>
                    <a:lnTo>
                      <a:pt x="80184" y="252262"/>
                    </a:lnTo>
                    <a:lnTo>
                      <a:pt x="38454" y="224127"/>
                    </a:lnTo>
                    <a:lnTo>
                      <a:pt x="10317" y="182398"/>
                    </a:lnTo>
                    <a:lnTo>
                      <a:pt x="0" y="131294"/>
                    </a:lnTo>
                    <a:lnTo>
                      <a:pt x="10317" y="80189"/>
                    </a:lnTo>
                    <a:lnTo>
                      <a:pt x="38454" y="38455"/>
                    </a:lnTo>
                    <a:lnTo>
                      <a:pt x="80184" y="10317"/>
                    </a:lnTo>
                    <a:lnTo>
                      <a:pt x="131283" y="0"/>
                    </a:lnTo>
                    <a:lnTo>
                      <a:pt x="182389" y="10317"/>
                    </a:lnTo>
                    <a:lnTo>
                      <a:pt x="224122" y="38455"/>
                    </a:lnTo>
                    <a:lnTo>
                      <a:pt x="252260" y="80189"/>
                    </a:lnTo>
                    <a:lnTo>
                      <a:pt x="262578" y="131294"/>
                    </a:lnTo>
                    <a:close/>
                  </a:path>
                </a:pathLst>
              </a:custGeom>
              <a:ln w="42365">
                <a:solidFill>
                  <a:srgbClr val="0AB7E9"/>
                </a:solidFill>
              </a:ln>
            </p:spPr>
            <p:txBody>
              <a:bodyPr wrap="square" lIns="0" tIns="0" rIns="0" bIns="0" rtlCol="0"/>
              <a:lstStyle/>
              <a:p>
                <a:endParaRPr/>
              </a:p>
            </p:txBody>
          </p:sp>
          <p:sp>
            <p:nvSpPr>
              <p:cNvPr id="18" name="object 68">
                <a:extLst>
                  <a:ext uri="{FF2B5EF4-FFF2-40B4-BE49-F238E27FC236}">
                    <a16:creationId xmlns:a16="http://schemas.microsoft.com/office/drawing/2014/main" id="{AB64152A-CDC1-0E77-0BCA-1A4C6279C6E9}"/>
                  </a:ext>
                </a:extLst>
              </p:cNvPr>
              <p:cNvSpPr/>
              <p:nvPr/>
            </p:nvSpPr>
            <p:spPr>
              <a:xfrm>
                <a:off x="7624809" y="813902"/>
                <a:ext cx="245990" cy="5436"/>
              </a:xfrm>
              <a:custGeom>
                <a:avLst/>
                <a:gdLst/>
                <a:ahLst/>
                <a:cxnLst/>
                <a:rect l="l" t="t" r="r" b="b"/>
                <a:pathLst>
                  <a:path w="353695" h="6985">
                    <a:moveTo>
                      <a:pt x="0" y="0"/>
                    </a:moveTo>
                    <a:lnTo>
                      <a:pt x="353559" y="6732"/>
                    </a:lnTo>
                  </a:path>
                </a:pathLst>
              </a:custGeom>
              <a:ln w="42365">
                <a:solidFill>
                  <a:srgbClr val="0AB7E9"/>
                </a:solidFill>
              </a:ln>
            </p:spPr>
            <p:txBody>
              <a:bodyPr wrap="square" lIns="0" tIns="0" rIns="0" bIns="0" rtlCol="0"/>
              <a:lstStyle/>
              <a:p>
                <a:endParaRPr dirty="0"/>
              </a:p>
            </p:txBody>
          </p:sp>
        </p:grpSp>
        <p:sp>
          <p:nvSpPr>
            <p:cNvPr id="16" name="TextBox 15">
              <a:extLst>
                <a:ext uri="{FF2B5EF4-FFF2-40B4-BE49-F238E27FC236}">
                  <a16:creationId xmlns:a16="http://schemas.microsoft.com/office/drawing/2014/main" id="{A726328D-355F-E18E-04C3-DFA7EFE47146}"/>
                </a:ext>
              </a:extLst>
            </p:cNvPr>
            <p:cNvSpPr txBox="1"/>
            <p:nvPr/>
          </p:nvSpPr>
          <p:spPr>
            <a:xfrm>
              <a:off x="6186791" y="1966806"/>
              <a:ext cx="3323141" cy="397335"/>
            </a:xfrm>
            <a:prstGeom prst="rect">
              <a:avLst/>
            </a:prstGeom>
            <a:noFill/>
          </p:spPr>
          <p:txBody>
            <a:bodyPr wrap="none" rtlCol="0">
              <a:spAutoFit/>
            </a:bodyPr>
            <a:lstStyle/>
            <a:p>
              <a:r>
                <a:rPr lang="en-GB" sz="1200" dirty="0">
                  <a:solidFill>
                    <a:srgbClr val="001074"/>
                  </a:solidFill>
                  <a:latin typeface="NeueHaasGroteskDisp Pro Lt" panose="020B0404020202020204" pitchFamily="34" charset="77"/>
                </a:rPr>
                <a:t>Whitechapel (11-minute walk) – </a:t>
              </a:r>
              <a:r>
                <a:rPr lang="en-GB" sz="1200" dirty="0">
                  <a:solidFill>
                    <a:srgbClr val="FF6600"/>
                  </a:solidFill>
                  <a:latin typeface="NeueHaasGroteskDisp Pro Lt" panose="020B0404020202020204" pitchFamily="34" charset="77"/>
                </a:rPr>
                <a:t>Overground Line, </a:t>
              </a:r>
              <a:r>
                <a:rPr lang="en-GB" sz="1200" dirty="0">
                  <a:solidFill>
                    <a:srgbClr val="FF6699"/>
                  </a:solidFill>
                  <a:latin typeface="NeueHaasGroteskDisp Pro Lt" panose="020B0404020202020204" pitchFamily="34" charset="77"/>
                </a:rPr>
                <a:t>Hammersmith</a:t>
              </a:r>
            </a:p>
            <a:p>
              <a:r>
                <a:rPr lang="en-GB" sz="1200" dirty="0">
                  <a:solidFill>
                    <a:srgbClr val="FF6699"/>
                  </a:solidFill>
                  <a:latin typeface="NeueHaasGroteskDisp Pro Lt" panose="020B0404020202020204" pitchFamily="34" charset="77"/>
                </a:rPr>
                <a:t>&amp; City, </a:t>
              </a:r>
              <a:r>
                <a:rPr lang="en-GB" sz="1200" dirty="0">
                  <a:solidFill>
                    <a:srgbClr val="00B050"/>
                  </a:solidFill>
                  <a:latin typeface="NeueHaasGroteskDisp Pro Lt" panose="020B0404020202020204" pitchFamily="34" charset="77"/>
                </a:rPr>
                <a:t>District Line</a:t>
              </a:r>
              <a:r>
                <a:rPr lang="en-GB" sz="1200" dirty="0">
                  <a:solidFill>
                    <a:srgbClr val="FF6600"/>
                  </a:solidFill>
                  <a:latin typeface="NeueHaasGroteskDisp Pro Lt" panose="020B0404020202020204" pitchFamily="34" charset="77"/>
                </a:rPr>
                <a:t>,</a:t>
              </a:r>
              <a:r>
                <a:rPr lang="en-GB" sz="1200" dirty="0">
                  <a:solidFill>
                    <a:srgbClr val="7030A0"/>
                  </a:solidFill>
                  <a:latin typeface="NeueHaasGroteskDisp Pro Lt" panose="020B0404020202020204" pitchFamily="34" charset="77"/>
                </a:rPr>
                <a:t> Elizabeth Line </a:t>
              </a:r>
              <a:r>
                <a:rPr lang="en-GB" sz="1200" dirty="0">
                  <a:solidFill>
                    <a:srgbClr val="FF6600"/>
                  </a:solidFill>
                  <a:latin typeface="NeueHaasGroteskDisp Pro Lt" panose="020B0404020202020204" pitchFamily="34" charset="77"/>
                </a:rPr>
                <a:t> </a:t>
              </a:r>
              <a:endParaRPr lang="en-GB" sz="1200" dirty="0">
                <a:solidFill>
                  <a:srgbClr val="7030A0"/>
                </a:solidFill>
                <a:latin typeface="NeueHaasGroteskDisp Pro Lt" panose="020B0404020202020204" pitchFamily="34" charset="77"/>
              </a:endParaRPr>
            </a:p>
          </p:txBody>
        </p:sp>
      </p:grpSp>
      <p:grpSp>
        <p:nvGrpSpPr>
          <p:cNvPr id="19" name="Group 18">
            <a:extLst>
              <a:ext uri="{FF2B5EF4-FFF2-40B4-BE49-F238E27FC236}">
                <a16:creationId xmlns:a16="http://schemas.microsoft.com/office/drawing/2014/main" id="{B066FBC4-BBCC-955C-1DFB-E422A57B3E57}"/>
              </a:ext>
            </a:extLst>
          </p:cNvPr>
          <p:cNvGrpSpPr/>
          <p:nvPr/>
        </p:nvGrpSpPr>
        <p:grpSpPr>
          <a:xfrm>
            <a:off x="5540335" y="3510681"/>
            <a:ext cx="3938358" cy="276999"/>
            <a:chOff x="5940801" y="1966805"/>
            <a:chExt cx="3231028" cy="238402"/>
          </a:xfrm>
        </p:grpSpPr>
        <p:grpSp>
          <p:nvGrpSpPr>
            <p:cNvPr id="20" name="Group 19">
              <a:extLst>
                <a:ext uri="{FF2B5EF4-FFF2-40B4-BE49-F238E27FC236}">
                  <a16:creationId xmlns:a16="http://schemas.microsoft.com/office/drawing/2014/main" id="{D60278DF-458F-FAAC-2D61-1D384D5B1302}"/>
                </a:ext>
              </a:extLst>
            </p:cNvPr>
            <p:cNvGrpSpPr/>
            <p:nvPr/>
          </p:nvGrpSpPr>
          <p:grpSpPr>
            <a:xfrm>
              <a:off x="5940801" y="1989371"/>
              <a:ext cx="245990" cy="204578"/>
              <a:chOff x="7624809" y="711448"/>
              <a:chExt cx="245990" cy="204578"/>
            </a:xfrm>
          </p:grpSpPr>
          <p:sp>
            <p:nvSpPr>
              <p:cNvPr id="22" name="object 67">
                <a:extLst>
                  <a:ext uri="{FF2B5EF4-FFF2-40B4-BE49-F238E27FC236}">
                    <a16:creationId xmlns:a16="http://schemas.microsoft.com/office/drawing/2014/main" id="{02375FE5-5530-EA5B-65B4-030EBAB51386}"/>
                  </a:ext>
                </a:extLst>
              </p:cNvPr>
              <p:cNvSpPr/>
              <p:nvPr/>
            </p:nvSpPr>
            <p:spPr>
              <a:xfrm>
                <a:off x="7656445" y="711448"/>
                <a:ext cx="182837" cy="204578"/>
              </a:xfrm>
              <a:custGeom>
                <a:avLst/>
                <a:gdLst/>
                <a:ahLst/>
                <a:cxnLst/>
                <a:rect l="l" t="t" r="r" b="b"/>
                <a:pathLst>
                  <a:path w="262890" h="262889">
                    <a:moveTo>
                      <a:pt x="262578" y="131294"/>
                    </a:moveTo>
                    <a:lnTo>
                      <a:pt x="252260" y="182398"/>
                    </a:lnTo>
                    <a:lnTo>
                      <a:pt x="224122" y="224127"/>
                    </a:lnTo>
                    <a:lnTo>
                      <a:pt x="182389" y="252262"/>
                    </a:lnTo>
                    <a:lnTo>
                      <a:pt x="131283" y="262578"/>
                    </a:lnTo>
                    <a:lnTo>
                      <a:pt x="80184" y="252262"/>
                    </a:lnTo>
                    <a:lnTo>
                      <a:pt x="38454" y="224127"/>
                    </a:lnTo>
                    <a:lnTo>
                      <a:pt x="10317" y="182398"/>
                    </a:lnTo>
                    <a:lnTo>
                      <a:pt x="0" y="131294"/>
                    </a:lnTo>
                    <a:lnTo>
                      <a:pt x="10317" y="80189"/>
                    </a:lnTo>
                    <a:lnTo>
                      <a:pt x="38454" y="38455"/>
                    </a:lnTo>
                    <a:lnTo>
                      <a:pt x="80184" y="10317"/>
                    </a:lnTo>
                    <a:lnTo>
                      <a:pt x="131283" y="0"/>
                    </a:lnTo>
                    <a:lnTo>
                      <a:pt x="182389" y="10317"/>
                    </a:lnTo>
                    <a:lnTo>
                      <a:pt x="224122" y="38455"/>
                    </a:lnTo>
                    <a:lnTo>
                      <a:pt x="252260" y="80189"/>
                    </a:lnTo>
                    <a:lnTo>
                      <a:pt x="262578" y="131294"/>
                    </a:lnTo>
                    <a:close/>
                  </a:path>
                </a:pathLst>
              </a:custGeom>
              <a:ln w="42365">
                <a:solidFill>
                  <a:srgbClr val="0AB7E9"/>
                </a:solidFill>
              </a:ln>
            </p:spPr>
            <p:txBody>
              <a:bodyPr wrap="square" lIns="0" tIns="0" rIns="0" bIns="0" rtlCol="0"/>
              <a:lstStyle/>
              <a:p>
                <a:endParaRPr/>
              </a:p>
            </p:txBody>
          </p:sp>
          <p:sp>
            <p:nvSpPr>
              <p:cNvPr id="23" name="object 68">
                <a:extLst>
                  <a:ext uri="{FF2B5EF4-FFF2-40B4-BE49-F238E27FC236}">
                    <a16:creationId xmlns:a16="http://schemas.microsoft.com/office/drawing/2014/main" id="{88AAC4B7-849D-D56F-1F7C-6DA84A785D41}"/>
                  </a:ext>
                </a:extLst>
              </p:cNvPr>
              <p:cNvSpPr/>
              <p:nvPr/>
            </p:nvSpPr>
            <p:spPr>
              <a:xfrm>
                <a:off x="7624809" y="813902"/>
                <a:ext cx="245990" cy="5436"/>
              </a:xfrm>
              <a:custGeom>
                <a:avLst/>
                <a:gdLst/>
                <a:ahLst/>
                <a:cxnLst/>
                <a:rect l="l" t="t" r="r" b="b"/>
                <a:pathLst>
                  <a:path w="353695" h="6985">
                    <a:moveTo>
                      <a:pt x="0" y="0"/>
                    </a:moveTo>
                    <a:lnTo>
                      <a:pt x="353559" y="6732"/>
                    </a:lnTo>
                  </a:path>
                </a:pathLst>
              </a:custGeom>
              <a:ln w="42365">
                <a:solidFill>
                  <a:srgbClr val="0AB7E9"/>
                </a:solidFill>
              </a:ln>
            </p:spPr>
            <p:txBody>
              <a:bodyPr wrap="square" lIns="0" tIns="0" rIns="0" bIns="0" rtlCol="0"/>
              <a:lstStyle/>
              <a:p>
                <a:endParaRPr dirty="0"/>
              </a:p>
            </p:txBody>
          </p:sp>
        </p:grpSp>
        <p:sp>
          <p:nvSpPr>
            <p:cNvPr id="21" name="TextBox 20">
              <a:extLst>
                <a:ext uri="{FF2B5EF4-FFF2-40B4-BE49-F238E27FC236}">
                  <a16:creationId xmlns:a16="http://schemas.microsoft.com/office/drawing/2014/main" id="{8B55AABE-AA5F-0D3F-F52D-CAAA66BBCEBB}"/>
                </a:ext>
              </a:extLst>
            </p:cNvPr>
            <p:cNvSpPr txBox="1"/>
            <p:nvPr/>
          </p:nvSpPr>
          <p:spPr>
            <a:xfrm>
              <a:off x="6201431" y="1966805"/>
              <a:ext cx="2970398" cy="238402"/>
            </a:xfrm>
            <a:prstGeom prst="rect">
              <a:avLst/>
            </a:prstGeom>
            <a:noFill/>
          </p:spPr>
          <p:txBody>
            <a:bodyPr wrap="none" rtlCol="0">
              <a:spAutoFit/>
            </a:bodyPr>
            <a:lstStyle/>
            <a:p>
              <a:r>
                <a:rPr lang="en-GB" sz="1200" dirty="0">
                  <a:solidFill>
                    <a:srgbClr val="001074"/>
                  </a:solidFill>
                  <a:latin typeface="NeueHaasGroteskDisp Pro Lt" panose="020B0404020202020204" pitchFamily="34" charset="77"/>
                </a:rPr>
                <a:t>Shadwell (11-minute walk)  –  </a:t>
              </a:r>
              <a:r>
                <a:rPr lang="en-GB" sz="1200" dirty="0">
                  <a:solidFill>
                    <a:srgbClr val="FF6600"/>
                  </a:solidFill>
                  <a:latin typeface="NeueHaasGroteskDisp Pro Lt" panose="020B0404020202020204" pitchFamily="34" charset="77"/>
                </a:rPr>
                <a:t>Overground Line </a:t>
              </a:r>
              <a:r>
                <a:rPr lang="en-GB" sz="1200" dirty="0">
                  <a:solidFill>
                    <a:srgbClr val="001074"/>
                  </a:solidFill>
                  <a:latin typeface="NeueHaasGroteskDisp Pro Lt" panose="020B0404020202020204" pitchFamily="34" charset="77"/>
                </a:rPr>
                <a:t>&amp; </a:t>
              </a:r>
              <a:r>
                <a:rPr lang="en-GB" sz="1200" dirty="0">
                  <a:solidFill>
                    <a:srgbClr val="009999"/>
                  </a:solidFill>
                  <a:latin typeface="NeueHaasGroteskDisp Pro Lt" panose="020B0404020202020204" pitchFamily="34" charset="77"/>
                </a:rPr>
                <a:t>DLR Line</a:t>
              </a:r>
            </a:p>
          </p:txBody>
        </p:sp>
      </p:grpSp>
      <p:grpSp>
        <p:nvGrpSpPr>
          <p:cNvPr id="24" name="Group 23">
            <a:extLst>
              <a:ext uri="{FF2B5EF4-FFF2-40B4-BE49-F238E27FC236}">
                <a16:creationId xmlns:a16="http://schemas.microsoft.com/office/drawing/2014/main" id="{529EA1E6-BB62-6D6E-F0C9-D356D653868B}"/>
              </a:ext>
            </a:extLst>
          </p:cNvPr>
          <p:cNvGrpSpPr/>
          <p:nvPr/>
        </p:nvGrpSpPr>
        <p:grpSpPr>
          <a:xfrm>
            <a:off x="5540335" y="2353637"/>
            <a:ext cx="5058792" cy="276999"/>
            <a:chOff x="5940801" y="1975995"/>
            <a:chExt cx="4150233" cy="238402"/>
          </a:xfrm>
        </p:grpSpPr>
        <p:grpSp>
          <p:nvGrpSpPr>
            <p:cNvPr id="25" name="Group 24">
              <a:extLst>
                <a:ext uri="{FF2B5EF4-FFF2-40B4-BE49-F238E27FC236}">
                  <a16:creationId xmlns:a16="http://schemas.microsoft.com/office/drawing/2014/main" id="{666FA6BD-6110-FF3B-68B4-B289A6834DD1}"/>
                </a:ext>
              </a:extLst>
            </p:cNvPr>
            <p:cNvGrpSpPr/>
            <p:nvPr/>
          </p:nvGrpSpPr>
          <p:grpSpPr>
            <a:xfrm>
              <a:off x="5940801" y="1989371"/>
              <a:ext cx="245990" cy="204578"/>
              <a:chOff x="7624809" y="711448"/>
              <a:chExt cx="245990" cy="204578"/>
            </a:xfrm>
          </p:grpSpPr>
          <p:sp>
            <p:nvSpPr>
              <p:cNvPr id="42" name="object 67">
                <a:extLst>
                  <a:ext uri="{FF2B5EF4-FFF2-40B4-BE49-F238E27FC236}">
                    <a16:creationId xmlns:a16="http://schemas.microsoft.com/office/drawing/2014/main" id="{919DEFE8-9129-4BB4-34EE-030D23FB2A26}"/>
                  </a:ext>
                </a:extLst>
              </p:cNvPr>
              <p:cNvSpPr/>
              <p:nvPr/>
            </p:nvSpPr>
            <p:spPr>
              <a:xfrm>
                <a:off x="7656445" y="711448"/>
                <a:ext cx="182837" cy="204578"/>
              </a:xfrm>
              <a:custGeom>
                <a:avLst/>
                <a:gdLst/>
                <a:ahLst/>
                <a:cxnLst/>
                <a:rect l="l" t="t" r="r" b="b"/>
                <a:pathLst>
                  <a:path w="262890" h="262889">
                    <a:moveTo>
                      <a:pt x="262578" y="131294"/>
                    </a:moveTo>
                    <a:lnTo>
                      <a:pt x="252260" y="182398"/>
                    </a:lnTo>
                    <a:lnTo>
                      <a:pt x="224122" y="224127"/>
                    </a:lnTo>
                    <a:lnTo>
                      <a:pt x="182389" y="252262"/>
                    </a:lnTo>
                    <a:lnTo>
                      <a:pt x="131283" y="262578"/>
                    </a:lnTo>
                    <a:lnTo>
                      <a:pt x="80184" y="252262"/>
                    </a:lnTo>
                    <a:lnTo>
                      <a:pt x="38454" y="224127"/>
                    </a:lnTo>
                    <a:lnTo>
                      <a:pt x="10317" y="182398"/>
                    </a:lnTo>
                    <a:lnTo>
                      <a:pt x="0" y="131294"/>
                    </a:lnTo>
                    <a:lnTo>
                      <a:pt x="10317" y="80189"/>
                    </a:lnTo>
                    <a:lnTo>
                      <a:pt x="38454" y="38455"/>
                    </a:lnTo>
                    <a:lnTo>
                      <a:pt x="80184" y="10317"/>
                    </a:lnTo>
                    <a:lnTo>
                      <a:pt x="131283" y="0"/>
                    </a:lnTo>
                    <a:lnTo>
                      <a:pt x="182389" y="10317"/>
                    </a:lnTo>
                    <a:lnTo>
                      <a:pt x="224122" y="38455"/>
                    </a:lnTo>
                    <a:lnTo>
                      <a:pt x="252260" y="80189"/>
                    </a:lnTo>
                    <a:lnTo>
                      <a:pt x="262578" y="131294"/>
                    </a:lnTo>
                    <a:close/>
                  </a:path>
                </a:pathLst>
              </a:custGeom>
              <a:ln w="42365">
                <a:solidFill>
                  <a:srgbClr val="0AB7E9"/>
                </a:solidFill>
              </a:ln>
            </p:spPr>
            <p:txBody>
              <a:bodyPr wrap="square" lIns="0" tIns="0" rIns="0" bIns="0" rtlCol="0"/>
              <a:lstStyle/>
              <a:p>
                <a:endParaRPr/>
              </a:p>
            </p:txBody>
          </p:sp>
          <p:sp>
            <p:nvSpPr>
              <p:cNvPr id="43" name="object 68">
                <a:extLst>
                  <a:ext uri="{FF2B5EF4-FFF2-40B4-BE49-F238E27FC236}">
                    <a16:creationId xmlns:a16="http://schemas.microsoft.com/office/drawing/2014/main" id="{1B9B5520-E5C0-29EF-3287-898B00FFE7EA}"/>
                  </a:ext>
                </a:extLst>
              </p:cNvPr>
              <p:cNvSpPr/>
              <p:nvPr/>
            </p:nvSpPr>
            <p:spPr>
              <a:xfrm>
                <a:off x="7624809" y="813902"/>
                <a:ext cx="245990" cy="5436"/>
              </a:xfrm>
              <a:custGeom>
                <a:avLst/>
                <a:gdLst/>
                <a:ahLst/>
                <a:cxnLst/>
                <a:rect l="l" t="t" r="r" b="b"/>
                <a:pathLst>
                  <a:path w="353695" h="6985">
                    <a:moveTo>
                      <a:pt x="0" y="0"/>
                    </a:moveTo>
                    <a:lnTo>
                      <a:pt x="353559" y="6732"/>
                    </a:lnTo>
                  </a:path>
                </a:pathLst>
              </a:custGeom>
              <a:ln w="42365">
                <a:solidFill>
                  <a:srgbClr val="0AB7E9"/>
                </a:solidFill>
              </a:ln>
            </p:spPr>
            <p:txBody>
              <a:bodyPr wrap="square" lIns="0" tIns="0" rIns="0" bIns="0" rtlCol="0"/>
              <a:lstStyle/>
              <a:p>
                <a:endParaRPr dirty="0"/>
              </a:p>
            </p:txBody>
          </p:sp>
        </p:grpSp>
        <p:sp>
          <p:nvSpPr>
            <p:cNvPr id="26" name="TextBox 25">
              <a:extLst>
                <a:ext uri="{FF2B5EF4-FFF2-40B4-BE49-F238E27FC236}">
                  <a16:creationId xmlns:a16="http://schemas.microsoft.com/office/drawing/2014/main" id="{4BDA7822-11D3-DC62-1D4B-B49AAD549127}"/>
                </a:ext>
              </a:extLst>
            </p:cNvPr>
            <p:cNvSpPr txBox="1"/>
            <p:nvPr/>
          </p:nvSpPr>
          <p:spPr>
            <a:xfrm>
              <a:off x="6184978" y="1975995"/>
              <a:ext cx="3906056" cy="238402"/>
            </a:xfrm>
            <a:prstGeom prst="rect">
              <a:avLst/>
            </a:prstGeom>
            <a:noFill/>
          </p:spPr>
          <p:txBody>
            <a:bodyPr wrap="square" rtlCol="0">
              <a:spAutoFit/>
            </a:bodyPr>
            <a:lstStyle/>
            <a:p>
              <a:r>
                <a:rPr lang="en-GB" sz="1200" dirty="0">
                  <a:solidFill>
                    <a:srgbClr val="001074"/>
                  </a:solidFill>
                  <a:latin typeface="NeueHaasGroteskDisp Pro Lt" panose="020B0404020202020204" pitchFamily="34" charset="77"/>
                </a:rPr>
                <a:t>Aldgate East (7-minute walk)  – </a:t>
              </a:r>
              <a:r>
                <a:rPr lang="en-GB" sz="1200" dirty="0">
                  <a:solidFill>
                    <a:srgbClr val="FF6699"/>
                  </a:solidFill>
                  <a:latin typeface="NeueHaasGroteskDisp Pro Lt" panose="020B0404020202020204" pitchFamily="34" charset="77"/>
                </a:rPr>
                <a:t>Hammersmith &amp; City &amp; </a:t>
              </a:r>
              <a:r>
                <a:rPr lang="en-GB" sz="1200" dirty="0">
                  <a:solidFill>
                    <a:srgbClr val="00B050"/>
                  </a:solidFill>
                  <a:latin typeface="NeueHaasGroteskDisp Pro Lt" panose="020B0404020202020204" pitchFamily="34" charset="77"/>
                </a:rPr>
                <a:t>District Line</a:t>
              </a:r>
              <a:r>
                <a:rPr lang="en-GB" sz="1200" dirty="0">
                  <a:solidFill>
                    <a:srgbClr val="001074"/>
                  </a:solidFill>
                  <a:latin typeface="NeueHaasGroteskDisp Pro Lt" panose="020B0404020202020204" pitchFamily="34" charset="77"/>
                </a:rPr>
                <a:t> </a:t>
              </a:r>
              <a:endParaRPr lang="en-GB" sz="1200" dirty="0">
                <a:solidFill>
                  <a:srgbClr val="00B050"/>
                </a:solidFill>
                <a:latin typeface="NeueHaasGroteskDisp Pro Lt" panose="020B0404020202020204" pitchFamily="34" charset="77"/>
              </a:endParaRPr>
            </a:p>
          </p:txBody>
        </p:sp>
      </p:grpSp>
    </p:spTree>
    <p:extLst>
      <p:ext uri="{BB962C8B-B14F-4D97-AF65-F5344CB8AC3E}">
        <p14:creationId xmlns:p14="http://schemas.microsoft.com/office/powerpoint/2010/main" val="2455433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5631DE-CD07-F4AA-5F0A-06E0DC61A477}"/>
              </a:ext>
            </a:extLst>
          </p:cNvPr>
          <p:cNvCxnSpPr>
            <a:cxnSpLocks/>
          </p:cNvCxnSpPr>
          <p:nvPr/>
        </p:nvCxnSpPr>
        <p:spPr>
          <a:xfrm>
            <a:off x="469752" y="1749615"/>
            <a:ext cx="976505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01235D0-4CAC-E6C8-01E9-93E1B3A7C4D4}"/>
              </a:ext>
            </a:extLst>
          </p:cNvPr>
          <p:cNvGrpSpPr/>
          <p:nvPr/>
        </p:nvGrpSpPr>
        <p:grpSpPr>
          <a:xfrm>
            <a:off x="537769" y="4631647"/>
            <a:ext cx="3511697" cy="971022"/>
            <a:chOff x="5446497" y="3658373"/>
            <a:chExt cx="4764781" cy="971022"/>
          </a:xfrm>
        </p:grpSpPr>
        <p:sp>
          <p:nvSpPr>
            <p:cNvPr id="19" name="Title 3">
              <a:extLst>
                <a:ext uri="{FF2B5EF4-FFF2-40B4-BE49-F238E27FC236}">
                  <a16:creationId xmlns:a16="http://schemas.microsoft.com/office/drawing/2014/main" id="{B7763D0E-C0A1-44B3-A8AB-9BE912BFC85B}"/>
                </a:ext>
              </a:extLst>
            </p:cNvPr>
            <p:cNvSpPr txBox="1">
              <a:spLocks/>
            </p:cNvSpPr>
            <p:nvPr/>
          </p:nvSpPr>
          <p:spPr>
            <a:xfrm>
              <a:off x="5446497" y="3658373"/>
              <a:ext cx="1637218" cy="402903"/>
            </a:xfrm>
            <a:prstGeom prst="rect">
              <a:avLst/>
            </a:prstGeom>
          </p:spPr>
          <p:txBody>
            <a:bodyPr vert="horz" lIns="0" tIns="0" rIns="0" bIns="0" rtlCol="0" anchor="b">
              <a:noAutofit/>
            </a:bodyPr>
            <a:lstStyle>
              <a:lvl1pPr marL="0" algn="l" defTabSz="914400" rtl="0" eaLnBrk="1" latinLnBrk="0" hangingPunct="1">
                <a:lnSpc>
                  <a:spcPct val="90000"/>
                </a:lnSpc>
                <a:spcBef>
                  <a:spcPts val="0"/>
                </a:spcBef>
                <a:buNone/>
                <a:defRPr lang="en-GB" sz="2400" b="0" i="0" kern="1200" cap="all" baseline="0" dirty="0">
                  <a:solidFill>
                    <a:srgbClr val="000075"/>
                  </a:solidFill>
                  <a:latin typeface="NeueHaasGroteskDisp Pro Md" panose="020B0504020202020204" pitchFamily="34" charset="77"/>
                  <a:ea typeface="+mj-ea"/>
                  <a:cs typeface="+mj-cs"/>
                </a:defRPr>
              </a:lvl1pPr>
            </a:lstStyle>
            <a:p>
              <a:r>
                <a:rPr lang="en-GB" sz="2700" noProof="0" dirty="0"/>
                <a:t>Terms</a:t>
              </a:r>
            </a:p>
          </p:txBody>
        </p:sp>
        <p:cxnSp>
          <p:nvCxnSpPr>
            <p:cNvPr id="21" name="Straight Connector 20">
              <a:extLst>
                <a:ext uri="{FF2B5EF4-FFF2-40B4-BE49-F238E27FC236}">
                  <a16:creationId xmlns:a16="http://schemas.microsoft.com/office/drawing/2014/main" id="{DC9214CE-2695-14DB-AE43-253140853247}"/>
                </a:ext>
              </a:extLst>
            </p:cNvPr>
            <p:cNvCxnSpPr>
              <a:cxnSpLocks/>
            </p:cNvCxnSpPr>
            <p:nvPr/>
          </p:nvCxnSpPr>
          <p:spPr>
            <a:xfrm>
              <a:off x="5446497" y="4131400"/>
              <a:ext cx="4764781"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2F68EF0-9065-3718-CC93-F4CE824112B8}"/>
                </a:ext>
              </a:extLst>
            </p:cNvPr>
            <p:cNvSpPr txBox="1"/>
            <p:nvPr/>
          </p:nvSpPr>
          <p:spPr>
            <a:xfrm>
              <a:off x="5446497" y="4201524"/>
              <a:ext cx="4764781" cy="427871"/>
            </a:xfrm>
            <a:prstGeom prst="rect">
              <a:avLst/>
            </a:prstGeom>
            <a:noFill/>
          </p:spPr>
          <p:txBody>
            <a:bodyPr wrap="square" lIns="0" tIns="0" rIns="0" bIns="0" rtlCol="0">
              <a:noAutofit/>
            </a:bodyPr>
            <a:lstStyle/>
            <a:p>
              <a:r>
                <a:rPr lang="en-GB" sz="1100" noProof="0" dirty="0">
                  <a:solidFill>
                    <a:schemeClr val="tx2"/>
                  </a:solidFill>
                  <a:latin typeface="NeueHaasGroteskDisp Pro Lt" panose="020B0404020202020204" pitchFamily="34" charset="77"/>
                </a:rPr>
                <a:t>A new FRI Lease to be contracted Outside the Security and Provisions of the Landlord and Tenant Act of 1954</a:t>
              </a:r>
            </a:p>
          </p:txBody>
        </p:sp>
      </p:grpSp>
      <p:sp>
        <p:nvSpPr>
          <p:cNvPr id="14" name="Title 3">
            <a:extLst>
              <a:ext uri="{FF2B5EF4-FFF2-40B4-BE49-F238E27FC236}">
                <a16:creationId xmlns:a16="http://schemas.microsoft.com/office/drawing/2014/main" id="{5AF82448-FF02-C313-5F70-AF71AF01F5C0}"/>
              </a:ext>
            </a:extLst>
          </p:cNvPr>
          <p:cNvSpPr txBox="1">
            <a:spLocks/>
          </p:cNvSpPr>
          <p:nvPr/>
        </p:nvSpPr>
        <p:spPr>
          <a:xfrm>
            <a:off x="463017" y="1118424"/>
            <a:ext cx="4764782" cy="566146"/>
          </a:xfrm>
          <a:prstGeom prst="rect">
            <a:avLst/>
          </a:prstGeom>
        </p:spPr>
        <p:txBody>
          <a:bodyPr vert="horz" lIns="0" tIns="0" rIns="0" bIns="0" rtlCol="0" anchor="b">
            <a:noAutofit/>
          </a:bodyPr>
          <a:lstStyle>
            <a:lvl1pPr marL="0" algn="l" defTabSz="914400" rtl="0" eaLnBrk="1" latinLnBrk="0" hangingPunct="1">
              <a:lnSpc>
                <a:spcPct val="90000"/>
              </a:lnSpc>
              <a:spcBef>
                <a:spcPts val="0"/>
              </a:spcBef>
              <a:buNone/>
              <a:defRPr lang="en-GB" sz="2400" b="0" i="0" kern="1200" cap="all" baseline="0" dirty="0">
                <a:solidFill>
                  <a:srgbClr val="000075"/>
                </a:solidFill>
                <a:latin typeface="NeueHaasGroteskDisp Pro Md" panose="020B0504020202020204" pitchFamily="34" charset="77"/>
                <a:ea typeface="+mj-ea"/>
                <a:cs typeface="+mj-cs"/>
              </a:defRPr>
            </a:lvl1pPr>
          </a:lstStyle>
          <a:p>
            <a:r>
              <a:rPr lang="en-GB" sz="2700" noProof="0" dirty="0"/>
              <a:t>ACCOMMODATION</a:t>
            </a:r>
          </a:p>
        </p:txBody>
      </p:sp>
      <p:grpSp>
        <p:nvGrpSpPr>
          <p:cNvPr id="22" name="object 2">
            <a:extLst>
              <a:ext uri="{FF2B5EF4-FFF2-40B4-BE49-F238E27FC236}">
                <a16:creationId xmlns:a16="http://schemas.microsoft.com/office/drawing/2014/main" id="{2F2A0A39-B7AD-75DA-5A92-7B0B315A42E2}"/>
              </a:ext>
            </a:extLst>
          </p:cNvPr>
          <p:cNvGrpSpPr/>
          <p:nvPr/>
        </p:nvGrpSpPr>
        <p:grpSpPr>
          <a:xfrm>
            <a:off x="9163736" y="4904000"/>
            <a:ext cx="1384935" cy="662940"/>
            <a:chOff x="8669520" y="4567278"/>
            <a:chExt cx="1384935" cy="662940"/>
          </a:xfrm>
        </p:grpSpPr>
        <p:sp>
          <p:nvSpPr>
            <p:cNvPr id="23" name="object 3">
              <a:extLst>
                <a:ext uri="{FF2B5EF4-FFF2-40B4-BE49-F238E27FC236}">
                  <a16:creationId xmlns:a16="http://schemas.microsoft.com/office/drawing/2014/main" id="{72BD1486-45C3-D69E-E2D1-1D0C13624767}"/>
                </a:ext>
              </a:extLst>
            </p:cNvPr>
            <p:cNvSpPr/>
            <p:nvPr/>
          </p:nvSpPr>
          <p:spPr>
            <a:xfrm>
              <a:off x="8674835" y="5022533"/>
              <a:ext cx="319405" cy="191135"/>
            </a:xfrm>
            <a:custGeom>
              <a:avLst/>
              <a:gdLst/>
              <a:ahLst/>
              <a:cxnLst/>
              <a:rect l="l" t="t" r="r" b="b"/>
              <a:pathLst>
                <a:path w="319404" h="191135">
                  <a:moveTo>
                    <a:pt x="91695" y="0"/>
                  </a:moveTo>
                  <a:lnTo>
                    <a:pt x="70836" y="8937"/>
                  </a:lnTo>
                  <a:lnTo>
                    <a:pt x="42519" y="37353"/>
                  </a:lnTo>
                  <a:lnTo>
                    <a:pt x="34970" y="52257"/>
                  </a:lnTo>
                  <a:lnTo>
                    <a:pt x="35809" y="62942"/>
                  </a:lnTo>
                  <a:lnTo>
                    <a:pt x="40003" y="69377"/>
                  </a:lnTo>
                  <a:lnTo>
                    <a:pt x="42519" y="71529"/>
                  </a:lnTo>
                  <a:lnTo>
                    <a:pt x="13889" y="88729"/>
                  </a:lnTo>
                  <a:lnTo>
                    <a:pt x="784" y="100828"/>
                  </a:lnTo>
                  <a:lnTo>
                    <a:pt x="0" y="113556"/>
                  </a:lnTo>
                  <a:lnTo>
                    <a:pt x="8331" y="132641"/>
                  </a:lnTo>
                  <a:lnTo>
                    <a:pt x="24023" y="157097"/>
                  </a:lnTo>
                  <a:lnTo>
                    <a:pt x="50328" y="175755"/>
                  </a:lnTo>
                  <a:lnTo>
                    <a:pt x="91546" y="179101"/>
                  </a:lnTo>
                  <a:lnTo>
                    <a:pt x="151980" y="157622"/>
                  </a:lnTo>
                  <a:lnTo>
                    <a:pt x="214209" y="190525"/>
                  </a:lnTo>
                  <a:lnTo>
                    <a:pt x="263901" y="181049"/>
                  </a:lnTo>
                  <a:lnTo>
                    <a:pt x="296822" y="155831"/>
                  </a:lnTo>
                  <a:lnTo>
                    <a:pt x="308736" y="141506"/>
                  </a:lnTo>
                  <a:lnTo>
                    <a:pt x="317198" y="133229"/>
                  </a:lnTo>
                  <a:lnTo>
                    <a:pt x="319281" y="125156"/>
                  </a:lnTo>
                  <a:lnTo>
                    <a:pt x="314319" y="112504"/>
                  </a:lnTo>
                  <a:lnTo>
                    <a:pt x="301650" y="90490"/>
                  </a:lnTo>
                  <a:lnTo>
                    <a:pt x="276912" y="30170"/>
                  </a:lnTo>
                  <a:lnTo>
                    <a:pt x="236294" y="10071"/>
                  </a:lnTo>
                  <a:lnTo>
                    <a:pt x="198332" y="11627"/>
                  </a:lnTo>
                  <a:lnTo>
                    <a:pt x="181559" y="16271"/>
                  </a:lnTo>
                  <a:lnTo>
                    <a:pt x="168548" y="21060"/>
                  </a:lnTo>
                  <a:lnTo>
                    <a:pt x="161148" y="25387"/>
                  </a:lnTo>
                  <a:lnTo>
                    <a:pt x="156604" y="31709"/>
                  </a:lnTo>
                  <a:lnTo>
                    <a:pt x="152158" y="42484"/>
                  </a:lnTo>
                  <a:lnTo>
                    <a:pt x="115376" y="11022"/>
                  </a:lnTo>
                  <a:lnTo>
                    <a:pt x="91695" y="0"/>
                  </a:lnTo>
                  <a:close/>
                </a:path>
              </a:pathLst>
            </a:custGeom>
            <a:solidFill>
              <a:srgbClr val="FFFFFF"/>
            </a:solidFill>
          </p:spPr>
          <p:txBody>
            <a:bodyPr wrap="square" lIns="0" tIns="0" rIns="0" bIns="0" rtlCol="0"/>
            <a:lstStyle/>
            <a:p>
              <a:endParaRPr lang="en-GB" noProof="0" dirty="0"/>
            </a:p>
          </p:txBody>
        </p:sp>
        <p:sp>
          <p:nvSpPr>
            <p:cNvPr id="24" name="object 4">
              <a:extLst>
                <a:ext uri="{FF2B5EF4-FFF2-40B4-BE49-F238E27FC236}">
                  <a16:creationId xmlns:a16="http://schemas.microsoft.com/office/drawing/2014/main" id="{D150A604-B9BF-4B28-03ED-E9564AA7A864}"/>
                </a:ext>
              </a:extLst>
            </p:cNvPr>
            <p:cNvSpPr/>
            <p:nvPr/>
          </p:nvSpPr>
          <p:spPr>
            <a:xfrm>
              <a:off x="8674835" y="5022533"/>
              <a:ext cx="319405" cy="191135"/>
            </a:xfrm>
            <a:custGeom>
              <a:avLst/>
              <a:gdLst/>
              <a:ahLst/>
              <a:cxnLst/>
              <a:rect l="l" t="t" r="r" b="b"/>
              <a:pathLst>
                <a:path w="319404" h="191135">
                  <a:moveTo>
                    <a:pt x="152158" y="42484"/>
                  </a:moveTo>
                  <a:lnTo>
                    <a:pt x="115376" y="11022"/>
                  </a:lnTo>
                  <a:lnTo>
                    <a:pt x="91695" y="0"/>
                  </a:lnTo>
                  <a:lnTo>
                    <a:pt x="70836" y="8937"/>
                  </a:lnTo>
                  <a:lnTo>
                    <a:pt x="42519" y="37353"/>
                  </a:lnTo>
                  <a:lnTo>
                    <a:pt x="34970" y="52257"/>
                  </a:lnTo>
                  <a:lnTo>
                    <a:pt x="35809" y="62942"/>
                  </a:lnTo>
                  <a:lnTo>
                    <a:pt x="40003" y="69377"/>
                  </a:lnTo>
                  <a:lnTo>
                    <a:pt x="42519" y="71529"/>
                  </a:lnTo>
                  <a:lnTo>
                    <a:pt x="13889" y="88729"/>
                  </a:lnTo>
                  <a:lnTo>
                    <a:pt x="784" y="100828"/>
                  </a:lnTo>
                  <a:lnTo>
                    <a:pt x="0" y="113556"/>
                  </a:lnTo>
                  <a:lnTo>
                    <a:pt x="8331" y="132641"/>
                  </a:lnTo>
                  <a:lnTo>
                    <a:pt x="24023" y="157097"/>
                  </a:lnTo>
                  <a:lnTo>
                    <a:pt x="50328" y="175755"/>
                  </a:lnTo>
                  <a:lnTo>
                    <a:pt x="91546" y="179101"/>
                  </a:lnTo>
                  <a:lnTo>
                    <a:pt x="151980" y="157622"/>
                  </a:lnTo>
                  <a:lnTo>
                    <a:pt x="214209" y="190525"/>
                  </a:lnTo>
                  <a:lnTo>
                    <a:pt x="263901" y="181049"/>
                  </a:lnTo>
                  <a:lnTo>
                    <a:pt x="296822" y="155831"/>
                  </a:lnTo>
                  <a:lnTo>
                    <a:pt x="308736" y="141506"/>
                  </a:lnTo>
                  <a:lnTo>
                    <a:pt x="317198" y="133229"/>
                  </a:lnTo>
                  <a:lnTo>
                    <a:pt x="319281" y="125156"/>
                  </a:lnTo>
                  <a:lnTo>
                    <a:pt x="314319" y="112504"/>
                  </a:lnTo>
                  <a:lnTo>
                    <a:pt x="301650" y="90490"/>
                  </a:lnTo>
                  <a:lnTo>
                    <a:pt x="276912" y="30170"/>
                  </a:lnTo>
                  <a:lnTo>
                    <a:pt x="236294" y="10071"/>
                  </a:lnTo>
                  <a:lnTo>
                    <a:pt x="198332" y="11627"/>
                  </a:lnTo>
                  <a:lnTo>
                    <a:pt x="181559" y="16271"/>
                  </a:lnTo>
                  <a:lnTo>
                    <a:pt x="168548" y="21060"/>
                  </a:lnTo>
                  <a:lnTo>
                    <a:pt x="161148" y="25387"/>
                  </a:lnTo>
                  <a:lnTo>
                    <a:pt x="156604" y="31709"/>
                  </a:lnTo>
                  <a:lnTo>
                    <a:pt x="152158" y="42484"/>
                  </a:lnTo>
                  <a:close/>
                </a:path>
              </a:pathLst>
            </a:custGeom>
            <a:ln w="10629">
              <a:solidFill>
                <a:srgbClr val="000075"/>
              </a:solidFill>
            </a:ln>
          </p:spPr>
          <p:txBody>
            <a:bodyPr wrap="square" lIns="0" tIns="0" rIns="0" bIns="0" rtlCol="0"/>
            <a:lstStyle/>
            <a:p>
              <a:endParaRPr lang="en-GB" noProof="0" dirty="0"/>
            </a:p>
          </p:txBody>
        </p:sp>
        <p:sp>
          <p:nvSpPr>
            <p:cNvPr id="27" name="object 5">
              <a:extLst>
                <a:ext uri="{FF2B5EF4-FFF2-40B4-BE49-F238E27FC236}">
                  <a16:creationId xmlns:a16="http://schemas.microsoft.com/office/drawing/2014/main" id="{E9394DE4-605F-1224-2A15-03060F89DEB9}"/>
                </a:ext>
              </a:extLst>
            </p:cNvPr>
            <p:cNvSpPr/>
            <p:nvPr/>
          </p:nvSpPr>
          <p:spPr>
            <a:xfrm>
              <a:off x="8779878" y="5141892"/>
              <a:ext cx="47625" cy="38100"/>
            </a:xfrm>
            <a:custGeom>
              <a:avLst/>
              <a:gdLst/>
              <a:ahLst/>
              <a:cxnLst/>
              <a:rect l="l" t="t" r="r" b="b"/>
              <a:pathLst>
                <a:path w="47625" h="38100">
                  <a:moveTo>
                    <a:pt x="0" y="0"/>
                  </a:moveTo>
                  <a:lnTo>
                    <a:pt x="47117" y="38087"/>
                  </a:lnTo>
                  <a:lnTo>
                    <a:pt x="31876" y="13106"/>
                  </a:lnTo>
                  <a:lnTo>
                    <a:pt x="14471" y="7275"/>
                  </a:lnTo>
                  <a:lnTo>
                    <a:pt x="5780" y="2705"/>
                  </a:lnTo>
                  <a:lnTo>
                    <a:pt x="2167" y="58"/>
                  </a:lnTo>
                  <a:lnTo>
                    <a:pt x="0" y="0"/>
                  </a:lnTo>
                  <a:close/>
                </a:path>
              </a:pathLst>
            </a:custGeom>
            <a:solidFill>
              <a:srgbClr val="FFFFFF"/>
            </a:solidFill>
          </p:spPr>
          <p:txBody>
            <a:bodyPr wrap="square" lIns="0" tIns="0" rIns="0" bIns="0" rtlCol="0"/>
            <a:lstStyle/>
            <a:p>
              <a:endParaRPr lang="en-GB" noProof="0" dirty="0"/>
            </a:p>
          </p:txBody>
        </p:sp>
        <p:sp>
          <p:nvSpPr>
            <p:cNvPr id="43" name="object 6">
              <a:extLst>
                <a:ext uri="{FF2B5EF4-FFF2-40B4-BE49-F238E27FC236}">
                  <a16:creationId xmlns:a16="http://schemas.microsoft.com/office/drawing/2014/main" id="{ED1425BF-B306-E82C-6083-C6A7B4D3DAB5}"/>
                </a:ext>
              </a:extLst>
            </p:cNvPr>
            <p:cNvSpPr/>
            <p:nvPr/>
          </p:nvSpPr>
          <p:spPr>
            <a:xfrm>
              <a:off x="8779878" y="5141892"/>
              <a:ext cx="47625" cy="38100"/>
            </a:xfrm>
            <a:custGeom>
              <a:avLst/>
              <a:gdLst/>
              <a:ahLst/>
              <a:cxnLst/>
              <a:rect l="l" t="t" r="r" b="b"/>
              <a:pathLst>
                <a:path w="47625" h="38100">
                  <a:moveTo>
                    <a:pt x="0" y="0"/>
                  </a:moveTo>
                  <a:lnTo>
                    <a:pt x="2167" y="58"/>
                  </a:lnTo>
                  <a:lnTo>
                    <a:pt x="5780" y="2705"/>
                  </a:lnTo>
                  <a:lnTo>
                    <a:pt x="14471" y="7275"/>
                  </a:lnTo>
                  <a:lnTo>
                    <a:pt x="31876" y="13106"/>
                  </a:lnTo>
                  <a:lnTo>
                    <a:pt x="47117" y="38087"/>
                  </a:lnTo>
                </a:path>
              </a:pathLst>
            </a:custGeom>
            <a:ln w="10629">
              <a:solidFill>
                <a:srgbClr val="000075"/>
              </a:solidFill>
            </a:ln>
          </p:spPr>
          <p:txBody>
            <a:bodyPr wrap="square" lIns="0" tIns="0" rIns="0" bIns="0" rtlCol="0"/>
            <a:lstStyle/>
            <a:p>
              <a:endParaRPr lang="en-GB" noProof="0" dirty="0"/>
            </a:p>
          </p:txBody>
        </p:sp>
        <p:sp>
          <p:nvSpPr>
            <p:cNvPr id="44" name="object 7">
              <a:extLst>
                <a:ext uri="{FF2B5EF4-FFF2-40B4-BE49-F238E27FC236}">
                  <a16:creationId xmlns:a16="http://schemas.microsoft.com/office/drawing/2014/main" id="{4DA2A0E5-D3C8-9220-904D-26185E8F4557}"/>
                </a:ext>
              </a:extLst>
            </p:cNvPr>
            <p:cNvSpPr/>
            <p:nvPr/>
          </p:nvSpPr>
          <p:spPr>
            <a:xfrm>
              <a:off x="9011339" y="4572593"/>
              <a:ext cx="1037590" cy="652780"/>
            </a:xfrm>
            <a:custGeom>
              <a:avLst/>
              <a:gdLst/>
              <a:ahLst/>
              <a:cxnLst/>
              <a:rect l="l" t="t" r="r" b="b"/>
              <a:pathLst>
                <a:path w="1037590" h="652779">
                  <a:moveTo>
                    <a:pt x="657668" y="0"/>
                  </a:moveTo>
                  <a:lnTo>
                    <a:pt x="594845" y="9037"/>
                  </a:lnTo>
                  <a:lnTo>
                    <a:pt x="552349" y="18864"/>
                  </a:lnTo>
                  <a:lnTo>
                    <a:pt x="504680" y="49614"/>
                  </a:lnTo>
                  <a:lnTo>
                    <a:pt x="498846" y="56154"/>
                  </a:lnTo>
                  <a:lnTo>
                    <a:pt x="441012" y="32142"/>
                  </a:lnTo>
                  <a:lnTo>
                    <a:pt x="402840" y="27459"/>
                  </a:lnTo>
                  <a:lnTo>
                    <a:pt x="367326" y="45092"/>
                  </a:lnTo>
                  <a:lnTo>
                    <a:pt x="317465" y="88031"/>
                  </a:lnTo>
                  <a:lnTo>
                    <a:pt x="274084" y="143614"/>
                  </a:lnTo>
                  <a:lnTo>
                    <a:pt x="260161" y="192321"/>
                  </a:lnTo>
                  <a:lnTo>
                    <a:pt x="261913" y="226877"/>
                  </a:lnTo>
                  <a:lnTo>
                    <a:pt x="265560" y="240012"/>
                  </a:lnTo>
                  <a:lnTo>
                    <a:pt x="246948" y="245881"/>
                  </a:lnTo>
                  <a:lnTo>
                    <a:pt x="236205" y="251768"/>
                  </a:lnTo>
                  <a:lnTo>
                    <a:pt x="229246" y="261210"/>
                  </a:lnTo>
                  <a:lnTo>
                    <a:pt x="221986" y="277744"/>
                  </a:lnTo>
                  <a:lnTo>
                    <a:pt x="173075" y="258917"/>
                  </a:lnTo>
                  <a:lnTo>
                    <a:pt x="127471" y="265677"/>
                  </a:lnTo>
                  <a:lnTo>
                    <a:pt x="93790" y="281703"/>
                  </a:lnTo>
                  <a:lnTo>
                    <a:pt x="80648" y="290673"/>
                  </a:lnTo>
                  <a:lnTo>
                    <a:pt x="45676" y="312539"/>
                  </a:lnTo>
                  <a:lnTo>
                    <a:pt x="30716" y="333445"/>
                  </a:lnTo>
                  <a:lnTo>
                    <a:pt x="32793" y="365644"/>
                  </a:lnTo>
                  <a:lnTo>
                    <a:pt x="48936" y="421394"/>
                  </a:lnTo>
                  <a:lnTo>
                    <a:pt x="10767" y="459703"/>
                  </a:lnTo>
                  <a:lnTo>
                    <a:pt x="0" y="484743"/>
                  </a:lnTo>
                  <a:lnTo>
                    <a:pt x="18393" y="507556"/>
                  </a:lnTo>
                  <a:lnTo>
                    <a:pt x="67706" y="539186"/>
                  </a:lnTo>
                  <a:lnTo>
                    <a:pt x="124897" y="561528"/>
                  </a:lnTo>
                  <a:lnTo>
                    <a:pt x="165747" y="559046"/>
                  </a:lnTo>
                  <a:lnTo>
                    <a:pt x="190257" y="546633"/>
                  </a:lnTo>
                  <a:lnTo>
                    <a:pt x="198427" y="539186"/>
                  </a:lnTo>
                  <a:lnTo>
                    <a:pt x="236568" y="599778"/>
                  </a:lnTo>
                  <a:lnTo>
                    <a:pt x="273711" y="622060"/>
                  </a:lnTo>
                  <a:lnTo>
                    <a:pt x="331846" y="607909"/>
                  </a:lnTo>
                  <a:lnTo>
                    <a:pt x="432958" y="559201"/>
                  </a:lnTo>
                  <a:lnTo>
                    <a:pt x="504119" y="588104"/>
                  </a:lnTo>
                  <a:lnTo>
                    <a:pt x="566380" y="581568"/>
                  </a:lnTo>
                  <a:lnTo>
                    <a:pt x="610507" y="561546"/>
                  </a:lnTo>
                  <a:lnTo>
                    <a:pt x="627268" y="549994"/>
                  </a:lnTo>
                  <a:lnTo>
                    <a:pt x="696774" y="625867"/>
                  </a:lnTo>
                  <a:lnTo>
                    <a:pt x="750257" y="652154"/>
                  </a:lnTo>
                  <a:lnTo>
                    <a:pt x="815001" y="629752"/>
                  </a:lnTo>
                  <a:lnTo>
                    <a:pt x="918289" y="559557"/>
                  </a:lnTo>
                  <a:lnTo>
                    <a:pt x="998597" y="539789"/>
                  </a:lnTo>
                  <a:lnTo>
                    <a:pt x="1031760" y="486975"/>
                  </a:lnTo>
                  <a:lnTo>
                    <a:pt x="1037325" y="432368"/>
                  </a:lnTo>
                  <a:lnTo>
                    <a:pt x="1034837" y="407220"/>
                  </a:lnTo>
                  <a:lnTo>
                    <a:pt x="1032643" y="361675"/>
                  </a:lnTo>
                  <a:lnTo>
                    <a:pt x="1023240" y="334464"/>
                  </a:lnTo>
                  <a:lnTo>
                    <a:pt x="998823" y="314761"/>
                  </a:lnTo>
                  <a:lnTo>
                    <a:pt x="951588" y="291739"/>
                  </a:lnTo>
                  <a:lnTo>
                    <a:pt x="924216" y="179375"/>
                  </a:lnTo>
                  <a:lnTo>
                    <a:pt x="863996" y="125082"/>
                  </a:lnTo>
                  <a:lnTo>
                    <a:pt x="803777" y="107886"/>
                  </a:lnTo>
                  <a:lnTo>
                    <a:pt x="776404" y="106815"/>
                  </a:lnTo>
                  <a:lnTo>
                    <a:pt x="731427" y="39722"/>
                  </a:lnTo>
                  <a:lnTo>
                    <a:pt x="697522" y="7172"/>
                  </a:lnTo>
                  <a:lnTo>
                    <a:pt x="657668" y="0"/>
                  </a:lnTo>
                  <a:close/>
                </a:path>
              </a:pathLst>
            </a:custGeom>
            <a:solidFill>
              <a:srgbClr val="FFFFFF"/>
            </a:solidFill>
          </p:spPr>
          <p:txBody>
            <a:bodyPr wrap="square" lIns="0" tIns="0" rIns="0" bIns="0" rtlCol="0"/>
            <a:lstStyle/>
            <a:p>
              <a:endParaRPr lang="en-GB" noProof="0" dirty="0"/>
            </a:p>
          </p:txBody>
        </p:sp>
        <p:sp>
          <p:nvSpPr>
            <p:cNvPr id="49" name="object 8">
              <a:extLst>
                <a:ext uri="{FF2B5EF4-FFF2-40B4-BE49-F238E27FC236}">
                  <a16:creationId xmlns:a16="http://schemas.microsoft.com/office/drawing/2014/main" id="{02812358-AD68-CB85-7981-B009522AC361}"/>
                </a:ext>
              </a:extLst>
            </p:cNvPr>
            <p:cNvSpPr/>
            <p:nvPr/>
          </p:nvSpPr>
          <p:spPr>
            <a:xfrm>
              <a:off x="9011339" y="4572593"/>
              <a:ext cx="1037590" cy="652780"/>
            </a:xfrm>
            <a:custGeom>
              <a:avLst/>
              <a:gdLst/>
              <a:ahLst/>
              <a:cxnLst/>
              <a:rect l="l" t="t" r="r" b="b"/>
              <a:pathLst>
                <a:path w="1037590" h="652779">
                  <a:moveTo>
                    <a:pt x="48936" y="421394"/>
                  </a:moveTo>
                  <a:lnTo>
                    <a:pt x="10767" y="459703"/>
                  </a:lnTo>
                  <a:lnTo>
                    <a:pt x="0" y="484743"/>
                  </a:lnTo>
                  <a:lnTo>
                    <a:pt x="18393" y="507556"/>
                  </a:lnTo>
                  <a:lnTo>
                    <a:pt x="67706" y="539186"/>
                  </a:lnTo>
                  <a:lnTo>
                    <a:pt x="124897" y="561528"/>
                  </a:lnTo>
                  <a:lnTo>
                    <a:pt x="165747" y="559046"/>
                  </a:lnTo>
                  <a:lnTo>
                    <a:pt x="190257" y="546633"/>
                  </a:lnTo>
                  <a:lnTo>
                    <a:pt x="198427" y="539186"/>
                  </a:lnTo>
                  <a:lnTo>
                    <a:pt x="236568" y="599778"/>
                  </a:lnTo>
                  <a:lnTo>
                    <a:pt x="273711" y="622060"/>
                  </a:lnTo>
                  <a:lnTo>
                    <a:pt x="331846" y="607909"/>
                  </a:lnTo>
                  <a:lnTo>
                    <a:pt x="432958" y="559201"/>
                  </a:lnTo>
                  <a:lnTo>
                    <a:pt x="504119" y="588104"/>
                  </a:lnTo>
                  <a:lnTo>
                    <a:pt x="566380" y="581568"/>
                  </a:lnTo>
                  <a:lnTo>
                    <a:pt x="610507" y="561546"/>
                  </a:lnTo>
                  <a:lnTo>
                    <a:pt x="627268" y="549994"/>
                  </a:lnTo>
                  <a:lnTo>
                    <a:pt x="696774" y="625867"/>
                  </a:lnTo>
                  <a:lnTo>
                    <a:pt x="750257" y="652154"/>
                  </a:lnTo>
                  <a:lnTo>
                    <a:pt x="815001" y="629752"/>
                  </a:lnTo>
                  <a:lnTo>
                    <a:pt x="918289" y="559557"/>
                  </a:lnTo>
                  <a:lnTo>
                    <a:pt x="998597" y="539789"/>
                  </a:lnTo>
                  <a:lnTo>
                    <a:pt x="1031760" y="486975"/>
                  </a:lnTo>
                  <a:lnTo>
                    <a:pt x="1037325" y="432368"/>
                  </a:lnTo>
                  <a:lnTo>
                    <a:pt x="1034837" y="407220"/>
                  </a:lnTo>
                  <a:lnTo>
                    <a:pt x="1032643" y="361675"/>
                  </a:lnTo>
                  <a:lnTo>
                    <a:pt x="1023240" y="334464"/>
                  </a:lnTo>
                  <a:lnTo>
                    <a:pt x="998823" y="314761"/>
                  </a:lnTo>
                  <a:lnTo>
                    <a:pt x="951588" y="291739"/>
                  </a:lnTo>
                  <a:lnTo>
                    <a:pt x="924216" y="179375"/>
                  </a:lnTo>
                  <a:lnTo>
                    <a:pt x="863996" y="125082"/>
                  </a:lnTo>
                  <a:lnTo>
                    <a:pt x="803777" y="107886"/>
                  </a:lnTo>
                  <a:lnTo>
                    <a:pt x="776404" y="106815"/>
                  </a:lnTo>
                  <a:lnTo>
                    <a:pt x="731427" y="39722"/>
                  </a:lnTo>
                  <a:lnTo>
                    <a:pt x="697522" y="7172"/>
                  </a:lnTo>
                  <a:lnTo>
                    <a:pt x="657668" y="0"/>
                  </a:lnTo>
                  <a:lnTo>
                    <a:pt x="594845" y="9037"/>
                  </a:lnTo>
                  <a:lnTo>
                    <a:pt x="552349" y="18864"/>
                  </a:lnTo>
                  <a:lnTo>
                    <a:pt x="522404" y="34787"/>
                  </a:lnTo>
                  <a:lnTo>
                    <a:pt x="504680" y="49614"/>
                  </a:lnTo>
                  <a:lnTo>
                    <a:pt x="498846" y="56154"/>
                  </a:lnTo>
                  <a:lnTo>
                    <a:pt x="441012" y="32142"/>
                  </a:lnTo>
                  <a:lnTo>
                    <a:pt x="402840" y="27459"/>
                  </a:lnTo>
                  <a:lnTo>
                    <a:pt x="367326" y="45092"/>
                  </a:lnTo>
                  <a:lnTo>
                    <a:pt x="317465" y="88031"/>
                  </a:lnTo>
                  <a:lnTo>
                    <a:pt x="274084" y="143614"/>
                  </a:lnTo>
                  <a:lnTo>
                    <a:pt x="260161" y="192321"/>
                  </a:lnTo>
                  <a:lnTo>
                    <a:pt x="261913" y="226877"/>
                  </a:lnTo>
                  <a:lnTo>
                    <a:pt x="265560" y="240012"/>
                  </a:lnTo>
                  <a:lnTo>
                    <a:pt x="246948" y="245881"/>
                  </a:lnTo>
                  <a:lnTo>
                    <a:pt x="236205" y="251768"/>
                  </a:lnTo>
                  <a:lnTo>
                    <a:pt x="229246" y="261210"/>
                  </a:lnTo>
                  <a:lnTo>
                    <a:pt x="221986" y="277744"/>
                  </a:lnTo>
                  <a:lnTo>
                    <a:pt x="173075" y="258917"/>
                  </a:lnTo>
                  <a:lnTo>
                    <a:pt x="127471" y="265677"/>
                  </a:lnTo>
                  <a:lnTo>
                    <a:pt x="93790" y="281703"/>
                  </a:lnTo>
                  <a:lnTo>
                    <a:pt x="80648" y="290673"/>
                  </a:lnTo>
                  <a:lnTo>
                    <a:pt x="45676" y="312539"/>
                  </a:lnTo>
                  <a:lnTo>
                    <a:pt x="30716" y="333445"/>
                  </a:lnTo>
                  <a:lnTo>
                    <a:pt x="32793" y="365644"/>
                  </a:lnTo>
                  <a:lnTo>
                    <a:pt x="48936" y="421394"/>
                  </a:lnTo>
                  <a:close/>
                </a:path>
              </a:pathLst>
            </a:custGeom>
            <a:ln w="10629">
              <a:solidFill>
                <a:srgbClr val="000075"/>
              </a:solidFill>
            </a:ln>
          </p:spPr>
          <p:txBody>
            <a:bodyPr wrap="square" lIns="0" tIns="0" rIns="0" bIns="0" rtlCol="0"/>
            <a:lstStyle/>
            <a:p>
              <a:endParaRPr lang="en-GB" noProof="0" dirty="0"/>
            </a:p>
          </p:txBody>
        </p:sp>
        <p:pic>
          <p:nvPicPr>
            <p:cNvPr id="50" name="object 9">
              <a:extLst>
                <a:ext uri="{FF2B5EF4-FFF2-40B4-BE49-F238E27FC236}">
                  <a16:creationId xmlns:a16="http://schemas.microsoft.com/office/drawing/2014/main" id="{1FE8F7C7-ED69-090F-B928-2B30D613B9C5}"/>
                </a:ext>
              </a:extLst>
            </p:cNvPr>
            <p:cNvPicPr/>
            <p:nvPr/>
          </p:nvPicPr>
          <p:blipFill>
            <a:blip r:embed="rId2" cstate="print"/>
            <a:stretch>
              <a:fillRect/>
            </a:stretch>
          </p:blipFill>
          <p:spPr>
            <a:xfrm>
              <a:off x="9223410" y="4803574"/>
              <a:ext cx="123812" cy="84137"/>
            </a:xfrm>
            <a:prstGeom prst="rect">
              <a:avLst/>
            </a:prstGeom>
          </p:spPr>
        </p:pic>
        <p:pic>
          <p:nvPicPr>
            <p:cNvPr id="51" name="object 10">
              <a:extLst>
                <a:ext uri="{FF2B5EF4-FFF2-40B4-BE49-F238E27FC236}">
                  <a16:creationId xmlns:a16="http://schemas.microsoft.com/office/drawing/2014/main" id="{A7A430F4-F483-7552-342B-8880CFDD6D7F}"/>
                </a:ext>
              </a:extLst>
            </p:cNvPr>
            <p:cNvPicPr/>
            <p:nvPr/>
          </p:nvPicPr>
          <p:blipFill>
            <a:blip r:embed="rId3" cstate="print"/>
            <a:stretch>
              <a:fillRect/>
            </a:stretch>
          </p:blipFill>
          <p:spPr>
            <a:xfrm>
              <a:off x="9462712" y="4780436"/>
              <a:ext cx="292444" cy="83366"/>
            </a:xfrm>
            <a:prstGeom prst="rect">
              <a:avLst/>
            </a:prstGeom>
          </p:spPr>
        </p:pic>
        <p:pic>
          <p:nvPicPr>
            <p:cNvPr id="52" name="object 11">
              <a:extLst>
                <a:ext uri="{FF2B5EF4-FFF2-40B4-BE49-F238E27FC236}">
                  <a16:creationId xmlns:a16="http://schemas.microsoft.com/office/drawing/2014/main" id="{0AD5A061-B339-450A-CD0D-F4C4915F5E1D}"/>
                </a:ext>
              </a:extLst>
            </p:cNvPr>
            <p:cNvPicPr/>
            <p:nvPr/>
          </p:nvPicPr>
          <p:blipFill>
            <a:blip r:embed="rId4" cstate="print"/>
            <a:stretch>
              <a:fillRect/>
            </a:stretch>
          </p:blipFill>
          <p:spPr>
            <a:xfrm>
              <a:off x="9633282" y="4985131"/>
              <a:ext cx="159778" cy="142773"/>
            </a:xfrm>
            <a:prstGeom prst="rect">
              <a:avLst/>
            </a:prstGeom>
          </p:spPr>
        </p:pic>
      </p:grpSp>
      <p:pic>
        <p:nvPicPr>
          <p:cNvPr id="53" name="object 12">
            <a:extLst>
              <a:ext uri="{FF2B5EF4-FFF2-40B4-BE49-F238E27FC236}">
                <a16:creationId xmlns:a16="http://schemas.microsoft.com/office/drawing/2014/main" id="{57B5AFD2-9300-B4C8-6CA6-626CA328308A}"/>
              </a:ext>
            </a:extLst>
          </p:cNvPr>
          <p:cNvPicPr/>
          <p:nvPr/>
        </p:nvPicPr>
        <p:blipFill>
          <a:blip r:embed="rId5" cstate="print"/>
          <a:stretch>
            <a:fillRect/>
          </a:stretch>
        </p:blipFill>
        <p:spPr>
          <a:xfrm>
            <a:off x="8742225" y="5583746"/>
            <a:ext cx="599541" cy="1512569"/>
          </a:xfrm>
          <a:prstGeom prst="rect">
            <a:avLst/>
          </a:prstGeom>
        </p:spPr>
      </p:pic>
      <p:pic>
        <p:nvPicPr>
          <p:cNvPr id="54" name="object 62">
            <a:extLst>
              <a:ext uri="{FF2B5EF4-FFF2-40B4-BE49-F238E27FC236}">
                <a16:creationId xmlns:a16="http://schemas.microsoft.com/office/drawing/2014/main" id="{C378733A-4CC8-BA27-3CF7-4B64AFE17435}"/>
              </a:ext>
            </a:extLst>
          </p:cNvPr>
          <p:cNvPicPr/>
          <p:nvPr/>
        </p:nvPicPr>
        <p:blipFill>
          <a:blip r:embed="rId6" cstate="print"/>
          <a:stretch>
            <a:fillRect/>
          </a:stretch>
        </p:blipFill>
        <p:spPr>
          <a:xfrm>
            <a:off x="9856204" y="6850805"/>
            <a:ext cx="378600" cy="252004"/>
          </a:xfrm>
          <a:prstGeom prst="rect">
            <a:avLst/>
          </a:prstGeom>
        </p:spPr>
      </p:pic>
      <p:grpSp>
        <p:nvGrpSpPr>
          <p:cNvPr id="28" name="Group 27">
            <a:extLst>
              <a:ext uri="{FF2B5EF4-FFF2-40B4-BE49-F238E27FC236}">
                <a16:creationId xmlns:a16="http://schemas.microsoft.com/office/drawing/2014/main" id="{A1F80D5A-477C-1447-42C9-CBE8B0430D45}"/>
              </a:ext>
            </a:extLst>
          </p:cNvPr>
          <p:cNvGrpSpPr/>
          <p:nvPr/>
        </p:nvGrpSpPr>
        <p:grpSpPr>
          <a:xfrm>
            <a:off x="5057530" y="5104071"/>
            <a:ext cx="3170257" cy="681453"/>
            <a:chOff x="4178899" y="5702775"/>
            <a:chExt cx="3170257" cy="681453"/>
          </a:xfrm>
        </p:grpSpPr>
        <p:sp>
          <p:nvSpPr>
            <p:cNvPr id="120" name="object 53">
              <a:extLst>
                <a:ext uri="{FF2B5EF4-FFF2-40B4-BE49-F238E27FC236}">
                  <a16:creationId xmlns:a16="http://schemas.microsoft.com/office/drawing/2014/main" id="{AB838B9C-97B6-0098-8EB1-526A00E451E6}"/>
                </a:ext>
              </a:extLst>
            </p:cNvPr>
            <p:cNvSpPr/>
            <p:nvPr/>
          </p:nvSpPr>
          <p:spPr>
            <a:xfrm>
              <a:off x="4191301" y="6173764"/>
              <a:ext cx="3157855" cy="0"/>
            </a:xfrm>
            <a:custGeom>
              <a:avLst/>
              <a:gdLst/>
              <a:ahLst/>
              <a:cxnLst/>
              <a:rect l="l" t="t" r="r" b="b"/>
              <a:pathLst>
                <a:path w="3157854">
                  <a:moveTo>
                    <a:pt x="0" y="0"/>
                  </a:moveTo>
                  <a:lnTo>
                    <a:pt x="3157601" y="0"/>
                  </a:lnTo>
                </a:path>
              </a:pathLst>
            </a:custGeom>
            <a:ln w="25400">
              <a:solidFill>
                <a:srgbClr val="FFFFFF"/>
              </a:solidFill>
            </a:ln>
          </p:spPr>
          <p:txBody>
            <a:bodyPr wrap="square" lIns="0" tIns="0" rIns="0" bIns="0" rtlCol="0"/>
            <a:lstStyle/>
            <a:p>
              <a:endParaRPr lang="en-GB" noProof="0" dirty="0"/>
            </a:p>
          </p:txBody>
        </p:sp>
        <p:sp>
          <p:nvSpPr>
            <p:cNvPr id="122" name="object 57">
              <a:extLst>
                <a:ext uri="{FF2B5EF4-FFF2-40B4-BE49-F238E27FC236}">
                  <a16:creationId xmlns:a16="http://schemas.microsoft.com/office/drawing/2014/main" id="{ACC35F68-2F4D-3C3D-6B07-664F80404557}"/>
                </a:ext>
              </a:extLst>
            </p:cNvPr>
            <p:cNvSpPr txBox="1"/>
            <p:nvPr/>
          </p:nvSpPr>
          <p:spPr>
            <a:xfrm>
              <a:off x="4192961" y="6203601"/>
              <a:ext cx="2727960" cy="180627"/>
            </a:xfrm>
            <a:prstGeom prst="rect">
              <a:avLst/>
            </a:prstGeom>
          </p:spPr>
          <p:txBody>
            <a:bodyPr vert="horz" wrap="square" lIns="0" tIns="7620" rIns="0" bIns="0" rtlCol="0">
              <a:spAutoFit/>
            </a:bodyPr>
            <a:lstStyle/>
            <a:p>
              <a:pPr marL="12700" marR="5080">
                <a:lnSpc>
                  <a:spcPct val="105200"/>
                </a:lnSpc>
                <a:spcBef>
                  <a:spcPts val="60"/>
                </a:spcBef>
              </a:pPr>
              <a:r>
                <a:rPr lang="en-GB" sz="1150" noProof="0" dirty="0">
                  <a:solidFill>
                    <a:srgbClr val="001074"/>
                  </a:solidFill>
                  <a:latin typeface="NeueHaasGroteskDisp Pro Lt" panose="020B0404020202020204" pitchFamily="34" charset="0"/>
                  <a:cs typeface="Neue Haas Grotesk Display Pro"/>
                </a:rPr>
                <a:t>London Borough of Tower Hamlets</a:t>
              </a:r>
            </a:p>
          </p:txBody>
        </p:sp>
        <p:sp>
          <p:nvSpPr>
            <p:cNvPr id="124" name="object 60">
              <a:extLst>
                <a:ext uri="{FF2B5EF4-FFF2-40B4-BE49-F238E27FC236}">
                  <a16:creationId xmlns:a16="http://schemas.microsoft.com/office/drawing/2014/main" id="{46A546A6-C23A-BBB3-B808-B26B77EF0FFA}"/>
                </a:ext>
              </a:extLst>
            </p:cNvPr>
            <p:cNvSpPr txBox="1"/>
            <p:nvPr/>
          </p:nvSpPr>
          <p:spPr>
            <a:xfrm>
              <a:off x="4178899" y="5702775"/>
              <a:ext cx="3103457" cy="428322"/>
            </a:xfrm>
            <a:prstGeom prst="rect">
              <a:avLst/>
            </a:prstGeom>
          </p:spPr>
          <p:txBody>
            <a:bodyPr vert="horz" wrap="square" lIns="0" tIns="12700" rIns="0" bIns="0" rtlCol="0">
              <a:spAutoFit/>
            </a:bodyPr>
            <a:lstStyle/>
            <a:p>
              <a:pPr marL="12700">
                <a:lnSpc>
                  <a:spcPct val="100000"/>
                </a:lnSpc>
                <a:spcBef>
                  <a:spcPts val="100"/>
                </a:spcBef>
              </a:pPr>
              <a:r>
                <a:rPr lang="en-GB" sz="2700" spc="-10" noProof="0" dirty="0">
                  <a:solidFill>
                    <a:srgbClr val="000075"/>
                  </a:solidFill>
                  <a:latin typeface="NHaasGroteskDSPro-65Md"/>
                  <a:cs typeface="NHaasGroteskDSPro-65Md"/>
                </a:rPr>
                <a:t>LOCAL AUTHORITY</a:t>
              </a:r>
              <a:endParaRPr lang="en-GB" sz="2700" noProof="0" dirty="0">
                <a:latin typeface="NHaasGroteskDSPro-65Md"/>
                <a:cs typeface="NHaasGroteskDSPro-65Md"/>
              </a:endParaRPr>
            </a:p>
          </p:txBody>
        </p:sp>
      </p:grpSp>
      <p:grpSp>
        <p:nvGrpSpPr>
          <p:cNvPr id="26" name="Group 25">
            <a:extLst>
              <a:ext uri="{FF2B5EF4-FFF2-40B4-BE49-F238E27FC236}">
                <a16:creationId xmlns:a16="http://schemas.microsoft.com/office/drawing/2014/main" id="{89A6D208-1A45-6421-C0C4-0274F2EF0823}"/>
              </a:ext>
            </a:extLst>
          </p:cNvPr>
          <p:cNvGrpSpPr/>
          <p:nvPr/>
        </p:nvGrpSpPr>
        <p:grpSpPr>
          <a:xfrm>
            <a:off x="5057530" y="6340030"/>
            <a:ext cx="1806508" cy="726125"/>
            <a:chOff x="444634" y="5696174"/>
            <a:chExt cx="3170421" cy="726125"/>
          </a:xfrm>
        </p:grpSpPr>
        <p:sp>
          <p:nvSpPr>
            <p:cNvPr id="121" name="object 54">
              <a:extLst>
                <a:ext uri="{FF2B5EF4-FFF2-40B4-BE49-F238E27FC236}">
                  <a16:creationId xmlns:a16="http://schemas.microsoft.com/office/drawing/2014/main" id="{25F318FB-851A-B31B-5CE1-5396FD0BA0F1}"/>
                </a:ext>
              </a:extLst>
            </p:cNvPr>
            <p:cNvSpPr/>
            <p:nvPr/>
          </p:nvSpPr>
          <p:spPr>
            <a:xfrm>
              <a:off x="457200" y="6173764"/>
              <a:ext cx="3157855" cy="0"/>
            </a:xfrm>
            <a:custGeom>
              <a:avLst/>
              <a:gdLst/>
              <a:ahLst/>
              <a:cxnLst/>
              <a:rect l="l" t="t" r="r" b="b"/>
              <a:pathLst>
                <a:path w="3157854">
                  <a:moveTo>
                    <a:pt x="0" y="0"/>
                  </a:moveTo>
                  <a:lnTo>
                    <a:pt x="3157601" y="0"/>
                  </a:lnTo>
                </a:path>
              </a:pathLst>
            </a:custGeom>
            <a:ln w="25400">
              <a:solidFill>
                <a:srgbClr val="FFFFFF"/>
              </a:solidFill>
            </a:ln>
          </p:spPr>
          <p:txBody>
            <a:bodyPr wrap="square" lIns="0" tIns="0" rIns="0" bIns="0" rtlCol="0"/>
            <a:lstStyle/>
            <a:p>
              <a:endParaRPr lang="en-GB" noProof="0" dirty="0"/>
            </a:p>
          </p:txBody>
        </p:sp>
        <p:sp>
          <p:nvSpPr>
            <p:cNvPr id="123" name="object 58">
              <a:extLst>
                <a:ext uri="{FF2B5EF4-FFF2-40B4-BE49-F238E27FC236}">
                  <a16:creationId xmlns:a16="http://schemas.microsoft.com/office/drawing/2014/main" id="{ECF77BCB-6972-EF6E-750C-EE6CD95CB188}"/>
                </a:ext>
              </a:extLst>
            </p:cNvPr>
            <p:cNvSpPr txBox="1"/>
            <p:nvPr/>
          </p:nvSpPr>
          <p:spPr>
            <a:xfrm>
              <a:off x="444634" y="6229297"/>
              <a:ext cx="3157855" cy="193002"/>
            </a:xfrm>
            <a:prstGeom prst="rect">
              <a:avLst/>
            </a:prstGeom>
          </p:spPr>
          <p:txBody>
            <a:bodyPr vert="horz" wrap="square" lIns="0" tIns="15875" rIns="0" bIns="0" rtlCol="0">
              <a:spAutoFit/>
            </a:bodyPr>
            <a:lstStyle/>
            <a:p>
              <a:pPr marL="12700">
                <a:lnSpc>
                  <a:spcPct val="100000"/>
                </a:lnSpc>
                <a:spcBef>
                  <a:spcPts val="125"/>
                </a:spcBef>
              </a:pPr>
              <a:r>
                <a:rPr lang="en-GB" sz="1150" noProof="0" dirty="0">
                  <a:solidFill>
                    <a:srgbClr val="001074"/>
                  </a:solidFill>
                  <a:latin typeface="NeueHaasGroteskDisp Pro Lt" panose="020B0404020202020204" pitchFamily="34" charset="0"/>
                  <a:cs typeface="Neue Haas Grotesk Display Pro"/>
                </a:rPr>
                <a:t>N/A</a:t>
              </a:r>
            </a:p>
          </p:txBody>
        </p:sp>
        <p:sp>
          <p:nvSpPr>
            <p:cNvPr id="125" name="object 61">
              <a:extLst>
                <a:ext uri="{FF2B5EF4-FFF2-40B4-BE49-F238E27FC236}">
                  <a16:creationId xmlns:a16="http://schemas.microsoft.com/office/drawing/2014/main" id="{FDD2D14F-DB39-8614-336C-3848FF1A7745}"/>
                </a:ext>
              </a:extLst>
            </p:cNvPr>
            <p:cNvSpPr txBox="1"/>
            <p:nvPr/>
          </p:nvSpPr>
          <p:spPr>
            <a:xfrm>
              <a:off x="447133" y="5696174"/>
              <a:ext cx="3167922" cy="436880"/>
            </a:xfrm>
            <a:prstGeom prst="rect">
              <a:avLst/>
            </a:prstGeom>
          </p:spPr>
          <p:txBody>
            <a:bodyPr vert="horz" wrap="square" lIns="0" tIns="12700" rIns="0" bIns="0" rtlCol="0">
              <a:spAutoFit/>
            </a:bodyPr>
            <a:lstStyle/>
            <a:p>
              <a:pPr marL="12700">
                <a:lnSpc>
                  <a:spcPct val="100000"/>
                </a:lnSpc>
                <a:spcBef>
                  <a:spcPts val="100"/>
                </a:spcBef>
              </a:pPr>
              <a:r>
                <a:rPr lang="en-GB" sz="2700" spc="-160" noProof="0" dirty="0">
                  <a:solidFill>
                    <a:srgbClr val="000075"/>
                  </a:solidFill>
                  <a:latin typeface="NHaasGroteskDSPro-65Md"/>
                  <a:cs typeface="NHaasGroteskDSPro-65Md"/>
                </a:rPr>
                <a:t>VAT</a:t>
              </a:r>
              <a:endParaRPr lang="en-GB" sz="2700" noProof="0" dirty="0">
                <a:latin typeface="NHaasGroteskDSPro-65Md"/>
                <a:cs typeface="NHaasGroteskDSPro-65Md"/>
              </a:endParaRPr>
            </a:p>
          </p:txBody>
        </p:sp>
      </p:grpSp>
      <p:grpSp>
        <p:nvGrpSpPr>
          <p:cNvPr id="4" name="Group 3">
            <a:extLst>
              <a:ext uri="{FF2B5EF4-FFF2-40B4-BE49-F238E27FC236}">
                <a16:creationId xmlns:a16="http://schemas.microsoft.com/office/drawing/2014/main" id="{7F1B5617-2828-E754-72FA-EFE828EF8261}"/>
              </a:ext>
            </a:extLst>
          </p:cNvPr>
          <p:cNvGrpSpPr/>
          <p:nvPr/>
        </p:nvGrpSpPr>
        <p:grpSpPr>
          <a:xfrm>
            <a:off x="457009" y="6413011"/>
            <a:ext cx="4225859" cy="683346"/>
            <a:chOff x="463591" y="3652080"/>
            <a:chExt cx="4770942" cy="683346"/>
          </a:xfrm>
        </p:grpSpPr>
        <p:sp>
          <p:nvSpPr>
            <p:cNvPr id="16" name="Title 3">
              <a:extLst>
                <a:ext uri="{FF2B5EF4-FFF2-40B4-BE49-F238E27FC236}">
                  <a16:creationId xmlns:a16="http://schemas.microsoft.com/office/drawing/2014/main" id="{3AA8B7CE-E689-E439-C273-2B93A47502FD}"/>
                </a:ext>
              </a:extLst>
            </p:cNvPr>
            <p:cNvSpPr txBox="1">
              <a:spLocks/>
            </p:cNvSpPr>
            <p:nvPr/>
          </p:nvSpPr>
          <p:spPr>
            <a:xfrm>
              <a:off x="463591" y="3652080"/>
              <a:ext cx="4764782" cy="428323"/>
            </a:xfrm>
            <a:prstGeom prst="rect">
              <a:avLst/>
            </a:prstGeom>
          </p:spPr>
          <p:txBody>
            <a:bodyPr vert="horz" lIns="0" tIns="0" rIns="0" bIns="0" rtlCol="0" anchor="b">
              <a:noAutofit/>
            </a:bodyPr>
            <a:lstStyle>
              <a:lvl1pPr marL="0" algn="l" defTabSz="914400" rtl="0" eaLnBrk="1" latinLnBrk="0" hangingPunct="1">
                <a:lnSpc>
                  <a:spcPct val="90000"/>
                </a:lnSpc>
                <a:spcBef>
                  <a:spcPts val="0"/>
                </a:spcBef>
                <a:buNone/>
                <a:defRPr lang="en-GB" sz="2400" b="0" i="0" kern="1200" cap="all" baseline="0" dirty="0">
                  <a:solidFill>
                    <a:srgbClr val="000075"/>
                  </a:solidFill>
                  <a:latin typeface="NeueHaasGroteskDisp Pro Md" panose="020B0504020202020204" pitchFamily="34" charset="77"/>
                  <a:ea typeface="+mj-ea"/>
                  <a:cs typeface="+mj-cs"/>
                </a:defRPr>
              </a:lvl1pPr>
            </a:lstStyle>
            <a:p>
              <a:r>
                <a:rPr lang="en-GB" sz="2700" noProof="0" dirty="0"/>
                <a:t>Building insurance </a:t>
              </a:r>
            </a:p>
          </p:txBody>
        </p:sp>
        <p:cxnSp>
          <p:nvCxnSpPr>
            <p:cNvPr id="18" name="Straight Connector 17">
              <a:extLst>
                <a:ext uri="{FF2B5EF4-FFF2-40B4-BE49-F238E27FC236}">
                  <a16:creationId xmlns:a16="http://schemas.microsoft.com/office/drawing/2014/main" id="{E663EE1D-0C0E-DBB3-4675-15F2305516AD}"/>
                </a:ext>
              </a:extLst>
            </p:cNvPr>
            <p:cNvCxnSpPr>
              <a:cxnSpLocks/>
            </p:cNvCxnSpPr>
            <p:nvPr/>
          </p:nvCxnSpPr>
          <p:spPr>
            <a:xfrm>
              <a:off x="469752" y="4097823"/>
              <a:ext cx="4764781"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71B1EFB-62E0-1E0E-929D-8810BC631BFF}"/>
                </a:ext>
              </a:extLst>
            </p:cNvPr>
            <p:cNvSpPr txBox="1"/>
            <p:nvPr/>
          </p:nvSpPr>
          <p:spPr>
            <a:xfrm>
              <a:off x="501771" y="4121482"/>
              <a:ext cx="4688421" cy="213944"/>
            </a:xfrm>
            <a:prstGeom prst="rect">
              <a:avLst/>
            </a:prstGeom>
            <a:noFill/>
          </p:spPr>
          <p:txBody>
            <a:bodyPr wrap="square" lIns="0" tIns="0" rIns="0" bIns="0" rtlCol="0">
              <a:noAutofit/>
            </a:bodyPr>
            <a:lstStyle/>
            <a:p>
              <a:r>
                <a:rPr lang="en-GB" sz="1100" noProof="0" dirty="0">
                  <a:solidFill>
                    <a:schemeClr val="tx2"/>
                  </a:solidFill>
                  <a:latin typeface="NeueHaasGroteskDisp Pro Lt" panose="020B0404020202020204" pitchFamily="34" charset="77"/>
                </a:rPr>
                <a:t>Approx. £1,500 per annum</a:t>
              </a:r>
            </a:p>
            <a:p>
              <a:endParaRPr lang="en-GB" sz="1100" noProof="0" dirty="0">
                <a:solidFill>
                  <a:schemeClr val="tx2"/>
                </a:solidFill>
                <a:latin typeface="NeueHaasGroteskDisp Pro Lt" panose="020B0404020202020204" pitchFamily="34" charset="77"/>
              </a:endParaRPr>
            </a:p>
          </p:txBody>
        </p:sp>
      </p:grpSp>
      <p:graphicFrame>
        <p:nvGraphicFramePr>
          <p:cNvPr id="6" name="Table 5">
            <a:extLst>
              <a:ext uri="{FF2B5EF4-FFF2-40B4-BE49-F238E27FC236}">
                <a16:creationId xmlns:a16="http://schemas.microsoft.com/office/drawing/2014/main" id="{49F5DEAD-298B-E2C8-79B7-E1075E08357C}"/>
              </a:ext>
            </a:extLst>
          </p:cNvPr>
          <p:cNvGraphicFramePr>
            <a:graphicFrameLocks noGrp="1"/>
          </p:cNvGraphicFramePr>
          <p:nvPr>
            <p:extLst>
              <p:ext uri="{D42A27DB-BD31-4B8C-83A1-F6EECF244321}">
                <p14:modId xmlns:p14="http://schemas.microsoft.com/office/powerpoint/2010/main" val="551824268"/>
              </p:ext>
            </p:extLst>
          </p:nvPr>
        </p:nvGraphicFramePr>
        <p:xfrm>
          <a:off x="469752" y="1775197"/>
          <a:ext cx="9765052" cy="756000"/>
        </p:xfrm>
        <a:graphic>
          <a:graphicData uri="http://schemas.openxmlformats.org/drawingml/2006/table">
            <a:tbl>
              <a:tblPr firstRow="1" bandRow="1">
                <a:tableStyleId>{2D5ABB26-0587-4C30-8999-92F81FD0307C}</a:tableStyleId>
              </a:tblPr>
              <a:tblGrid>
                <a:gridCol w="1063195">
                  <a:extLst>
                    <a:ext uri="{9D8B030D-6E8A-4147-A177-3AD203B41FA5}">
                      <a16:colId xmlns:a16="http://schemas.microsoft.com/office/drawing/2014/main" val="2790559500"/>
                    </a:ext>
                  </a:extLst>
                </a:gridCol>
                <a:gridCol w="1825993">
                  <a:extLst>
                    <a:ext uri="{9D8B030D-6E8A-4147-A177-3AD203B41FA5}">
                      <a16:colId xmlns:a16="http://schemas.microsoft.com/office/drawing/2014/main" val="1430966455"/>
                    </a:ext>
                  </a:extLst>
                </a:gridCol>
                <a:gridCol w="1718966">
                  <a:extLst>
                    <a:ext uri="{9D8B030D-6E8A-4147-A177-3AD203B41FA5}">
                      <a16:colId xmlns:a16="http://schemas.microsoft.com/office/drawing/2014/main" val="1143547044"/>
                    </a:ext>
                  </a:extLst>
                </a:gridCol>
                <a:gridCol w="1718966">
                  <a:extLst>
                    <a:ext uri="{9D8B030D-6E8A-4147-A177-3AD203B41FA5}">
                      <a16:colId xmlns:a16="http://schemas.microsoft.com/office/drawing/2014/main" val="1633196952"/>
                    </a:ext>
                  </a:extLst>
                </a:gridCol>
                <a:gridCol w="1718966">
                  <a:extLst>
                    <a:ext uri="{9D8B030D-6E8A-4147-A177-3AD203B41FA5}">
                      <a16:colId xmlns:a16="http://schemas.microsoft.com/office/drawing/2014/main" val="1382579009"/>
                    </a:ext>
                  </a:extLst>
                </a:gridCol>
                <a:gridCol w="1718966">
                  <a:extLst>
                    <a:ext uri="{9D8B030D-6E8A-4147-A177-3AD203B41FA5}">
                      <a16:colId xmlns:a16="http://schemas.microsoft.com/office/drawing/2014/main" val="3707310451"/>
                    </a:ext>
                  </a:extLst>
                </a:gridCol>
              </a:tblGrid>
              <a:tr h="252000">
                <a:tc>
                  <a:txBody>
                    <a:bodyPr/>
                    <a:lstStyle/>
                    <a:p>
                      <a:pPr marL="1270">
                        <a:lnSpc>
                          <a:spcPct val="100000"/>
                        </a:lnSpc>
                        <a:spcBef>
                          <a:spcPts val="145"/>
                        </a:spcBef>
                      </a:pPr>
                      <a:r>
                        <a:rPr lang="en-GB" sz="1100" spc="-10" noProof="0" dirty="0">
                          <a:solidFill>
                            <a:srgbClr val="000075"/>
                          </a:solidFill>
                          <a:latin typeface="NHaasGroteskDSPro-65Md"/>
                          <a:cs typeface="NHaasGroteskDSPro-65Md"/>
                        </a:rPr>
                        <a:t>FLOOR</a:t>
                      </a:r>
                      <a:endParaRPr lang="en-GB" sz="1100" noProof="0" dirty="0">
                        <a:latin typeface="NHaasGroteskDSPro-65Md"/>
                        <a:cs typeface="NHaasGroteskDSPro-65Md"/>
                      </a:endParaRPr>
                    </a:p>
                  </a:txBody>
                  <a:tcPr marL="0" marR="0" marT="9793" marB="0" anchor="ctr">
                    <a:lnB w="3175">
                      <a:solidFill>
                        <a:srgbClr val="000075"/>
                      </a:solidFill>
                      <a:prstDash val="solid"/>
                    </a:lnB>
                  </a:tcPr>
                </a:tc>
                <a:tc>
                  <a:txBody>
                    <a:bodyPr/>
                    <a:lstStyle/>
                    <a:p>
                      <a:pPr marL="0" indent="0" algn="r">
                        <a:lnSpc>
                          <a:spcPct val="100000"/>
                        </a:lnSpc>
                        <a:spcBef>
                          <a:spcPts val="0"/>
                        </a:spcBef>
                        <a:tabLst/>
                      </a:pPr>
                      <a:r>
                        <a:rPr lang="en-GB" sz="1100" noProof="0" dirty="0">
                          <a:solidFill>
                            <a:srgbClr val="000075"/>
                          </a:solidFill>
                          <a:latin typeface="NHaasGroteskDSPro-65Md"/>
                          <a:cs typeface="NHaasGroteskDSPro-65Md"/>
                        </a:rPr>
                        <a:t>SQ</a:t>
                      </a:r>
                      <a:r>
                        <a:rPr lang="en-GB" sz="1100" spc="25" noProof="0" dirty="0">
                          <a:solidFill>
                            <a:srgbClr val="000075"/>
                          </a:solidFill>
                          <a:latin typeface="NHaasGroteskDSPro-65Md"/>
                          <a:cs typeface="NHaasGroteskDSPro-65Md"/>
                        </a:rPr>
                        <a:t> </a:t>
                      </a:r>
                      <a:r>
                        <a:rPr lang="en-GB" sz="1100" spc="-35" noProof="0" dirty="0">
                          <a:solidFill>
                            <a:srgbClr val="000075"/>
                          </a:solidFill>
                          <a:latin typeface="NHaasGroteskDSPro-65Md"/>
                          <a:cs typeface="NHaasGroteskDSPro-65Md"/>
                        </a:rPr>
                        <a:t>FT</a:t>
                      </a:r>
                      <a:endParaRPr lang="en-GB" sz="1100" noProof="0" dirty="0">
                        <a:latin typeface="NHaasGroteskDSPro-65Md"/>
                        <a:cs typeface="NHaasGroteskDSPro-65Md"/>
                      </a:endParaRPr>
                    </a:p>
                  </a:txBody>
                  <a:tcPr marL="0" marR="0" marT="9793" marB="0" anchor="ctr">
                    <a:lnB w="3175">
                      <a:solidFill>
                        <a:srgbClr val="000075"/>
                      </a:solidFill>
                      <a:prstDash val="solid"/>
                    </a:lnB>
                  </a:tcPr>
                </a:tc>
                <a:tc>
                  <a:txBody>
                    <a:bodyPr/>
                    <a:lstStyle/>
                    <a:p>
                      <a:pPr marL="0" indent="0" algn="r">
                        <a:lnSpc>
                          <a:spcPct val="100000"/>
                        </a:lnSpc>
                        <a:spcBef>
                          <a:spcPts val="0"/>
                        </a:spcBef>
                        <a:tabLst/>
                      </a:pPr>
                      <a:r>
                        <a:rPr lang="en-GB" sz="1100" noProof="0" dirty="0">
                          <a:solidFill>
                            <a:srgbClr val="000075"/>
                          </a:solidFill>
                          <a:latin typeface="NHaasGroteskDSPro-65Md"/>
                          <a:cs typeface="NHaasGroteskDSPro-65Md"/>
                        </a:rPr>
                        <a:t>RENT (£ PSF)</a:t>
                      </a:r>
                      <a:endParaRPr lang="en-GB" sz="1100" noProof="0" dirty="0">
                        <a:latin typeface="NHaasGroteskDSPro-65Md"/>
                        <a:cs typeface="NHaasGroteskDSPro-65Md"/>
                      </a:endParaRPr>
                    </a:p>
                  </a:txBody>
                  <a:tcPr marL="0" marR="0" marT="9793" marB="0" anchor="ctr">
                    <a:lnB w="3175">
                      <a:solidFill>
                        <a:srgbClr val="000075"/>
                      </a:solidFill>
                      <a:prstDash val="solid"/>
                    </a:lnB>
                  </a:tcPr>
                </a:tc>
                <a:tc>
                  <a:txBody>
                    <a:bodyPr/>
                    <a:lstStyle/>
                    <a:p>
                      <a:pPr marL="0" indent="0" algn="r">
                        <a:lnSpc>
                          <a:spcPct val="100000"/>
                        </a:lnSpc>
                        <a:spcBef>
                          <a:spcPts val="0"/>
                        </a:spcBef>
                        <a:tabLst/>
                      </a:pPr>
                      <a:r>
                        <a:rPr lang="en-GB" sz="1100" noProof="0" dirty="0">
                          <a:solidFill>
                            <a:srgbClr val="000075"/>
                          </a:solidFill>
                          <a:latin typeface="NHaasGroteskDSPro-65Md"/>
                          <a:cs typeface="NHaasGroteskDSPro-65Md"/>
                        </a:rPr>
                        <a:t>SERVICE CHARGE</a:t>
                      </a:r>
                      <a:endParaRPr lang="en-GB" sz="1100" noProof="0" dirty="0">
                        <a:latin typeface="NHaasGroteskDSPro-65Md"/>
                        <a:cs typeface="NHaasGroteskDSPro-65Md"/>
                      </a:endParaRPr>
                    </a:p>
                  </a:txBody>
                  <a:tcPr marL="0" marR="0" marT="9793" marB="0" anchor="ctr">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r>
                        <a:rPr lang="en-GB" sz="1100" noProof="0" dirty="0">
                          <a:solidFill>
                            <a:srgbClr val="000075"/>
                          </a:solidFill>
                          <a:latin typeface="NHaasGroteskDSPro-65Md"/>
                          <a:cs typeface="NHaasGroteskDSPro-65Md"/>
                        </a:rPr>
                        <a:t>BUSINESS RATES</a:t>
                      </a:r>
                      <a:endParaRPr lang="en-GB" sz="1100" noProof="0" dirty="0">
                        <a:latin typeface="NHaasGroteskDSPro-65Md"/>
                        <a:cs typeface="NHaasGroteskDSPro-65Md"/>
                      </a:endParaRPr>
                    </a:p>
                  </a:txBody>
                  <a:tcPr marL="0" marR="0" marT="9793" marB="0" anchor="ctr">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r>
                        <a:rPr lang="en-GB" sz="1100" noProof="0" dirty="0">
                          <a:solidFill>
                            <a:srgbClr val="000075"/>
                          </a:solidFill>
                          <a:latin typeface="NHaasGroteskDSPro-65Md"/>
                          <a:cs typeface="NHaasGroteskDSPro-65Md"/>
                        </a:rPr>
                        <a:t>TOTAL YEAR</a:t>
                      </a:r>
                      <a:endParaRPr lang="en-GB" sz="1100" noProof="0" dirty="0">
                        <a:latin typeface="NHaasGroteskDSPro-65Md"/>
                        <a:cs typeface="NHaasGroteskDSPro-65Md"/>
                      </a:endParaRPr>
                    </a:p>
                  </a:txBody>
                  <a:tcPr marL="0" marR="0" marT="9793" marB="0" anchor="ctr">
                    <a:lnB w="3175" cap="flat" cmpd="sng" algn="ctr">
                      <a:solidFill>
                        <a:srgbClr val="000075"/>
                      </a:solidFill>
                      <a:prstDash val="solid"/>
                      <a:round/>
                      <a:headEnd type="none" w="med" len="med"/>
                      <a:tailEnd type="none" w="med" len="med"/>
                    </a:lnB>
                  </a:tcPr>
                </a:tc>
                <a:extLst>
                  <a:ext uri="{0D108BD9-81ED-4DB2-BD59-A6C34878D82A}">
                    <a16:rowId xmlns:a16="http://schemas.microsoft.com/office/drawing/2014/main" val="1293666901"/>
                  </a:ext>
                </a:extLst>
              </a:tr>
              <a:tr h="252000">
                <a:tc>
                  <a:txBody>
                    <a:bodyPr/>
                    <a:lstStyle/>
                    <a:p>
                      <a:pPr>
                        <a:lnSpc>
                          <a:spcPct val="100000"/>
                        </a:lnSpc>
                        <a:spcBef>
                          <a:spcPts val="440"/>
                        </a:spcBef>
                      </a:pPr>
                      <a:r>
                        <a:rPr lang="en-GB" sz="1100" noProof="0" dirty="0">
                          <a:solidFill>
                            <a:srgbClr val="001074"/>
                          </a:solidFill>
                          <a:latin typeface="NeueHaasGroteskDisp Pro Lt" panose="020B0404020202020204" pitchFamily="34" charset="0"/>
                          <a:cs typeface="Neue Haas Grotesk Display Pro"/>
                        </a:rPr>
                        <a:t>2</a:t>
                      </a:r>
                      <a:r>
                        <a:rPr lang="en-GB" sz="1100" baseline="30000" noProof="0" dirty="0">
                          <a:solidFill>
                            <a:srgbClr val="001074"/>
                          </a:solidFill>
                          <a:latin typeface="NeueHaasGroteskDisp Pro Lt" panose="020B0404020202020204" pitchFamily="34" charset="0"/>
                          <a:cs typeface="Neue Haas Grotesk Display Pro"/>
                        </a:rPr>
                        <a:t>ND</a:t>
                      </a:r>
                      <a:r>
                        <a:rPr lang="en-GB" sz="1100" noProof="0" dirty="0">
                          <a:solidFill>
                            <a:srgbClr val="001074"/>
                          </a:solidFill>
                          <a:latin typeface="NeueHaasGroteskDisp Pro Lt" panose="020B0404020202020204" pitchFamily="34" charset="0"/>
                          <a:cs typeface="Neue Haas Grotesk Display Pro"/>
                        </a:rPr>
                        <a:t> FLOOR</a:t>
                      </a:r>
                    </a:p>
                  </a:txBody>
                  <a:tcPr marL="0" marR="0" marT="29716" marB="0" anchor="ctr">
                    <a:lnT w="3175" cap="flat" cmpd="sng" algn="ctr">
                      <a:solidFill>
                        <a:srgbClr val="000075"/>
                      </a:solidFill>
                      <a:prstDash val="solid"/>
                      <a:round/>
                      <a:headEnd type="none" w="med" len="med"/>
                      <a:tailEnd type="none" w="med" len="med"/>
                    </a:lnT>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r>
                        <a:rPr lang="en-GB" sz="1100" noProof="0" dirty="0">
                          <a:solidFill>
                            <a:srgbClr val="001074"/>
                          </a:solidFill>
                          <a:latin typeface="NeueHaasGroteskDisp Pro Lt" panose="020B0404020202020204" pitchFamily="34" charset="0"/>
                          <a:cs typeface="Neue Haas Grotesk Display Pro"/>
                        </a:rPr>
                        <a:t>1,767</a:t>
                      </a:r>
                    </a:p>
                  </a:txBody>
                  <a:tcPr marL="0" marR="0" marT="29716" marB="0" anchor="ctr">
                    <a:lnT w="3175" cap="flat" cmpd="sng" algn="ctr">
                      <a:solidFill>
                        <a:srgbClr val="000075"/>
                      </a:solidFill>
                      <a:prstDash val="solid"/>
                      <a:round/>
                      <a:headEnd type="none" w="med" len="med"/>
                      <a:tailEnd type="none" w="med" len="med"/>
                    </a:lnT>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endParaRPr lang="en-GB" sz="1100" noProof="0" dirty="0">
                        <a:solidFill>
                          <a:srgbClr val="001074"/>
                        </a:solidFill>
                        <a:latin typeface="NeueHaasGroteskDisp Pro Lt" panose="020B0404020202020204" pitchFamily="34" charset="0"/>
                        <a:cs typeface="Neue Haas Grotesk Display Pro"/>
                      </a:endParaRPr>
                    </a:p>
                  </a:txBody>
                  <a:tcPr marL="0" marR="0" marT="29716" marB="0" anchor="ctr">
                    <a:lnT w="3175" cap="flat" cmpd="sng" algn="ctr">
                      <a:solidFill>
                        <a:srgbClr val="000075"/>
                      </a:solidFill>
                      <a:prstDash val="solid"/>
                      <a:round/>
                      <a:headEnd type="none" w="med" len="med"/>
                      <a:tailEnd type="none" w="med" len="med"/>
                    </a:lnT>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endParaRPr lang="en-GB" sz="1100" noProof="0" dirty="0">
                        <a:solidFill>
                          <a:srgbClr val="001074"/>
                        </a:solidFill>
                        <a:latin typeface="NeueHaasGroteskDisp Pro Lt" panose="020B0404020202020204" pitchFamily="34" charset="0"/>
                        <a:cs typeface="Neue Haas Grotesk Display Pro"/>
                      </a:endParaRPr>
                    </a:p>
                  </a:txBody>
                  <a:tcPr marL="0" marR="0" marT="29716" marB="0" anchor="ctr">
                    <a:lnT w="3175" cap="flat" cmpd="sng" algn="ctr">
                      <a:solidFill>
                        <a:srgbClr val="000075"/>
                      </a:solidFill>
                      <a:prstDash val="solid"/>
                      <a:round/>
                      <a:headEnd type="none" w="med" len="med"/>
                      <a:tailEnd type="none" w="med" len="med"/>
                    </a:lnT>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endParaRPr lang="en-GB" sz="1100" noProof="0" dirty="0">
                        <a:solidFill>
                          <a:srgbClr val="001074"/>
                        </a:solidFill>
                        <a:latin typeface="NeueHaasGroteskDisp Pro Lt" panose="020B0404020202020204" pitchFamily="34" charset="0"/>
                        <a:cs typeface="Neue Haas Grotesk Display Pro"/>
                      </a:endParaRPr>
                    </a:p>
                  </a:txBody>
                  <a:tcPr marL="0" marR="0" marT="29716" marB="0" anchor="ctr">
                    <a:lnT w="3175" cap="flat" cmpd="sng" algn="ctr">
                      <a:solidFill>
                        <a:srgbClr val="000075"/>
                      </a:solidFill>
                      <a:prstDash val="solid"/>
                      <a:round/>
                      <a:headEnd type="none" w="med" len="med"/>
                      <a:tailEnd type="none" w="med" len="med"/>
                    </a:lnT>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endParaRPr lang="en-GB" sz="1100" noProof="0" dirty="0">
                        <a:solidFill>
                          <a:srgbClr val="001074"/>
                        </a:solidFill>
                        <a:latin typeface="NeueHaasGroteskDisp Pro Lt" panose="020B0404020202020204" pitchFamily="34" charset="0"/>
                        <a:cs typeface="Neue Haas Grotesk Display Pro"/>
                      </a:endParaRPr>
                    </a:p>
                  </a:txBody>
                  <a:tcPr marL="0" marR="0" marT="29716" marB="0" anchor="ctr">
                    <a:lnT w="3175" cap="flat" cmpd="sng" algn="ctr">
                      <a:solidFill>
                        <a:srgbClr val="000075"/>
                      </a:solidFill>
                      <a:prstDash val="solid"/>
                      <a:round/>
                      <a:headEnd type="none" w="med" len="med"/>
                      <a:tailEnd type="none" w="med" len="med"/>
                    </a:lnT>
                    <a:lnB w="3175" cap="flat" cmpd="sng" algn="ctr">
                      <a:solidFill>
                        <a:srgbClr val="000075"/>
                      </a:solidFill>
                      <a:prstDash val="solid"/>
                      <a:round/>
                      <a:headEnd type="none" w="med" len="med"/>
                      <a:tailEnd type="none" w="med" len="med"/>
                    </a:lnB>
                  </a:tcPr>
                </a:tc>
                <a:extLst>
                  <a:ext uri="{0D108BD9-81ED-4DB2-BD59-A6C34878D82A}">
                    <a16:rowId xmlns:a16="http://schemas.microsoft.com/office/drawing/2014/main" val="563848043"/>
                  </a:ext>
                </a:extLst>
              </a:tr>
              <a:tr h="252000">
                <a:tc>
                  <a:txBody>
                    <a:bodyPr/>
                    <a:lstStyle/>
                    <a:p>
                      <a:pPr>
                        <a:lnSpc>
                          <a:spcPct val="100000"/>
                        </a:lnSpc>
                        <a:spcBef>
                          <a:spcPts val="440"/>
                        </a:spcBef>
                      </a:pPr>
                      <a:r>
                        <a:rPr lang="en-GB" sz="1100" noProof="0" dirty="0">
                          <a:solidFill>
                            <a:srgbClr val="001074"/>
                          </a:solidFill>
                          <a:latin typeface="NeueHaasGroteskDisp Pro Md" panose="020B0604020202020204" pitchFamily="34" charset="0"/>
                          <a:cs typeface="Neue Haas Grotesk Display Pro"/>
                        </a:rPr>
                        <a:t>TOTAL</a:t>
                      </a:r>
                    </a:p>
                  </a:txBody>
                  <a:tcPr marL="0" marR="0" marT="29716" marB="0" anchor="ctr">
                    <a:lnT w="3175" cap="flat" cmpd="sng" algn="ctr">
                      <a:solidFill>
                        <a:srgbClr val="000075"/>
                      </a:solidFill>
                      <a:prstDash val="solid"/>
                      <a:round/>
                      <a:headEnd type="none" w="med" len="med"/>
                      <a:tailEnd type="none" w="med" len="med"/>
                    </a:lnT>
                    <a:lnB w="3175">
                      <a:solidFill>
                        <a:srgbClr val="000075"/>
                      </a:solidFill>
                      <a:prstDash val="solid"/>
                    </a:lnB>
                  </a:tcPr>
                </a:tc>
                <a:tc>
                  <a:txBody>
                    <a:bodyPr/>
                    <a:lstStyle/>
                    <a:p>
                      <a:pPr marL="0" indent="0" algn="r">
                        <a:lnSpc>
                          <a:spcPct val="100000"/>
                        </a:lnSpc>
                        <a:spcBef>
                          <a:spcPts val="0"/>
                        </a:spcBef>
                        <a:tabLst/>
                      </a:pPr>
                      <a:r>
                        <a:rPr lang="en-GB" sz="1100" noProof="0" dirty="0">
                          <a:solidFill>
                            <a:srgbClr val="001074"/>
                          </a:solidFill>
                          <a:latin typeface="NeueHaasGroteskDisp Pro Md" panose="020B0604020202020204" pitchFamily="34" charset="0"/>
                          <a:cs typeface="Neue Haas Grotesk Display Pro"/>
                        </a:rPr>
                        <a:t>1,767</a:t>
                      </a:r>
                    </a:p>
                  </a:txBody>
                  <a:tcPr marL="0" marR="0" marT="29716" marB="0" anchor="ctr">
                    <a:lnR>
                      <a:noFill/>
                    </a:lnR>
                    <a:lnT w="3175" cap="flat" cmpd="sng" algn="ctr">
                      <a:solidFill>
                        <a:srgbClr val="000075"/>
                      </a:solidFill>
                      <a:prstDash val="solid"/>
                      <a:round/>
                      <a:headEnd type="none" w="med" len="med"/>
                      <a:tailEnd type="none" w="med" len="med"/>
                    </a:lnT>
                    <a:lnB w="3175" cap="flat" cmpd="sng" algn="ctr">
                      <a:solidFill>
                        <a:srgbClr val="000075"/>
                      </a:solidFill>
                      <a:prstDash val="solid"/>
                      <a:round/>
                      <a:headEnd type="none" w="med" len="med"/>
                      <a:tailEnd type="none" w="med" len="med"/>
                    </a:lnB>
                  </a:tcPr>
                </a:tc>
                <a:tc>
                  <a:txBody>
                    <a:bodyPr/>
                    <a:lstStyle/>
                    <a:p>
                      <a:pPr marL="0" indent="0" algn="r">
                        <a:lnSpc>
                          <a:spcPct val="100000"/>
                        </a:lnSpc>
                        <a:spcBef>
                          <a:spcPts val="0"/>
                        </a:spcBef>
                        <a:tabLst/>
                      </a:pPr>
                      <a:r>
                        <a:rPr lang="en-GB" sz="1100" noProof="0" dirty="0">
                          <a:solidFill>
                            <a:srgbClr val="001074"/>
                          </a:solidFill>
                          <a:latin typeface="NeueHaasGroteskDisp Pro Md" panose="020B0604020202020204" pitchFamily="34" charset="0"/>
                          <a:cs typeface="Neue Haas Grotesk Display Pro"/>
                        </a:rPr>
                        <a:t>£32 PSF</a:t>
                      </a:r>
                    </a:p>
                  </a:txBody>
                  <a:tcPr marL="0" marR="0" marT="29716" marB="0" anchor="ctr">
                    <a:lnL>
                      <a:noFill/>
                    </a:lnL>
                    <a:lnR>
                      <a:noFill/>
                    </a:lnR>
                    <a:lnT w="3175" cap="flat" cmpd="sng" algn="ctr">
                      <a:solidFill>
                        <a:srgbClr val="000075"/>
                      </a:solidFill>
                      <a:prstDash val="solid"/>
                      <a:round/>
                      <a:headEnd type="none" w="med" len="med"/>
                      <a:tailEnd type="none" w="med" len="med"/>
                    </a:lnT>
                    <a:lnB w="3175" cap="flat" cmpd="sng" algn="ctr">
                      <a:solidFill>
                        <a:srgbClr val="00107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r">
                        <a:lnSpc>
                          <a:spcPct val="100000"/>
                        </a:lnSpc>
                        <a:spcBef>
                          <a:spcPts val="0"/>
                        </a:spcBef>
                        <a:tabLst/>
                      </a:pPr>
                      <a:r>
                        <a:rPr lang="en-GB" sz="1100" noProof="0" dirty="0">
                          <a:solidFill>
                            <a:srgbClr val="001074"/>
                          </a:solidFill>
                          <a:latin typeface="NeueHaasGroteskDisp Pro Md" panose="020B0604020202020204" pitchFamily="34" charset="0"/>
                          <a:cs typeface="Neue Haas Grotesk Display Pro"/>
                        </a:rPr>
                        <a:t>TBC</a:t>
                      </a:r>
                    </a:p>
                  </a:txBody>
                  <a:tcPr marL="0" marR="0" marT="29716" marB="0" anchor="ctr">
                    <a:lnL>
                      <a:noFill/>
                    </a:lnL>
                    <a:lnR>
                      <a:noFill/>
                    </a:lnR>
                    <a:lnT w="3175" cap="flat" cmpd="sng" algn="ctr">
                      <a:solidFill>
                        <a:srgbClr val="000075"/>
                      </a:solidFill>
                      <a:prstDash val="solid"/>
                      <a:round/>
                      <a:headEnd type="none" w="med" len="med"/>
                      <a:tailEnd type="none" w="med" len="med"/>
                    </a:lnT>
                    <a:lnB w="3175" cap="flat" cmpd="sng" algn="ctr">
                      <a:solidFill>
                        <a:srgbClr val="00107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r">
                        <a:lnSpc>
                          <a:spcPct val="100000"/>
                        </a:lnSpc>
                        <a:spcBef>
                          <a:spcPts val="0"/>
                        </a:spcBef>
                        <a:tabLst/>
                      </a:pPr>
                      <a:r>
                        <a:rPr lang="en-GB" sz="1100" noProof="0" dirty="0">
                          <a:solidFill>
                            <a:srgbClr val="001074"/>
                          </a:solidFill>
                          <a:latin typeface="NeueHaasGroteskDisp Pro Md" panose="020B0604020202020204" pitchFamily="34" charset="0"/>
                          <a:cs typeface="Neue Haas Grotesk Display Pro"/>
                        </a:rPr>
                        <a:t>£15,437.09</a:t>
                      </a:r>
                    </a:p>
                  </a:txBody>
                  <a:tcPr marL="0" marR="0" marT="29716" marB="0" anchor="ctr">
                    <a:lnL>
                      <a:noFill/>
                    </a:lnL>
                    <a:lnR>
                      <a:noFill/>
                    </a:lnR>
                    <a:lnT w="3175" cap="flat" cmpd="sng" algn="ctr">
                      <a:solidFill>
                        <a:srgbClr val="000075"/>
                      </a:solidFill>
                      <a:prstDash val="solid"/>
                      <a:round/>
                      <a:headEnd type="none" w="med" len="med"/>
                      <a:tailEnd type="none" w="med" len="med"/>
                    </a:lnT>
                    <a:lnB w="3175" cap="flat" cmpd="sng" algn="ctr">
                      <a:solidFill>
                        <a:srgbClr val="00107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r">
                        <a:lnSpc>
                          <a:spcPct val="100000"/>
                        </a:lnSpc>
                        <a:spcBef>
                          <a:spcPts val="0"/>
                        </a:spcBef>
                        <a:tabLst/>
                      </a:pPr>
                      <a:r>
                        <a:rPr lang="en-GB" sz="1100" noProof="0" dirty="0">
                          <a:solidFill>
                            <a:srgbClr val="001074"/>
                          </a:solidFill>
                          <a:latin typeface="NeueHaasGroteskDisp Pro Md" panose="020B0604020202020204" pitchFamily="34" charset="0"/>
                          <a:cs typeface="Neue Haas Grotesk Display Pro"/>
                        </a:rPr>
                        <a:t>£71,981.05</a:t>
                      </a:r>
                    </a:p>
                  </a:txBody>
                  <a:tcPr marL="0" marR="0" marT="29716" marB="0" anchor="ctr">
                    <a:lnL>
                      <a:noFill/>
                    </a:lnL>
                    <a:lnR>
                      <a:noFill/>
                    </a:lnR>
                    <a:lnT w="3175" cap="flat" cmpd="sng" algn="ctr">
                      <a:solidFill>
                        <a:srgbClr val="000075"/>
                      </a:solidFill>
                      <a:prstDash val="solid"/>
                      <a:round/>
                      <a:headEnd type="none" w="med" len="med"/>
                      <a:tailEnd type="none" w="med" len="med"/>
                    </a:lnT>
                    <a:lnB w="3175" cap="flat" cmpd="sng" algn="ctr">
                      <a:solidFill>
                        <a:srgbClr val="00107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6560133"/>
                  </a:ext>
                </a:extLst>
              </a:tr>
            </a:tbl>
          </a:graphicData>
        </a:graphic>
      </p:graphicFrame>
      <p:grpSp>
        <p:nvGrpSpPr>
          <p:cNvPr id="30" name="Group 29">
            <a:extLst>
              <a:ext uri="{FF2B5EF4-FFF2-40B4-BE49-F238E27FC236}">
                <a16:creationId xmlns:a16="http://schemas.microsoft.com/office/drawing/2014/main" id="{D5D6543F-905B-20D9-4CDC-662DCDC80DD5}"/>
              </a:ext>
            </a:extLst>
          </p:cNvPr>
          <p:cNvGrpSpPr/>
          <p:nvPr/>
        </p:nvGrpSpPr>
        <p:grpSpPr>
          <a:xfrm>
            <a:off x="5064690" y="2977269"/>
            <a:ext cx="4089746" cy="1562049"/>
            <a:chOff x="457200" y="5588301"/>
            <a:chExt cx="4003495" cy="1770853"/>
          </a:xfrm>
        </p:grpSpPr>
        <p:sp>
          <p:nvSpPr>
            <p:cNvPr id="31" name="object 54">
              <a:extLst>
                <a:ext uri="{FF2B5EF4-FFF2-40B4-BE49-F238E27FC236}">
                  <a16:creationId xmlns:a16="http://schemas.microsoft.com/office/drawing/2014/main" id="{9E39473B-D49C-21F1-0793-769B02920F0A}"/>
                </a:ext>
              </a:extLst>
            </p:cNvPr>
            <p:cNvSpPr/>
            <p:nvPr/>
          </p:nvSpPr>
          <p:spPr>
            <a:xfrm flipV="1">
              <a:off x="457200" y="6128045"/>
              <a:ext cx="4003495" cy="45719"/>
            </a:xfrm>
            <a:custGeom>
              <a:avLst/>
              <a:gdLst/>
              <a:ahLst/>
              <a:cxnLst/>
              <a:rect l="l" t="t" r="r" b="b"/>
              <a:pathLst>
                <a:path w="3157854">
                  <a:moveTo>
                    <a:pt x="0" y="0"/>
                  </a:moveTo>
                  <a:lnTo>
                    <a:pt x="3157601" y="0"/>
                  </a:lnTo>
                </a:path>
              </a:pathLst>
            </a:custGeom>
            <a:ln w="25400">
              <a:solidFill>
                <a:srgbClr val="FFFFFF"/>
              </a:solidFill>
            </a:ln>
          </p:spPr>
          <p:txBody>
            <a:bodyPr wrap="square" lIns="0" tIns="0" rIns="0" bIns="0" rtlCol="0"/>
            <a:lstStyle/>
            <a:p>
              <a:endParaRPr lang="en-GB" noProof="0" dirty="0"/>
            </a:p>
          </p:txBody>
        </p:sp>
        <p:sp>
          <p:nvSpPr>
            <p:cNvPr id="33" name="object 58">
              <a:extLst>
                <a:ext uri="{FF2B5EF4-FFF2-40B4-BE49-F238E27FC236}">
                  <a16:creationId xmlns:a16="http://schemas.microsoft.com/office/drawing/2014/main" id="{29F931FA-E496-B194-30B4-86EBBA358BB1}"/>
                </a:ext>
              </a:extLst>
            </p:cNvPr>
            <p:cNvSpPr txBox="1"/>
            <p:nvPr/>
          </p:nvSpPr>
          <p:spPr>
            <a:xfrm>
              <a:off x="457200" y="6209480"/>
              <a:ext cx="4003495" cy="1149674"/>
            </a:xfrm>
            <a:prstGeom prst="rect">
              <a:avLst/>
            </a:prstGeom>
          </p:spPr>
          <p:txBody>
            <a:bodyPr vert="horz" wrap="square" lIns="0" tIns="15875" rIns="0" bIns="0" rtlCol="0">
              <a:spAutoFit/>
            </a:bodyPr>
            <a:lstStyle/>
            <a:p>
              <a:pPr marL="12700">
                <a:lnSpc>
                  <a:spcPct val="100000"/>
                </a:lnSpc>
                <a:spcBef>
                  <a:spcPts val="125"/>
                </a:spcBef>
              </a:pPr>
              <a:r>
                <a:rPr lang="en-GB" sz="1200" noProof="0" dirty="0">
                  <a:solidFill>
                    <a:srgbClr val="001074"/>
                  </a:solidFill>
                  <a:latin typeface="NeueHaasGroteskDisp Pro Lt" panose="020B0404020202020204" pitchFamily="34" charset="0"/>
                </a:rPr>
                <a:t>In accordance with the Money Laundering, Terrorist Financing and Transfer of Funds (Information on the Payer) Regulations 2017 the Tenant will be required to comply with our Anti Money Laundering policy.</a:t>
              </a:r>
            </a:p>
            <a:p>
              <a:pPr marL="12700">
                <a:lnSpc>
                  <a:spcPct val="100000"/>
                </a:lnSpc>
                <a:spcBef>
                  <a:spcPts val="125"/>
                </a:spcBef>
              </a:pPr>
              <a:endParaRPr lang="en-GB" sz="1200" noProof="0" dirty="0">
                <a:solidFill>
                  <a:srgbClr val="001074"/>
                </a:solidFill>
                <a:latin typeface="NeueHaasGroteskDisp Pro Lt" panose="020B0404020202020204" pitchFamily="34" charset="0"/>
              </a:endParaRPr>
            </a:p>
            <a:p>
              <a:pPr marL="12700">
                <a:lnSpc>
                  <a:spcPct val="100000"/>
                </a:lnSpc>
                <a:spcBef>
                  <a:spcPts val="125"/>
                </a:spcBef>
              </a:pPr>
              <a:r>
                <a:rPr lang="en-GB" sz="1200" noProof="0" dirty="0">
                  <a:solidFill>
                    <a:srgbClr val="001074"/>
                  </a:solidFill>
                  <a:latin typeface="NeueHaasGroteskDisp Pro Lt" panose="020B0404020202020204" pitchFamily="34" charset="0"/>
                </a:rPr>
                <a:t>Further details on request. </a:t>
              </a:r>
              <a:endParaRPr lang="en-GB" sz="1200" noProof="0" dirty="0">
                <a:solidFill>
                  <a:srgbClr val="001074"/>
                </a:solidFill>
                <a:latin typeface="NeueHaasGroteskDisp Pro Lt" panose="020B0404020202020204" pitchFamily="34" charset="0"/>
                <a:cs typeface="Neue Haas Grotesk Display Pro"/>
              </a:endParaRPr>
            </a:p>
          </p:txBody>
        </p:sp>
        <p:sp>
          <p:nvSpPr>
            <p:cNvPr id="34" name="object 61">
              <a:extLst>
                <a:ext uri="{FF2B5EF4-FFF2-40B4-BE49-F238E27FC236}">
                  <a16:creationId xmlns:a16="http://schemas.microsoft.com/office/drawing/2014/main" id="{69FA43BB-FF23-42AA-FCE9-17A05B85A7B0}"/>
                </a:ext>
              </a:extLst>
            </p:cNvPr>
            <p:cNvSpPr txBox="1"/>
            <p:nvPr/>
          </p:nvSpPr>
          <p:spPr>
            <a:xfrm>
              <a:off x="457200" y="5588301"/>
              <a:ext cx="4003495" cy="428322"/>
            </a:xfrm>
            <a:prstGeom prst="rect">
              <a:avLst/>
            </a:prstGeom>
          </p:spPr>
          <p:txBody>
            <a:bodyPr vert="horz" wrap="square" lIns="0" tIns="12700" rIns="0" bIns="0" rtlCol="0">
              <a:spAutoFit/>
            </a:bodyPr>
            <a:lstStyle/>
            <a:p>
              <a:pPr marL="12700">
                <a:lnSpc>
                  <a:spcPct val="100000"/>
                </a:lnSpc>
                <a:spcBef>
                  <a:spcPts val="100"/>
                </a:spcBef>
              </a:pPr>
              <a:r>
                <a:rPr lang="en-GB" sz="2700" spc="-160" noProof="0" dirty="0">
                  <a:solidFill>
                    <a:srgbClr val="000075"/>
                  </a:solidFill>
                  <a:latin typeface="NHaasGroteskDSPro-65Md"/>
                  <a:cs typeface="NHaasGroteskDSPro-65Md"/>
                </a:rPr>
                <a:t>ANTI - MONEY LAUNDERING</a:t>
              </a:r>
              <a:endParaRPr lang="en-GB" sz="2700" noProof="0" dirty="0">
                <a:latin typeface="NHaasGroteskDSPro-65Md"/>
                <a:cs typeface="NHaasGroteskDSPro-65Md"/>
              </a:endParaRPr>
            </a:p>
          </p:txBody>
        </p:sp>
      </p:grpSp>
      <p:sp>
        <p:nvSpPr>
          <p:cNvPr id="29" name="Text Placeholder 13">
            <a:extLst>
              <a:ext uri="{FF2B5EF4-FFF2-40B4-BE49-F238E27FC236}">
                <a16:creationId xmlns:a16="http://schemas.microsoft.com/office/drawing/2014/main" id="{A134A895-4C59-EAE0-D30A-F104B5610280}"/>
              </a:ext>
            </a:extLst>
          </p:cNvPr>
          <p:cNvSpPr txBox="1">
            <a:spLocks/>
          </p:cNvSpPr>
          <p:nvPr/>
        </p:nvSpPr>
        <p:spPr>
          <a:xfrm>
            <a:off x="463017" y="508039"/>
            <a:ext cx="3358696" cy="297149"/>
          </a:xfrm>
          <a:prstGeom prst="rect">
            <a:avLst/>
          </a:prstGeom>
        </p:spPr>
        <p:txBody>
          <a:bodyPr vert="horz" lIns="0" tIns="0" rIns="0" bIns="0"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en-GB" sz="702" kern="1200" cap="all" baseline="0" dirty="0" smtClean="0">
                <a:solidFill>
                  <a:srgbClr val="000075"/>
                </a:solidFill>
                <a:latin typeface="NHaasGroteskDSPro-65Md"/>
                <a:ea typeface="+mn-ea"/>
                <a:cs typeface="NHaasGroteskDSPro-65Md"/>
              </a:defRPr>
            </a:lvl1pPr>
            <a:lvl2pPr marL="0" indent="0" algn="l" defTabSz="1007943" rtl="0" eaLnBrk="1" latinLnBrk="0" hangingPunct="1">
              <a:lnSpc>
                <a:spcPct val="90000"/>
              </a:lnSpc>
              <a:spcBef>
                <a:spcPts val="0"/>
              </a:spcBef>
              <a:buFont typeface="Arial" panose="020B0604020202020204" pitchFamily="34" charset="0"/>
              <a:buNone/>
              <a:tabLst/>
              <a:defRPr sz="702" b="0" i="0" kern="1200" cap="all" baseline="0">
                <a:solidFill>
                  <a:schemeClr val="accent2"/>
                </a:solidFill>
                <a:latin typeface="NeueHaasGroteskDisp Pro Md" panose="020B0504020202020204" pitchFamily="34" charset="77"/>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GB" noProof="0" dirty="0">
                <a:latin typeface="NeueHaasGroteskDisp Pro Md" panose="020B0604020202020204" pitchFamily="34" charset="0"/>
              </a:rPr>
              <a:t>149-151 COMMERCIAL ROAD, </a:t>
            </a:r>
          </a:p>
          <a:p>
            <a:pPr lvl="1"/>
            <a:r>
              <a:rPr lang="en-GB" noProof="0" dirty="0">
                <a:latin typeface="NeueHaasGroteskDisp Pro Md" panose="020B0604020202020204" pitchFamily="34" charset="0"/>
              </a:rPr>
              <a:t>London,  E1 </a:t>
            </a:r>
            <a:r>
              <a:rPr lang="en-GB" dirty="0">
                <a:latin typeface="NeueHaasGroteskDisp Pro Md" panose="020B0604020202020204" pitchFamily="34" charset="0"/>
              </a:rPr>
              <a:t> 1PX</a:t>
            </a:r>
            <a:endParaRPr lang="en-GB" noProof="0" dirty="0">
              <a:latin typeface="NeueHaasGroteskDisp Pro Md" panose="020B0604020202020204" pitchFamily="34" charset="0"/>
            </a:endParaRPr>
          </a:p>
          <a:p>
            <a:pPr lvl="1"/>
            <a:endParaRPr lang="en-GB" noProof="0" dirty="0"/>
          </a:p>
        </p:txBody>
      </p:sp>
      <p:grpSp>
        <p:nvGrpSpPr>
          <p:cNvPr id="5" name="Group 4">
            <a:extLst>
              <a:ext uri="{FF2B5EF4-FFF2-40B4-BE49-F238E27FC236}">
                <a16:creationId xmlns:a16="http://schemas.microsoft.com/office/drawing/2014/main" id="{48D3DE15-8DAF-CEE8-1269-F80DC61D8913}"/>
              </a:ext>
            </a:extLst>
          </p:cNvPr>
          <p:cNvGrpSpPr/>
          <p:nvPr/>
        </p:nvGrpSpPr>
        <p:grpSpPr>
          <a:xfrm>
            <a:off x="469752" y="3049240"/>
            <a:ext cx="3157855" cy="1109759"/>
            <a:chOff x="2036127" y="6680596"/>
            <a:chExt cx="3157855" cy="1109759"/>
          </a:xfrm>
        </p:grpSpPr>
        <p:sp>
          <p:nvSpPr>
            <p:cNvPr id="8" name="object 61">
              <a:extLst>
                <a:ext uri="{FF2B5EF4-FFF2-40B4-BE49-F238E27FC236}">
                  <a16:creationId xmlns:a16="http://schemas.microsoft.com/office/drawing/2014/main" id="{31643561-A693-B875-8A9C-FAC2C1A7D21D}"/>
                </a:ext>
              </a:extLst>
            </p:cNvPr>
            <p:cNvSpPr txBox="1"/>
            <p:nvPr/>
          </p:nvSpPr>
          <p:spPr>
            <a:xfrm>
              <a:off x="2036127" y="6680596"/>
              <a:ext cx="3157855" cy="428322"/>
            </a:xfrm>
            <a:prstGeom prst="rect">
              <a:avLst/>
            </a:prstGeom>
          </p:spPr>
          <p:txBody>
            <a:bodyPr vert="horz" wrap="square" lIns="0" tIns="12700" rIns="0" bIns="0" rtlCol="0">
              <a:spAutoFit/>
            </a:bodyPr>
            <a:lstStyle/>
            <a:p>
              <a:pPr marL="12700">
                <a:lnSpc>
                  <a:spcPct val="100000"/>
                </a:lnSpc>
                <a:spcBef>
                  <a:spcPts val="100"/>
                </a:spcBef>
              </a:pPr>
              <a:r>
                <a:rPr lang="en-GB" sz="2700" dirty="0">
                  <a:solidFill>
                    <a:srgbClr val="001074"/>
                  </a:solidFill>
                  <a:latin typeface="NeueHaasGroteskDisp Pro Md" panose="020B0604020202020204" pitchFamily="34" charset="0"/>
                  <a:cs typeface="NHaasGroteskDSPro-65Md"/>
                </a:rPr>
                <a:t>BUSINESS RATES</a:t>
              </a:r>
              <a:endParaRPr sz="2700" dirty="0">
                <a:solidFill>
                  <a:srgbClr val="001074"/>
                </a:solidFill>
                <a:latin typeface="NeueHaasGroteskDisp Pro Md" panose="020B0604020202020204" pitchFamily="34" charset="0"/>
                <a:cs typeface="NHaasGroteskDSPro-65Md"/>
              </a:endParaRPr>
            </a:p>
          </p:txBody>
        </p:sp>
        <p:sp>
          <p:nvSpPr>
            <p:cNvPr id="9" name="object 53">
              <a:extLst>
                <a:ext uri="{FF2B5EF4-FFF2-40B4-BE49-F238E27FC236}">
                  <a16:creationId xmlns:a16="http://schemas.microsoft.com/office/drawing/2014/main" id="{7CE52006-8653-DEC7-9FC7-BF8F567622A7}"/>
                </a:ext>
              </a:extLst>
            </p:cNvPr>
            <p:cNvSpPr/>
            <p:nvPr/>
          </p:nvSpPr>
          <p:spPr>
            <a:xfrm>
              <a:off x="2036127" y="7151998"/>
              <a:ext cx="3157855" cy="0"/>
            </a:xfrm>
            <a:custGeom>
              <a:avLst/>
              <a:gdLst/>
              <a:ahLst/>
              <a:cxnLst/>
              <a:rect l="l" t="t" r="r" b="b"/>
              <a:pathLst>
                <a:path w="3157854">
                  <a:moveTo>
                    <a:pt x="0" y="0"/>
                  </a:moveTo>
                  <a:lnTo>
                    <a:pt x="3157601" y="0"/>
                  </a:lnTo>
                </a:path>
              </a:pathLst>
            </a:custGeom>
            <a:ln w="25400">
              <a:solidFill>
                <a:srgbClr val="FFFFFF"/>
              </a:solidFill>
            </a:ln>
          </p:spPr>
          <p:txBody>
            <a:bodyPr wrap="square" lIns="0" tIns="0" rIns="0" bIns="0" rtlCol="0"/>
            <a:lstStyle/>
            <a:p>
              <a:endParaRPr/>
            </a:p>
          </p:txBody>
        </p:sp>
        <p:sp>
          <p:nvSpPr>
            <p:cNvPr id="10" name="object 57">
              <a:extLst>
                <a:ext uri="{FF2B5EF4-FFF2-40B4-BE49-F238E27FC236}">
                  <a16:creationId xmlns:a16="http://schemas.microsoft.com/office/drawing/2014/main" id="{7564125F-4DBF-00AA-5DA6-25D5F21A3DE8}"/>
                </a:ext>
              </a:extLst>
            </p:cNvPr>
            <p:cNvSpPr txBox="1"/>
            <p:nvPr/>
          </p:nvSpPr>
          <p:spPr>
            <a:xfrm>
              <a:off x="2036127" y="7261749"/>
              <a:ext cx="2727960" cy="528606"/>
            </a:xfrm>
            <a:prstGeom prst="rect">
              <a:avLst/>
            </a:prstGeom>
          </p:spPr>
          <p:txBody>
            <a:bodyPr vert="horz" wrap="square" lIns="0" tIns="7620" rIns="0" bIns="0" rtlCol="0">
              <a:spAutoFit/>
            </a:bodyPr>
            <a:lstStyle/>
            <a:p>
              <a:pPr marL="12700" marR="5080">
                <a:lnSpc>
                  <a:spcPct val="105200"/>
                </a:lnSpc>
                <a:spcBef>
                  <a:spcPts val="60"/>
                </a:spcBef>
              </a:pPr>
              <a:r>
                <a:rPr lang="en-US" sz="1100" dirty="0">
                  <a:solidFill>
                    <a:srgbClr val="001074"/>
                  </a:solidFill>
                  <a:latin typeface="NeueHaasGroteskDisp Pro Lt" panose="020B0404020202020204" pitchFamily="34" charset="0"/>
                </a:rPr>
                <a:t>The rates given are a guide and interested parties should make their own enquiries with the local authority.</a:t>
              </a:r>
              <a:endParaRPr sz="1100" dirty="0">
                <a:solidFill>
                  <a:srgbClr val="001074"/>
                </a:solidFill>
                <a:latin typeface="NeueHaasGroteskDisp Pro Lt" panose="020B0404020202020204" pitchFamily="34" charset="0"/>
                <a:cs typeface="Neue Haas Grotesk Display Pro"/>
              </a:endParaRPr>
            </a:p>
          </p:txBody>
        </p:sp>
      </p:grpSp>
    </p:spTree>
    <p:extLst>
      <p:ext uri="{BB962C8B-B14F-4D97-AF65-F5344CB8AC3E}">
        <p14:creationId xmlns:p14="http://schemas.microsoft.com/office/powerpoint/2010/main" val="241737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0D773-44B3-248E-085D-B587FFDB14C9}"/>
              </a:ext>
            </a:extLst>
          </p:cNvPr>
          <p:cNvSpPr>
            <a:spLocks noGrp="1"/>
          </p:cNvSpPr>
          <p:nvPr>
            <p:ph idx="1"/>
          </p:nvPr>
        </p:nvSpPr>
        <p:spPr>
          <a:xfrm>
            <a:off x="463551" y="1843088"/>
            <a:ext cx="3094898" cy="2019300"/>
          </a:xfrm>
        </p:spPr>
        <p:txBody>
          <a:bodyPr/>
          <a:lstStyle/>
          <a:p>
            <a:pPr>
              <a:lnSpc>
                <a:spcPct val="100000"/>
              </a:lnSpc>
              <a:tabLst>
                <a:tab pos="441325" algn="l"/>
              </a:tabLst>
            </a:pPr>
            <a:r>
              <a:rPr lang="en-GB" noProof="0" dirty="0"/>
              <a:t>TARN &amp; TARN</a:t>
            </a:r>
            <a:br>
              <a:rPr lang="en-GB" noProof="0" dirty="0"/>
            </a:br>
            <a:r>
              <a:rPr lang="en-GB" noProof="0" dirty="0"/>
              <a:t>53 COMMERCIAL STREET LONDON E1 6BD</a:t>
            </a:r>
          </a:p>
          <a:p>
            <a:pPr>
              <a:tabLst>
                <a:tab pos="441325" algn="l"/>
              </a:tabLst>
            </a:pPr>
            <a:r>
              <a:rPr lang="en-GB" noProof="0" dirty="0">
                <a:solidFill>
                  <a:srgbClr val="0AB7E9"/>
                </a:solidFill>
              </a:rPr>
              <a:t>T  </a:t>
            </a:r>
            <a:r>
              <a:rPr lang="en-GB" noProof="0" dirty="0"/>
              <a:t>020 7377 8989</a:t>
            </a:r>
            <a:br>
              <a:rPr lang="en-GB" noProof="0" dirty="0"/>
            </a:br>
            <a:r>
              <a:rPr lang="en-GB" noProof="0" dirty="0">
                <a:solidFill>
                  <a:srgbClr val="0AB7E9"/>
                </a:solidFill>
              </a:rPr>
              <a:t>E  </a:t>
            </a:r>
            <a:r>
              <a:rPr lang="en-GB" noProof="0" dirty="0"/>
              <a:t>INFO@TARN-TARN.CO.UK</a:t>
            </a:r>
          </a:p>
        </p:txBody>
      </p:sp>
      <p:sp>
        <p:nvSpPr>
          <p:cNvPr id="2" name="Title 1">
            <a:extLst>
              <a:ext uri="{FF2B5EF4-FFF2-40B4-BE49-F238E27FC236}">
                <a16:creationId xmlns:a16="http://schemas.microsoft.com/office/drawing/2014/main" id="{F7CB52B3-335A-72EF-34F6-7F49657BDC38}"/>
              </a:ext>
            </a:extLst>
          </p:cNvPr>
          <p:cNvSpPr>
            <a:spLocks noGrp="1"/>
          </p:cNvSpPr>
          <p:nvPr>
            <p:ph type="title"/>
          </p:nvPr>
        </p:nvSpPr>
        <p:spPr>
          <a:xfrm>
            <a:off x="463550" y="1176815"/>
            <a:ext cx="1684739" cy="496409"/>
          </a:xfrm>
        </p:spPr>
        <p:txBody>
          <a:bodyPr/>
          <a:lstStyle/>
          <a:p>
            <a:r>
              <a:rPr lang="en-GB" noProof="0" dirty="0"/>
              <a:t>VIEWINGS</a:t>
            </a:r>
          </a:p>
        </p:txBody>
      </p:sp>
      <p:sp>
        <p:nvSpPr>
          <p:cNvPr id="19" name="Content Placeholder 18">
            <a:extLst>
              <a:ext uri="{FF2B5EF4-FFF2-40B4-BE49-F238E27FC236}">
                <a16:creationId xmlns:a16="http://schemas.microsoft.com/office/drawing/2014/main" id="{D5E41EEB-0C99-B788-FC94-A049DDB27FE2}"/>
              </a:ext>
            </a:extLst>
          </p:cNvPr>
          <p:cNvSpPr>
            <a:spLocks noGrp="1"/>
          </p:cNvSpPr>
          <p:nvPr>
            <p:ph idx="14"/>
          </p:nvPr>
        </p:nvSpPr>
        <p:spPr>
          <a:xfrm>
            <a:off x="463550" y="6908414"/>
            <a:ext cx="10052050" cy="359161"/>
          </a:xfrm>
        </p:spPr>
        <p:txBody>
          <a:bodyPr/>
          <a:lstStyle/>
          <a:p>
            <a:r>
              <a:rPr lang="en-GB" noProof="0" dirty="0"/>
              <a:t>THE CITY FRINGE PROPERTY AGENCY PROVIDING EXPERT ADVICE SINCE 1955.</a:t>
            </a:r>
          </a:p>
        </p:txBody>
      </p:sp>
      <p:cxnSp>
        <p:nvCxnSpPr>
          <p:cNvPr id="7" name="Straight Connector 6">
            <a:extLst>
              <a:ext uri="{FF2B5EF4-FFF2-40B4-BE49-F238E27FC236}">
                <a16:creationId xmlns:a16="http://schemas.microsoft.com/office/drawing/2014/main" id="{74E9ADCF-E77D-BF0F-44ED-CBEF78A70D92}"/>
              </a:ext>
            </a:extLst>
          </p:cNvPr>
          <p:cNvCxnSpPr/>
          <p:nvPr/>
        </p:nvCxnSpPr>
        <p:spPr>
          <a:xfrm>
            <a:off x="463550" y="4008878"/>
            <a:ext cx="28855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E16BFC-9F69-B4DF-F48D-F450DA9B5454}"/>
              </a:ext>
            </a:extLst>
          </p:cNvPr>
          <p:cNvCxnSpPr/>
          <p:nvPr/>
        </p:nvCxnSpPr>
        <p:spPr>
          <a:xfrm>
            <a:off x="463550" y="4403650"/>
            <a:ext cx="2885578" cy="0"/>
          </a:xfrm>
          <a:prstGeom prst="line">
            <a:avLst/>
          </a:prstGeom>
          <a:ln w="28575">
            <a:solidFill>
              <a:srgbClr val="8FDFFF"/>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666FBE4E-1BC1-9A0D-CDD7-0416E776866F}"/>
              </a:ext>
            </a:extLst>
          </p:cNvPr>
          <p:cNvSpPr txBox="1">
            <a:spLocks/>
          </p:cNvSpPr>
          <p:nvPr/>
        </p:nvSpPr>
        <p:spPr>
          <a:xfrm>
            <a:off x="463550" y="3638932"/>
            <a:ext cx="2268537" cy="2377978"/>
          </a:xfrm>
          <a:prstGeom prst="rect">
            <a:avLst/>
          </a:prstGeom>
        </p:spPr>
        <p:txBody>
          <a:bodyPr vert="horz" lIns="0" tIns="0" rIns="0" bIns="0" rtlCol="0">
            <a:noAutofit/>
          </a:bodyPr>
          <a:lstStyle>
            <a:lvl1pPr marL="0" indent="0" algn="l" defTabSz="1007943" rtl="0" eaLnBrk="1" latinLnBrk="0" hangingPunct="1">
              <a:lnSpc>
                <a:spcPct val="90000"/>
              </a:lnSpc>
              <a:spcBef>
                <a:spcPts val="1102"/>
              </a:spcBef>
              <a:buFont typeface="Arial" panose="020B0604020202020204" pitchFamily="34" charset="0"/>
              <a:buNone/>
              <a:defRPr lang="en-GB" sz="2700" b="0" i="0" kern="1200" cap="all" baseline="0" dirty="0">
                <a:solidFill>
                  <a:srgbClr val="000075"/>
                </a:solidFill>
                <a:latin typeface="NeueHaasGroteskDisp Pro Md" panose="020B0504020202020204" pitchFamily="34" charset="77"/>
                <a:ea typeface="+mj-ea"/>
                <a:cs typeface="+mj-cs"/>
              </a:defRPr>
            </a:lvl1pPr>
            <a:lvl2pPr marL="0" indent="0" algn="l" defTabSz="1007943" rtl="0" eaLnBrk="1" latinLnBrk="0" hangingPunct="1">
              <a:lnSpc>
                <a:spcPct val="90000"/>
              </a:lnSpc>
              <a:spcBef>
                <a:spcPts val="551"/>
              </a:spcBef>
              <a:buFont typeface="Arial" panose="020B0604020202020204" pitchFamily="34" charset="0"/>
              <a:buNone/>
              <a:defRPr sz="1100" b="0" i="0" kern="1200" cap="all" baseline="0">
                <a:solidFill>
                  <a:schemeClr val="tx2"/>
                </a:solidFill>
                <a:latin typeface="NeueHaasGroteskDisp Pro Md" panose="020B0504020202020204" pitchFamily="34" charset="77"/>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2"/>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877" kern="1200">
                <a:solidFill>
                  <a:schemeClr val="tx2"/>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2"/>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Aft>
                <a:spcPts val="1200"/>
              </a:spcAft>
            </a:pPr>
            <a:r>
              <a:rPr lang="en-GB" dirty="0"/>
              <a:t>TEAM</a:t>
            </a:r>
          </a:p>
          <a:p>
            <a:pPr>
              <a:lnSpc>
                <a:spcPct val="100000"/>
              </a:lnSpc>
              <a:spcBef>
                <a:spcPts val="0"/>
              </a:spcBef>
            </a:pPr>
            <a:r>
              <a:rPr lang="en-GB" sz="1100" dirty="0"/>
              <a:t>ARTHUR NOWICKI </a:t>
            </a:r>
          </a:p>
          <a:p>
            <a:pPr>
              <a:lnSpc>
                <a:spcPct val="100000"/>
              </a:lnSpc>
              <a:spcBef>
                <a:spcPts val="0"/>
              </a:spcBef>
            </a:pPr>
            <a:r>
              <a:rPr lang="en-GB" sz="1100" dirty="0"/>
              <a:t>T 07792 711461</a:t>
            </a:r>
          </a:p>
          <a:p>
            <a:pPr>
              <a:lnSpc>
                <a:spcPct val="100000"/>
              </a:lnSpc>
              <a:spcBef>
                <a:spcPts val="0"/>
              </a:spcBef>
            </a:pPr>
            <a:r>
              <a:rPr lang="en-GB" sz="1100" dirty="0"/>
              <a:t>E </a:t>
            </a:r>
            <a:r>
              <a:rPr lang="en-GB" sz="1100" dirty="0">
                <a:hlinkClick r:id="rId2"/>
              </a:rPr>
              <a:t>ARTHUR@TARN-TARN.CO.UK</a:t>
            </a:r>
            <a:r>
              <a:rPr lang="en-GB" sz="1100" dirty="0"/>
              <a:t> </a:t>
            </a:r>
          </a:p>
          <a:p>
            <a:pPr>
              <a:lnSpc>
                <a:spcPct val="100000"/>
              </a:lnSpc>
              <a:spcBef>
                <a:spcPts val="0"/>
              </a:spcBef>
            </a:pPr>
            <a:endParaRPr lang="en-GB" sz="1100" dirty="0"/>
          </a:p>
          <a:p>
            <a:pPr>
              <a:lnSpc>
                <a:spcPct val="100000"/>
              </a:lnSpc>
              <a:spcBef>
                <a:spcPts val="0"/>
              </a:spcBef>
            </a:pPr>
            <a:r>
              <a:rPr lang="en-GB" sz="1100" dirty="0"/>
              <a:t>Luke Marioni </a:t>
            </a:r>
          </a:p>
          <a:p>
            <a:pPr>
              <a:lnSpc>
                <a:spcPct val="100000"/>
              </a:lnSpc>
              <a:spcBef>
                <a:spcPts val="0"/>
              </a:spcBef>
            </a:pPr>
            <a:r>
              <a:rPr lang="en-GB" sz="1100" dirty="0"/>
              <a:t>T 077346 01111</a:t>
            </a:r>
          </a:p>
          <a:p>
            <a:pPr>
              <a:lnSpc>
                <a:spcPct val="100000"/>
              </a:lnSpc>
              <a:spcBef>
                <a:spcPts val="0"/>
              </a:spcBef>
            </a:pPr>
            <a:r>
              <a:rPr lang="en-GB" sz="1100" dirty="0"/>
              <a:t>E </a:t>
            </a:r>
            <a:r>
              <a:rPr lang="en-GB" sz="1100" dirty="0">
                <a:hlinkClick r:id="rId3"/>
              </a:rPr>
              <a:t>luke@TARN-TARN.CO.UK</a:t>
            </a:r>
            <a:r>
              <a:rPr lang="en-GB" sz="1100" dirty="0"/>
              <a:t> </a:t>
            </a:r>
          </a:p>
          <a:p>
            <a:pPr>
              <a:lnSpc>
                <a:spcPct val="100000"/>
              </a:lnSpc>
              <a:spcBef>
                <a:spcPts val="0"/>
              </a:spcBef>
            </a:pPr>
            <a:endParaRPr lang="en-GB" sz="1100" dirty="0"/>
          </a:p>
          <a:p>
            <a:pPr>
              <a:lnSpc>
                <a:spcPct val="100000"/>
              </a:lnSpc>
              <a:spcBef>
                <a:spcPts val="0"/>
              </a:spcBef>
            </a:pPr>
            <a:r>
              <a:rPr lang="en-GB" sz="1100" dirty="0"/>
              <a:t>GASPER KOSCIK</a:t>
            </a:r>
          </a:p>
          <a:p>
            <a:pPr>
              <a:lnSpc>
                <a:spcPct val="100000"/>
              </a:lnSpc>
              <a:spcBef>
                <a:spcPts val="0"/>
              </a:spcBef>
            </a:pPr>
            <a:r>
              <a:rPr lang="en-GB" sz="1100" dirty="0"/>
              <a:t>T 07554 640000</a:t>
            </a:r>
          </a:p>
          <a:p>
            <a:pPr>
              <a:lnSpc>
                <a:spcPct val="100000"/>
              </a:lnSpc>
              <a:spcBef>
                <a:spcPts val="0"/>
              </a:spcBef>
            </a:pPr>
            <a:r>
              <a:rPr lang="en-GB" sz="1100" dirty="0"/>
              <a:t>e </a:t>
            </a:r>
            <a:r>
              <a:rPr lang="en-GB" sz="1100" dirty="0">
                <a:hlinkClick r:id="rId4"/>
              </a:rPr>
              <a:t>GASPER@TARN-TARN.CO.UK</a:t>
            </a:r>
            <a:endParaRPr lang="en-GB" sz="1100" dirty="0"/>
          </a:p>
          <a:p>
            <a:pPr>
              <a:lnSpc>
                <a:spcPct val="100000"/>
              </a:lnSpc>
              <a:spcBef>
                <a:spcPts val="0"/>
              </a:spcBef>
            </a:pPr>
            <a:endParaRPr lang="en-GB" sz="1100" dirty="0"/>
          </a:p>
          <a:p>
            <a:pPr>
              <a:lnSpc>
                <a:spcPct val="100000"/>
              </a:lnSpc>
              <a:spcBef>
                <a:spcPts val="0"/>
              </a:spcBef>
            </a:pPr>
            <a:r>
              <a:rPr lang="en-GB" sz="1100" dirty="0" err="1"/>
              <a:t>OlIVER</a:t>
            </a:r>
            <a:r>
              <a:rPr lang="en-GB" sz="1100" dirty="0"/>
              <a:t> French</a:t>
            </a:r>
          </a:p>
          <a:p>
            <a:pPr>
              <a:lnSpc>
                <a:spcPct val="100000"/>
              </a:lnSpc>
              <a:spcBef>
                <a:spcPts val="0"/>
              </a:spcBef>
            </a:pPr>
            <a:r>
              <a:rPr lang="en-GB" sz="1100" dirty="0"/>
              <a:t>T  07852 527981</a:t>
            </a:r>
          </a:p>
          <a:p>
            <a:pPr>
              <a:lnSpc>
                <a:spcPct val="100000"/>
              </a:lnSpc>
              <a:spcBef>
                <a:spcPts val="0"/>
              </a:spcBef>
            </a:pPr>
            <a:r>
              <a:rPr lang="en-GB" sz="1100" dirty="0"/>
              <a:t>E </a:t>
            </a:r>
            <a:r>
              <a:rPr lang="en-GB" sz="1100" dirty="0">
                <a:hlinkClick r:id="rId5"/>
              </a:rPr>
              <a:t>Oliver@tarn-tarn.co.uk</a:t>
            </a:r>
            <a:endParaRPr lang="en-GB" sz="1100" dirty="0"/>
          </a:p>
          <a:p>
            <a:pPr>
              <a:lnSpc>
                <a:spcPct val="100000"/>
              </a:lnSpc>
              <a:spcBef>
                <a:spcPts val="0"/>
              </a:spcBef>
            </a:pPr>
            <a:endParaRPr lang="en-GB" sz="1100" dirty="0"/>
          </a:p>
          <a:p>
            <a:pPr>
              <a:lnSpc>
                <a:spcPct val="100000"/>
              </a:lnSpc>
              <a:spcBef>
                <a:spcPts val="0"/>
              </a:spcBef>
            </a:pPr>
            <a:endParaRPr lang="en-GB" sz="1100" dirty="0"/>
          </a:p>
          <a:p>
            <a:pPr>
              <a:lnSpc>
                <a:spcPct val="100000"/>
              </a:lnSpc>
              <a:spcBef>
                <a:spcPts val="0"/>
              </a:spcBef>
            </a:pPr>
            <a:endParaRPr lang="en-GB" sz="1100" dirty="0"/>
          </a:p>
          <a:p>
            <a:pPr>
              <a:lnSpc>
                <a:spcPct val="100000"/>
              </a:lnSpc>
              <a:spcBef>
                <a:spcPts val="0"/>
              </a:spcBef>
            </a:pPr>
            <a:endParaRPr lang="en-GB" sz="1100" dirty="0"/>
          </a:p>
        </p:txBody>
      </p:sp>
    </p:spTree>
    <p:extLst>
      <p:ext uri="{BB962C8B-B14F-4D97-AF65-F5344CB8AC3E}">
        <p14:creationId xmlns:p14="http://schemas.microsoft.com/office/powerpoint/2010/main" val="2666308212"/>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000075"/>
      </a:dk2>
      <a:lt2>
        <a:srgbClr val="E7E6E6"/>
      </a:lt2>
      <a:accent1>
        <a:srgbClr val="000075"/>
      </a:accent1>
      <a:accent2>
        <a:srgbClr val="08A0DE"/>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9b09da-55d9-47e3-8410-41fea64acae9">
      <Terms xmlns="http://schemas.microsoft.com/office/infopath/2007/PartnerControls"/>
    </lcf76f155ced4ddcb4097134ff3c332f>
    <TaxCatchAll xmlns="f7a84389-4197-4389-a2ad-41a146dedaa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60B946C8D9624790D827B10635A66B" ma:contentTypeVersion="19" ma:contentTypeDescription="Create a new document." ma:contentTypeScope="" ma:versionID="72bc8ce96a78f068e94a08d8bec561b8">
  <xsd:schema xmlns:xsd="http://www.w3.org/2001/XMLSchema" xmlns:xs="http://www.w3.org/2001/XMLSchema" xmlns:p="http://schemas.microsoft.com/office/2006/metadata/properties" xmlns:ns2="7c9b09da-55d9-47e3-8410-41fea64acae9" xmlns:ns3="f7a84389-4197-4389-a2ad-41a146dedaa8" targetNamespace="http://schemas.microsoft.com/office/2006/metadata/properties" ma:root="true" ma:fieldsID="311edf6e9e26d16c799bd2a68cc8240f" ns2:_="" ns3:_="">
    <xsd:import namespace="7c9b09da-55d9-47e3-8410-41fea64acae9"/>
    <xsd:import namespace="f7a84389-4197-4389-a2ad-41a146deda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b09da-55d9-47e3-8410-41fea64aca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a1bddc-15e9-49ed-b283-b26cf5a6e8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a84389-4197-4389-a2ad-41a146deda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3e47959-6615-4be0-8259-02da8cad4123}" ma:internalName="TaxCatchAll" ma:showField="CatchAllData" ma:web="f7a84389-4197-4389-a2ad-41a146deda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178AB2-93B1-46CA-AACE-35C65B622427}">
  <ds:schemaRefs>
    <ds:schemaRef ds:uri="7c9b09da-55d9-47e3-8410-41fea64acae9"/>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f7a84389-4197-4389-a2ad-41a146dedaa8"/>
    <ds:schemaRef ds:uri="http://schemas.microsoft.com/office/2006/metadata/properties"/>
  </ds:schemaRefs>
</ds:datastoreItem>
</file>

<file path=customXml/itemProps2.xml><?xml version="1.0" encoding="utf-8"?>
<ds:datastoreItem xmlns:ds="http://schemas.openxmlformats.org/officeDocument/2006/customXml" ds:itemID="{B8589A0C-E2C3-4973-8B15-B7DCA5230E7A}">
  <ds:schemaRefs>
    <ds:schemaRef ds:uri="http://schemas.microsoft.com/sharepoint/v3/contenttype/forms"/>
  </ds:schemaRefs>
</ds:datastoreItem>
</file>

<file path=customXml/itemProps3.xml><?xml version="1.0" encoding="utf-8"?>
<ds:datastoreItem xmlns:ds="http://schemas.openxmlformats.org/officeDocument/2006/customXml" ds:itemID="{12C9AC22-7BF1-487C-AD6E-3D7E28A4F4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9b09da-55d9-47e3-8410-41fea64acae9"/>
    <ds:schemaRef ds:uri="f7a84389-4197-4389-a2ad-41a146deda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10</TotalTime>
  <Words>459</Words>
  <Application>Microsoft Office PowerPoint</Application>
  <PresentationFormat>Custom</PresentationFormat>
  <Paragraphs>76</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NeueHaasGroteskDisp Pro Lt</vt:lpstr>
      <vt:lpstr>NeueHaasGroteskDisp Pro Md</vt:lpstr>
      <vt:lpstr>NHaasGroteskDSPro-65Md</vt:lpstr>
      <vt:lpstr>Office Theme</vt:lpstr>
      <vt:lpstr>2ND FLOOR  149-151 COMMERCIAL ROAD WHITECHAPEL LONDON E1 1PX  EDUCATIONAL USE PREMISES IN THE HEART OF WHITECHAPEL 1,767 SQFT</vt:lpstr>
      <vt:lpstr>DESCRIPTION</vt:lpstr>
      <vt:lpstr>PowerPoint Presentation</vt:lpstr>
      <vt:lpstr>LOCATION</vt:lpstr>
      <vt:lpstr>PowerPoint Presentation</vt:lpstr>
      <vt:lpstr>VIEWINGS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Coomber</dc:creator>
  <cp:lastModifiedBy>Gasper Koscik</cp:lastModifiedBy>
  <cp:revision>21</cp:revision>
  <cp:lastPrinted>2024-05-15T09:29:47Z</cp:lastPrinted>
  <dcterms:created xsi:type="dcterms:W3CDTF">2023-08-02T08:21:01Z</dcterms:created>
  <dcterms:modified xsi:type="dcterms:W3CDTF">2026-06-26T15:21:34Z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0x0101007860B946C8D9624790D827B10635A66B</vt:lpwstr>
  </property>
  <property fmtid="{D5CDD505-2E9C-101B-9397-08002B2CF9AE}" pid="3" name="MediaServiceImageTags">
    <vt:lpwstr/>
  </property>
</Properties>
</file>