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
  </p:notesMasterIdLst>
  <p:sldIdLst>
    <p:sldId id="257" r:id="rId5"/>
    <p:sldId id="258" r:id="rId6"/>
    <p:sldId id="259"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9A46"/>
    <a:srgbClr val="E8CA18"/>
    <a:srgbClr val="E9D22B"/>
    <a:srgbClr val="163E64"/>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DEF425-877B-4B94-A046-A42E177164DD}" v="8" dt="2026-09-17T11:01:48.4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13" d="100"/>
          <a:sy n="113" d="100"/>
        </p:scale>
        <p:origin x="11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tchcocks - Tim Smith" userId="f5a287d8-ab1b-4996-98df-8bb85f374429" providerId="ADAL" clId="{F3EB38B0-74FA-4018-ACD5-D483E835E269}"/>
    <pc:docChg chg="modSld">
      <pc:chgData name="Hitchcocks - Tim Smith" userId="f5a287d8-ab1b-4996-98df-8bb85f374429" providerId="ADAL" clId="{F3EB38B0-74FA-4018-ACD5-D483E835E269}" dt="2026-09-17T11:01:48.429" v="7" actId="14826"/>
      <pc:docMkLst>
        <pc:docMk/>
      </pc:docMkLst>
      <pc:sldChg chg="setBg">
        <pc:chgData name="Hitchcocks - Tim Smith" userId="f5a287d8-ab1b-4996-98df-8bb85f374429" providerId="ADAL" clId="{F3EB38B0-74FA-4018-ACD5-D483E835E269}" dt="2026-09-17T09:04:34.744" v="1"/>
        <pc:sldMkLst>
          <pc:docMk/>
          <pc:sldMk cId="2373555643" sldId="257"/>
        </pc:sldMkLst>
      </pc:sldChg>
      <pc:sldChg chg="modSp">
        <pc:chgData name="Hitchcocks - Tim Smith" userId="f5a287d8-ab1b-4996-98df-8bb85f374429" providerId="ADAL" clId="{F3EB38B0-74FA-4018-ACD5-D483E835E269}" dt="2026-09-17T09:07:06.472" v="3" actId="14826"/>
        <pc:sldMkLst>
          <pc:docMk/>
          <pc:sldMk cId="1398734116" sldId="258"/>
        </pc:sldMkLst>
        <pc:picChg chg="mod">
          <ac:chgData name="Hitchcocks - Tim Smith" userId="f5a287d8-ab1b-4996-98df-8bb85f374429" providerId="ADAL" clId="{F3EB38B0-74FA-4018-ACD5-D483E835E269}" dt="2026-09-17T09:07:06.472" v="3" actId="14826"/>
          <ac:picMkLst>
            <pc:docMk/>
            <pc:sldMk cId="1398734116" sldId="258"/>
            <ac:picMk id="8" creationId="{38668FB5-F377-1F78-238B-A54E65EA90A8}"/>
          </ac:picMkLst>
        </pc:picChg>
      </pc:sldChg>
      <pc:sldChg chg="modSp">
        <pc:chgData name="Hitchcocks - Tim Smith" userId="f5a287d8-ab1b-4996-98df-8bb85f374429" providerId="ADAL" clId="{F3EB38B0-74FA-4018-ACD5-D483E835E269}" dt="2026-09-17T11:01:48.429" v="7" actId="14826"/>
        <pc:sldMkLst>
          <pc:docMk/>
          <pc:sldMk cId="3619213190" sldId="259"/>
        </pc:sldMkLst>
        <pc:picChg chg="mod">
          <ac:chgData name="Hitchcocks - Tim Smith" userId="f5a287d8-ab1b-4996-98df-8bb85f374429" providerId="ADAL" clId="{F3EB38B0-74FA-4018-ACD5-D483E835E269}" dt="2026-09-17T11:01:48.429" v="7" actId="14826"/>
          <ac:picMkLst>
            <pc:docMk/>
            <pc:sldMk cId="3619213190" sldId="259"/>
            <ac:picMk id="8" creationId="{2CE81EC9-CB07-56E3-C50F-68D4B173C66F}"/>
          </ac:picMkLst>
        </pc:picChg>
      </pc:sldChg>
      <pc:sldChg chg="modSp">
        <pc:chgData name="Hitchcocks - Tim Smith" userId="f5a287d8-ab1b-4996-98df-8bb85f374429" providerId="ADAL" clId="{F3EB38B0-74FA-4018-ACD5-D483E835E269}" dt="2026-09-17T09:09:15.867" v="6" actId="14826"/>
        <pc:sldMkLst>
          <pc:docMk/>
          <pc:sldMk cId="3277409061" sldId="260"/>
        </pc:sldMkLst>
        <pc:picChg chg="mod">
          <ac:chgData name="Hitchcocks - Tim Smith" userId="f5a287d8-ab1b-4996-98df-8bb85f374429" providerId="ADAL" clId="{F3EB38B0-74FA-4018-ACD5-D483E835E269}" dt="2026-09-17T09:09:15.867" v="6" actId="14826"/>
          <ac:picMkLst>
            <pc:docMk/>
            <pc:sldMk cId="3277409061" sldId="260"/>
            <ac:picMk id="5" creationId="{00737B1F-364D-FAED-455E-621B87E8DF31}"/>
          </ac:picMkLst>
        </pc:picChg>
        <pc:picChg chg="mod">
          <ac:chgData name="Hitchcocks - Tim Smith" userId="f5a287d8-ab1b-4996-98df-8bb85f374429" providerId="ADAL" clId="{F3EB38B0-74FA-4018-ACD5-D483E835E269}" dt="2026-09-17T09:08:41.016" v="5" actId="14826"/>
          <ac:picMkLst>
            <pc:docMk/>
            <pc:sldMk cId="3277409061" sldId="260"/>
            <ac:picMk id="7" creationId="{058BB158-84B9-6EA0-5112-E34B2F8F19B2}"/>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09:05:12.241"/>
    </inkml:context>
    <inkml:brush xml:id="br0">
      <inkml:brushProperty name="width" value="0.1" units="cm"/>
      <inkml:brushProperty name="height" value="0.1" units="cm"/>
      <inkml:brushProperty name="color" value="#163E64"/>
    </inkml:brush>
  </inkml:definitions>
  <inkml:trace contextRef="#ctx0" brushRef="#br0">218 1382 24575,'1'-29'0,"-2"0"0,0 0 0,-1 0 0,0 1 0,-2-1 0,0 1 0,-14-54 0,12 55 0,0-1 0,0 0 0,2 0 0,0-1 0,2 0 0,0 0 0,1-42 0,4-11 0,13-105 0,-10 127 0,0-38 0,-4 63 0,1-1 0,11-66 0,-12 92 0,0-1 0,0 1 0,-1 0 0,1-1 0,-2 1 0,1-15 0,-1 21 0,0 1 0,-1 0 0,1-1 0,-1 1 0,1 0 0,-1 0 0,0-1 0,0 1 0,0 0 0,0 0 0,-1 1 0,1-1 0,0 0 0,-1 1 0,1-1 0,-1 1 0,0 0 0,1-1 0,-1 1 0,0 1 0,0-1 0,0 0 0,-3-2 0,-79-51 0,76 51 0,-1 0 0,1 0 0,0 1 0,0 1 0,-1 0 0,1 1 0,-1 0 0,-12 2 0,20-1 0,1 0 0,-1 0 0,1 0 0,0-1 0,-1 1 0,1 0 0,0 0 0,-1 0 0,1 0 0,0 0 0,-1 0 0,1 1 0,-1-1 0,1 0 0,0 0 0,-1 0 0,1 0 0,0 1 0,-1-1 0,1 0 0,0 0 0,0 1 0,-1-1 0,1 0 0,0 1 0,-1-1 0,1 1 0,0-1 0,0 1 0,-1-1 0,1 0 0,0 1 0,0-1 0,0 1 0,0-1 0,0 1 0,-1 0 0,1-1 0,0 1 0,0-1 0,0 2 0,15 14 0,27 8 0,-11-13 0,-1-2 0,1-2 0,1-3 0,-1-1 0,36-5 0,30 4 0,-90-2 0,0 1 0,-1 0 0,1 1 0,0 0 0,-1 0 0,1 1 0,-1 1 0,0-1 0,10 9 0,-14-10 0,0 1 0,1 0 0,-1 0 0,0 0 0,0 0 0,0 1 0,0-1 0,0 1 0,0 0 0,-1 0 0,1 0 0,-1 0 0,0 0 0,0 0 0,0 1 0,0-1 0,0 1 0,-1-1 0,1 1 0,-1-1 0,0 1 0,0-1 0,0 9 0,-2 24 0,-1 1 0,-1-1 0,-2 1 0,-10 47 0,-43 138 0,32-125 0,15-48 0,1 1 0,-8 76 0,-10 49 0,2-63 0,-18 96 0,10 76 0,35-284 0,-8 63 0,8-61 0,-1-1 0,1 0 0,-1 1 0,1-1 0,-1 0 0,1 1 0,-1-1 0,0 0 0,0 0 0,0 0 0,0 0 0,0 0 0,0 0 0,0 0 0,0-1 0,0 1 0,-1 0 0,1-1 0,0 0 0,-1 1 0,1-1 0,-3 1 0,4-2 0,-1 0 0,0 0 0,1 0 0,-1 0 0,1-1 0,-1 1 0,1 0 0,-1 0 0,0-1 0,1 1 0,-1 0 0,1-1 0,-1 1 0,1-1 0,-1 1 0,1-1 0,-1 0 0,1 1 0,0-1 0,-1 0 0,1 1 0,-1-1 0,1 0 0,0 0 0,0 0 0,-1 1 0,1-1 0,0 0 0,-1-2 0,-4-31 0,4 30 0,-6-89 0,3 0 0,3-119 0,2 122 0,5-73 0,31-264 0,-26 320 0,-5 53 0,-2 77 0,-1 23 0,-6 122 0,0-92 0,3 0 0,1 0 0,3 0 0,11 85 0,2-48 0,12 168 0,-4 34-1365,-23-264-5461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09:05:18.321"/>
    </inkml:context>
    <inkml:brush xml:id="br0">
      <inkml:brushProperty name="width" value="0.1" units="cm"/>
      <inkml:brushProperty name="height" value="0.1" units="cm"/>
      <inkml:brushProperty name="color" value="#163E64"/>
    </inkml:brush>
  </inkml:definitions>
  <inkml:trace contextRef="#ctx0" brushRef="#br0">215 522 24575,'-8'-10'0,"0"2"0,-1-1 0,1 2 0,-1 0 0,0 1 0,-19-10 0,-7-5 0,28 16 0,0 0 0,0-1 0,1 0 0,0-1 0,0 0 0,0 0 0,0-1 0,1 0 0,0-1 0,0 1 0,0-2 0,-4-12 0,6 15 0,1 0 0,0-1 0,0 0 0,1 1 0,0-1 0,-1 0 0,2 0 0,-1 0 0,0 0 0,1 0 0,0 0 0,1 0 0,-1 0 0,1 0 0,0 0 0,0 0 0,0 0 0,4-10 0,25-80 0,-28 92 0,0 0 0,1 0 0,-1 1 0,1-1 0,0 1 0,0 0 0,0 0 0,0 1 0,1-1 0,-1 1 0,1 0 0,-1 1 0,7-5 0,-10 8 0,1 0 0,0 0 0,0 0 0,0 0 0,0 0 0,0 0 0,0 0 0,0 1 0,0-1 0,0 1 0,-1-1 0,1 1 0,0-1 0,0 1 0,0 0 0,-1 0 0,1-1 0,0 1 0,0 0 0,-1 0 0,1 0 0,-1 0 0,1 0 0,0 1 0,-1-1 0,1 0 0,-1 0 0,0 0 0,1 1 0,-1-1 0,0 0 0,1 1 0,-1-1 0,0 0 0,0 3 0,8 56 0,-8-56 0,4 78 0,-5 105 0,-1-120 0,1 0 0,3 0 0,8 71 0,9 63 0,-20-817 0,1 602 0,-1-40 0,1 52 0,0-1 0,0 1 0,0-1 0,-1 1 0,1-1 0,-1 1 0,1 0 0,-1 0 0,1-1 0,-1 1 0,0 0 0,0 0 0,0 0 0,0 0 0,0 0 0,-2-3 0,3 5 0,0-1 0,-1 1 0,1 0 0,0 0 0,-1-1 0,1 1 0,-1 0 0,1 0 0,0 0 0,-1 0 0,1 0 0,-1 0 0,1 0 0,0 0 0,-1 0 0,1 0 0,0 0 0,-1 0 0,1 0 0,-1 0 0,1 1 0,0-1 0,-1 0 0,1 0 0,0 1 0,-1-1 0,1 0 0,0 1 0,-1-1 0,1 1 0,0-1 0,-1 1 0,-9 23 0,0 28 0,4 1 0,1-1 0,0 77 0,3-40 0,0-71 0,0 0 0,-1 0 0,0 0 0,-1-1 0,0 0 0,0 0 0,-2 0 0,1-1 0,-14 28 0,19-42 0,-1-1 0,1 1 0,-1-1 0,0 0 0,1 1 0,-1-1 0,0 0 0,0 0 0,0 0 0,1 0 0,-1 0 0,0 0 0,0 0 0,0 0 0,0-1 0,0 1 0,0 0 0,0-1 0,-1 1 0,1-1 0,0 0 0,1-1 0,-1 1 0,1 0 0,-1-1 0,1 1 0,-1-1 0,0 1 0,1-1 0,-1 1 0,1-1 0,-1 1 0,1-1 0,0 0 0,-1 0 0,1 1 0,-1-1 0,1 0 0,0 0 0,-1 0 0,1 1 0,0-1 0,-1-1 0,-1-7 0,1 0 0,-1 1 0,1-1 0,0 0 0,-1-12 0,1-5 0,1-1 0,0 1 0,1-1 0,1 1 0,1 0 0,0 0 0,6-27 0,-3 39 0,-2 22 0,-1 28 0,2 173 0,-5-115 0,16 174 0,-8-161 0,-8-81 0,2-1 0,0 1 0,1-1 0,1 0 0,7 33 0,-1-21 0,-2 1 0,-1 0 0,-1 0 0,-1 1 0,3 55 0,-10-126 0,-1 0 0,-8-40 0,10 61 0,-1 0 0,0 1 0,-1-1 0,0 1 0,0 0 0,0 0 0,-1 0 0,0 1 0,0 0 0,0 0 0,-1 1 0,-8-13 0,12 19 0,0 1 0,0 0 0,0 0 0,0 0 0,0 0 0,0 0 0,0 0 0,0 0 0,0 1 0,-1-1 0,1 0 0,0 1 0,0 0 0,0-1 0,-1 1 0,1 0 0,0 0 0,0 0 0,0 0 0,-1 0 0,1 0 0,0 1 0,0-1 0,0 1 0,0-1 0,-1 1 0,1 0 0,0-1 0,0 1 0,0 0 0,0 0 0,0 0 0,0 0 0,0 1 0,0-1 0,1 0 0,-1 1 0,0-1 0,0 0 0,1 1 0,-1 0 0,0-1 0,1 1 0,-1 0 0,1-1 0,-1 1 0,1 0 0,0 0 0,0-1 0,-1 3 0,-2 12 0,1 1 0,0 0 0,0-1 0,0 20 0,2-34 0,1 27 0,-1-1 0,2 0 0,1 0 0,0 0 0,1-1 0,1 0 0,11 40 0,-7-26 0,-9-40 0,17 54 0,-17-54 0,1 0 0,-1 0 0,0-1 0,1 1 0,-1 0 0,1-1 0,-1 1 0,1 0 0,-1-1 0,1 1 0,-1-1 0,1 0 0,-1 1 0,1-1 0,-1 1 0,1-1 0,0 0 0,-1 0 0,1 0 0,-1 1 0,1-1 0,0 0 0,0-1 0,0 0 0,0 1 0,0-1 0,0 0 0,0 0 0,0 0 0,0 0 0,0 0 0,0 0 0,-1 0 0,1 0 0,0-1 0,0 1 0,-1 0 0,1-1 0,-1 1 0,2-3 0,6-25-29,-1-1 0,0 0 0,-1 0-1,-1-1 1,4-55 0,-2 22-1161,1-8-5636</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9T09:06:31.405"/>
    </inkml:context>
    <inkml:brush xml:id="br0">
      <inkml:brushProperty name="width" value="0.1" units="cm"/>
      <inkml:brushProperty name="height" value="0.1" units="cm"/>
      <inkml:brushProperty name="color" value="#163E64"/>
    </inkml:brush>
  </inkml:definitions>
  <inkml:trace contextRef="#ctx0" brushRef="#br0">77 377 24342,'-75'-377'0,"75"1131"0,75-1131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9T09:06:37.849"/>
    </inkml:context>
    <inkml:brush xml:id="br0">
      <inkml:brushProperty name="width" value="0.1" units="cm"/>
      <inkml:brushProperty name="height" value="0.1" units="cm"/>
      <inkml:brushProperty name="color" value="#163E64"/>
      <inkml:brushProperty name="ignorePressure" value="1"/>
    </inkml:brush>
  </inkml:definitions>
  <inkml:trace contextRef="#ctx0" brushRef="#br0">0 1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9T09:06:39.236"/>
    </inkml:context>
    <inkml:brush xml:id="br0">
      <inkml:brushProperty name="width" value="0.1" units="cm"/>
      <inkml:brushProperty name="height" value="0.1" units="cm"/>
      <inkml:brushProperty name="color" value="#163E64"/>
      <inkml:brushProperty name="ignorePressure" value="1"/>
    </inkml:brush>
  </inkml:definitions>
  <inkml:trace contextRef="#ctx0" brushRef="#br0">1 1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9T09:06:41.113"/>
    </inkml:context>
    <inkml:brush xml:id="br0">
      <inkml:brushProperty name="width" value="0.1" units="cm"/>
      <inkml:brushProperty name="height" value="0.1" units="cm"/>
      <inkml:brushProperty name="color" value="#163E64"/>
      <inkml:brushProperty name="ignorePressure" value="1"/>
    </inkml:brush>
  </inkml:definitions>
  <inkml:trace contextRef="#ctx0" brushRef="#br0">1 1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09T09:06:44.754"/>
    </inkml:context>
    <inkml:brush xml:id="br0">
      <inkml:brushProperty name="width" value="0.1" units="cm"/>
      <inkml:brushProperty name="height" value="0.1" units="cm"/>
      <inkml:brushProperty name="color" value="#163E64"/>
      <inkml:brushProperty name="ignorePressure" value="1"/>
    </inkml:brush>
  </inkml:definitions>
  <inkml:trace contextRef="#ctx0" brushRef="#br0">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B64A93-07DE-40AF-9A3F-3B4230AA5EB6}"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22F0C9-74EF-4ABA-A1FF-CBB719341679}" type="slidenum">
              <a:rPr lang="en-GB" smtClean="0"/>
              <a:t>‹#›</a:t>
            </a:fld>
            <a:endParaRPr lang="en-GB"/>
          </a:p>
        </p:txBody>
      </p:sp>
    </p:spTree>
    <p:extLst>
      <p:ext uri="{BB962C8B-B14F-4D97-AF65-F5344CB8AC3E}">
        <p14:creationId xmlns:p14="http://schemas.microsoft.com/office/powerpoint/2010/main" val="3596314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C1631-CDE3-EFE1-D7DC-000BB52747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880CE07-3394-CCDB-10C0-48B525FFE7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5E1D3A-B586-FA31-9F5B-D87A0B0648A0}"/>
              </a:ext>
            </a:extLst>
          </p:cNvPr>
          <p:cNvSpPr>
            <a:spLocks noGrp="1"/>
          </p:cNvSpPr>
          <p:nvPr>
            <p:ph type="dt" sz="half" idx="10"/>
          </p:nvPr>
        </p:nvSpPr>
        <p:spPr/>
        <p:txBody>
          <a:bodyPr/>
          <a:lstStyle/>
          <a:p>
            <a:fld id="{B5CD89F1-9C93-413A-B43D-90C86C47453B}" type="datetimeFigureOut">
              <a:rPr lang="en-GB" smtClean="0"/>
              <a:t>17/09/2026</a:t>
            </a:fld>
            <a:endParaRPr lang="en-GB"/>
          </a:p>
        </p:txBody>
      </p:sp>
      <p:sp>
        <p:nvSpPr>
          <p:cNvPr id="5" name="Footer Placeholder 4">
            <a:extLst>
              <a:ext uri="{FF2B5EF4-FFF2-40B4-BE49-F238E27FC236}">
                <a16:creationId xmlns:a16="http://schemas.microsoft.com/office/drawing/2014/main" id="{FF2766EF-2E9D-3229-0450-3C75E501CA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84EB13-FA8C-BF00-0BCB-5A86DBA39A0E}"/>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276924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7D4B8-1F26-C041-5FFA-2C180E96ED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F7599C-CFEF-577A-4847-FD00437284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F34EF0-CAB1-A1FF-D9E9-8D617F11399B}"/>
              </a:ext>
            </a:extLst>
          </p:cNvPr>
          <p:cNvSpPr>
            <a:spLocks noGrp="1"/>
          </p:cNvSpPr>
          <p:nvPr>
            <p:ph type="dt" sz="half" idx="10"/>
          </p:nvPr>
        </p:nvSpPr>
        <p:spPr/>
        <p:txBody>
          <a:bodyPr/>
          <a:lstStyle/>
          <a:p>
            <a:fld id="{B5CD89F1-9C93-413A-B43D-90C86C47453B}" type="datetimeFigureOut">
              <a:rPr lang="en-GB" smtClean="0"/>
              <a:t>17/09/2026</a:t>
            </a:fld>
            <a:endParaRPr lang="en-GB"/>
          </a:p>
        </p:txBody>
      </p:sp>
      <p:sp>
        <p:nvSpPr>
          <p:cNvPr id="5" name="Footer Placeholder 4">
            <a:extLst>
              <a:ext uri="{FF2B5EF4-FFF2-40B4-BE49-F238E27FC236}">
                <a16:creationId xmlns:a16="http://schemas.microsoft.com/office/drawing/2014/main" id="{D7AF9AEB-7559-A4F4-9AF6-3243BFFB3D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CD483A-B1D8-6F2C-B47D-F12E74705185}"/>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997027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8F89-327A-BA52-8BD4-FA5DDE8E21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F0F57F3-43A5-3623-761F-38BED9BF06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C6C216-F067-4A10-F5C3-E8303F9750DA}"/>
              </a:ext>
            </a:extLst>
          </p:cNvPr>
          <p:cNvSpPr>
            <a:spLocks noGrp="1"/>
          </p:cNvSpPr>
          <p:nvPr>
            <p:ph type="dt" sz="half" idx="10"/>
          </p:nvPr>
        </p:nvSpPr>
        <p:spPr/>
        <p:txBody>
          <a:bodyPr/>
          <a:lstStyle/>
          <a:p>
            <a:fld id="{B5CD89F1-9C93-413A-B43D-90C86C47453B}" type="datetimeFigureOut">
              <a:rPr lang="en-GB" smtClean="0"/>
              <a:t>17/09/2026</a:t>
            </a:fld>
            <a:endParaRPr lang="en-GB"/>
          </a:p>
        </p:txBody>
      </p:sp>
      <p:sp>
        <p:nvSpPr>
          <p:cNvPr id="5" name="Footer Placeholder 4">
            <a:extLst>
              <a:ext uri="{FF2B5EF4-FFF2-40B4-BE49-F238E27FC236}">
                <a16:creationId xmlns:a16="http://schemas.microsoft.com/office/drawing/2014/main" id="{0FEB018B-CF28-654D-D9B0-795FA8618B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B41072-AF96-85DC-EFE5-F868775F2070}"/>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2069592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D3523-ABFA-C2E5-63A6-E1A3CA1A9B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92A1BA2-005C-3383-0307-80A39D2D89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AD3D1A7-0254-9278-58B5-A9B17EA690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61E4FF4-D14F-AE5B-D985-4BFBB281CFA4}"/>
              </a:ext>
            </a:extLst>
          </p:cNvPr>
          <p:cNvSpPr>
            <a:spLocks noGrp="1"/>
          </p:cNvSpPr>
          <p:nvPr>
            <p:ph type="dt" sz="half" idx="10"/>
          </p:nvPr>
        </p:nvSpPr>
        <p:spPr/>
        <p:txBody>
          <a:bodyPr/>
          <a:lstStyle/>
          <a:p>
            <a:fld id="{B5CD89F1-9C93-413A-B43D-90C86C47453B}" type="datetimeFigureOut">
              <a:rPr lang="en-GB" smtClean="0"/>
              <a:t>17/09/2026</a:t>
            </a:fld>
            <a:endParaRPr lang="en-GB"/>
          </a:p>
        </p:txBody>
      </p:sp>
      <p:sp>
        <p:nvSpPr>
          <p:cNvPr id="6" name="Footer Placeholder 5">
            <a:extLst>
              <a:ext uri="{FF2B5EF4-FFF2-40B4-BE49-F238E27FC236}">
                <a16:creationId xmlns:a16="http://schemas.microsoft.com/office/drawing/2014/main" id="{D84BC915-E1C2-6068-6720-DC1E4BE284A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333C35-28B0-3F4C-272D-4D51EFBACF99}"/>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959953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3B230-ADFF-0204-365C-AB2EED59B3A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60B7838-EDC4-56D4-93EC-6115701B1E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CE85CF-00FD-6223-26C7-ECE4F0249D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844360F-1E58-A695-C043-A42FA4D1E4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A01C97-CFC7-D891-E0AC-BC899DDF15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016C350-19E2-2DE4-5617-26F00803F8CE}"/>
              </a:ext>
            </a:extLst>
          </p:cNvPr>
          <p:cNvSpPr>
            <a:spLocks noGrp="1"/>
          </p:cNvSpPr>
          <p:nvPr>
            <p:ph type="dt" sz="half" idx="10"/>
          </p:nvPr>
        </p:nvSpPr>
        <p:spPr/>
        <p:txBody>
          <a:bodyPr/>
          <a:lstStyle/>
          <a:p>
            <a:fld id="{B5CD89F1-9C93-413A-B43D-90C86C47453B}" type="datetimeFigureOut">
              <a:rPr lang="en-GB" smtClean="0"/>
              <a:t>17/09/2026</a:t>
            </a:fld>
            <a:endParaRPr lang="en-GB"/>
          </a:p>
        </p:txBody>
      </p:sp>
      <p:sp>
        <p:nvSpPr>
          <p:cNvPr id="8" name="Footer Placeholder 7">
            <a:extLst>
              <a:ext uri="{FF2B5EF4-FFF2-40B4-BE49-F238E27FC236}">
                <a16:creationId xmlns:a16="http://schemas.microsoft.com/office/drawing/2014/main" id="{58027CEF-8558-F220-EBDA-CC19F281190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5905DB0-042A-6772-9FDC-958063620B53}"/>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711803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88050-EC22-B00C-1F41-287CAF1AA3D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228180-63EC-4902-9B73-28BCB59BFCFE}"/>
              </a:ext>
            </a:extLst>
          </p:cNvPr>
          <p:cNvSpPr>
            <a:spLocks noGrp="1"/>
          </p:cNvSpPr>
          <p:nvPr>
            <p:ph type="dt" sz="half" idx="10"/>
          </p:nvPr>
        </p:nvSpPr>
        <p:spPr/>
        <p:txBody>
          <a:bodyPr/>
          <a:lstStyle/>
          <a:p>
            <a:fld id="{B5CD89F1-9C93-413A-B43D-90C86C47453B}" type="datetimeFigureOut">
              <a:rPr lang="en-GB" smtClean="0"/>
              <a:t>17/09/2026</a:t>
            </a:fld>
            <a:endParaRPr lang="en-GB"/>
          </a:p>
        </p:txBody>
      </p:sp>
      <p:sp>
        <p:nvSpPr>
          <p:cNvPr id="4" name="Footer Placeholder 3">
            <a:extLst>
              <a:ext uri="{FF2B5EF4-FFF2-40B4-BE49-F238E27FC236}">
                <a16:creationId xmlns:a16="http://schemas.microsoft.com/office/drawing/2014/main" id="{55880B79-C16E-D5FB-CD4E-9A317D61145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ABBA914-5FC9-B191-8FBD-EE2573AE22E1}"/>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2447429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07A633-A000-D8D9-0D5D-520703E39C18}"/>
              </a:ext>
            </a:extLst>
          </p:cNvPr>
          <p:cNvSpPr>
            <a:spLocks noGrp="1"/>
          </p:cNvSpPr>
          <p:nvPr>
            <p:ph type="dt" sz="half" idx="10"/>
          </p:nvPr>
        </p:nvSpPr>
        <p:spPr/>
        <p:txBody>
          <a:bodyPr/>
          <a:lstStyle/>
          <a:p>
            <a:fld id="{B5CD89F1-9C93-413A-B43D-90C86C47453B}" type="datetimeFigureOut">
              <a:rPr lang="en-GB" smtClean="0"/>
              <a:t>17/09/2026</a:t>
            </a:fld>
            <a:endParaRPr lang="en-GB"/>
          </a:p>
        </p:txBody>
      </p:sp>
      <p:sp>
        <p:nvSpPr>
          <p:cNvPr id="3" name="Footer Placeholder 2">
            <a:extLst>
              <a:ext uri="{FF2B5EF4-FFF2-40B4-BE49-F238E27FC236}">
                <a16:creationId xmlns:a16="http://schemas.microsoft.com/office/drawing/2014/main" id="{C42F595A-4F65-AE35-1D7D-73CAFFCFDB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CB3C4A-9BA5-0F55-8528-3945689356CA}"/>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2918523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70879-04A9-BECB-164F-6827472108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AD994E8-6914-F114-4C11-6317E9FA98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3B99C94-4B90-5DCD-6026-08F29737F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057676-4F32-FF1F-53A0-93F6FC59931D}"/>
              </a:ext>
            </a:extLst>
          </p:cNvPr>
          <p:cNvSpPr>
            <a:spLocks noGrp="1"/>
          </p:cNvSpPr>
          <p:nvPr>
            <p:ph type="dt" sz="half" idx="10"/>
          </p:nvPr>
        </p:nvSpPr>
        <p:spPr/>
        <p:txBody>
          <a:bodyPr/>
          <a:lstStyle/>
          <a:p>
            <a:fld id="{B5CD89F1-9C93-413A-B43D-90C86C47453B}" type="datetimeFigureOut">
              <a:rPr lang="en-GB" smtClean="0"/>
              <a:t>17/09/2026</a:t>
            </a:fld>
            <a:endParaRPr lang="en-GB"/>
          </a:p>
        </p:txBody>
      </p:sp>
      <p:sp>
        <p:nvSpPr>
          <p:cNvPr id="6" name="Footer Placeholder 5">
            <a:extLst>
              <a:ext uri="{FF2B5EF4-FFF2-40B4-BE49-F238E27FC236}">
                <a16:creationId xmlns:a16="http://schemas.microsoft.com/office/drawing/2014/main" id="{B01FD8DD-8B3D-F044-4BA5-8A918E0AD8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2B2A44-DFDE-F2C4-91B8-57D2F38BA875}"/>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4089503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99810-37C0-48D8-2D4E-23C64E45F7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EA072DC-06EE-DB21-E21C-92866BA80C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1A62B73-5E7C-6DD0-B25D-D914682154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1A31FD-86E9-E5BE-5CD2-CBA36E04F15C}"/>
              </a:ext>
            </a:extLst>
          </p:cNvPr>
          <p:cNvSpPr>
            <a:spLocks noGrp="1"/>
          </p:cNvSpPr>
          <p:nvPr>
            <p:ph type="dt" sz="half" idx="10"/>
          </p:nvPr>
        </p:nvSpPr>
        <p:spPr/>
        <p:txBody>
          <a:bodyPr/>
          <a:lstStyle/>
          <a:p>
            <a:fld id="{B5CD89F1-9C93-413A-B43D-90C86C47453B}" type="datetimeFigureOut">
              <a:rPr lang="en-GB" smtClean="0"/>
              <a:t>17/09/2026</a:t>
            </a:fld>
            <a:endParaRPr lang="en-GB"/>
          </a:p>
        </p:txBody>
      </p:sp>
      <p:sp>
        <p:nvSpPr>
          <p:cNvPr id="6" name="Footer Placeholder 5">
            <a:extLst>
              <a:ext uri="{FF2B5EF4-FFF2-40B4-BE49-F238E27FC236}">
                <a16:creationId xmlns:a16="http://schemas.microsoft.com/office/drawing/2014/main" id="{196B859C-E307-FCDF-6E4B-A949F369E9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F0788E-700F-06D1-B34F-E6E2A39C94BF}"/>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937085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7A9B-5356-6974-67A5-3E3AA213CC5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B26F345-7626-DB4F-8473-11782A7564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CB2176-2C3D-995A-83B9-345A4FAF5719}"/>
              </a:ext>
            </a:extLst>
          </p:cNvPr>
          <p:cNvSpPr>
            <a:spLocks noGrp="1"/>
          </p:cNvSpPr>
          <p:nvPr>
            <p:ph type="dt" sz="half" idx="10"/>
          </p:nvPr>
        </p:nvSpPr>
        <p:spPr/>
        <p:txBody>
          <a:bodyPr/>
          <a:lstStyle/>
          <a:p>
            <a:fld id="{B5CD89F1-9C93-413A-B43D-90C86C47453B}" type="datetimeFigureOut">
              <a:rPr lang="en-GB" smtClean="0"/>
              <a:t>17/09/2026</a:t>
            </a:fld>
            <a:endParaRPr lang="en-GB"/>
          </a:p>
        </p:txBody>
      </p:sp>
      <p:sp>
        <p:nvSpPr>
          <p:cNvPr id="5" name="Footer Placeholder 4">
            <a:extLst>
              <a:ext uri="{FF2B5EF4-FFF2-40B4-BE49-F238E27FC236}">
                <a16:creationId xmlns:a16="http://schemas.microsoft.com/office/drawing/2014/main" id="{E1BE379C-84CF-2B9E-1701-B3264E58F4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D12C91-6A46-9ECB-C9C0-DE6CF3585FF0}"/>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4083198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9B7830-C16C-6775-B67D-DFFFBCAB15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CE1BBE0-659D-BAA0-0E6C-5F6492D60D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630322-CBD5-2AC1-E326-CE7CF30E7A24}"/>
              </a:ext>
            </a:extLst>
          </p:cNvPr>
          <p:cNvSpPr>
            <a:spLocks noGrp="1"/>
          </p:cNvSpPr>
          <p:nvPr>
            <p:ph type="dt" sz="half" idx="10"/>
          </p:nvPr>
        </p:nvSpPr>
        <p:spPr/>
        <p:txBody>
          <a:bodyPr/>
          <a:lstStyle/>
          <a:p>
            <a:fld id="{B5CD89F1-9C93-413A-B43D-90C86C47453B}" type="datetimeFigureOut">
              <a:rPr lang="en-GB" smtClean="0"/>
              <a:t>17/09/2026</a:t>
            </a:fld>
            <a:endParaRPr lang="en-GB"/>
          </a:p>
        </p:txBody>
      </p:sp>
      <p:sp>
        <p:nvSpPr>
          <p:cNvPr id="5" name="Footer Placeholder 4">
            <a:extLst>
              <a:ext uri="{FF2B5EF4-FFF2-40B4-BE49-F238E27FC236}">
                <a16:creationId xmlns:a16="http://schemas.microsoft.com/office/drawing/2014/main" id="{2BD010A8-99E3-136E-CE11-09D32A2FA2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2C7ED1-6CF8-3583-375D-16BBE294614B}"/>
              </a:ext>
            </a:extLst>
          </p:cNvPr>
          <p:cNvSpPr>
            <a:spLocks noGrp="1"/>
          </p:cNvSpPr>
          <p:nvPr>
            <p:ph type="sldNum" sz="quarter" idx="12"/>
          </p:nvPr>
        </p:nvSpPr>
        <p:spPr/>
        <p:txBody>
          <a:bodyPr/>
          <a:lstStyle/>
          <a:p>
            <a:fld id="{164A74B7-005E-4876-87DB-3A4AD051323B}" type="slidenum">
              <a:rPr lang="en-GB" smtClean="0"/>
              <a:t>‹#›</a:t>
            </a:fld>
            <a:endParaRPr lang="en-GB"/>
          </a:p>
        </p:txBody>
      </p:sp>
    </p:spTree>
    <p:extLst>
      <p:ext uri="{BB962C8B-B14F-4D97-AF65-F5344CB8AC3E}">
        <p14:creationId xmlns:p14="http://schemas.microsoft.com/office/powerpoint/2010/main" val="1821762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39DD1A-8AF3-C714-DBE6-E6BFA31DF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FA739E-5219-0758-9B99-78C72E34E9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E60982-FAD2-8E30-B1C6-6F4A268584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5CD89F1-9C93-413A-B43D-90C86C47453B}" type="datetimeFigureOut">
              <a:rPr lang="en-GB" smtClean="0"/>
              <a:t>17/09/2026</a:t>
            </a:fld>
            <a:endParaRPr lang="en-GB"/>
          </a:p>
        </p:txBody>
      </p:sp>
      <p:sp>
        <p:nvSpPr>
          <p:cNvPr id="5" name="Footer Placeholder 4">
            <a:extLst>
              <a:ext uri="{FF2B5EF4-FFF2-40B4-BE49-F238E27FC236}">
                <a16:creationId xmlns:a16="http://schemas.microsoft.com/office/drawing/2014/main" id="{64CA8A7C-037A-80C4-C68A-F87685D4AD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BB4E335-AA29-C076-B584-0580DAC471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4A74B7-005E-4876-87DB-3A4AD051323B}" type="slidenum">
              <a:rPr lang="en-GB" smtClean="0"/>
              <a:t>‹#›</a:t>
            </a:fld>
            <a:endParaRPr lang="en-GB"/>
          </a:p>
        </p:txBody>
      </p:sp>
    </p:spTree>
    <p:extLst>
      <p:ext uri="{BB962C8B-B14F-4D97-AF65-F5344CB8AC3E}">
        <p14:creationId xmlns:p14="http://schemas.microsoft.com/office/powerpoint/2010/main" val="192577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9" Type="http://schemas.openxmlformats.org/officeDocument/2006/relationships/image" Target="../media/image2.jpeg"/><Relationship Id="rId3" Type="http://schemas.openxmlformats.org/officeDocument/2006/relationships/customXml" Target="../ink/ink1.xml"/><Relationship Id="rId34" Type="http://schemas.openxmlformats.org/officeDocument/2006/relationships/image" Target="../media/image14.png"/><Relationship Id="rId7" Type="http://schemas.openxmlformats.org/officeDocument/2006/relationships/customXml" Target="../ink/ink3.xml"/><Relationship Id="rId38"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3.png"/><Relationship Id="rId37" Type="http://schemas.openxmlformats.org/officeDocument/2006/relationships/customXml" Target="../ink/ink7.xml"/><Relationship Id="rId5" Type="http://schemas.openxmlformats.org/officeDocument/2006/relationships/customXml" Target="../ink/ink2.xml"/><Relationship Id="rId36" Type="http://schemas.openxmlformats.org/officeDocument/2006/relationships/customXml" Target="../ink/ink6.xml"/><Relationship Id="rId4" Type="http://schemas.openxmlformats.org/officeDocument/2006/relationships/image" Target="../media/image2.png"/><Relationship Id="rId9" Type="http://schemas.openxmlformats.org/officeDocument/2006/relationships/customXml" Target="../ink/ink4.xml"/><Relationship Id="rId35" Type="http://schemas.openxmlformats.org/officeDocument/2006/relationships/customXml" Target="../ink/ink5.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3D5B54B8-C19E-334E-145F-5674598C8C04}"/>
              </a:ext>
            </a:extLst>
          </p:cNvPr>
          <p:cNvSpPr/>
          <p:nvPr/>
        </p:nvSpPr>
        <p:spPr>
          <a:xfrm>
            <a:off x="0" y="-2991"/>
            <a:ext cx="6455229" cy="1454451"/>
          </a:xfrm>
          <a:custGeom>
            <a:avLst/>
            <a:gdLst>
              <a:gd name="csX0" fmla="*/ 0 w 6423558"/>
              <a:gd name="csY0" fmla="*/ 0 h 1454451"/>
              <a:gd name="csX1" fmla="*/ 5486400 w 6423558"/>
              <a:gd name="csY1" fmla="*/ 0 h 1454451"/>
              <a:gd name="csX2" fmla="*/ 5486400 w 6423558"/>
              <a:gd name="csY2" fmla="*/ 50763 h 1454451"/>
              <a:gd name="csX3" fmla="*/ 6423558 w 6423558"/>
              <a:gd name="csY3" fmla="*/ 1454451 h 1454451"/>
              <a:gd name="csX4" fmla="*/ 5454729 w 6423558"/>
              <a:gd name="csY4" fmla="*/ 1454451 h 1454451"/>
              <a:gd name="csX5" fmla="*/ 5454729 w 6423558"/>
              <a:gd name="csY5" fmla="*/ 1451125 h 1454451"/>
              <a:gd name="csX6" fmla="*/ 0 w 6423558"/>
              <a:gd name="csY6" fmla="*/ 1451125 h 145445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423558" h="1454451">
                <a:moveTo>
                  <a:pt x="0" y="0"/>
                </a:moveTo>
                <a:lnTo>
                  <a:pt x="5486400" y="0"/>
                </a:lnTo>
                <a:lnTo>
                  <a:pt x="5486400" y="50763"/>
                </a:lnTo>
                <a:lnTo>
                  <a:pt x="6423558" y="1454451"/>
                </a:lnTo>
                <a:lnTo>
                  <a:pt x="5454729" y="1454451"/>
                </a:lnTo>
                <a:lnTo>
                  <a:pt x="5454729" y="1451125"/>
                </a:lnTo>
                <a:lnTo>
                  <a:pt x="0" y="1451125"/>
                </a:lnTo>
                <a:close/>
              </a:path>
            </a:pathLst>
          </a:cu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0" name="Right Triangle 69">
            <a:extLst>
              <a:ext uri="{FF2B5EF4-FFF2-40B4-BE49-F238E27FC236}">
                <a16:creationId xmlns:a16="http://schemas.microsoft.com/office/drawing/2014/main" id="{2AC5EA60-A7D9-992F-B14B-4E8EDFF47181}"/>
              </a:ext>
            </a:extLst>
          </p:cNvPr>
          <p:cNvSpPr/>
          <p:nvPr/>
        </p:nvSpPr>
        <p:spPr>
          <a:xfrm rot="10800000">
            <a:off x="5489279" y="-2991"/>
            <a:ext cx="968829" cy="1451125"/>
          </a:xfrm>
          <a:prstGeom prst="rtTriangle">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1" name="Rectangle 70">
            <a:extLst>
              <a:ext uri="{FF2B5EF4-FFF2-40B4-BE49-F238E27FC236}">
                <a16:creationId xmlns:a16="http://schemas.microsoft.com/office/drawing/2014/main" id="{6B3038D9-E281-D84C-F021-0B585042323F}"/>
              </a:ext>
            </a:extLst>
          </p:cNvPr>
          <p:cNvSpPr/>
          <p:nvPr/>
        </p:nvSpPr>
        <p:spPr>
          <a:xfrm rot="10800000">
            <a:off x="6461418" y="333"/>
            <a:ext cx="5730582" cy="1451125"/>
          </a:xfrm>
          <a:prstGeom prst="rect">
            <a:avLst/>
          </a:prstGeom>
          <a:solidFill>
            <a:srgbClr val="163E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14="http://schemas.microsoft.com/office/powerpoint/2010/main">
        <mc:Choice Requires="p14">
          <p:contentPart p14:bwMode="auto" r:id="rId3">
            <p14:nvContentPartPr>
              <p14:cNvPr id="91" name="Ink 90">
                <a:extLst>
                  <a:ext uri="{FF2B5EF4-FFF2-40B4-BE49-F238E27FC236}">
                    <a16:creationId xmlns:a16="http://schemas.microsoft.com/office/drawing/2014/main" id="{9BB56A74-BF2D-4023-66F6-3F7025737B8E}"/>
                  </a:ext>
                </a:extLst>
              </p14:cNvPr>
              <p14:cNvContentPartPr/>
              <p14:nvPr/>
            </p14:nvContentPartPr>
            <p14:xfrm>
              <a:off x="6398709" y="35066"/>
              <a:ext cx="173880" cy="743017"/>
            </p14:xfrm>
          </p:contentPart>
        </mc:Choice>
        <mc:Fallback xmlns="">
          <p:pic>
            <p:nvPicPr>
              <p:cNvPr id="91" name="Ink 90">
                <a:extLst>
                  <a:ext uri="{FF2B5EF4-FFF2-40B4-BE49-F238E27FC236}">
                    <a16:creationId xmlns:a16="http://schemas.microsoft.com/office/drawing/2014/main" id="{9BB56A74-BF2D-4023-66F6-3F7025737B8E}"/>
                  </a:ext>
                </a:extLst>
              </p:cNvPr>
              <p:cNvPicPr/>
              <p:nvPr/>
            </p:nvPicPr>
            <p:blipFill>
              <a:blip r:embed="rId4"/>
              <a:stretch>
                <a:fillRect/>
              </a:stretch>
            </p:blipFill>
            <p:spPr>
              <a:xfrm>
                <a:off x="6380709" y="17067"/>
                <a:ext cx="209520" cy="778656"/>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2" name="Ink 91">
                <a:extLst>
                  <a:ext uri="{FF2B5EF4-FFF2-40B4-BE49-F238E27FC236}">
                    <a16:creationId xmlns:a16="http://schemas.microsoft.com/office/drawing/2014/main" id="{5FFCFEE2-C5B1-B46A-4755-289296313B3F}"/>
                  </a:ext>
                </a:extLst>
              </p14:cNvPr>
              <p14:cNvContentPartPr/>
              <p14:nvPr/>
            </p14:nvContentPartPr>
            <p14:xfrm>
              <a:off x="6442989" y="444027"/>
              <a:ext cx="77400" cy="679030"/>
            </p14:xfrm>
          </p:contentPart>
        </mc:Choice>
        <mc:Fallback xmlns="">
          <p:pic>
            <p:nvPicPr>
              <p:cNvPr id="92" name="Ink 91">
                <a:extLst>
                  <a:ext uri="{FF2B5EF4-FFF2-40B4-BE49-F238E27FC236}">
                    <a16:creationId xmlns:a16="http://schemas.microsoft.com/office/drawing/2014/main" id="{5FFCFEE2-C5B1-B46A-4755-289296313B3F}"/>
                  </a:ext>
                </a:extLst>
              </p:cNvPr>
              <p:cNvPicPr/>
              <p:nvPr/>
            </p:nvPicPr>
            <p:blipFill>
              <a:blip r:embed="rId6"/>
              <a:stretch>
                <a:fillRect/>
              </a:stretch>
            </p:blipFill>
            <p:spPr>
              <a:xfrm>
                <a:off x="6424989" y="426025"/>
                <a:ext cx="113040" cy="71467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4" name="Ink 93">
                <a:extLst>
                  <a:ext uri="{FF2B5EF4-FFF2-40B4-BE49-F238E27FC236}">
                    <a16:creationId xmlns:a16="http://schemas.microsoft.com/office/drawing/2014/main" id="{8058CB81-E7EB-000D-CA5B-DAC08D575C0C}"/>
                  </a:ext>
                </a:extLst>
              </p14:cNvPr>
              <p14:cNvContentPartPr/>
              <p14:nvPr/>
            </p14:nvContentPartPr>
            <p14:xfrm>
              <a:off x="6449726" y="1062952"/>
              <a:ext cx="27360" cy="271800"/>
            </p14:xfrm>
          </p:contentPart>
        </mc:Choice>
        <mc:Fallback xmlns="">
          <p:pic>
            <p:nvPicPr>
              <p:cNvPr id="94" name="Ink 93">
                <a:extLst>
                  <a:ext uri="{FF2B5EF4-FFF2-40B4-BE49-F238E27FC236}">
                    <a16:creationId xmlns:a16="http://schemas.microsoft.com/office/drawing/2014/main" id="{8058CB81-E7EB-000D-CA5B-DAC08D575C0C}"/>
                  </a:ext>
                </a:extLst>
              </p:cNvPr>
              <p:cNvPicPr/>
              <p:nvPr/>
            </p:nvPicPr>
            <p:blipFill>
              <a:blip r:embed="rId8"/>
              <a:stretch>
                <a:fillRect/>
              </a:stretch>
            </p:blipFill>
            <p:spPr>
              <a:xfrm>
                <a:off x="6431726" y="1044952"/>
                <a:ext cx="63000" cy="307440"/>
              </a:xfrm>
              <a:prstGeom prst="rect">
                <a:avLst/>
              </a:prstGeom>
            </p:spPr>
          </p:pic>
        </mc:Fallback>
      </mc:AlternateContent>
      <p:grpSp>
        <p:nvGrpSpPr>
          <p:cNvPr id="99" name="Group 98">
            <a:extLst>
              <a:ext uri="{FF2B5EF4-FFF2-40B4-BE49-F238E27FC236}">
                <a16:creationId xmlns:a16="http://schemas.microsoft.com/office/drawing/2014/main" id="{3C1C3430-032C-02B7-6F56-F914ED438855}"/>
              </a:ext>
            </a:extLst>
          </p:cNvPr>
          <p:cNvGrpSpPr/>
          <p:nvPr/>
        </p:nvGrpSpPr>
        <p:grpSpPr>
          <a:xfrm>
            <a:off x="6454766" y="1361032"/>
            <a:ext cx="22680" cy="32760"/>
            <a:chOff x="6454766" y="1839669"/>
            <a:chExt cx="22680" cy="32760"/>
          </a:xfrm>
        </p:grpSpPr>
        <mc:AlternateContent xmlns:mc="http://schemas.openxmlformats.org/markup-compatibility/2006" xmlns:p14="http://schemas.microsoft.com/office/powerpoint/2010/main">
          <mc:Choice Requires="p14">
            <p:contentPart p14:bwMode="auto" r:id="rId9">
              <p14:nvContentPartPr>
                <p14:cNvPr id="95" name="Ink 94">
                  <a:extLst>
                    <a:ext uri="{FF2B5EF4-FFF2-40B4-BE49-F238E27FC236}">
                      <a16:creationId xmlns:a16="http://schemas.microsoft.com/office/drawing/2014/main" id="{68C00568-0EC7-B62A-E88F-EA55BB9D7BDA}"/>
                    </a:ext>
                  </a:extLst>
                </p14:cNvPr>
                <p14:cNvContentPartPr/>
                <p14:nvPr/>
              </p14:nvContentPartPr>
              <p14:xfrm>
                <a:off x="6477086" y="1850469"/>
                <a:ext cx="360" cy="360"/>
              </p14:xfrm>
            </p:contentPart>
          </mc:Choice>
          <mc:Fallback xmlns="">
            <p:pic>
              <p:nvPicPr>
                <p:cNvPr id="95" name="Ink 94">
                  <a:extLst>
                    <a:ext uri="{FF2B5EF4-FFF2-40B4-BE49-F238E27FC236}">
                      <a16:creationId xmlns:a16="http://schemas.microsoft.com/office/drawing/2014/main" id="{68C00568-0EC7-B62A-E88F-EA55BB9D7BDA}"/>
                    </a:ext>
                  </a:extLst>
                </p:cNvPr>
                <p:cNvPicPr/>
                <p:nvPr/>
              </p:nvPicPr>
              <p:blipFill>
                <a:blip r:embed="rId34"/>
                <a:stretch>
                  <a:fillRect/>
                </a:stretch>
              </p:blipFill>
              <p:spPr>
                <a:xfrm>
                  <a:off x="6459086" y="1832829"/>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96" name="Ink 95">
                  <a:extLst>
                    <a:ext uri="{FF2B5EF4-FFF2-40B4-BE49-F238E27FC236}">
                      <a16:creationId xmlns:a16="http://schemas.microsoft.com/office/drawing/2014/main" id="{AC4B06BA-5FE2-39C7-57E6-4944B10DD3C8}"/>
                    </a:ext>
                  </a:extLst>
                </p14:cNvPr>
                <p14:cNvContentPartPr/>
                <p14:nvPr/>
              </p14:nvContentPartPr>
              <p14:xfrm>
                <a:off x="6454766" y="1839669"/>
                <a:ext cx="360" cy="360"/>
              </p14:xfrm>
            </p:contentPart>
          </mc:Choice>
          <mc:Fallback xmlns="">
            <p:pic>
              <p:nvPicPr>
                <p:cNvPr id="96" name="Ink 95">
                  <a:extLst>
                    <a:ext uri="{FF2B5EF4-FFF2-40B4-BE49-F238E27FC236}">
                      <a16:creationId xmlns:a16="http://schemas.microsoft.com/office/drawing/2014/main" id="{AC4B06BA-5FE2-39C7-57E6-4944B10DD3C8}"/>
                    </a:ext>
                  </a:extLst>
                </p:cNvPr>
                <p:cNvPicPr/>
                <p:nvPr/>
              </p:nvPicPr>
              <p:blipFill>
                <a:blip r:embed="rId34"/>
                <a:stretch>
                  <a:fillRect/>
                </a:stretch>
              </p:blipFill>
              <p:spPr>
                <a:xfrm>
                  <a:off x="6437126" y="1822029"/>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8" name="Ink 97">
                  <a:extLst>
                    <a:ext uri="{FF2B5EF4-FFF2-40B4-BE49-F238E27FC236}">
                      <a16:creationId xmlns:a16="http://schemas.microsoft.com/office/drawing/2014/main" id="{CD58FD81-07BC-5FC4-2A29-7C08A7FE133D}"/>
                    </a:ext>
                  </a:extLst>
                </p14:cNvPr>
                <p14:cNvContentPartPr/>
                <p14:nvPr/>
              </p14:nvContentPartPr>
              <p14:xfrm>
                <a:off x="6454766" y="1872069"/>
                <a:ext cx="360" cy="360"/>
              </p14:xfrm>
            </p:contentPart>
          </mc:Choice>
          <mc:Fallback xmlns="">
            <p:pic>
              <p:nvPicPr>
                <p:cNvPr id="98" name="Ink 97">
                  <a:extLst>
                    <a:ext uri="{FF2B5EF4-FFF2-40B4-BE49-F238E27FC236}">
                      <a16:creationId xmlns:a16="http://schemas.microsoft.com/office/drawing/2014/main" id="{CD58FD81-07BC-5FC4-2A29-7C08A7FE133D}"/>
                    </a:ext>
                  </a:extLst>
                </p:cNvPr>
                <p:cNvPicPr/>
                <p:nvPr/>
              </p:nvPicPr>
              <p:blipFill>
                <a:blip r:embed="rId34"/>
                <a:stretch>
                  <a:fillRect/>
                </a:stretch>
              </p:blipFill>
              <p:spPr>
                <a:xfrm>
                  <a:off x="6437126" y="1854429"/>
                  <a:ext cx="36000" cy="3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
            <p14:nvContentPartPr>
              <p14:cNvPr id="100" name="Ink 99">
                <a:extLst>
                  <a:ext uri="{FF2B5EF4-FFF2-40B4-BE49-F238E27FC236}">
                    <a16:creationId xmlns:a16="http://schemas.microsoft.com/office/drawing/2014/main" id="{6757F5F2-4D6E-1897-0C09-EB6C3A893FC5}"/>
                  </a:ext>
                </a:extLst>
              </p14:cNvPr>
              <p14:cNvContentPartPr/>
              <p14:nvPr/>
            </p14:nvContentPartPr>
            <p14:xfrm>
              <a:off x="6443966" y="54592"/>
              <a:ext cx="360" cy="360"/>
            </p14:xfrm>
          </p:contentPart>
        </mc:Choice>
        <mc:Fallback xmlns="">
          <p:pic>
            <p:nvPicPr>
              <p:cNvPr id="100" name="Ink 99">
                <a:extLst>
                  <a:ext uri="{FF2B5EF4-FFF2-40B4-BE49-F238E27FC236}">
                    <a16:creationId xmlns:a16="http://schemas.microsoft.com/office/drawing/2014/main" id="{6757F5F2-4D6E-1897-0C09-EB6C3A893FC5}"/>
                  </a:ext>
                </a:extLst>
              </p:cNvPr>
              <p:cNvPicPr/>
              <p:nvPr/>
            </p:nvPicPr>
            <p:blipFill>
              <a:blip r:embed="rId38"/>
              <a:stretch>
                <a:fillRect/>
              </a:stretch>
            </p:blipFill>
            <p:spPr>
              <a:xfrm>
                <a:off x="6425966" y="36592"/>
                <a:ext cx="36000" cy="36000"/>
              </a:xfrm>
              <a:prstGeom prst="rect">
                <a:avLst/>
              </a:prstGeom>
            </p:spPr>
          </p:pic>
        </mc:Fallback>
      </mc:AlternateContent>
      <p:sp>
        <p:nvSpPr>
          <p:cNvPr id="140" name="Freeform: Shape 139">
            <a:extLst>
              <a:ext uri="{FF2B5EF4-FFF2-40B4-BE49-F238E27FC236}">
                <a16:creationId xmlns:a16="http://schemas.microsoft.com/office/drawing/2014/main" id="{C4589C81-3C0E-4116-9A5A-95F2BE104A11}"/>
              </a:ext>
            </a:extLst>
          </p:cNvPr>
          <p:cNvSpPr/>
          <p:nvPr/>
        </p:nvSpPr>
        <p:spPr>
          <a:xfrm flipH="1">
            <a:off x="8207828" y="4607377"/>
            <a:ext cx="3864056" cy="2024743"/>
          </a:xfrm>
          <a:custGeom>
            <a:avLst/>
            <a:gdLst>
              <a:gd name="csX0" fmla="*/ 0 w 2611824"/>
              <a:gd name="csY0" fmla="*/ 0 h 1556657"/>
              <a:gd name="csX1" fmla="*/ 1926771 w 2611824"/>
              <a:gd name="csY1" fmla="*/ 0 h 1556657"/>
              <a:gd name="csX2" fmla="*/ 2611824 w 2611824"/>
              <a:gd name="csY2" fmla="*/ 1556657 h 1556657"/>
              <a:gd name="csX3" fmla="*/ 1926771 w 2611824"/>
              <a:gd name="csY3" fmla="*/ 1556657 h 1556657"/>
              <a:gd name="csX4" fmla="*/ 0 w 2611824"/>
              <a:gd name="csY4" fmla="*/ 1556657 h 1556657"/>
            </a:gdLst>
            <a:ahLst/>
            <a:cxnLst>
              <a:cxn ang="0">
                <a:pos x="csX0" y="csY0"/>
              </a:cxn>
              <a:cxn ang="0">
                <a:pos x="csX1" y="csY1"/>
              </a:cxn>
              <a:cxn ang="0">
                <a:pos x="csX2" y="csY2"/>
              </a:cxn>
              <a:cxn ang="0">
                <a:pos x="csX3" y="csY3"/>
              </a:cxn>
              <a:cxn ang="0">
                <a:pos x="csX4" y="csY4"/>
              </a:cxn>
            </a:cxnLst>
            <a:rect l="l" t="t" r="r" b="b"/>
            <a:pathLst>
              <a:path w="2611824" h="1556657">
                <a:moveTo>
                  <a:pt x="0" y="0"/>
                </a:moveTo>
                <a:lnTo>
                  <a:pt x="1926771" y="0"/>
                </a:lnTo>
                <a:lnTo>
                  <a:pt x="2611824" y="1556657"/>
                </a:lnTo>
                <a:lnTo>
                  <a:pt x="1926771" y="1556657"/>
                </a:lnTo>
                <a:lnTo>
                  <a:pt x="0" y="1556657"/>
                </a:lnTo>
                <a:close/>
              </a:path>
            </a:pathLst>
          </a:cu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39" name="Freeform: Shape 138">
            <a:extLst>
              <a:ext uri="{FF2B5EF4-FFF2-40B4-BE49-F238E27FC236}">
                <a16:creationId xmlns:a16="http://schemas.microsoft.com/office/drawing/2014/main" id="{1CBF0DD7-F6A6-3C45-76A1-E38EEA9C5264}"/>
              </a:ext>
            </a:extLst>
          </p:cNvPr>
          <p:cNvSpPr/>
          <p:nvPr/>
        </p:nvSpPr>
        <p:spPr>
          <a:xfrm flipH="1">
            <a:off x="7953504" y="4767941"/>
            <a:ext cx="3258781" cy="1703613"/>
          </a:xfrm>
          <a:custGeom>
            <a:avLst/>
            <a:gdLst>
              <a:gd name="csX0" fmla="*/ 0 w 2611824"/>
              <a:gd name="csY0" fmla="*/ 0 h 1556657"/>
              <a:gd name="csX1" fmla="*/ 1926771 w 2611824"/>
              <a:gd name="csY1" fmla="*/ 0 h 1556657"/>
              <a:gd name="csX2" fmla="*/ 2611824 w 2611824"/>
              <a:gd name="csY2" fmla="*/ 1556657 h 1556657"/>
              <a:gd name="csX3" fmla="*/ 1926771 w 2611824"/>
              <a:gd name="csY3" fmla="*/ 1556657 h 1556657"/>
              <a:gd name="csX4" fmla="*/ 0 w 2611824"/>
              <a:gd name="csY4" fmla="*/ 1556657 h 1556657"/>
            </a:gdLst>
            <a:ahLst/>
            <a:cxnLst>
              <a:cxn ang="0">
                <a:pos x="csX0" y="csY0"/>
              </a:cxn>
              <a:cxn ang="0">
                <a:pos x="csX1" y="csY1"/>
              </a:cxn>
              <a:cxn ang="0">
                <a:pos x="csX2" y="csY2"/>
              </a:cxn>
              <a:cxn ang="0">
                <a:pos x="csX3" y="csY3"/>
              </a:cxn>
              <a:cxn ang="0">
                <a:pos x="csX4" y="csY4"/>
              </a:cxn>
            </a:cxnLst>
            <a:rect l="l" t="t" r="r" b="b"/>
            <a:pathLst>
              <a:path w="2611824" h="1556657">
                <a:moveTo>
                  <a:pt x="0" y="0"/>
                </a:moveTo>
                <a:lnTo>
                  <a:pt x="1926771" y="0"/>
                </a:lnTo>
                <a:lnTo>
                  <a:pt x="2611824" y="1556657"/>
                </a:lnTo>
                <a:lnTo>
                  <a:pt x="1926771" y="1556657"/>
                </a:lnTo>
                <a:lnTo>
                  <a:pt x="0" y="1556657"/>
                </a:lnTo>
                <a:close/>
              </a:path>
            </a:pathLst>
          </a:custGeom>
          <a:solidFill>
            <a:srgbClr val="163E6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43" name="TextBox 142">
            <a:extLst>
              <a:ext uri="{FF2B5EF4-FFF2-40B4-BE49-F238E27FC236}">
                <a16:creationId xmlns:a16="http://schemas.microsoft.com/office/drawing/2014/main" id="{9F6D5227-5484-CB89-BCE9-1DDFDB819C47}"/>
              </a:ext>
            </a:extLst>
          </p:cNvPr>
          <p:cNvSpPr txBox="1"/>
          <p:nvPr/>
        </p:nvSpPr>
        <p:spPr>
          <a:xfrm>
            <a:off x="8533532" y="5385129"/>
            <a:ext cx="2611545" cy="646331"/>
          </a:xfrm>
          <a:prstGeom prst="rect">
            <a:avLst/>
          </a:prstGeom>
          <a:noFill/>
        </p:spPr>
        <p:txBody>
          <a:bodyPr wrap="square" rtlCol="0">
            <a:spAutoFit/>
          </a:bodyPr>
          <a:lstStyle/>
          <a:p>
            <a:r>
              <a:rPr lang="en-GB" dirty="0">
                <a:solidFill>
                  <a:schemeClr val="bg1"/>
                </a:solidFill>
              </a:rPr>
              <a:t>Open Storage Yard</a:t>
            </a:r>
          </a:p>
          <a:p>
            <a:r>
              <a:rPr lang="en-GB" dirty="0">
                <a:solidFill>
                  <a:schemeClr val="bg1"/>
                </a:solidFill>
              </a:rPr>
              <a:t>3,564 </a:t>
            </a:r>
            <a:r>
              <a:rPr lang="en-GB" dirty="0" err="1">
                <a:solidFill>
                  <a:schemeClr val="bg1"/>
                </a:solidFill>
              </a:rPr>
              <a:t>sq</a:t>
            </a:r>
            <a:r>
              <a:rPr lang="en-GB" dirty="0">
                <a:solidFill>
                  <a:schemeClr val="bg1"/>
                </a:solidFill>
              </a:rPr>
              <a:t> m (38,365 </a:t>
            </a:r>
            <a:r>
              <a:rPr lang="en-GB" dirty="0" err="1">
                <a:solidFill>
                  <a:schemeClr val="bg1"/>
                </a:solidFill>
              </a:rPr>
              <a:t>sq</a:t>
            </a:r>
            <a:r>
              <a:rPr lang="en-GB" dirty="0">
                <a:solidFill>
                  <a:schemeClr val="bg1"/>
                </a:solidFill>
              </a:rPr>
              <a:t> ft)</a:t>
            </a:r>
            <a:endParaRPr lang="en-GB" dirty="0"/>
          </a:p>
        </p:txBody>
      </p:sp>
      <p:sp>
        <p:nvSpPr>
          <p:cNvPr id="144" name="TextBox 143">
            <a:extLst>
              <a:ext uri="{FF2B5EF4-FFF2-40B4-BE49-F238E27FC236}">
                <a16:creationId xmlns:a16="http://schemas.microsoft.com/office/drawing/2014/main" id="{C034FCDE-9EB3-C620-4996-96683D7A0538}"/>
              </a:ext>
            </a:extLst>
          </p:cNvPr>
          <p:cNvSpPr txBox="1"/>
          <p:nvPr/>
        </p:nvSpPr>
        <p:spPr>
          <a:xfrm>
            <a:off x="116017" y="184431"/>
            <a:ext cx="5857676" cy="707886"/>
          </a:xfrm>
          <a:prstGeom prst="rect">
            <a:avLst/>
          </a:prstGeom>
          <a:noFill/>
        </p:spPr>
        <p:txBody>
          <a:bodyPr wrap="square" rtlCol="0">
            <a:spAutoFit/>
          </a:bodyPr>
          <a:lstStyle/>
          <a:p>
            <a:r>
              <a:rPr lang="en-GB" sz="4000" dirty="0"/>
              <a:t>UNIT 10A ANTHONY WAY</a:t>
            </a:r>
          </a:p>
        </p:txBody>
      </p:sp>
      <p:sp>
        <p:nvSpPr>
          <p:cNvPr id="145" name="TextBox 144">
            <a:extLst>
              <a:ext uri="{FF2B5EF4-FFF2-40B4-BE49-F238E27FC236}">
                <a16:creationId xmlns:a16="http://schemas.microsoft.com/office/drawing/2014/main" id="{3DBC5954-ED75-5E6C-4B04-C996D78EF691}"/>
              </a:ext>
            </a:extLst>
          </p:cNvPr>
          <p:cNvSpPr txBox="1"/>
          <p:nvPr/>
        </p:nvSpPr>
        <p:spPr>
          <a:xfrm>
            <a:off x="9175552" y="184431"/>
            <a:ext cx="2306785" cy="707886"/>
          </a:xfrm>
          <a:prstGeom prst="rect">
            <a:avLst/>
          </a:prstGeom>
          <a:noFill/>
        </p:spPr>
        <p:txBody>
          <a:bodyPr wrap="square" rtlCol="0">
            <a:spAutoFit/>
          </a:bodyPr>
          <a:lstStyle/>
          <a:p>
            <a:r>
              <a:rPr lang="en-GB" sz="4000" dirty="0">
                <a:solidFill>
                  <a:schemeClr val="bg1"/>
                </a:solidFill>
              </a:rPr>
              <a:t>TO LET</a:t>
            </a:r>
          </a:p>
        </p:txBody>
      </p:sp>
      <p:pic>
        <p:nvPicPr>
          <p:cNvPr id="7" name="Picture 6">
            <a:extLst>
              <a:ext uri="{FF2B5EF4-FFF2-40B4-BE49-F238E27FC236}">
                <a16:creationId xmlns:a16="http://schemas.microsoft.com/office/drawing/2014/main" id="{37CA3BA0-B066-9D64-E3F9-71716C81A90F}"/>
              </a:ext>
            </a:extLst>
          </p:cNvPr>
          <p:cNvPicPr>
            <a:picLocks noChangeAspect="1"/>
          </p:cNvPicPr>
          <p:nvPr/>
        </p:nvPicPr>
        <p:blipFill>
          <a:blip r:embed="rId39">
            <a:extLst>
              <a:ext uri="{28A0092B-C50C-407E-A947-70E740481C1C}">
                <a14:useLocalDpi xmlns:a14="http://schemas.microsoft.com/office/drawing/2010/main" val="0"/>
              </a:ext>
            </a:extLst>
          </a:blip>
          <a:srcRect/>
          <a:stretch/>
        </p:blipFill>
        <p:spPr>
          <a:xfrm>
            <a:off x="484850" y="5526932"/>
            <a:ext cx="1795272" cy="897636"/>
          </a:xfrm>
          <a:prstGeom prst="rect">
            <a:avLst/>
          </a:prstGeom>
        </p:spPr>
      </p:pic>
      <p:sp>
        <p:nvSpPr>
          <p:cNvPr id="8" name="TextBox 7">
            <a:extLst>
              <a:ext uri="{FF2B5EF4-FFF2-40B4-BE49-F238E27FC236}">
                <a16:creationId xmlns:a16="http://schemas.microsoft.com/office/drawing/2014/main" id="{50E0B8E2-A802-6030-2895-654B17F5749C}"/>
              </a:ext>
            </a:extLst>
          </p:cNvPr>
          <p:cNvSpPr txBox="1"/>
          <p:nvPr/>
        </p:nvSpPr>
        <p:spPr>
          <a:xfrm>
            <a:off x="125098" y="881957"/>
            <a:ext cx="4500082" cy="261610"/>
          </a:xfrm>
          <a:prstGeom prst="rect">
            <a:avLst/>
          </a:prstGeom>
          <a:noFill/>
        </p:spPr>
        <p:txBody>
          <a:bodyPr wrap="square" rtlCol="0">
            <a:spAutoFit/>
          </a:bodyPr>
          <a:lstStyle/>
          <a:p>
            <a:r>
              <a:rPr lang="en-GB" sz="1100" dirty="0"/>
              <a:t>Hitchcocks Business Park, </a:t>
            </a:r>
            <a:r>
              <a:rPr lang="en-GB" sz="1100" dirty="0" err="1"/>
              <a:t>Uffculme</a:t>
            </a:r>
            <a:r>
              <a:rPr lang="en-GB" sz="1100" dirty="0"/>
              <a:t>, Cullompton EX15 3FX</a:t>
            </a:r>
          </a:p>
        </p:txBody>
      </p:sp>
    </p:spTree>
    <p:extLst>
      <p:ext uri="{BB962C8B-B14F-4D97-AF65-F5344CB8AC3E}">
        <p14:creationId xmlns:p14="http://schemas.microsoft.com/office/powerpoint/2010/main" val="2373555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E38A0F-8BC1-0874-DC3D-551401EAFF6F}"/>
              </a:ext>
            </a:extLst>
          </p:cNvPr>
          <p:cNvSpPr/>
          <p:nvPr/>
        </p:nvSpPr>
        <p:spPr>
          <a:xfrm>
            <a:off x="0" y="0"/>
            <a:ext cx="6241256" cy="6858000"/>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58E48D3A-DDD2-C908-D9AC-0C72C9C73742}"/>
              </a:ext>
            </a:extLst>
          </p:cNvPr>
          <p:cNvSpPr/>
          <p:nvPr/>
        </p:nvSpPr>
        <p:spPr>
          <a:xfrm>
            <a:off x="6241256" y="0"/>
            <a:ext cx="5950744" cy="3510707"/>
          </a:xfrm>
          <a:prstGeom prst="rect">
            <a:avLst/>
          </a:pr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329D0E1-0B65-8949-F169-60B35540C06E}"/>
              </a:ext>
            </a:extLst>
          </p:cNvPr>
          <p:cNvSpPr txBox="1"/>
          <p:nvPr/>
        </p:nvSpPr>
        <p:spPr>
          <a:xfrm>
            <a:off x="6583127" y="438558"/>
            <a:ext cx="5267002" cy="2862322"/>
          </a:xfrm>
          <a:prstGeom prst="rect">
            <a:avLst/>
          </a:prstGeom>
          <a:noFill/>
        </p:spPr>
        <p:txBody>
          <a:bodyPr wrap="square" rtlCol="0">
            <a:spAutoFit/>
          </a:bodyPr>
          <a:lstStyle/>
          <a:p>
            <a:r>
              <a:rPr lang="en-GB" dirty="0">
                <a:solidFill>
                  <a:schemeClr val="bg1"/>
                </a:solidFill>
              </a:rPr>
              <a:t>DESCRIPTION</a:t>
            </a:r>
          </a:p>
          <a:p>
            <a:r>
              <a:rPr lang="en-GB" dirty="0">
                <a:solidFill>
                  <a:schemeClr val="bg1"/>
                </a:solidFill>
              </a:rPr>
              <a:t>A end-terrace open storage yard comprising the following:</a:t>
            </a:r>
          </a:p>
          <a:p>
            <a:pPr marL="285750" indent="-285750">
              <a:buFont typeface="Arial" panose="020B0604020202020204" pitchFamily="34" charset="0"/>
              <a:buChar char="•"/>
            </a:pPr>
            <a:r>
              <a:rPr lang="en-GB" dirty="0">
                <a:solidFill>
                  <a:schemeClr val="bg1"/>
                </a:solidFill>
              </a:rPr>
              <a:t>Concrete &amp; Rolled stone surface</a:t>
            </a:r>
          </a:p>
          <a:p>
            <a:pPr marL="285750" indent="-285750">
              <a:buFont typeface="Arial" panose="020B0604020202020204" pitchFamily="34" charset="0"/>
              <a:buChar char="•"/>
            </a:pPr>
            <a:r>
              <a:rPr lang="en-GB" dirty="0">
                <a:solidFill>
                  <a:schemeClr val="bg1"/>
                </a:solidFill>
              </a:rPr>
              <a:t>Wash bay</a:t>
            </a:r>
          </a:p>
          <a:p>
            <a:pPr marL="285750" indent="-285750">
              <a:buFont typeface="Arial" panose="020B0604020202020204" pitchFamily="34" charset="0"/>
              <a:buChar char="•"/>
            </a:pPr>
            <a:r>
              <a:rPr lang="en-GB" dirty="0">
                <a:solidFill>
                  <a:schemeClr val="bg1"/>
                </a:solidFill>
              </a:rPr>
              <a:t>Steel palisade fencing</a:t>
            </a:r>
          </a:p>
          <a:p>
            <a:pPr marL="285750" indent="-285750">
              <a:buFont typeface="Arial" panose="020B0604020202020204" pitchFamily="34" charset="0"/>
              <a:buChar char="•"/>
            </a:pPr>
            <a:r>
              <a:rPr lang="en-GB" dirty="0">
                <a:solidFill>
                  <a:schemeClr val="bg1"/>
                </a:solidFill>
              </a:rPr>
              <a:t>Double gates opening at 10m wide</a:t>
            </a:r>
          </a:p>
          <a:p>
            <a:pPr marL="285750" indent="-285750">
              <a:buFont typeface="Arial" panose="020B0604020202020204" pitchFamily="34" charset="0"/>
              <a:buChar char="•"/>
            </a:pPr>
            <a:r>
              <a:rPr lang="en-GB" dirty="0">
                <a:solidFill>
                  <a:schemeClr val="bg1"/>
                </a:solidFill>
              </a:rPr>
              <a:t>Temporary office/welfare &amp; workshop buildings not included</a:t>
            </a:r>
          </a:p>
          <a:p>
            <a:pPr marL="285750" indent="-285750">
              <a:buFont typeface="Arial" panose="020B0604020202020204" pitchFamily="34" charset="0"/>
              <a:buChar char="•"/>
            </a:pPr>
            <a:r>
              <a:rPr lang="en-GB" dirty="0">
                <a:solidFill>
                  <a:schemeClr val="bg1"/>
                </a:solidFill>
              </a:rPr>
              <a:t>3,564 </a:t>
            </a:r>
            <a:r>
              <a:rPr lang="en-GB" dirty="0" err="1">
                <a:solidFill>
                  <a:schemeClr val="bg1"/>
                </a:solidFill>
              </a:rPr>
              <a:t>sq</a:t>
            </a:r>
            <a:r>
              <a:rPr lang="en-GB" dirty="0">
                <a:solidFill>
                  <a:schemeClr val="bg1"/>
                </a:solidFill>
              </a:rPr>
              <a:t> m (38,365 </a:t>
            </a:r>
            <a:r>
              <a:rPr lang="en-GB" dirty="0" err="1">
                <a:solidFill>
                  <a:schemeClr val="bg1"/>
                </a:solidFill>
              </a:rPr>
              <a:t>sq</a:t>
            </a:r>
            <a:r>
              <a:rPr lang="en-GB" dirty="0">
                <a:solidFill>
                  <a:schemeClr val="bg1"/>
                </a:solidFill>
              </a:rPr>
              <a:t> ft) gross internal area</a:t>
            </a:r>
          </a:p>
        </p:txBody>
      </p:sp>
      <p:sp>
        <p:nvSpPr>
          <p:cNvPr id="6" name="TextBox 5">
            <a:extLst>
              <a:ext uri="{FF2B5EF4-FFF2-40B4-BE49-F238E27FC236}">
                <a16:creationId xmlns:a16="http://schemas.microsoft.com/office/drawing/2014/main" id="{BDA4C4DA-189B-7351-A32B-AE45C7F21EAE}"/>
              </a:ext>
            </a:extLst>
          </p:cNvPr>
          <p:cNvSpPr txBox="1"/>
          <p:nvPr/>
        </p:nvSpPr>
        <p:spPr>
          <a:xfrm>
            <a:off x="341871" y="438558"/>
            <a:ext cx="5042019" cy="6463308"/>
          </a:xfrm>
          <a:prstGeom prst="rect">
            <a:avLst/>
          </a:prstGeom>
          <a:noFill/>
        </p:spPr>
        <p:txBody>
          <a:bodyPr wrap="square" rtlCol="0">
            <a:spAutoFit/>
          </a:bodyPr>
          <a:lstStyle/>
          <a:p>
            <a:r>
              <a:rPr lang="en-GB" dirty="0">
                <a:solidFill>
                  <a:schemeClr val="bg1"/>
                </a:solidFill>
              </a:rPr>
              <a:t>TERMS</a:t>
            </a:r>
          </a:p>
          <a:p>
            <a:r>
              <a:rPr lang="en-GB" dirty="0">
                <a:solidFill>
                  <a:schemeClr val="bg1"/>
                </a:solidFill>
              </a:rPr>
              <a:t>The property is available by way of a new full repairing and insuring lease for a term of years to be agreed</a:t>
            </a:r>
          </a:p>
          <a:p>
            <a:endParaRPr lang="en-GB" dirty="0">
              <a:solidFill>
                <a:schemeClr val="bg1"/>
              </a:solidFill>
            </a:endParaRPr>
          </a:p>
          <a:p>
            <a:r>
              <a:rPr lang="en-GB" dirty="0">
                <a:solidFill>
                  <a:schemeClr val="bg1"/>
                </a:solidFill>
              </a:rPr>
              <a:t>RENT</a:t>
            </a:r>
          </a:p>
          <a:p>
            <a:r>
              <a:rPr lang="en-GB" dirty="0">
                <a:solidFill>
                  <a:schemeClr val="bg1"/>
                </a:solidFill>
              </a:rPr>
              <a:t>£64,393 per annum exclusive of all other outgoings (£1.68 per </a:t>
            </a:r>
            <a:r>
              <a:rPr lang="en-GB" dirty="0" err="1">
                <a:solidFill>
                  <a:schemeClr val="bg1"/>
                </a:solidFill>
              </a:rPr>
              <a:t>sq</a:t>
            </a:r>
            <a:r>
              <a:rPr lang="en-GB" dirty="0">
                <a:solidFill>
                  <a:schemeClr val="bg1"/>
                </a:solidFill>
              </a:rPr>
              <a:t> ft)</a:t>
            </a:r>
          </a:p>
          <a:p>
            <a:endParaRPr lang="en-GB" dirty="0">
              <a:solidFill>
                <a:schemeClr val="bg1"/>
              </a:solidFill>
            </a:endParaRPr>
          </a:p>
          <a:p>
            <a:r>
              <a:rPr lang="en-GB" dirty="0">
                <a:solidFill>
                  <a:schemeClr val="bg1"/>
                </a:solidFill>
              </a:rPr>
              <a:t>SERVICE CHARGE</a:t>
            </a:r>
          </a:p>
          <a:p>
            <a:r>
              <a:rPr lang="en-GB" dirty="0">
                <a:solidFill>
                  <a:schemeClr val="bg1"/>
                </a:solidFill>
              </a:rPr>
              <a:t>A service charge based on 5% of the annual rent will be payable to cover repairs, maintenance and sit security for the common parts of the business park</a:t>
            </a:r>
          </a:p>
          <a:p>
            <a:endParaRPr lang="en-GB" dirty="0">
              <a:solidFill>
                <a:schemeClr val="bg1"/>
              </a:solidFill>
            </a:endParaRPr>
          </a:p>
          <a:p>
            <a:r>
              <a:rPr lang="en-GB" dirty="0">
                <a:solidFill>
                  <a:schemeClr val="bg1"/>
                </a:solidFill>
              </a:rPr>
              <a:t>LEGAL COSTS</a:t>
            </a:r>
          </a:p>
          <a:p>
            <a:r>
              <a:rPr lang="en-GB" dirty="0">
                <a:solidFill>
                  <a:schemeClr val="bg1"/>
                </a:solidFill>
              </a:rPr>
              <a:t>Each party to bear their own legal costs associated with the letting</a:t>
            </a:r>
          </a:p>
          <a:p>
            <a:endParaRPr lang="en-GB" dirty="0">
              <a:solidFill>
                <a:schemeClr val="bg1"/>
              </a:solidFill>
            </a:endParaRPr>
          </a:p>
          <a:p>
            <a:r>
              <a:rPr lang="en-GB" dirty="0">
                <a:solidFill>
                  <a:schemeClr val="bg1"/>
                </a:solidFill>
              </a:rPr>
              <a:t>VAT</a:t>
            </a:r>
          </a:p>
          <a:p>
            <a:r>
              <a:rPr lang="en-GB" dirty="0">
                <a:solidFill>
                  <a:schemeClr val="bg1"/>
                </a:solidFill>
              </a:rPr>
              <a:t>VAT will be payable on the rent and service charge</a:t>
            </a:r>
          </a:p>
          <a:p>
            <a:endParaRPr lang="en-GB" dirty="0">
              <a:solidFill>
                <a:schemeClr val="bg1"/>
              </a:solidFill>
            </a:endParaRPr>
          </a:p>
        </p:txBody>
      </p:sp>
      <p:pic>
        <p:nvPicPr>
          <p:cNvPr id="8" name="Picture 7">
            <a:extLst>
              <a:ext uri="{FF2B5EF4-FFF2-40B4-BE49-F238E27FC236}">
                <a16:creationId xmlns:a16="http://schemas.microsoft.com/office/drawing/2014/main" id="{38668FB5-F377-1F78-238B-A54E65EA90A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41256" y="3510707"/>
            <a:ext cx="5950743" cy="3347293"/>
          </a:xfrm>
          <a:prstGeom prst="rect">
            <a:avLst/>
          </a:prstGeom>
        </p:spPr>
      </p:pic>
    </p:spTree>
    <p:extLst>
      <p:ext uri="{BB962C8B-B14F-4D97-AF65-F5344CB8AC3E}">
        <p14:creationId xmlns:p14="http://schemas.microsoft.com/office/powerpoint/2010/main" val="1398734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1D650C-9C8F-72B0-466B-DE59CC0D8B72}"/>
              </a:ext>
            </a:extLst>
          </p:cNvPr>
          <p:cNvSpPr/>
          <p:nvPr/>
        </p:nvSpPr>
        <p:spPr>
          <a:xfrm>
            <a:off x="7532914" y="0"/>
            <a:ext cx="4659086" cy="6858000"/>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1B23EC55-40D3-587E-F88E-E2330A29E340}"/>
              </a:ext>
            </a:extLst>
          </p:cNvPr>
          <p:cNvSpPr/>
          <p:nvPr/>
        </p:nvSpPr>
        <p:spPr>
          <a:xfrm>
            <a:off x="-1" y="0"/>
            <a:ext cx="7532915" cy="3874168"/>
          </a:xfrm>
          <a:custGeom>
            <a:avLst/>
            <a:gdLst>
              <a:gd name="csX0" fmla="*/ 0 w 7532914"/>
              <a:gd name="csY0" fmla="*/ 3548744 h 4223657"/>
              <a:gd name="csX1" fmla="*/ 1817914 w 7532914"/>
              <a:gd name="csY1" fmla="*/ 3548744 h 4223657"/>
              <a:gd name="csX2" fmla="*/ 0 w 7532914"/>
              <a:gd name="csY2" fmla="*/ 4223657 h 4223657"/>
              <a:gd name="csX3" fmla="*/ 0 w 7532914"/>
              <a:gd name="csY3" fmla="*/ 0 h 4223657"/>
              <a:gd name="csX4" fmla="*/ 7532914 w 7532914"/>
              <a:gd name="csY4" fmla="*/ 0 h 4223657"/>
              <a:gd name="csX5" fmla="*/ 7532914 w 7532914"/>
              <a:gd name="csY5" fmla="*/ 3548743 h 4223657"/>
              <a:gd name="csX6" fmla="*/ 0 w 7532914"/>
              <a:gd name="csY6" fmla="*/ 3548743 h 422365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532914" h="4223657">
                <a:moveTo>
                  <a:pt x="0" y="3548744"/>
                </a:moveTo>
                <a:lnTo>
                  <a:pt x="1817914" y="3548744"/>
                </a:lnTo>
                <a:lnTo>
                  <a:pt x="0" y="4223657"/>
                </a:lnTo>
                <a:close/>
                <a:moveTo>
                  <a:pt x="0" y="0"/>
                </a:moveTo>
                <a:lnTo>
                  <a:pt x="7532914" y="0"/>
                </a:lnTo>
                <a:lnTo>
                  <a:pt x="7532914" y="3548743"/>
                </a:lnTo>
                <a:lnTo>
                  <a:pt x="0" y="3548743"/>
                </a:lnTo>
                <a:close/>
              </a:path>
            </a:pathLst>
          </a:cu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Freeform: Shape 9">
            <a:extLst>
              <a:ext uri="{FF2B5EF4-FFF2-40B4-BE49-F238E27FC236}">
                <a16:creationId xmlns:a16="http://schemas.microsoft.com/office/drawing/2014/main" id="{588AE173-0BFA-2E5F-EB68-6996D6971595}"/>
              </a:ext>
            </a:extLst>
          </p:cNvPr>
          <p:cNvSpPr/>
          <p:nvPr/>
        </p:nvSpPr>
        <p:spPr>
          <a:xfrm>
            <a:off x="-1" y="2983833"/>
            <a:ext cx="1839687" cy="3874168"/>
          </a:xfrm>
          <a:custGeom>
            <a:avLst/>
            <a:gdLst>
              <a:gd name="csX0" fmla="*/ 0 w 1839687"/>
              <a:gd name="csY0" fmla="*/ 674914 h 3309257"/>
              <a:gd name="csX1" fmla="*/ 1839687 w 1839687"/>
              <a:gd name="csY1" fmla="*/ 674914 h 3309257"/>
              <a:gd name="csX2" fmla="*/ 1839687 w 1839687"/>
              <a:gd name="csY2" fmla="*/ 3309257 h 3309257"/>
              <a:gd name="csX3" fmla="*/ 0 w 1839687"/>
              <a:gd name="csY3" fmla="*/ 3309257 h 3309257"/>
              <a:gd name="csX4" fmla="*/ 1839687 w 1839687"/>
              <a:gd name="csY4" fmla="*/ 0 h 3309257"/>
              <a:gd name="csX5" fmla="*/ 1839687 w 1839687"/>
              <a:gd name="csY5" fmla="*/ 674913 h 3309257"/>
              <a:gd name="csX6" fmla="*/ 21772 w 1839687"/>
              <a:gd name="csY6" fmla="*/ 674913 h 330925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39687" h="3309257">
                <a:moveTo>
                  <a:pt x="0" y="674914"/>
                </a:moveTo>
                <a:lnTo>
                  <a:pt x="1839687" y="674914"/>
                </a:lnTo>
                <a:lnTo>
                  <a:pt x="1839687" y="3309257"/>
                </a:lnTo>
                <a:lnTo>
                  <a:pt x="0" y="3309257"/>
                </a:lnTo>
                <a:close/>
                <a:moveTo>
                  <a:pt x="1839687" y="0"/>
                </a:moveTo>
                <a:lnTo>
                  <a:pt x="1839687" y="674913"/>
                </a:lnTo>
                <a:lnTo>
                  <a:pt x="21772" y="674913"/>
                </a:lnTo>
                <a:close/>
              </a:path>
            </a:pathLst>
          </a:cu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2" name="TextBox 11">
            <a:extLst>
              <a:ext uri="{FF2B5EF4-FFF2-40B4-BE49-F238E27FC236}">
                <a16:creationId xmlns:a16="http://schemas.microsoft.com/office/drawing/2014/main" id="{928786ED-CEE8-B820-ED2E-E31FA82279E1}"/>
              </a:ext>
            </a:extLst>
          </p:cNvPr>
          <p:cNvSpPr txBox="1"/>
          <p:nvPr/>
        </p:nvSpPr>
        <p:spPr>
          <a:xfrm>
            <a:off x="3080657" y="4931229"/>
            <a:ext cx="1578430" cy="369332"/>
          </a:xfrm>
          <a:prstGeom prst="rect">
            <a:avLst/>
          </a:prstGeom>
          <a:noFill/>
        </p:spPr>
        <p:txBody>
          <a:bodyPr wrap="square" rtlCol="0">
            <a:spAutoFit/>
          </a:bodyPr>
          <a:lstStyle/>
          <a:p>
            <a:r>
              <a:rPr lang="en-GB" i="1" dirty="0"/>
              <a:t>Insert image</a:t>
            </a:r>
          </a:p>
        </p:txBody>
      </p:sp>
      <p:sp>
        <p:nvSpPr>
          <p:cNvPr id="13" name="TextBox 12">
            <a:extLst>
              <a:ext uri="{FF2B5EF4-FFF2-40B4-BE49-F238E27FC236}">
                <a16:creationId xmlns:a16="http://schemas.microsoft.com/office/drawing/2014/main" id="{B76DA60A-86D1-F48C-8FB2-86B0A6B3E070}"/>
              </a:ext>
            </a:extLst>
          </p:cNvPr>
          <p:cNvSpPr txBox="1"/>
          <p:nvPr/>
        </p:nvSpPr>
        <p:spPr>
          <a:xfrm>
            <a:off x="-1" y="206507"/>
            <a:ext cx="7415213" cy="3970318"/>
          </a:xfrm>
          <a:prstGeom prst="rect">
            <a:avLst/>
          </a:prstGeom>
          <a:noFill/>
        </p:spPr>
        <p:txBody>
          <a:bodyPr wrap="square" rtlCol="0">
            <a:spAutoFit/>
          </a:bodyPr>
          <a:lstStyle/>
          <a:p>
            <a:r>
              <a:rPr lang="en-GB" dirty="0">
                <a:solidFill>
                  <a:schemeClr val="bg1"/>
                </a:solidFill>
              </a:rPr>
              <a:t>LOCATION</a:t>
            </a:r>
          </a:p>
          <a:p>
            <a:r>
              <a:rPr lang="en-GB" dirty="0">
                <a:solidFill>
                  <a:schemeClr val="bg1"/>
                </a:solidFill>
              </a:rPr>
              <a:t>Hitchcocks Business Park is located 1.5 miles from Junction 27 of the M5. A thriving community and nearby rail and air links make it an ideal base for your business</a:t>
            </a:r>
          </a:p>
          <a:p>
            <a:endParaRPr lang="en-GB" dirty="0">
              <a:solidFill>
                <a:schemeClr val="bg1"/>
              </a:solidFill>
            </a:endParaRPr>
          </a:p>
          <a:p>
            <a:r>
              <a:rPr lang="en-GB" dirty="0">
                <a:solidFill>
                  <a:schemeClr val="bg1"/>
                </a:solidFill>
              </a:rPr>
              <a:t>As a family-owned business we are always on site and work continuously to ensure Hitchcocks Business Park is a great place to work</a:t>
            </a:r>
          </a:p>
          <a:p>
            <a:endParaRPr lang="en-GB" dirty="0">
              <a:solidFill>
                <a:schemeClr val="bg1"/>
              </a:solidFill>
            </a:endParaRPr>
          </a:p>
          <a:p>
            <a:r>
              <a:rPr lang="en-GB" dirty="0">
                <a:solidFill>
                  <a:schemeClr val="bg1"/>
                </a:solidFill>
              </a:rPr>
              <a:t>Unit location via what3words.com    ///</a:t>
            </a:r>
            <a:r>
              <a:rPr lang="en-GB" dirty="0" err="1">
                <a:solidFill>
                  <a:schemeClr val="bg1"/>
                </a:solidFill>
              </a:rPr>
              <a:t>songbird.health.sprains</a:t>
            </a:r>
            <a:endParaRPr lang="en-GB" dirty="0">
              <a:solidFill>
                <a:schemeClr val="bg1"/>
              </a:solidFill>
            </a:endParaRPr>
          </a:p>
          <a:p>
            <a:br>
              <a:rPr lang="en-GB" dirty="0"/>
            </a:br>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i="1" dirty="0"/>
          </a:p>
        </p:txBody>
      </p:sp>
      <p:sp>
        <p:nvSpPr>
          <p:cNvPr id="14" name="TextBox 13">
            <a:extLst>
              <a:ext uri="{FF2B5EF4-FFF2-40B4-BE49-F238E27FC236}">
                <a16:creationId xmlns:a16="http://schemas.microsoft.com/office/drawing/2014/main" id="{305186A9-A1B6-A19C-7328-63D87B78EADB}"/>
              </a:ext>
            </a:extLst>
          </p:cNvPr>
          <p:cNvSpPr txBox="1"/>
          <p:nvPr/>
        </p:nvSpPr>
        <p:spPr>
          <a:xfrm>
            <a:off x="7827114" y="206507"/>
            <a:ext cx="4070686" cy="7017306"/>
          </a:xfrm>
          <a:prstGeom prst="rect">
            <a:avLst/>
          </a:prstGeom>
          <a:noFill/>
        </p:spPr>
        <p:txBody>
          <a:bodyPr wrap="square" rtlCol="0">
            <a:spAutoFit/>
          </a:bodyPr>
          <a:lstStyle/>
          <a:p>
            <a:r>
              <a:rPr lang="en-GB" dirty="0">
                <a:solidFill>
                  <a:schemeClr val="bg1"/>
                </a:solidFill>
              </a:rPr>
              <a:t>SECURITY</a:t>
            </a:r>
          </a:p>
          <a:p>
            <a:r>
              <a:rPr lang="en-GB" dirty="0">
                <a:solidFill>
                  <a:schemeClr val="bg1"/>
                </a:solidFill>
              </a:rPr>
              <a:t>On-site security is provided at night as well as CCTV to common parts of the business park</a:t>
            </a:r>
          </a:p>
          <a:p>
            <a:endParaRPr lang="en-GB" dirty="0">
              <a:solidFill>
                <a:schemeClr val="bg1"/>
              </a:solidFill>
            </a:endParaRPr>
          </a:p>
          <a:p>
            <a:r>
              <a:rPr lang="en-GB" dirty="0">
                <a:solidFill>
                  <a:schemeClr val="bg1"/>
                </a:solidFill>
              </a:rPr>
              <a:t>SERVICES</a:t>
            </a:r>
          </a:p>
          <a:p>
            <a:r>
              <a:rPr lang="en-GB" dirty="0">
                <a:solidFill>
                  <a:schemeClr val="bg1"/>
                </a:solidFill>
              </a:rPr>
              <a:t>Mains single phase electricity, water, private drainage &amp; telecoms are available</a:t>
            </a:r>
          </a:p>
          <a:p>
            <a:endParaRPr lang="en-GB" dirty="0">
              <a:solidFill>
                <a:schemeClr val="bg1"/>
              </a:solidFill>
            </a:endParaRPr>
          </a:p>
          <a:p>
            <a:r>
              <a:rPr lang="en-GB" dirty="0">
                <a:solidFill>
                  <a:schemeClr val="bg1"/>
                </a:solidFill>
              </a:rPr>
              <a:t>EPC</a:t>
            </a:r>
          </a:p>
          <a:p>
            <a:r>
              <a:rPr lang="en-GB" dirty="0">
                <a:solidFill>
                  <a:schemeClr val="bg1"/>
                </a:solidFill>
              </a:rPr>
              <a:t>Not applicable</a:t>
            </a:r>
          </a:p>
          <a:p>
            <a:endParaRPr lang="en-GB" dirty="0">
              <a:solidFill>
                <a:schemeClr val="bg1"/>
              </a:solidFill>
            </a:endParaRPr>
          </a:p>
          <a:p>
            <a:r>
              <a:rPr lang="en-GB" dirty="0">
                <a:solidFill>
                  <a:schemeClr val="bg1"/>
                </a:solidFill>
              </a:rPr>
              <a:t>RATEABLE VALUE</a:t>
            </a:r>
          </a:p>
          <a:p>
            <a:r>
              <a:rPr lang="en-GB" dirty="0">
                <a:solidFill>
                  <a:schemeClr val="bg1"/>
                </a:solidFill>
              </a:rPr>
              <a:t>The HMRC website lists the Rateable Value as £65,500 </a:t>
            </a:r>
          </a:p>
          <a:p>
            <a:endParaRPr lang="en-GB" dirty="0">
              <a:solidFill>
                <a:schemeClr val="bg1"/>
              </a:solidFill>
            </a:endParaRPr>
          </a:p>
          <a:p>
            <a:r>
              <a:rPr lang="en-GB" dirty="0">
                <a:solidFill>
                  <a:schemeClr val="bg1"/>
                </a:solidFill>
              </a:rPr>
              <a:t>PLANNING</a:t>
            </a:r>
          </a:p>
          <a:p>
            <a:r>
              <a:rPr lang="en-GB" dirty="0">
                <a:solidFill>
                  <a:schemeClr val="bg1"/>
                </a:solidFill>
              </a:rPr>
              <a:t>The property has the benefit of planning consent for E1(g), B2 &amp; B8 use</a:t>
            </a:r>
          </a:p>
          <a:p>
            <a:endParaRPr lang="en-GB" dirty="0">
              <a:solidFill>
                <a:schemeClr val="bg1"/>
              </a:solidFill>
            </a:endParaRPr>
          </a:p>
          <a:p>
            <a:r>
              <a:rPr lang="en-GB" dirty="0">
                <a:solidFill>
                  <a:schemeClr val="bg1"/>
                </a:solidFill>
              </a:rPr>
              <a:t>ANTI-MONEY LAUNDERING</a:t>
            </a:r>
          </a:p>
          <a:p>
            <a:r>
              <a:rPr lang="en-GB" dirty="0">
                <a:solidFill>
                  <a:schemeClr val="bg1"/>
                </a:solidFill>
              </a:rPr>
              <a:t>Interested parties will be required to provide relevant information</a:t>
            </a:r>
          </a:p>
          <a:p>
            <a:endParaRPr lang="en-GB" dirty="0">
              <a:solidFill>
                <a:schemeClr val="bg1"/>
              </a:solidFill>
            </a:endParaRPr>
          </a:p>
        </p:txBody>
      </p:sp>
      <p:sp>
        <p:nvSpPr>
          <p:cNvPr id="15" name="TextBox 14">
            <a:extLst>
              <a:ext uri="{FF2B5EF4-FFF2-40B4-BE49-F238E27FC236}">
                <a16:creationId xmlns:a16="http://schemas.microsoft.com/office/drawing/2014/main" id="{F1E44484-5981-443A-E57F-38688068B8B6}"/>
              </a:ext>
            </a:extLst>
          </p:cNvPr>
          <p:cNvSpPr txBox="1"/>
          <p:nvPr/>
        </p:nvSpPr>
        <p:spPr>
          <a:xfrm>
            <a:off x="75692" y="3770863"/>
            <a:ext cx="1624921" cy="1477328"/>
          </a:xfrm>
          <a:prstGeom prst="rect">
            <a:avLst/>
          </a:prstGeom>
          <a:noFill/>
        </p:spPr>
        <p:txBody>
          <a:bodyPr wrap="square" rtlCol="0">
            <a:spAutoFit/>
          </a:bodyPr>
          <a:lstStyle/>
          <a:p>
            <a:r>
              <a:rPr lang="en-GB" dirty="0">
                <a:solidFill>
                  <a:schemeClr val="bg1"/>
                </a:solidFill>
              </a:rPr>
              <a:t>Take a virtual tour by scanning the code below:</a:t>
            </a:r>
          </a:p>
          <a:p>
            <a:endParaRPr lang="en-GB" i="1" dirty="0">
              <a:solidFill>
                <a:schemeClr val="bg1"/>
              </a:solidFill>
            </a:endParaRPr>
          </a:p>
        </p:txBody>
      </p:sp>
      <p:pic>
        <p:nvPicPr>
          <p:cNvPr id="4" name="Picture 3">
            <a:extLst>
              <a:ext uri="{FF2B5EF4-FFF2-40B4-BE49-F238E27FC236}">
                <a16:creationId xmlns:a16="http://schemas.microsoft.com/office/drawing/2014/main" id="{0678950D-4B78-F0A5-1C7A-FFD90FAB444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39686" y="3002793"/>
            <a:ext cx="5692802" cy="3874168"/>
          </a:xfrm>
          <a:prstGeom prst="rect">
            <a:avLst/>
          </a:prstGeom>
        </p:spPr>
      </p:pic>
      <p:pic>
        <p:nvPicPr>
          <p:cNvPr id="8" name="Picture 7">
            <a:extLst>
              <a:ext uri="{FF2B5EF4-FFF2-40B4-BE49-F238E27FC236}">
                <a16:creationId xmlns:a16="http://schemas.microsoft.com/office/drawing/2014/main" id="{2CE81EC9-CB07-56E3-C50F-68D4B173C66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7256" y="5196122"/>
            <a:ext cx="1455371" cy="1455371"/>
          </a:xfrm>
          <a:prstGeom prst="rect">
            <a:avLst/>
          </a:prstGeom>
        </p:spPr>
      </p:pic>
    </p:spTree>
    <p:extLst>
      <p:ext uri="{BB962C8B-B14F-4D97-AF65-F5344CB8AC3E}">
        <p14:creationId xmlns:p14="http://schemas.microsoft.com/office/powerpoint/2010/main" val="3619213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DC6035-AA2F-CB64-FD22-3F949D686CC1}"/>
              </a:ext>
            </a:extLst>
          </p:cNvPr>
          <p:cNvSpPr/>
          <p:nvPr/>
        </p:nvSpPr>
        <p:spPr>
          <a:xfrm>
            <a:off x="10886" y="0"/>
            <a:ext cx="12192000" cy="4648200"/>
          </a:xfrm>
          <a:prstGeom prst="rect">
            <a:avLst/>
          </a:prstGeom>
          <a:solidFill>
            <a:srgbClr val="AD9A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69737F67-C7A6-C5F4-25CE-E6A93F41756C}"/>
              </a:ext>
            </a:extLst>
          </p:cNvPr>
          <p:cNvSpPr/>
          <p:nvPr/>
        </p:nvSpPr>
        <p:spPr>
          <a:xfrm>
            <a:off x="-10886" y="4648198"/>
            <a:ext cx="12192000" cy="2250994"/>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336632FF-7781-234B-E41B-2A42222101C9}"/>
              </a:ext>
            </a:extLst>
          </p:cNvPr>
          <p:cNvSpPr txBox="1"/>
          <p:nvPr/>
        </p:nvSpPr>
        <p:spPr>
          <a:xfrm>
            <a:off x="8207829" y="1022475"/>
            <a:ext cx="1774371" cy="369332"/>
          </a:xfrm>
          <a:prstGeom prst="rect">
            <a:avLst/>
          </a:prstGeom>
          <a:noFill/>
        </p:spPr>
        <p:txBody>
          <a:bodyPr wrap="square" rtlCol="0">
            <a:spAutoFit/>
          </a:bodyPr>
          <a:lstStyle/>
          <a:p>
            <a:r>
              <a:rPr lang="en-GB" i="1" dirty="0"/>
              <a:t>Insert image</a:t>
            </a:r>
          </a:p>
        </p:txBody>
      </p:sp>
      <p:sp>
        <p:nvSpPr>
          <p:cNvPr id="14" name="TextBox 13">
            <a:extLst>
              <a:ext uri="{FF2B5EF4-FFF2-40B4-BE49-F238E27FC236}">
                <a16:creationId xmlns:a16="http://schemas.microsoft.com/office/drawing/2014/main" id="{707A24C2-A443-B10E-2F03-494A392C54E9}"/>
              </a:ext>
            </a:extLst>
          </p:cNvPr>
          <p:cNvSpPr txBox="1"/>
          <p:nvPr/>
        </p:nvSpPr>
        <p:spPr>
          <a:xfrm>
            <a:off x="2614864" y="4904595"/>
            <a:ext cx="8645835" cy="1892826"/>
          </a:xfrm>
          <a:prstGeom prst="rect">
            <a:avLst/>
          </a:prstGeom>
          <a:noFill/>
        </p:spPr>
        <p:txBody>
          <a:bodyPr wrap="square" rtlCol="0">
            <a:spAutoFit/>
          </a:bodyPr>
          <a:lstStyle/>
          <a:p>
            <a:r>
              <a:rPr lang="en-GB" dirty="0">
                <a:solidFill>
                  <a:schemeClr val="bg1"/>
                </a:solidFill>
              </a:rPr>
              <a:t>For further information or to arrange a viewing contact us:</a:t>
            </a:r>
          </a:p>
          <a:p>
            <a:pPr algn="ctr"/>
            <a:endParaRPr lang="en-GB" i="1" dirty="0">
              <a:solidFill>
                <a:schemeClr val="bg1"/>
              </a:solidFill>
            </a:endParaRPr>
          </a:p>
          <a:p>
            <a:r>
              <a:rPr lang="en-GB" dirty="0">
                <a:solidFill>
                  <a:schemeClr val="bg1"/>
                </a:solidFill>
              </a:rPr>
              <a:t>Tel: 01884 840136 or 07719 325133  Email: tim@hitchcocksbusinesspark.co.uk </a:t>
            </a:r>
          </a:p>
          <a:p>
            <a:endParaRPr lang="en-GB" dirty="0">
              <a:solidFill>
                <a:schemeClr val="bg1"/>
              </a:solidFill>
            </a:endParaRPr>
          </a:p>
          <a:p>
            <a:r>
              <a:rPr lang="en-GB" sz="900" dirty="0">
                <a:solidFill>
                  <a:schemeClr val="bg1"/>
                </a:solidFill>
              </a:rPr>
              <a:t>These particulars do not constitute any offer or contract and although they are believed to be correct, their accuracy cannot be guaranteed and they are expressly excluded from any contract. They may be subject to change without notice. Interested parties should satisfy themselves as to the accuracy of all information by inspection, professional advice and/or other  appropriate means </a:t>
            </a:r>
          </a:p>
          <a:p>
            <a:endParaRPr lang="en-GB" dirty="0">
              <a:solidFill>
                <a:schemeClr val="bg1"/>
              </a:solidFill>
            </a:endParaRPr>
          </a:p>
        </p:txBody>
      </p:sp>
      <p:pic>
        <p:nvPicPr>
          <p:cNvPr id="8" name="Picture 7">
            <a:extLst>
              <a:ext uri="{FF2B5EF4-FFF2-40B4-BE49-F238E27FC236}">
                <a16:creationId xmlns:a16="http://schemas.microsoft.com/office/drawing/2014/main" id="{22DF5563-1546-42D1-26D9-E7C5AE70888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84850" y="5526932"/>
            <a:ext cx="1795272" cy="897636"/>
          </a:xfrm>
          <a:prstGeom prst="rect">
            <a:avLst/>
          </a:prstGeom>
        </p:spPr>
      </p:pic>
      <p:pic>
        <p:nvPicPr>
          <p:cNvPr id="5" name="Picture 4">
            <a:extLst>
              <a:ext uri="{FF2B5EF4-FFF2-40B4-BE49-F238E27FC236}">
                <a16:creationId xmlns:a16="http://schemas.microsoft.com/office/drawing/2014/main" id="{00737B1F-364D-FAED-455E-621B87E8DF3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6348" y="598713"/>
            <a:ext cx="5176158" cy="3450772"/>
          </a:xfrm>
          <a:prstGeom prst="rect">
            <a:avLst/>
          </a:prstGeom>
        </p:spPr>
      </p:pic>
      <p:pic>
        <p:nvPicPr>
          <p:cNvPr id="7" name="Picture 6">
            <a:extLst>
              <a:ext uri="{FF2B5EF4-FFF2-40B4-BE49-F238E27FC236}">
                <a16:creationId xmlns:a16="http://schemas.microsoft.com/office/drawing/2014/main" id="{058BB158-84B9-6EA0-5112-E34B2F8F19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06934" y="612421"/>
            <a:ext cx="5176158" cy="3450772"/>
          </a:xfrm>
          <a:prstGeom prst="rect">
            <a:avLst/>
          </a:prstGeom>
        </p:spPr>
      </p:pic>
    </p:spTree>
    <p:extLst>
      <p:ext uri="{BB962C8B-B14F-4D97-AF65-F5344CB8AC3E}">
        <p14:creationId xmlns:p14="http://schemas.microsoft.com/office/powerpoint/2010/main" val="3277409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c20fef-06b5-4273-8e17-ecbf2922aa02">
      <Terms xmlns="http://schemas.microsoft.com/office/infopath/2007/PartnerControls"/>
    </lcf76f155ced4ddcb4097134ff3c332f>
    <TaxCatchAll xmlns="16d86857-35f8-4170-9706-44482cc9661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279234BB8E4004A9D151215246A5B6C" ma:contentTypeVersion="18" ma:contentTypeDescription="Create a new document." ma:contentTypeScope="" ma:versionID="5c0c5691e14c2df771eed50efac4affb">
  <xsd:schema xmlns:xsd="http://www.w3.org/2001/XMLSchema" xmlns:xs="http://www.w3.org/2001/XMLSchema" xmlns:p="http://schemas.microsoft.com/office/2006/metadata/properties" xmlns:ns2="86c20fef-06b5-4273-8e17-ecbf2922aa02" xmlns:ns3="16d86857-35f8-4170-9706-44482cc9661e" targetNamespace="http://schemas.microsoft.com/office/2006/metadata/properties" ma:root="true" ma:fieldsID="3cacd8ba9cd72e04c31a5f4e609bdc04" ns2:_="" ns3:_="">
    <xsd:import namespace="86c20fef-06b5-4273-8e17-ecbf2922aa02"/>
    <xsd:import namespace="16d86857-35f8-4170-9706-44482cc9661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c20fef-06b5-4273-8e17-ecbf2922aa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8727391-1d37-4c9e-8a33-9df73c1e49e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d86857-35f8-4170-9706-44482cc9661e"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fe145196-7bc0-424a-bf30-4dc7a44514a8}" ma:internalName="TaxCatchAll" ma:showField="CatchAllData" ma:web="16d86857-35f8-4170-9706-44482cc9661e">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CB656E-B42D-4089-9F1F-CC905F9AB375}">
  <ds:schemaRefs>
    <ds:schemaRef ds:uri="http://schemas.microsoft.com/office/2006/metadata/properties"/>
    <ds:schemaRef ds:uri="http://schemas.microsoft.com/office/infopath/2007/PartnerControls"/>
    <ds:schemaRef ds:uri="86c20fef-06b5-4273-8e17-ecbf2922aa02"/>
    <ds:schemaRef ds:uri="16d86857-35f8-4170-9706-44482cc9661e"/>
  </ds:schemaRefs>
</ds:datastoreItem>
</file>

<file path=customXml/itemProps2.xml><?xml version="1.0" encoding="utf-8"?>
<ds:datastoreItem xmlns:ds="http://schemas.openxmlformats.org/officeDocument/2006/customXml" ds:itemID="{F967C6D4-3CD9-4FA1-90AF-3C2DF1DE7F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c20fef-06b5-4273-8e17-ecbf2922aa02"/>
    <ds:schemaRef ds:uri="16d86857-35f8-4170-9706-44482cc966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C83F99-A921-4F02-98AC-9984EC57D4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417</Words>
  <Application>Microsoft Office PowerPoint</Application>
  <PresentationFormat>Widescreen</PresentationFormat>
  <Paragraphs>60</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Tim Smith</dc:creator>
  <cp:lastModifiedBy>Hitchcocks - Tim Smith</cp:lastModifiedBy>
  <cp:revision>4</cp:revision>
  <dcterms:created xsi:type="dcterms:W3CDTF">2026-04-09T08:35:13Z</dcterms:created>
  <dcterms:modified xsi:type="dcterms:W3CDTF">2026-09-17T11:01:58Z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0x010100F279234BB8E4004A9D151215246A5B6C</vt:lpwstr>
  </property>
  <property fmtid="{D5CDD505-2E9C-101B-9397-08002B2CF9AE}" pid="3" name="MediaServiceImageTags">
    <vt:lpwstr/>
  </property>
</Properties>
</file>