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10693400" cy="75692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050"/>
    <a:srgbClr val="626161"/>
    <a:srgbClr val="E94E1B"/>
    <a:srgbClr val="FCFCFC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0740"/>
          </a:xfrm>
          <a:prstGeom prst="rect">
            <a:avLst/>
          </a:prstGeom>
        </p:spPr>
        <p:txBody>
          <a:bodyPr vert="horz" lIns="83732" tIns="41866" rIns="83732" bIns="41866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0740"/>
          </a:xfrm>
          <a:prstGeom prst="rect">
            <a:avLst/>
          </a:prstGeom>
        </p:spPr>
        <p:txBody>
          <a:bodyPr vert="horz" lIns="83732" tIns="41866" rIns="83732" bIns="41866" rtlCol="0"/>
          <a:lstStyle>
            <a:lvl1pPr algn="r">
              <a:defRPr sz="1100"/>
            </a:lvl1pPr>
          </a:lstStyle>
          <a:p>
            <a:fld id="{6EF05A66-AE7D-4DE3-8F7E-2C0ADEBE5641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49313"/>
            <a:ext cx="32400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32" tIns="41866" rIns="83732" bIns="4186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254" y="3271952"/>
            <a:ext cx="7940131" cy="2676014"/>
          </a:xfrm>
          <a:prstGeom prst="rect">
            <a:avLst/>
          </a:prstGeom>
        </p:spPr>
        <p:txBody>
          <a:bodyPr vert="horz" lIns="83732" tIns="41866" rIns="83732" bIns="418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936"/>
            <a:ext cx="4301642" cy="340739"/>
          </a:xfrm>
          <a:prstGeom prst="rect">
            <a:avLst/>
          </a:prstGeom>
        </p:spPr>
        <p:txBody>
          <a:bodyPr vert="horz" lIns="83732" tIns="41866" rIns="83732" bIns="41866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523" y="6456936"/>
            <a:ext cx="4300168" cy="340739"/>
          </a:xfrm>
          <a:prstGeom prst="rect">
            <a:avLst/>
          </a:prstGeom>
        </p:spPr>
        <p:txBody>
          <a:bodyPr vert="horz" lIns="83732" tIns="41866" rIns="83732" bIns="41866" rtlCol="0" anchor="b"/>
          <a:lstStyle>
            <a:lvl1pPr algn="r">
              <a:defRPr sz="11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3085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2802737" y="2208586"/>
            <a:ext cx="5500735" cy="2403091"/>
            <a:chOff x="2644913" y="2010893"/>
            <a:chExt cx="5500735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644913" y="3139535"/>
              <a:ext cx="5403574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HEWETT STREET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399709" cy="3667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LONDON EC2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3915303" y="2028825"/>
              <a:ext cx="2862794" cy="136704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8800" dirty="0">
                  <a:solidFill>
                    <a:srgbClr val="F6F6F6"/>
                  </a:solidFill>
                  <a:latin typeface="Aktiv Grotesk Medium" panose="020B0504020202020204" pitchFamily="34" charset="0"/>
                  <a:ea typeface="Aktiv Grotesk Medium" panose="020B0504020202020204" pitchFamily="34" charset="0"/>
                  <a:cs typeface="Aktiv Grotesk Medium" panose="020B0504020202020204" pitchFamily="34" charset="0"/>
                </a:rPr>
                <a:t>9</a:t>
              </a:r>
              <a:endParaRPr lang="en-GB" sz="8000" dirty="0">
                <a:solidFill>
                  <a:srgbClr val="F6F6F6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endParaRP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08100" y="6068095"/>
            <a:ext cx="8229601" cy="8027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FURNISHED OFFICE SUITES  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3,863 SQ. FT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IN PRIME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SHOREDITCH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LOCATION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AVAILABLE TO LET</a:t>
            </a:r>
            <a:endParaRPr lang="en-GB" sz="1600" kern="0" spc="300" dirty="0">
              <a:solidFill>
                <a:srgbClr val="F6F6F6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-14339" y="61958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DA444-9DBF-4D7F-9B5C-694EBFF2F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97" y="3846746"/>
            <a:ext cx="4913730" cy="3498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17B046-4203-4A82-AD71-A1081457E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698" y="132082"/>
            <a:ext cx="4913727" cy="34937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02FAE7-669C-489F-A8AF-BC280C232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12" y="132082"/>
            <a:ext cx="4663250" cy="3493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523190-B743-4134-9951-13DBB63BA5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13" y="3846746"/>
            <a:ext cx="4663249" cy="34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21409" y="0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68855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9 HEWETT STREET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, LONDON,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EC2A 3NN</a:t>
            </a:r>
            <a:endParaRPr sz="2000" dirty="0"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956300" y="4970140"/>
            <a:ext cx="3839256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Fully Furnished &amp; Fitted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Fitted meeting rooms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Kitchenette</a:t>
            </a:r>
            <a:r>
              <a:rPr lang="en-GB" sz="140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/Tea-point</a:t>
            </a: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Informal meeting / breakout area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Cycle Storage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Shower &amp; Locker Facilities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Manned reception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956301" y="4573984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76718" y="1029817"/>
            <a:ext cx="5350982" cy="2933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9 Hewett Street offers good economical, open plan office accommodation in the heart of Shoreditch. Located a short walk from Liverpool Street Station, which benefits from the Elizabeth, Central, Circle, Metropolitan and Hammersmith &amp; City lines together with mainline rail links.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Shoreditch offers unrivalled local amenities with numerous award-winning restaurants, vibrant bars and retailers.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DF39F1CC-0470-4AF0-2080-59E22AE0B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14024"/>
              </p:ext>
            </p:extLst>
          </p:nvPr>
        </p:nvGraphicFramePr>
        <p:xfrm>
          <a:off x="376718" y="3408369"/>
          <a:ext cx="5132934" cy="1059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3509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Floor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3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ft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3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m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3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Desks </a:t>
                      </a:r>
                      <a:endParaRPr sz="1400" dirty="0">
                        <a:solidFill>
                          <a:schemeClr val="bg1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8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en-GB" sz="1400" baseline="300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st</a:t>
                      </a: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 Floor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3,863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359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34 – (space for more)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956301" y="1041400"/>
            <a:ext cx="312419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2F89ADC0-5A5F-645E-E63F-090C571082B8}"/>
              </a:ext>
            </a:extLst>
          </p:cNvPr>
          <p:cNvSpPr txBox="1"/>
          <p:nvPr/>
        </p:nvSpPr>
        <p:spPr>
          <a:xfrm>
            <a:off x="376718" y="4738020"/>
            <a:ext cx="3571777" cy="912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What is included: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Rent: £19.50 per sq. ft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Service Charge: £15.08 per sq. ft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Business Rates: £20.35 per sq. ft</a:t>
            </a: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378812" y="3098800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B755E-1240-4683-A92B-DEBB67F77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37" y="1533184"/>
            <a:ext cx="4470961" cy="23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-508" y="0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enquiries.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April 2026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386959" y="1504012"/>
            <a:ext cx="3445186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AGENT:</a:t>
            </a:r>
            <a:endParaRPr sz="1100" dirty="0">
              <a:latin typeface="Segoe UI Light"/>
              <a:cs typeface="Segoe UI Light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386959" y="2403869"/>
            <a:ext cx="2849752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j.proctor@kinneygreen.com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(0)7779 789 957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A2CC0-5E01-4543-AB8F-A701BE824B37}"/>
              </a:ext>
            </a:extLst>
          </p:cNvPr>
          <p:cNvSpPr txBox="1"/>
          <p:nvPr/>
        </p:nvSpPr>
        <p:spPr>
          <a:xfrm>
            <a:off x="8318500" y="2403869"/>
            <a:ext cx="2604770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u="sng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CHARLES FOGG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c.fogg@kinneygreen.com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+44 (0)7841 782 124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4EB81-0EAC-0840-5AB4-E72913872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408" y="3782611"/>
            <a:ext cx="2849752" cy="16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483</Words>
  <Application>Microsoft Office PowerPoint</Application>
  <PresentationFormat>Custom</PresentationFormat>
  <Paragraphs>49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Wingdings</vt:lpstr>
      <vt:lpstr>Office Theme</vt:lpstr>
      <vt:lpstr>PowerPoint Presentation</vt:lpstr>
      <vt:lpstr>PowerPoint Presentation</vt:lpstr>
      <vt:lpstr>9 HEWETT STREET, LONDON, EC2A 3NN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54</cp:revision>
  <cp:lastPrinted>2024-04-22T11:38:25Z</cp:lastPrinted>
  <dcterms:created xsi:type="dcterms:W3CDTF">2022-04-28T14:46:34Z</dcterms:created>
  <dcterms:modified xsi:type="dcterms:W3CDTF">2026-04-08T09:42:35Z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