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68" r:id="rId1"/>
  </p:sldMasterIdLst>
  <p:sldIdLst>
    <p:sldId id="256" r:id="rId2"/>
    <p:sldId id="260" r:id="rId3"/>
    <p:sldId id="258" r:id="rId4"/>
    <p:sldId id="259" r:id="rId5"/>
  </p:sldIdLst>
  <p:sldSz cx="10693400" cy="7569200"/>
  <p:notesSz cx="10693400" cy="7569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653D"/>
    <a:srgbClr val="977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9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256" y="1597944"/>
            <a:ext cx="7742854" cy="3674871"/>
          </a:xfrm>
        </p:spPr>
        <p:txBody>
          <a:bodyPr anchor="b"/>
          <a:lstStyle>
            <a:lvl1pPr>
              <a:defRPr sz="79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3256" y="5272812"/>
            <a:ext cx="7742854" cy="950752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4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9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8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3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7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32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20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8" y="5298426"/>
            <a:ext cx="7742853" cy="625511"/>
          </a:xfrm>
        </p:spPr>
        <p:txBody>
          <a:bodyPr anchor="b">
            <a:normAutofit/>
          </a:bodyPr>
          <a:lstStyle>
            <a:lvl1pPr algn="l">
              <a:defRPr sz="264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3256" y="756920"/>
            <a:ext cx="7742854" cy="401821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6"/>
            </a:lvl1pPr>
            <a:lvl2pPr marL="504612" indent="0">
              <a:buNone/>
              <a:defRPr sz="1766"/>
            </a:lvl2pPr>
            <a:lvl3pPr marL="1009223" indent="0">
              <a:buNone/>
              <a:defRPr sz="1766"/>
            </a:lvl3pPr>
            <a:lvl4pPr marL="1513835" indent="0">
              <a:buNone/>
              <a:defRPr sz="1766"/>
            </a:lvl4pPr>
            <a:lvl5pPr marL="2018447" indent="0">
              <a:buNone/>
              <a:defRPr sz="1766"/>
            </a:lvl5pPr>
            <a:lvl6pPr marL="2523058" indent="0">
              <a:buNone/>
              <a:defRPr sz="1766"/>
            </a:lvl6pPr>
            <a:lvl7pPr marL="3027670" indent="0">
              <a:buNone/>
              <a:defRPr sz="1766"/>
            </a:lvl7pPr>
            <a:lvl8pPr marL="3532281" indent="0">
              <a:buNone/>
              <a:defRPr sz="1766"/>
            </a:lvl8pPr>
            <a:lvl9pPr marL="4036893" indent="0">
              <a:buNone/>
              <a:defRPr sz="176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257" y="5923936"/>
            <a:ext cx="7742852" cy="544912"/>
          </a:xfrm>
        </p:spPr>
        <p:txBody>
          <a:bodyPr>
            <a:normAutofit/>
          </a:bodyPr>
          <a:lstStyle>
            <a:lvl1pPr marL="0" indent="0">
              <a:buNone/>
              <a:defRPr sz="1324"/>
            </a:lvl1pPr>
            <a:lvl2pPr marL="504612" indent="0">
              <a:buNone/>
              <a:defRPr sz="1324"/>
            </a:lvl2pPr>
            <a:lvl3pPr marL="1009223" indent="0">
              <a:buNone/>
              <a:defRPr sz="1104"/>
            </a:lvl3pPr>
            <a:lvl4pPr marL="1513835" indent="0">
              <a:buNone/>
              <a:defRPr sz="993"/>
            </a:lvl4pPr>
            <a:lvl5pPr marL="2018447" indent="0">
              <a:buNone/>
              <a:defRPr sz="993"/>
            </a:lvl5pPr>
            <a:lvl6pPr marL="2523058" indent="0">
              <a:buNone/>
              <a:defRPr sz="993"/>
            </a:lvl6pPr>
            <a:lvl7pPr marL="3027670" indent="0">
              <a:buNone/>
              <a:defRPr sz="993"/>
            </a:lvl7pPr>
            <a:lvl8pPr marL="3532281" indent="0">
              <a:buNone/>
              <a:defRPr sz="993"/>
            </a:lvl8pPr>
            <a:lvl9pPr marL="4036893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58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6" y="1597942"/>
            <a:ext cx="7742854" cy="2186658"/>
          </a:xfrm>
        </p:spPr>
        <p:txBody>
          <a:bodyPr/>
          <a:lstStyle>
            <a:lvl1pPr>
              <a:defRPr sz="52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256" y="4036907"/>
            <a:ext cx="7742854" cy="2607169"/>
          </a:xfrm>
        </p:spPr>
        <p:txBody>
          <a:bodyPr anchor="ctr">
            <a:normAutofit/>
          </a:bodyPr>
          <a:lstStyle>
            <a:lvl1pPr marL="0" indent="0">
              <a:buNone/>
              <a:defRPr sz="1987"/>
            </a:lvl1pPr>
            <a:lvl2pPr marL="504612" indent="0">
              <a:buNone/>
              <a:defRPr sz="1324"/>
            </a:lvl2pPr>
            <a:lvl3pPr marL="1009223" indent="0">
              <a:buNone/>
              <a:defRPr sz="1104"/>
            </a:lvl3pPr>
            <a:lvl4pPr marL="1513835" indent="0">
              <a:buNone/>
              <a:defRPr sz="993"/>
            </a:lvl4pPr>
            <a:lvl5pPr marL="2018447" indent="0">
              <a:buNone/>
              <a:defRPr sz="993"/>
            </a:lvl5pPr>
            <a:lvl6pPr marL="2523058" indent="0">
              <a:buNone/>
              <a:defRPr sz="993"/>
            </a:lvl6pPr>
            <a:lvl7pPr marL="3027670" indent="0">
              <a:buNone/>
              <a:defRPr sz="993"/>
            </a:lvl7pPr>
            <a:lvl8pPr marL="3532281" indent="0">
              <a:buNone/>
              <a:defRPr sz="993"/>
            </a:lvl8pPr>
            <a:lvl9pPr marL="4036893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753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593" y="1597942"/>
            <a:ext cx="7017893" cy="2564316"/>
          </a:xfrm>
        </p:spPr>
        <p:txBody>
          <a:bodyPr/>
          <a:lstStyle>
            <a:lvl1pPr>
              <a:defRPr sz="52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693563" y="4162259"/>
            <a:ext cx="6386522" cy="377659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545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504612" indent="0">
              <a:buNone/>
              <a:defRPr sz="1324"/>
            </a:lvl2pPr>
            <a:lvl3pPr marL="1009223" indent="0">
              <a:buNone/>
              <a:defRPr sz="1104"/>
            </a:lvl3pPr>
            <a:lvl4pPr marL="1513835" indent="0">
              <a:buNone/>
              <a:defRPr sz="993"/>
            </a:lvl4pPr>
            <a:lvl5pPr marL="2018447" indent="0">
              <a:buNone/>
              <a:defRPr sz="993"/>
            </a:lvl5pPr>
            <a:lvl6pPr marL="2523058" indent="0">
              <a:buNone/>
              <a:defRPr sz="993"/>
            </a:lvl6pPr>
            <a:lvl7pPr marL="3027670" indent="0">
              <a:buNone/>
              <a:defRPr sz="993"/>
            </a:lvl7pPr>
            <a:lvl8pPr marL="3532281" indent="0">
              <a:buNone/>
              <a:defRPr sz="993"/>
            </a:lvl8pPr>
            <a:lvl9pPr marL="4036893" indent="0">
              <a:buNone/>
              <a:defRPr sz="993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256" y="4801836"/>
            <a:ext cx="7742854" cy="1850249"/>
          </a:xfrm>
        </p:spPr>
        <p:txBody>
          <a:bodyPr anchor="ctr">
            <a:normAutofit/>
          </a:bodyPr>
          <a:lstStyle>
            <a:lvl1pPr marL="0" indent="0">
              <a:buNone/>
              <a:defRPr sz="1987"/>
            </a:lvl1pPr>
            <a:lvl2pPr marL="504612" indent="0">
              <a:buNone/>
              <a:defRPr sz="1324"/>
            </a:lvl2pPr>
            <a:lvl3pPr marL="1009223" indent="0">
              <a:buNone/>
              <a:defRPr sz="1104"/>
            </a:lvl3pPr>
            <a:lvl4pPr marL="1513835" indent="0">
              <a:buNone/>
              <a:defRPr sz="993"/>
            </a:lvl4pPr>
            <a:lvl5pPr marL="2018447" indent="0">
              <a:buNone/>
              <a:defRPr sz="993"/>
            </a:lvl5pPr>
            <a:lvl6pPr marL="2523058" indent="0">
              <a:buNone/>
              <a:defRPr sz="993"/>
            </a:lvl6pPr>
            <a:lvl7pPr marL="3027670" indent="0">
              <a:buNone/>
              <a:defRPr sz="993"/>
            </a:lvl7pPr>
            <a:lvl8pPr marL="3532281" indent="0">
              <a:buNone/>
              <a:defRPr sz="993"/>
            </a:lvl8pPr>
            <a:lvl9pPr marL="4036893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88086" y="1071976"/>
            <a:ext cx="703527" cy="2164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65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85749" y="2884847"/>
            <a:ext cx="703527" cy="2164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65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9859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5" y="3448192"/>
            <a:ext cx="7742855" cy="1824621"/>
          </a:xfrm>
        </p:spPr>
        <p:txBody>
          <a:bodyPr anchor="b"/>
          <a:lstStyle>
            <a:lvl1pPr algn="l">
              <a:defRPr sz="441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256" y="5272813"/>
            <a:ext cx="7742854" cy="949627"/>
          </a:xfrm>
        </p:spPr>
        <p:txBody>
          <a:bodyPr anchor="t"/>
          <a:lstStyle>
            <a:lvl1pPr marL="0" indent="0" algn="l">
              <a:buNone/>
              <a:defRPr sz="2207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4612" indent="0">
              <a:buNone/>
              <a:defRPr sz="1987">
                <a:solidFill>
                  <a:schemeClr val="tx1">
                    <a:tint val="75000"/>
                  </a:schemeClr>
                </a:solidFill>
              </a:defRPr>
            </a:lvl2pPr>
            <a:lvl3pPr marL="1009223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3pPr>
            <a:lvl4pPr marL="1513835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4pPr>
            <a:lvl5pPr marL="2018447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5pPr>
            <a:lvl6pPr marL="2523058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6pPr>
            <a:lvl7pPr marL="3027670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7pPr>
            <a:lvl8pPr marL="3532281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8pPr>
            <a:lvl9pPr marL="4036893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743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293" y="2186658"/>
            <a:ext cx="2585320" cy="636023"/>
          </a:xfrm>
        </p:spPr>
        <p:txBody>
          <a:bodyPr anchor="b">
            <a:noAutofit/>
          </a:bodyPr>
          <a:lstStyle>
            <a:lvl1pPr marL="0" indent="0">
              <a:buNone/>
              <a:defRPr sz="264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4612" indent="0">
              <a:buNone/>
              <a:defRPr sz="2207" b="1"/>
            </a:lvl2pPr>
            <a:lvl3pPr marL="1009223" indent="0">
              <a:buNone/>
              <a:defRPr sz="1987" b="1"/>
            </a:lvl3pPr>
            <a:lvl4pPr marL="1513835" indent="0">
              <a:buNone/>
              <a:defRPr sz="1766" b="1"/>
            </a:lvl4pPr>
            <a:lvl5pPr marL="2018447" indent="0">
              <a:buNone/>
              <a:defRPr sz="1766" b="1"/>
            </a:lvl5pPr>
            <a:lvl6pPr marL="2523058" indent="0">
              <a:buNone/>
              <a:defRPr sz="1766" b="1"/>
            </a:lvl6pPr>
            <a:lvl7pPr marL="3027670" indent="0">
              <a:buNone/>
              <a:defRPr sz="1766" b="1"/>
            </a:lvl7pPr>
            <a:lvl8pPr marL="3532281" indent="0">
              <a:buNone/>
              <a:defRPr sz="1766" b="1"/>
            </a:lvl8pPr>
            <a:lvl9pPr marL="4036893" indent="0">
              <a:buNone/>
              <a:defRPr sz="17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72414" y="2943578"/>
            <a:ext cx="2568198" cy="3961566"/>
          </a:xfrm>
        </p:spPr>
        <p:txBody>
          <a:bodyPr anchor="t">
            <a:normAutofit/>
          </a:bodyPr>
          <a:lstStyle>
            <a:lvl1pPr marL="0" indent="0">
              <a:buNone/>
              <a:defRPr sz="1545"/>
            </a:lvl1pPr>
            <a:lvl2pPr marL="504612" indent="0">
              <a:buNone/>
              <a:defRPr sz="1324"/>
            </a:lvl2pPr>
            <a:lvl3pPr marL="1009223" indent="0">
              <a:buNone/>
              <a:defRPr sz="1104"/>
            </a:lvl3pPr>
            <a:lvl4pPr marL="1513835" indent="0">
              <a:buNone/>
              <a:defRPr sz="993"/>
            </a:lvl4pPr>
            <a:lvl5pPr marL="2018447" indent="0">
              <a:buNone/>
              <a:defRPr sz="993"/>
            </a:lvl5pPr>
            <a:lvl6pPr marL="2523058" indent="0">
              <a:buNone/>
              <a:defRPr sz="993"/>
            </a:lvl6pPr>
            <a:lvl7pPr marL="3027670" indent="0">
              <a:buNone/>
              <a:defRPr sz="993"/>
            </a:lvl7pPr>
            <a:lvl8pPr marL="3532281" indent="0">
              <a:buNone/>
              <a:defRPr sz="993"/>
            </a:lvl8pPr>
            <a:lvl9pPr marL="4036893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7181" y="2186658"/>
            <a:ext cx="2575998" cy="636023"/>
          </a:xfrm>
        </p:spPr>
        <p:txBody>
          <a:bodyPr anchor="b">
            <a:noAutofit/>
          </a:bodyPr>
          <a:lstStyle>
            <a:lvl1pPr marL="0" indent="0">
              <a:buNone/>
              <a:defRPr sz="264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4612" indent="0">
              <a:buNone/>
              <a:defRPr sz="2207" b="1"/>
            </a:lvl2pPr>
            <a:lvl3pPr marL="1009223" indent="0">
              <a:buNone/>
              <a:defRPr sz="1987" b="1"/>
            </a:lvl3pPr>
            <a:lvl4pPr marL="1513835" indent="0">
              <a:buNone/>
              <a:defRPr sz="1766" b="1"/>
            </a:lvl4pPr>
            <a:lvl5pPr marL="2018447" indent="0">
              <a:buNone/>
              <a:defRPr sz="1766" b="1"/>
            </a:lvl5pPr>
            <a:lvl6pPr marL="2523058" indent="0">
              <a:buNone/>
              <a:defRPr sz="1766" b="1"/>
            </a:lvl6pPr>
            <a:lvl7pPr marL="3027670" indent="0">
              <a:buNone/>
              <a:defRPr sz="1766" b="1"/>
            </a:lvl7pPr>
            <a:lvl8pPr marL="3532281" indent="0">
              <a:buNone/>
              <a:defRPr sz="1766" b="1"/>
            </a:lvl8pPr>
            <a:lvl9pPr marL="4036893" indent="0">
              <a:buNone/>
              <a:defRPr sz="17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97922" y="2943578"/>
            <a:ext cx="2585257" cy="3961566"/>
          </a:xfrm>
        </p:spPr>
        <p:txBody>
          <a:bodyPr anchor="t">
            <a:normAutofit/>
          </a:bodyPr>
          <a:lstStyle>
            <a:lvl1pPr marL="0" indent="0">
              <a:buNone/>
              <a:defRPr sz="1545"/>
            </a:lvl1pPr>
            <a:lvl2pPr marL="504612" indent="0">
              <a:buNone/>
              <a:defRPr sz="1324"/>
            </a:lvl2pPr>
            <a:lvl3pPr marL="1009223" indent="0">
              <a:buNone/>
              <a:defRPr sz="1104"/>
            </a:lvl3pPr>
            <a:lvl4pPr marL="1513835" indent="0">
              <a:buNone/>
              <a:defRPr sz="993"/>
            </a:lvl4pPr>
            <a:lvl5pPr marL="2018447" indent="0">
              <a:buNone/>
              <a:defRPr sz="993"/>
            </a:lvl5pPr>
            <a:lvl6pPr marL="2523058" indent="0">
              <a:buNone/>
              <a:defRPr sz="993"/>
            </a:lvl6pPr>
            <a:lvl7pPr marL="3027670" indent="0">
              <a:buNone/>
              <a:defRPr sz="993"/>
            </a:lvl7pPr>
            <a:lvl8pPr marL="3532281" indent="0">
              <a:buNone/>
              <a:defRPr sz="993"/>
            </a:lvl8pPr>
            <a:lvl9pPr marL="4036893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50583" y="2186658"/>
            <a:ext cx="2572378" cy="636023"/>
          </a:xfrm>
        </p:spPr>
        <p:txBody>
          <a:bodyPr anchor="b">
            <a:noAutofit/>
          </a:bodyPr>
          <a:lstStyle>
            <a:lvl1pPr marL="0" indent="0">
              <a:buNone/>
              <a:defRPr sz="264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4612" indent="0">
              <a:buNone/>
              <a:defRPr sz="2207" b="1"/>
            </a:lvl2pPr>
            <a:lvl3pPr marL="1009223" indent="0">
              <a:buNone/>
              <a:defRPr sz="1987" b="1"/>
            </a:lvl3pPr>
            <a:lvl4pPr marL="1513835" indent="0">
              <a:buNone/>
              <a:defRPr sz="1766" b="1"/>
            </a:lvl4pPr>
            <a:lvl5pPr marL="2018447" indent="0">
              <a:buNone/>
              <a:defRPr sz="1766" b="1"/>
            </a:lvl5pPr>
            <a:lvl6pPr marL="2523058" indent="0">
              <a:buNone/>
              <a:defRPr sz="1766" b="1"/>
            </a:lvl6pPr>
            <a:lvl7pPr marL="3027670" indent="0">
              <a:buNone/>
              <a:defRPr sz="1766" b="1"/>
            </a:lvl7pPr>
            <a:lvl8pPr marL="3532281" indent="0">
              <a:buNone/>
              <a:defRPr sz="1766" b="1"/>
            </a:lvl8pPr>
            <a:lvl9pPr marL="4036893" indent="0">
              <a:buNone/>
              <a:defRPr sz="17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6250583" y="2943578"/>
            <a:ext cx="2572378" cy="3961566"/>
          </a:xfrm>
        </p:spPr>
        <p:txBody>
          <a:bodyPr anchor="t">
            <a:normAutofit/>
          </a:bodyPr>
          <a:lstStyle>
            <a:lvl1pPr marL="0" indent="0">
              <a:buNone/>
              <a:defRPr sz="1545"/>
            </a:lvl1pPr>
            <a:lvl2pPr marL="504612" indent="0">
              <a:buNone/>
              <a:defRPr sz="1324"/>
            </a:lvl2pPr>
            <a:lvl3pPr marL="1009223" indent="0">
              <a:buNone/>
              <a:defRPr sz="1104"/>
            </a:lvl3pPr>
            <a:lvl4pPr marL="1513835" indent="0">
              <a:buNone/>
              <a:defRPr sz="993"/>
            </a:lvl4pPr>
            <a:lvl5pPr marL="2018447" indent="0">
              <a:buNone/>
              <a:defRPr sz="993"/>
            </a:lvl5pPr>
            <a:lvl6pPr marL="2523058" indent="0">
              <a:buNone/>
              <a:defRPr sz="993"/>
            </a:lvl6pPr>
            <a:lvl7pPr marL="3027670" indent="0">
              <a:buNone/>
              <a:defRPr sz="993"/>
            </a:lvl7pPr>
            <a:lvl8pPr marL="3532281" indent="0">
              <a:buNone/>
              <a:defRPr sz="993"/>
            </a:lvl8pPr>
            <a:lvl9pPr marL="4036893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68988" y="2354862"/>
            <a:ext cx="0" cy="437331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08043" y="2354862"/>
            <a:ext cx="0" cy="43782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92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414" y="4691788"/>
            <a:ext cx="2579341" cy="636023"/>
          </a:xfrm>
        </p:spPr>
        <p:txBody>
          <a:bodyPr anchor="b">
            <a:noAutofit/>
          </a:bodyPr>
          <a:lstStyle>
            <a:lvl1pPr marL="0" indent="0">
              <a:buNone/>
              <a:defRPr sz="264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4612" indent="0">
              <a:buNone/>
              <a:defRPr sz="2207" b="1"/>
            </a:lvl2pPr>
            <a:lvl3pPr marL="1009223" indent="0">
              <a:buNone/>
              <a:defRPr sz="1987" b="1"/>
            </a:lvl3pPr>
            <a:lvl4pPr marL="1513835" indent="0">
              <a:buNone/>
              <a:defRPr sz="1766" b="1"/>
            </a:lvl4pPr>
            <a:lvl5pPr marL="2018447" indent="0">
              <a:buNone/>
              <a:defRPr sz="1766" b="1"/>
            </a:lvl5pPr>
            <a:lvl6pPr marL="2523058" indent="0">
              <a:buNone/>
              <a:defRPr sz="1766" b="1"/>
            </a:lvl6pPr>
            <a:lvl7pPr marL="3027670" indent="0">
              <a:buNone/>
              <a:defRPr sz="1766" b="1"/>
            </a:lvl7pPr>
            <a:lvl8pPr marL="3532281" indent="0">
              <a:buNone/>
              <a:defRPr sz="1766" b="1"/>
            </a:lvl8pPr>
            <a:lvl9pPr marL="4036893" indent="0">
              <a:buNone/>
              <a:defRPr sz="17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72414" y="2438965"/>
            <a:ext cx="2579341" cy="168204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6"/>
            </a:lvl1pPr>
            <a:lvl2pPr marL="504612" indent="0">
              <a:buNone/>
              <a:defRPr sz="1766"/>
            </a:lvl2pPr>
            <a:lvl3pPr marL="1009223" indent="0">
              <a:buNone/>
              <a:defRPr sz="1766"/>
            </a:lvl3pPr>
            <a:lvl4pPr marL="1513835" indent="0">
              <a:buNone/>
              <a:defRPr sz="1766"/>
            </a:lvl4pPr>
            <a:lvl5pPr marL="2018447" indent="0">
              <a:buNone/>
              <a:defRPr sz="1766"/>
            </a:lvl5pPr>
            <a:lvl6pPr marL="2523058" indent="0">
              <a:buNone/>
              <a:defRPr sz="1766"/>
            </a:lvl6pPr>
            <a:lvl7pPr marL="3027670" indent="0">
              <a:buNone/>
              <a:defRPr sz="1766"/>
            </a:lvl7pPr>
            <a:lvl8pPr marL="3532281" indent="0">
              <a:buNone/>
              <a:defRPr sz="1766"/>
            </a:lvl8pPr>
            <a:lvl9pPr marL="4036893" indent="0">
              <a:buNone/>
              <a:defRPr sz="176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72414" y="5327812"/>
            <a:ext cx="2579341" cy="727549"/>
          </a:xfrm>
        </p:spPr>
        <p:txBody>
          <a:bodyPr anchor="t">
            <a:normAutofit/>
          </a:bodyPr>
          <a:lstStyle>
            <a:lvl1pPr marL="0" indent="0">
              <a:buNone/>
              <a:defRPr sz="1545"/>
            </a:lvl1pPr>
            <a:lvl2pPr marL="504612" indent="0">
              <a:buNone/>
              <a:defRPr sz="1324"/>
            </a:lvl2pPr>
            <a:lvl3pPr marL="1009223" indent="0">
              <a:buNone/>
              <a:defRPr sz="1104"/>
            </a:lvl3pPr>
            <a:lvl4pPr marL="1513835" indent="0">
              <a:buNone/>
              <a:defRPr sz="993"/>
            </a:lvl4pPr>
            <a:lvl5pPr marL="2018447" indent="0">
              <a:buNone/>
              <a:defRPr sz="993"/>
            </a:lvl5pPr>
            <a:lvl6pPr marL="2523058" indent="0">
              <a:buNone/>
              <a:defRPr sz="993"/>
            </a:lvl6pPr>
            <a:lvl7pPr marL="3027670" indent="0">
              <a:buNone/>
              <a:defRPr sz="993"/>
            </a:lvl7pPr>
            <a:lvl8pPr marL="3532281" indent="0">
              <a:buNone/>
              <a:defRPr sz="993"/>
            </a:lvl8pPr>
            <a:lvl9pPr marL="4036893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2196" y="4691788"/>
            <a:ext cx="2570984" cy="636023"/>
          </a:xfrm>
        </p:spPr>
        <p:txBody>
          <a:bodyPr anchor="b">
            <a:noAutofit/>
          </a:bodyPr>
          <a:lstStyle>
            <a:lvl1pPr marL="0" indent="0">
              <a:buNone/>
              <a:defRPr sz="264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4612" indent="0">
              <a:buNone/>
              <a:defRPr sz="2207" b="1"/>
            </a:lvl2pPr>
            <a:lvl3pPr marL="1009223" indent="0">
              <a:buNone/>
              <a:defRPr sz="1987" b="1"/>
            </a:lvl3pPr>
            <a:lvl4pPr marL="1513835" indent="0">
              <a:buNone/>
              <a:defRPr sz="1766" b="1"/>
            </a:lvl4pPr>
            <a:lvl5pPr marL="2018447" indent="0">
              <a:buNone/>
              <a:defRPr sz="1766" b="1"/>
            </a:lvl5pPr>
            <a:lvl6pPr marL="2523058" indent="0">
              <a:buNone/>
              <a:defRPr sz="1766" b="1"/>
            </a:lvl6pPr>
            <a:lvl7pPr marL="3027670" indent="0">
              <a:buNone/>
              <a:defRPr sz="1766" b="1"/>
            </a:lvl7pPr>
            <a:lvl8pPr marL="3532281" indent="0">
              <a:buNone/>
              <a:defRPr sz="1766" b="1"/>
            </a:lvl8pPr>
            <a:lvl9pPr marL="4036893" indent="0">
              <a:buNone/>
              <a:defRPr sz="17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12194" y="2438965"/>
            <a:ext cx="2570984" cy="168204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6"/>
            </a:lvl1pPr>
            <a:lvl2pPr marL="504612" indent="0">
              <a:buNone/>
              <a:defRPr sz="1766"/>
            </a:lvl2pPr>
            <a:lvl3pPr marL="1009223" indent="0">
              <a:buNone/>
              <a:defRPr sz="1766"/>
            </a:lvl3pPr>
            <a:lvl4pPr marL="1513835" indent="0">
              <a:buNone/>
              <a:defRPr sz="1766"/>
            </a:lvl4pPr>
            <a:lvl5pPr marL="2018447" indent="0">
              <a:buNone/>
              <a:defRPr sz="1766"/>
            </a:lvl5pPr>
            <a:lvl6pPr marL="2523058" indent="0">
              <a:buNone/>
              <a:defRPr sz="1766"/>
            </a:lvl6pPr>
            <a:lvl7pPr marL="3027670" indent="0">
              <a:buNone/>
              <a:defRPr sz="1766"/>
            </a:lvl7pPr>
            <a:lvl8pPr marL="3532281" indent="0">
              <a:buNone/>
              <a:defRPr sz="1766"/>
            </a:lvl8pPr>
            <a:lvl9pPr marL="4036893" indent="0">
              <a:buNone/>
              <a:defRPr sz="176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008" y="5327811"/>
            <a:ext cx="2574389" cy="727549"/>
          </a:xfrm>
        </p:spPr>
        <p:txBody>
          <a:bodyPr anchor="t">
            <a:normAutofit/>
          </a:bodyPr>
          <a:lstStyle>
            <a:lvl1pPr marL="0" indent="0">
              <a:buNone/>
              <a:defRPr sz="1545"/>
            </a:lvl1pPr>
            <a:lvl2pPr marL="504612" indent="0">
              <a:buNone/>
              <a:defRPr sz="1324"/>
            </a:lvl2pPr>
            <a:lvl3pPr marL="1009223" indent="0">
              <a:buNone/>
              <a:defRPr sz="1104"/>
            </a:lvl3pPr>
            <a:lvl4pPr marL="1513835" indent="0">
              <a:buNone/>
              <a:defRPr sz="993"/>
            </a:lvl4pPr>
            <a:lvl5pPr marL="2018447" indent="0">
              <a:buNone/>
              <a:defRPr sz="993"/>
            </a:lvl5pPr>
            <a:lvl6pPr marL="2523058" indent="0">
              <a:buNone/>
              <a:defRPr sz="993"/>
            </a:lvl6pPr>
            <a:lvl7pPr marL="3027670" indent="0">
              <a:buNone/>
              <a:defRPr sz="993"/>
            </a:lvl7pPr>
            <a:lvl8pPr marL="3532281" indent="0">
              <a:buNone/>
              <a:defRPr sz="993"/>
            </a:lvl8pPr>
            <a:lvl9pPr marL="4036893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50583" y="4691788"/>
            <a:ext cx="2572378" cy="636023"/>
          </a:xfrm>
        </p:spPr>
        <p:txBody>
          <a:bodyPr anchor="b">
            <a:noAutofit/>
          </a:bodyPr>
          <a:lstStyle>
            <a:lvl1pPr marL="0" indent="0">
              <a:buNone/>
              <a:defRPr sz="264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4612" indent="0">
              <a:buNone/>
              <a:defRPr sz="2207" b="1"/>
            </a:lvl2pPr>
            <a:lvl3pPr marL="1009223" indent="0">
              <a:buNone/>
              <a:defRPr sz="1987" b="1"/>
            </a:lvl3pPr>
            <a:lvl4pPr marL="1513835" indent="0">
              <a:buNone/>
              <a:defRPr sz="1766" b="1"/>
            </a:lvl4pPr>
            <a:lvl5pPr marL="2018447" indent="0">
              <a:buNone/>
              <a:defRPr sz="1766" b="1"/>
            </a:lvl5pPr>
            <a:lvl6pPr marL="2523058" indent="0">
              <a:buNone/>
              <a:defRPr sz="1766" b="1"/>
            </a:lvl6pPr>
            <a:lvl7pPr marL="3027670" indent="0">
              <a:buNone/>
              <a:defRPr sz="1766" b="1"/>
            </a:lvl7pPr>
            <a:lvl8pPr marL="3532281" indent="0">
              <a:buNone/>
              <a:defRPr sz="1766" b="1"/>
            </a:lvl8pPr>
            <a:lvl9pPr marL="4036893" indent="0">
              <a:buNone/>
              <a:defRPr sz="17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250582" y="2438965"/>
            <a:ext cx="2572378" cy="168204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6"/>
            </a:lvl1pPr>
            <a:lvl2pPr marL="504612" indent="0">
              <a:buNone/>
              <a:defRPr sz="1766"/>
            </a:lvl2pPr>
            <a:lvl3pPr marL="1009223" indent="0">
              <a:buNone/>
              <a:defRPr sz="1766"/>
            </a:lvl3pPr>
            <a:lvl4pPr marL="1513835" indent="0">
              <a:buNone/>
              <a:defRPr sz="1766"/>
            </a:lvl4pPr>
            <a:lvl5pPr marL="2018447" indent="0">
              <a:buNone/>
              <a:defRPr sz="1766"/>
            </a:lvl5pPr>
            <a:lvl6pPr marL="2523058" indent="0">
              <a:buNone/>
              <a:defRPr sz="1766"/>
            </a:lvl6pPr>
            <a:lvl7pPr marL="3027670" indent="0">
              <a:buNone/>
              <a:defRPr sz="1766"/>
            </a:lvl7pPr>
            <a:lvl8pPr marL="3532281" indent="0">
              <a:buNone/>
              <a:defRPr sz="1766"/>
            </a:lvl8pPr>
            <a:lvl9pPr marL="4036893" indent="0">
              <a:buNone/>
              <a:defRPr sz="176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6250476" y="5327809"/>
            <a:ext cx="2575784" cy="727549"/>
          </a:xfrm>
        </p:spPr>
        <p:txBody>
          <a:bodyPr anchor="t">
            <a:normAutofit/>
          </a:bodyPr>
          <a:lstStyle>
            <a:lvl1pPr marL="0" indent="0">
              <a:buNone/>
              <a:defRPr sz="1545"/>
            </a:lvl1pPr>
            <a:lvl2pPr marL="504612" indent="0">
              <a:buNone/>
              <a:defRPr sz="1324"/>
            </a:lvl2pPr>
            <a:lvl3pPr marL="1009223" indent="0">
              <a:buNone/>
              <a:defRPr sz="1104"/>
            </a:lvl3pPr>
            <a:lvl4pPr marL="1513835" indent="0">
              <a:buNone/>
              <a:defRPr sz="993"/>
            </a:lvl4pPr>
            <a:lvl5pPr marL="2018447" indent="0">
              <a:buNone/>
              <a:defRPr sz="993"/>
            </a:lvl5pPr>
            <a:lvl6pPr marL="2523058" indent="0">
              <a:buNone/>
              <a:defRPr sz="993"/>
            </a:lvl6pPr>
            <a:lvl7pPr marL="3027670" indent="0">
              <a:buNone/>
              <a:defRPr sz="993"/>
            </a:lvl7pPr>
            <a:lvl8pPr marL="3532281" indent="0">
              <a:buNone/>
              <a:defRPr sz="993"/>
            </a:lvl8pPr>
            <a:lvl9pPr marL="4036893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68988" y="2354862"/>
            <a:ext cx="0" cy="437331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08043" y="2354862"/>
            <a:ext cx="0" cy="43782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41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274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5385" y="474829"/>
            <a:ext cx="1537577" cy="643031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2414" y="853389"/>
            <a:ext cx="6512416" cy="605175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90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23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8" y="3158507"/>
            <a:ext cx="7742853" cy="2114307"/>
          </a:xfrm>
        </p:spPr>
        <p:txBody>
          <a:bodyPr anchor="b"/>
          <a:lstStyle>
            <a:lvl1pPr algn="l">
              <a:defRPr sz="441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256" y="5272813"/>
            <a:ext cx="7742854" cy="949627"/>
          </a:xfrm>
        </p:spPr>
        <p:txBody>
          <a:bodyPr anchor="t"/>
          <a:lstStyle>
            <a:lvl1pPr marL="0" indent="0" algn="l">
              <a:buNone/>
              <a:defRPr sz="2207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4612" indent="0">
              <a:buNone/>
              <a:defRPr sz="1987">
                <a:solidFill>
                  <a:schemeClr val="tx1">
                    <a:tint val="75000"/>
                  </a:schemeClr>
                </a:solidFill>
              </a:defRPr>
            </a:lvl2pPr>
            <a:lvl3pPr marL="1009223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3pPr>
            <a:lvl4pPr marL="1513835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4pPr>
            <a:lvl5pPr marL="2018447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5pPr>
            <a:lvl6pPr marL="2523058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6pPr>
            <a:lvl7pPr marL="3027670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7pPr>
            <a:lvl8pPr marL="3532281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8pPr>
            <a:lvl9pPr marL="4036893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42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950" y="2274266"/>
            <a:ext cx="3856960" cy="4630879"/>
          </a:xfrm>
        </p:spPr>
        <p:txBody>
          <a:bodyPr>
            <a:normAutofit/>
          </a:bodyPr>
          <a:lstStyle>
            <a:lvl1pPr>
              <a:defRPr sz="1987"/>
            </a:lvl1pPr>
            <a:lvl2pPr>
              <a:defRPr sz="1766"/>
            </a:lvl2pPr>
            <a:lvl3pPr>
              <a:defRPr sz="1545"/>
            </a:lvl3pPr>
            <a:lvl4pPr>
              <a:defRPr sz="1324"/>
            </a:lvl4pPr>
            <a:lvl5pPr>
              <a:defRPr sz="1324"/>
            </a:lvl5pPr>
            <a:lvl6pPr>
              <a:defRPr sz="1324"/>
            </a:lvl6pPr>
            <a:lvl7pPr>
              <a:defRPr sz="1324"/>
            </a:lvl7pPr>
            <a:lvl8pPr>
              <a:defRPr sz="1324"/>
            </a:lvl8pPr>
            <a:lvl9pPr>
              <a:defRPr sz="13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0755" y="2269318"/>
            <a:ext cx="3856962" cy="4635826"/>
          </a:xfrm>
        </p:spPr>
        <p:txBody>
          <a:bodyPr>
            <a:normAutofit/>
          </a:bodyPr>
          <a:lstStyle>
            <a:lvl1pPr>
              <a:defRPr sz="1987"/>
            </a:lvl1pPr>
            <a:lvl2pPr>
              <a:defRPr sz="1766"/>
            </a:lvl2pPr>
            <a:lvl3pPr>
              <a:defRPr sz="1545"/>
            </a:lvl3pPr>
            <a:lvl4pPr>
              <a:defRPr sz="1324"/>
            </a:lvl4pPr>
            <a:lvl5pPr>
              <a:defRPr sz="1324"/>
            </a:lvl5pPr>
            <a:lvl6pPr>
              <a:defRPr sz="1324"/>
            </a:lvl6pPr>
            <a:lvl7pPr>
              <a:defRPr sz="1324"/>
            </a:lvl7pPr>
            <a:lvl8pPr>
              <a:defRPr sz="1324"/>
            </a:lvl8pPr>
            <a:lvl9pPr>
              <a:defRPr sz="13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21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949" y="2102555"/>
            <a:ext cx="3856959" cy="636023"/>
          </a:xfrm>
        </p:spPr>
        <p:txBody>
          <a:bodyPr anchor="b">
            <a:noAutofit/>
          </a:bodyPr>
          <a:lstStyle>
            <a:lvl1pPr marL="0" indent="0">
              <a:buNone/>
              <a:defRPr sz="264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4612" indent="0">
              <a:buNone/>
              <a:defRPr sz="2207" b="1"/>
            </a:lvl2pPr>
            <a:lvl3pPr marL="1009223" indent="0">
              <a:buNone/>
              <a:defRPr sz="1987" b="1"/>
            </a:lvl3pPr>
            <a:lvl4pPr marL="1513835" indent="0">
              <a:buNone/>
              <a:defRPr sz="1766" b="1"/>
            </a:lvl4pPr>
            <a:lvl5pPr marL="2018447" indent="0">
              <a:buNone/>
              <a:defRPr sz="1766" b="1"/>
            </a:lvl5pPr>
            <a:lvl6pPr marL="2523058" indent="0">
              <a:buNone/>
              <a:defRPr sz="1766" b="1"/>
            </a:lvl6pPr>
            <a:lvl7pPr marL="3027670" indent="0">
              <a:buNone/>
              <a:defRPr sz="1766" b="1"/>
            </a:lvl7pPr>
            <a:lvl8pPr marL="3532281" indent="0">
              <a:buNone/>
              <a:defRPr sz="1766" b="1"/>
            </a:lvl8pPr>
            <a:lvl9pPr marL="4036893" indent="0">
              <a:buNone/>
              <a:defRPr sz="17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7950" y="2775373"/>
            <a:ext cx="3856960" cy="4129770"/>
          </a:xfrm>
        </p:spPr>
        <p:txBody>
          <a:bodyPr>
            <a:normAutofit/>
          </a:bodyPr>
          <a:lstStyle>
            <a:lvl1pPr>
              <a:defRPr sz="1987"/>
            </a:lvl1pPr>
            <a:lvl2pPr>
              <a:defRPr sz="1766"/>
            </a:lvl2pPr>
            <a:lvl3pPr>
              <a:defRPr sz="1545"/>
            </a:lvl3pPr>
            <a:lvl4pPr>
              <a:defRPr sz="1324"/>
            </a:lvl4pPr>
            <a:lvl5pPr>
              <a:defRPr sz="1324"/>
            </a:lvl5pPr>
            <a:lvl6pPr>
              <a:defRPr sz="1324"/>
            </a:lvl6pPr>
            <a:lvl7pPr>
              <a:defRPr sz="1324"/>
            </a:lvl7pPr>
            <a:lvl8pPr>
              <a:defRPr sz="1324"/>
            </a:lvl8pPr>
            <a:lvl9pPr>
              <a:defRPr sz="13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0756" y="2102555"/>
            <a:ext cx="3856960" cy="636023"/>
          </a:xfrm>
        </p:spPr>
        <p:txBody>
          <a:bodyPr anchor="b">
            <a:noAutofit/>
          </a:bodyPr>
          <a:lstStyle>
            <a:lvl1pPr marL="0" indent="0">
              <a:buNone/>
              <a:defRPr sz="264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4612" indent="0">
              <a:buNone/>
              <a:defRPr sz="2207" b="1"/>
            </a:lvl2pPr>
            <a:lvl3pPr marL="1009223" indent="0">
              <a:buNone/>
              <a:defRPr sz="1987" b="1"/>
            </a:lvl3pPr>
            <a:lvl4pPr marL="1513835" indent="0">
              <a:buNone/>
              <a:defRPr sz="1766" b="1"/>
            </a:lvl4pPr>
            <a:lvl5pPr marL="2018447" indent="0">
              <a:buNone/>
              <a:defRPr sz="1766" b="1"/>
            </a:lvl5pPr>
            <a:lvl6pPr marL="2523058" indent="0">
              <a:buNone/>
              <a:defRPr sz="1766" b="1"/>
            </a:lvl6pPr>
            <a:lvl7pPr marL="3027670" indent="0">
              <a:buNone/>
              <a:defRPr sz="1766" b="1"/>
            </a:lvl7pPr>
            <a:lvl8pPr marL="3532281" indent="0">
              <a:buNone/>
              <a:defRPr sz="1766" b="1"/>
            </a:lvl8pPr>
            <a:lvl9pPr marL="4036893" indent="0">
              <a:buNone/>
              <a:defRPr sz="17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0756" y="2775373"/>
            <a:ext cx="3856960" cy="4129770"/>
          </a:xfrm>
        </p:spPr>
        <p:txBody>
          <a:bodyPr>
            <a:normAutofit/>
          </a:bodyPr>
          <a:lstStyle>
            <a:lvl1pPr>
              <a:defRPr sz="1987"/>
            </a:lvl1pPr>
            <a:lvl2pPr>
              <a:defRPr sz="1766"/>
            </a:lvl2pPr>
            <a:lvl3pPr>
              <a:defRPr sz="1545"/>
            </a:lvl3pPr>
            <a:lvl4pPr>
              <a:defRPr sz="1324"/>
            </a:lvl4pPr>
            <a:lvl5pPr>
              <a:defRPr sz="1324"/>
            </a:lvl5pPr>
            <a:lvl6pPr>
              <a:defRPr sz="1324"/>
            </a:lvl6pPr>
            <a:lvl7pPr>
              <a:defRPr sz="1324"/>
            </a:lvl7pPr>
            <a:lvl8pPr>
              <a:defRPr sz="1324"/>
            </a:lvl8pPr>
            <a:lvl9pPr>
              <a:defRPr sz="13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81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51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74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5" y="1597942"/>
            <a:ext cx="2983793" cy="1597942"/>
          </a:xfrm>
        </p:spPr>
        <p:txBody>
          <a:bodyPr anchor="b"/>
          <a:lstStyle>
            <a:lvl1pPr algn="l">
              <a:defRPr sz="264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601" y="1597942"/>
            <a:ext cx="4558510" cy="5046133"/>
          </a:xfrm>
        </p:spPr>
        <p:txBody>
          <a:bodyPr anchor="ctr">
            <a:normAutofit/>
          </a:bodyPr>
          <a:lstStyle>
            <a:lvl1pPr>
              <a:defRPr sz="2207"/>
            </a:lvl1pPr>
            <a:lvl2pPr>
              <a:defRPr sz="1987"/>
            </a:lvl2pPr>
            <a:lvl3pPr>
              <a:defRPr sz="1766"/>
            </a:lvl3pPr>
            <a:lvl4pPr>
              <a:defRPr sz="1545"/>
            </a:lvl4pPr>
            <a:lvl5pPr>
              <a:defRPr sz="1545"/>
            </a:lvl5pPr>
            <a:lvl6pPr>
              <a:defRPr sz="1545"/>
            </a:lvl6pPr>
            <a:lvl7pPr>
              <a:defRPr sz="1545"/>
            </a:lvl7pPr>
            <a:lvl8pPr>
              <a:defRPr sz="1545"/>
            </a:lvl8pPr>
            <a:lvl9pPr>
              <a:defRPr sz="15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255" y="3453800"/>
            <a:ext cx="2983793" cy="3195883"/>
          </a:xfrm>
        </p:spPr>
        <p:txBody>
          <a:bodyPr/>
          <a:lstStyle>
            <a:lvl1pPr marL="0" indent="0">
              <a:buNone/>
              <a:defRPr sz="1545"/>
            </a:lvl1pPr>
            <a:lvl2pPr marL="504612" indent="0">
              <a:buNone/>
              <a:defRPr sz="1324"/>
            </a:lvl2pPr>
            <a:lvl3pPr marL="1009223" indent="0">
              <a:buNone/>
              <a:defRPr sz="1104"/>
            </a:lvl3pPr>
            <a:lvl4pPr marL="1513835" indent="0">
              <a:buNone/>
              <a:defRPr sz="993"/>
            </a:lvl4pPr>
            <a:lvl5pPr marL="2018447" indent="0">
              <a:buNone/>
              <a:defRPr sz="993"/>
            </a:lvl5pPr>
            <a:lvl6pPr marL="2523058" indent="0">
              <a:buNone/>
              <a:defRPr sz="993"/>
            </a:lvl6pPr>
            <a:lvl7pPr marL="3027670" indent="0">
              <a:buNone/>
              <a:defRPr sz="993"/>
            </a:lvl7pPr>
            <a:lvl8pPr marL="3532281" indent="0">
              <a:buNone/>
              <a:defRPr sz="993"/>
            </a:lvl8pPr>
            <a:lvl9pPr marL="4036893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60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337" y="2046479"/>
            <a:ext cx="4468066" cy="1738121"/>
          </a:xfrm>
        </p:spPr>
        <p:txBody>
          <a:bodyPr anchor="b">
            <a:normAutofit/>
          </a:bodyPr>
          <a:lstStyle>
            <a:lvl1pPr algn="l">
              <a:defRPr sz="397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919" y="1261534"/>
            <a:ext cx="2807748" cy="50461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6"/>
            </a:lvl1pPr>
            <a:lvl2pPr marL="504612" indent="0">
              <a:buNone/>
              <a:defRPr sz="1766"/>
            </a:lvl2pPr>
            <a:lvl3pPr marL="1009223" indent="0">
              <a:buNone/>
              <a:defRPr sz="1766"/>
            </a:lvl3pPr>
            <a:lvl4pPr marL="1513835" indent="0">
              <a:buNone/>
              <a:defRPr sz="1766"/>
            </a:lvl4pPr>
            <a:lvl5pPr marL="2018447" indent="0">
              <a:buNone/>
              <a:defRPr sz="1766"/>
            </a:lvl5pPr>
            <a:lvl6pPr marL="2523058" indent="0">
              <a:buNone/>
              <a:defRPr sz="1766"/>
            </a:lvl6pPr>
            <a:lvl7pPr marL="3027670" indent="0">
              <a:buNone/>
              <a:defRPr sz="1766"/>
            </a:lvl7pPr>
            <a:lvl8pPr marL="3532281" indent="0">
              <a:buNone/>
              <a:defRPr sz="1766"/>
            </a:lvl8pPr>
            <a:lvl9pPr marL="4036893" indent="0">
              <a:buNone/>
              <a:defRPr sz="176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255" y="4036907"/>
            <a:ext cx="4461112" cy="1513840"/>
          </a:xfrm>
        </p:spPr>
        <p:txBody>
          <a:bodyPr>
            <a:normAutofit/>
          </a:bodyPr>
          <a:lstStyle>
            <a:lvl1pPr marL="0" indent="0">
              <a:buNone/>
              <a:defRPr sz="1545"/>
            </a:lvl1pPr>
            <a:lvl2pPr marL="504612" indent="0">
              <a:buNone/>
              <a:defRPr sz="1324"/>
            </a:lvl2pPr>
            <a:lvl3pPr marL="1009223" indent="0">
              <a:buNone/>
              <a:defRPr sz="1104"/>
            </a:lvl3pPr>
            <a:lvl4pPr marL="1513835" indent="0">
              <a:buNone/>
              <a:defRPr sz="993"/>
            </a:lvl4pPr>
            <a:lvl5pPr marL="2018447" indent="0">
              <a:buNone/>
              <a:defRPr sz="993"/>
            </a:lvl5pPr>
            <a:lvl6pPr marL="2523058" indent="0">
              <a:buNone/>
              <a:defRPr sz="993"/>
            </a:lvl6pPr>
            <a:lvl7pPr marL="3027670" indent="0">
              <a:buNone/>
              <a:defRPr sz="993"/>
            </a:lvl7pPr>
            <a:lvl8pPr marL="3532281" indent="0">
              <a:buNone/>
              <a:defRPr sz="993"/>
            </a:lvl8pPr>
            <a:lvl9pPr marL="4036893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01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7366836" y="1850249"/>
            <a:ext cx="3297132" cy="3111782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6653942" y="-504614"/>
            <a:ext cx="1871345" cy="176614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7366836" y="6728178"/>
            <a:ext cx="1158452" cy="109332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-180081" y="2943578"/>
            <a:ext cx="4901142" cy="4625622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-982086" y="3195884"/>
            <a:ext cx="2762462" cy="260716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9058100" y="0"/>
            <a:ext cx="802005" cy="1213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841" y="499667"/>
            <a:ext cx="8250875" cy="15457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949" y="2265821"/>
            <a:ext cx="7848906" cy="4630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797535" y="2010906"/>
            <a:ext cx="1093328" cy="2674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14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7416412" y="3594279"/>
            <a:ext cx="4260070" cy="267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14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9082410" y="326405"/>
            <a:ext cx="735362" cy="8472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09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27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  <p:sldLayoutId id="2147483985" r:id="rId17"/>
  </p:sldLayoutIdLst>
  <p:txStyles>
    <p:titleStyle>
      <a:lvl1pPr algn="l" defTabSz="504619" rtl="0" eaLnBrk="1" latinLnBrk="0" hangingPunct="1">
        <a:spcBef>
          <a:spcPct val="0"/>
        </a:spcBef>
        <a:buNone/>
        <a:defRPr sz="4636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8465" indent="-378465" algn="l" defTabSz="504619" rtl="0" eaLnBrk="1" latinLnBrk="0" hangingPunct="1">
        <a:spcBef>
          <a:spcPts val="110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207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20007" indent="-315388" algn="l" defTabSz="504619" rtl="0" eaLnBrk="1" latinLnBrk="0" hangingPunct="1">
        <a:spcBef>
          <a:spcPts val="110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87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61551" indent="-252310" algn="l" defTabSz="504619" rtl="0" eaLnBrk="1" latinLnBrk="0" hangingPunct="1">
        <a:spcBef>
          <a:spcPts val="110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66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766171" indent="-252310" algn="l" defTabSz="504619" rtl="0" eaLnBrk="1" latinLnBrk="0" hangingPunct="1">
        <a:spcBef>
          <a:spcPts val="110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5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270790" indent="-252310" algn="l" defTabSz="504619" rtl="0" eaLnBrk="1" latinLnBrk="0" hangingPunct="1">
        <a:spcBef>
          <a:spcPts val="110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5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775410" indent="-252310" algn="l" defTabSz="504619" rtl="0" eaLnBrk="1" latinLnBrk="0" hangingPunct="1">
        <a:spcBef>
          <a:spcPts val="110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5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280030" indent="-252310" algn="l" defTabSz="504619" rtl="0" eaLnBrk="1" latinLnBrk="0" hangingPunct="1">
        <a:spcBef>
          <a:spcPts val="110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5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784650" indent="-252310" algn="l" defTabSz="504619" rtl="0" eaLnBrk="1" latinLnBrk="0" hangingPunct="1">
        <a:spcBef>
          <a:spcPts val="110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5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289270" indent="-252310" algn="l" defTabSz="504619" rtl="0" eaLnBrk="1" latinLnBrk="0" hangingPunct="1">
        <a:spcBef>
          <a:spcPts val="110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5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04619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1pPr>
      <a:lvl2pPr marL="504619" algn="l" defTabSz="504619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2pPr>
      <a:lvl3pPr marL="1009240" algn="l" defTabSz="504619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3pPr>
      <a:lvl4pPr marL="1513859" algn="l" defTabSz="504619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4pPr>
      <a:lvl5pPr marL="2018481" algn="l" defTabSz="504619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5pPr>
      <a:lvl6pPr marL="2523100" algn="l" defTabSz="504619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6pPr>
      <a:lvl7pPr marL="3027721" algn="l" defTabSz="504619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7pPr>
      <a:lvl8pPr marL="3532340" algn="l" defTabSz="504619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8pPr>
      <a:lvl9pPr marL="4036960" algn="l" defTabSz="504619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365500" y="2489200"/>
            <a:ext cx="36576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GB" sz="4000" b="1" spc="-10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Black"/>
                <a:cs typeface="Segoe UI Black"/>
              </a:rPr>
              <a:t>Chancery Lane</a:t>
            </a:r>
            <a:endParaRPr sz="4000" dirty="0">
              <a:solidFill>
                <a:schemeClr val="accent3">
                  <a:lumMod val="40000"/>
                  <a:lumOff val="60000"/>
                </a:schemeClr>
              </a:solidFill>
              <a:latin typeface="Segoe UI Black"/>
              <a:cs typeface="Segoe UI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2700" y="4622800"/>
            <a:ext cx="267367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GB" sz="2400" b="1" spc="-10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Black"/>
                <a:cs typeface="Segoe UI Black"/>
              </a:rPr>
              <a:t>MIDTOWN</a:t>
            </a:r>
            <a:endParaRPr sz="2400" dirty="0">
              <a:solidFill>
                <a:schemeClr val="accent3">
                  <a:lumMod val="40000"/>
                  <a:lumOff val="60000"/>
                </a:schemeClr>
              </a:solidFill>
              <a:latin typeface="Segoe UI Black"/>
              <a:cs typeface="Segoe UI Black"/>
            </a:endParaRPr>
          </a:p>
          <a:p>
            <a:pPr algn="ctr">
              <a:lnSpc>
                <a:spcPct val="100000"/>
              </a:lnSpc>
            </a:pPr>
            <a:r>
              <a:rPr sz="2400" b="0" spc="-10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Light"/>
                <a:cs typeface="Segoe UI Light"/>
              </a:rPr>
              <a:t>LONDON</a:t>
            </a:r>
            <a:r>
              <a:rPr sz="2400" b="0" spc="-80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Light"/>
                <a:cs typeface="Segoe UI Light"/>
              </a:rPr>
              <a:t> </a:t>
            </a:r>
            <a:r>
              <a:rPr sz="2400" b="0" spc="-25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Light"/>
                <a:cs typeface="Segoe UI Light"/>
              </a:rPr>
              <a:t>WC</a:t>
            </a:r>
            <a:r>
              <a:rPr lang="en-GB" sz="2400" b="0" spc="-25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Light"/>
                <a:cs typeface="Segoe UI Light"/>
              </a:rPr>
              <a:t>2</a:t>
            </a:r>
            <a:endParaRPr sz="2400" dirty="0">
              <a:solidFill>
                <a:schemeClr val="accent3">
                  <a:lumMod val="40000"/>
                  <a:lumOff val="60000"/>
                </a:schemeClr>
              </a:solidFill>
              <a:latin typeface="Segoe UI Light"/>
              <a:cs typeface="Segoe U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46600" y="3125433"/>
            <a:ext cx="12954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8000" spc="-25" dirty="0"/>
              <a:t>9</a:t>
            </a:r>
            <a:r>
              <a:rPr sz="8000" spc="-25" dirty="0"/>
              <a:t>0</a:t>
            </a:r>
          </a:p>
        </p:txBody>
      </p:sp>
      <p:sp>
        <p:nvSpPr>
          <p:cNvPr id="9" name="object 9"/>
          <p:cNvSpPr/>
          <p:nvPr/>
        </p:nvSpPr>
        <p:spPr>
          <a:xfrm>
            <a:off x="0" y="6528816"/>
            <a:ext cx="10604500" cy="285115"/>
          </a:xfrm>
          <a:custGeom>
            <a:avLst/>
            <a:gdLst/>
            <a:ahLst/>
            <a:cxnLst/>
            <a:rect l="l" t="t" r="r" b="b"/>
            <a:pathLst>
              <a:path w="10604500" h="285115">
                <a:moveTo>
                  <a:pt x="10603992" y="0"/>
                </a:moveTo>
                <a:lnTo>
                  <a:pt x="0" y="0"/>
                </a:lnTo>
                <a:lnTo>
                  <a:pt x="0" y="284988"/>
                </a:lnTo>
                <a:lnTo>
                  <a:pt x="10603992" y="284988"/>
                </a:lnTo>
                <a:lnTo>
                  <a:pt x="10603992" y="0"/>
                </a:lnTo>
                <a:close/>
              </a:path>
            </a:pathLst>
          </a:custGeom>
          <a:solidFill>
            <a:srgbClr val="8BD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40139" y="5678755"/>
            <a:ext cx="56388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00" b="0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Light"/>
                <a:cs typeface="Segoe UI Light"/>
              </a:rPr>
              <a:t>1,434 – 24,384 SQ FT – 12 or 40</a:t>
            </a:r>
            <a:r>
              <a:rPr sz="1600" b="0" spc="-35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Light"/>
                <a:cs typeface="Segoe UI Light"/>
              </a:rPr>
              <a:t> </a:t>
            </a:r>
            <a:r>
              <a:rPr sz="1600" b="0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Light"/>
                <a:cs typeface="Segoe UI Light"/>
              </a:rPr>
              <a:t>DESK</a:t>
            </a:r>
            <a:r>
              <a:rPr lang="en-GB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Light"/>
                <a:cs typeface="Segoe UI Light"/>
              </a:rPr>
              <a:t> FITTED SUITE </a:t>
            </a:r>
            <a:r>
              <a:rPr sz="1600" b="0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Light"/>
                <a:cs typeface="Segoe UI Light"/>
              </a:rPr>
              <a:t>IN</a:t>
            </a:r>
            <a:r>
              <a:rPr sz="1600" b="0" spc="-15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Light"/>
                <a:cs typeface="Segoe UI Light"/>
              </a:rPr>
              <a:t> </a:t>
            </a:r>
            <a:r>
              <a:rPr sz="1600" b="0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Light"/>
                <a:cs typeface="Segoe UI Light"/>
              </a:rPr>
              <a:t>PRIME</a:t>
            </a:r>
            <a:r>
              <a:rPr sz="1600" b="0" spc="-40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Light"/>
                <a:cs typeface="Segoe UI Light"/>
              </a:rPr>
              <a:t> </a:t>
            </a:r>
            <a:r>
              <a:rPr lang="en-GB" sz="1600" spc="-10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Light"/>
                <a:cs typeface="Segoe UI Light"/>
              </a:rPr>
              <a:t>MIDTOWN</a:t>
            </a:r>
            <a:endParaRPr sz="1600" dirty="0">
              <a:solidFill>
                <a:schemeClr val="accent3">
                  <a:lumMod val="40000"/>
                  <a:lumOff val="60000"/>
                </a:schemeClr>
              </a:solidFill>
              <a:latin typeface="Segoe UI Light"/>
              <a:cs typeface="Segoe UI Ligh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60235"/>
            <a:ext cx="1121663" cy="110337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7483" y="0"/>
            <a:ext cx="1106423" cy="10883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0333D-D517-4826-93EF-C040CA13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3026FB-C585-4811-9A06-30995BA9F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355538"/>
            <a:ext cx="9802699" cy="6858062"/>
          </a:xfrm>
        </p:spPr>
      </p:pic>
    </p:spTree>
    <p:extLst>
      <p:ext uri="{BB962C8B-B14F-4D97-AF65-F5344CB8AC3E}">
        <p14:creationId xmlns:p14="http://schemas.microsoft.com/office/powerpoint/2010/main" val="2245715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6166" y="265303"/>
            <a:ext cx="6466205" cy="2673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650" b="1" spc="120" dirty="0">
                <a:solidFill>
                  <a:srgbClr val="FFFFFF"/>
                </a:solidFill>
                <a:latin typeface="Segoe UI Semibold"/>
                <a:cs typeface="Segoe UI Semibold"/>
              </a:rPr>
              <a:t>90 CHANCERY LANE, MIDTOWN,</a:t>
            </a:r>
            <a:r>
              <a:rPr sz="1650" b="1" spc="12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50" b="1" dirty="0">
                <a:solidFill>
                  <a:srgbClr val="FFFFFF"/>
                </a:solidFill>
                <a:latin typeface="Segoe UI Semibold"/>
                <a:cs typeface="Segoe UI Semibold"/>
              </a:rPr>
              <a:t>LONDON,</a:t>
            </a:r>
            <a:r>
              <a:rPr sz="1650" b="1" spc="12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50" b="1" dirty="0">
                <a:solidFill>
                  <a:srgbClr val="FFFFFF"/>
                </a:solidFill>
                <a:latin typeface="Segoe UI Semibold"/>
                <a:cs typeface="Segoe UI Semibold"/>
              </a:rPr>
              <a:t>WC1V</a:t>
            </a:r>
            <a:r>
              <a:rPr sz="1650" b="1" spc="10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50" b="1" spc="-25" dirty="0">
                <a:solidFill>
                  <a:srgbClr val="FFFFFF"/>
                </a:solidFill>
                <a:latin typeface="Segoe UI Semibold"/>
                <a:cs typeface="Segoe UI Semibold"/>
              </a:rPr>
              <a:t>6ER</a:t>
            </a:r>
            <a:endParaRPr sz="1650" dirty="0">
              <a:latin typeface="Segoe UI Semibold"/>
              <a:cs typeface="Segoe UI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81089" y="3708400"/>
            <a:ext cx="1617980" cy="3198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sz="10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Comprehensively</a:t>
            </a:r>
            <a:r>
              <a:rPr sz="1050" b="0" spc="3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0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refurbished</a:t>
            </a:r>
            <a:endParaRPr lang="en-GB" sz="1050" b="0" spc="-10" dirty="0">
              <a:solidFill>
                <a:srgbClr val="FFFFFF"/>
              </a:solidFill>
              <a:latin typeface="Segoe UI Semilight"/>
              <a:cs typeface="Segoe UI Semilight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lang="en-GB" sz="105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Communal Roof Terrace</a:t>
            </a: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lang="en-GB" sz="1050" dirty="0">
                <a:latin typeface="Segoe UI Semilight"/>
                <a:cs typeface="Segoe UI Semilight"/>
              </a:rPr>
              <a:t>Communal Club Room</a:t>
            </a:r>
            <a:endParaRPr sz="1050" dirty="0">
              <a:latin typeface="Segoe UI Semilight"/>
              <a:cs typeface="Segoe UI Semilight"/>
            </a:endParaRPr>
          </a:p>
          <a:p>
            <a:pPr marL="184150" indent="-171450">
              <a:lnSpc>
                <a:spcPct val="100000"/>
              </a:lnSpc>
              <a:spcBef>
                <a:spcPts val="680"/>
              </a:spcBef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lang="en-GB" sz="1050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Manned Reception</a:t>
            </a:r>
            <a:r>
              <a:rPr lang="en-GB" sz="1050" b="0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 marL="184150" indent="-171450">
              <a:lnSpc>
                <a:spcPct val="100000"/>
              </a:lnSpc>
              <a:spcBef>
                <a:spcPts val="680"/>
              </a:spcBef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sz="1050" b="0" dirty="0">
                <a:solidFill>
                  <a:srgbClr val="FFFFFF"/>
                </a:solidFill>
                <a:latin typeface="Segoe UI Semilight"/>
                <a:cs typeface="Segoe UI Semilight"/>
              </a:rPr>
              <a:t>1400mm</a:t>
            </a:r>
            <a:r>
              <a:rPr sz="1050" b="0" spc="-3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0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desks</a:t>
            </a:r>
            <a:endParaRPr sz="1050" dirty="0">
              <a:latin typeface="Segoe UI Semilight"/>
              <a:cs typeface="Segoe UI Semilight"/>
            </a:endParaRPr>
          </a:p>
          <a:p>
            <a:pPr marL="184150" indent="-171450">
              <a:lnSpc>
                <a:spcPct val="100000"/>
              </a:lnSpc>
              <a:spcBef>
                <a:spcPts val="695"/>
              </a:spcBef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sz="1050" b="0" dirty="0">
                <a:solidFill>
                  <a:srgbClr val="FFFFFF"/>
                </a:solidFill>
                <a:latin typeface="Segoe UI Semilight"/>
                <a:cs typeface="Segoe UI Semilight"/>
              </a:rPr>
              <a:t>New</a:t>
            </a:r>
            <a:r>
              <a:rPr sz="1050" b="0" spc="-5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050" b="0" spc="-20" dirty="0">
                <a:solidFill>
                  <a:srgbClr val="FFFFFF"/>
                </a:solidFill>
                <a:latin typeface="Segoe UI Semilight"/>
                <a:cs typeface="Segoe UI Semilight"/>
              </a:rPr>
              <a:t>WC’s</a:t>
            </a:r>
            <a:endParaRPr sz="1050" dirty="0">
              <a:latin typeface="Segoe UI Semilight"/>
              <a:cs typeface="Segoe UI Semilight"/>
            </a:endParaRPr>
          </a:p>
          <a:p>
            <a:pPr marL="184150" indent="-171450">
              <a:lnSpc>
                <a:spcPct val="100000"/>
              </a:lnSpc>
              <a:spcBef>
                <a:spcPts val="695"/>
              </a:spcBef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sz="1050" b="0" dirty="0">
                <a:solidFill>
                  <a:srgbClr val="FFFFFF"/>
                </a:solidFill>
                <a:latin typeface="Segoe UI Semilight"/>
                <a:cs typeface="Segoe UI Semilight"/>
              </a:rPr>
              <a:t>New</a:t>
            </a:r>
            <a:r>
              <a:rPr sz="1050" b="0" spc="-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0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air-</a:t>
            </a:r>
            <a:r>
              <a:rPr sz="10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conditioning</a:t>
            </a:r>
            <a:endParaRPr sz="1050" dirty="0">
              <a:latin typeface="Segoe UI Semilight"/>
              <a:cs typeface="Segoe UI Semilight"/>
            </a:endParaRPr>
          </a:p>
          <a:p>
            <a:pPr marL="184150" indent="-171450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sz="10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Remodeled</a:t>
            </a:r>
            <a:r>
              <a:rPr sz="1050" b="0" spc="1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0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entrance</a:t>
            </a:r>
            <a:endParaRPr sz="1050" dirty="0">
              <a:latin typeface="Segoe UI Semilight"/>
              <a:cs typeface="Segoe UI Semilight"/>
            </a:endParaRPr>
          </a:p>
          <a:p>
            <a:pPr marL="184150" indent="-171450">
              <a:lnSpc>
                <a:spcPct val="100000"/>
              </a:lnSpc>
              <a:spcBef>
                <a:spcPts val="695"/>
              </a:spcBef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sz="10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Excellent</a:t>
            </a:r>
            <a:r>
              <a:rPr sz="1050" b="0" spc="-2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050" b="0" dirty="0">
                <a:solidFill>
                  <a:srgbClr val="FFFFFF"/>
                </a:solidFill>
                <a:latin typeface="Segoe UI Semilight"/>
                <a:cs typeface="Segoe UI Semilight"/>
              </a:rPr>
              <a:t>natural</a:t>
            </a:r>
            <a:r>
              <a:rPr sz="10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 light</a:t>
            </a:r>
            <a:endParaRPr sz="1050" dirty="0">
              <a:latin typeface="Segoe UI Semilight"/>
              <a:cs typeface="Segoe UI Semilight"/>
            </a:endParaRPr>
          </a:p>
          <a:p>
            <a:pPr marL="184150" indent="-171450">
              <a:lnSpc>
                <a:spcPct val="100000"/>
              </a:lnSpc>
              <a:spcBef>
                <a:spcPts val="685"/>
              </a:spcBef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sz="1050" b="0" dirty="0">
                <a:solidFill>
                  <a:srgbClr val="FFFFFF"/>
                </a:solidFill>
                <a:latin typeface="Segoe UI Semilight"/>
                <a:cs typeface="Segoe UI Semilight"/>
              </a:rPr>
              <a:t>Cycle</a:t>
            </a:r>
            <a:r>
              <a:rPr sz="1050" b="0" spc="-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0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storage</a:t>
            </a:r>
            <a:r>
              <a:rPr sz="1050" b="0" spc="-3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0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facilities</a:t>
            </a:r>
            <a:endParaRPr sz="1050" dirty="0">
              <a:latin typeface="Segoe UI Semilight"/>
              <a:cs typeface="Segoe UI Semilight"/>
            </a:endParaRPr>
          </a:p>
          <a:p>
            <a:pPr marL="184150" indent="-171450">
              <a:lnSpc>
                <a:spcPct val="100000"/>
              </a:lnSpc>
              <a:spcBef>
                <a:spcPts val="695"/>
              </a:spcBef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sz="10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Shower</a:t>
            </a:r>
            <a:r>
              <a:rPr sz="1050" b="0" spc="-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0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facilities</a:t>
            </a:r>
            <a:endParaRPr sz="1050" dirty="0">
              <a:latin typeface="Segoe UI Semilight"/>
              <a:cs typeface="Segoe UI Semilight"/>
            </a:endParaRPr>
          </a:p>
          <a:p>
            <a:pPr marL="184150" indent="-171450">
              <a:lnSpc>
                <a:spcPct val="100000"/>
              </a:lnSpc>
              <a:spcBef>
                <a:spcPts val="695"/>
              </a:spcBef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sz="10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Exposed brick</a:t>
            </a:r>
            <a:endParaRPr sz="1050" dirty="0">
              <a:latin typeface="Segoe UI Semilight"/>
              <a:cs typeface="Segoe UI Semilight"/>
            </a:endParaRPr>
          </a:p>
          <a:p>
            <a:pPr marL="184150" indent="-171450">
              <a:lnSpc>
                <a:spcPct val="100000"/>
              </a:lnSpc>
              <a:spcBef>
                <a:spcPts val="695"/>
              </a:spcBef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sz="1050" b="0" dirty="0">
                <a:solidFill>
                  <a:srgbClr val="FFFFFF"/>
                </a:solidFill>
                <a:latin typeface="Segoe UI Semilight"/>
                <a:cs typeface="Segoe UI Semilight"/>
              </a:rPr>
              <a:t>Strip</a:t>
            </a:r>
            <a:r>
              <a:rPr sz="1050" b="0" spc="-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050" b="0" dirty="0">
                <a:solidFill>
                  <a:srgbClr val="FFFFFF"/>
                </a:solidFill>
                <a:latin typeface="Segoe UI Semilight"/>
                <a:cs typeface="Segoe UI Semilight"/>
              </a:rPr>
              <a:t>LED</a:t>
            </a:r>
            <a:r>
              <a:rPr sz="1050" b="0" spc="-3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0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lighting</a:t>
            </a:r>
            <a:endParaRPr sz="1050" dirty="0">
              <a:latin typeface="Segoe UI Semilight"/>
              <a:cs typeface="Segoe UI Semi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6079" y="3317053"/>
            <a:ext cx="10908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Specification</a:t>
            </a:r>
            <a:endParaRPr sz="1200" dirty="0">
              <a:latin typeface="Segoe UI Semibold"/>
              <a:cs typeface="Segoe UI Semi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6166" y="731900"/>
            <a:ext cx="4826000" cy="1622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 marR="5715" algn="just">
              <a:lnSpc>
                <a:spcPct val="100000"/>
              </a:lnSpc>
              <a:spcBef>
                <a:spcPts val="95"/>
              </a:spcBef>
            </a:pP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The</a:t>
            </a:r>
            <a:r>
              <a:rPr sz="950" b="0" spc="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building</a:t>
            </a:r>
            <a:r>
              <a:rPr sz="950" b="0" spc="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is</a:t>
            </a:r>
            <a:r>
              <a:rPr sz="950" b="0" spc="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positioned</a:t>
            </a:r>
            <a:r>
              <a:rPr sz="950" b="0" spc="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in</a:t>
            </a:r>
            <a:r>
              <a:rPr sz="950" b="0" spc="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</a:t>
            </a:r>
            <a:r>
              <a:rPr sz="950" b="0" spc="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prominent</a:t>
            </a:r>
            <a:r>
              <a:rPr sz="950" b="0" spc="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lang="en-GB" sz="950" b="0" spc="45" dirty="0">
                <a:solidFill>
                  <a:srgbClr val="FFFFFF"/>
                </a:solidFill>
                <a:latin typeface="Segoe UI Semilight"/>
                <a:cs typeface="Segoe UI Semilight"/>
              </a:rPr>
              <a:t>position on Chancery Lane </a:t>
            </a:r>
            <a:endParaRPr lang="en-GB" sz="950" spc="45" dirty="0">
              <a:solidFill>
                <a:srgbClr val="FFFFFF"/>
              </a:solidFill>
              <a:latin typeface="Segoe UI Semilight"/>
              <a:cs typeface="Segoe UI Semilight"/>
            </a:endParaRPr>
          </a:p>
          <a:p>
            <a:pPr marL="26670" marR="5715" algn="just">
              <a:lnSpc>
                <a:spcPct val="100000"/>
              </a:lnSpc>
              <a:spcBef>
                <a:spcPts val="95"/>
              </a:spcBef>
            </a:pPr>
            <a:endParaRPr sz="850" dirty="0">
              <a:latin typeface="Segoe UI Semilight"/>
              <a:cs typeface="Segoe UI Semilight"/>
            </a:endParaRPr>
          </a:p>
          <a:p>
            <a:pPr marL="26670" marR="5080" algn="just">
              <a:lnSpc>
                <a:spcPct val="100000"/>
              </a:lnSpc>
            </a:pP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The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building</a:t>
            </a:r>
            <a:r>
              <a:rPr sz="950" b="0" spc="26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has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undergone</a:t>
            </a:r>
            <a:r>
              <a:rPr sz="950" b="0" spc="26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</a:t>
            </a:r>
            <a:r>
              <a:rPr sz="950" b="0" spc="2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comprehensive</a:t>
            </a:r>
            <a:r>
              <a:rPr sz="950" b="0" spc="25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refurbishment.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Designed</a:t>
            </a:r>
            <a:r>
              <a:rPr sz="950" b="0" spc="26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by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architects,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Buckley</a:t>
            </a:r>
            <a:r>
              <a:rPr sz="950" b="0" spc="-5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Gray</a:t>
            </a:r>
            <a:r>
              <a:rPr sz="950" b="0" spc="-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Yeoman,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it</a:t>
            </a:r>
            <a:r>
              <a:rPr sz="950" b="0" spc="-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offers</a:t>
            </a:r>
            <a:r>
              <a:rPr sz="950" b="0" spc="-3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stylish,</a:t>
            </a:r>
            <a:r>
              <a:rPr sz="950" b="0" spc="-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high-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quality,</a:t>
            </a:r>
            <a:r>
              <a:rPr sz="950" b="0" spc="-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contemporary office</a:t>
            </a:r>
            <a:r>
              <a:rPr sz="950" b="0" spc="-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space.</a:t>
            </a:r>
            <a:endParaRPr sz="950" dirty="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 dirty="0">
              <a:latin typeface="Segoe UI Semilight"/>
              <a:cs typeface="Segoe UI Semilight"/>
            </a:endParaRPr>
          </a:p>
          <a:p>
            <a:pPr marL="26670" marR="5715" algn="just">
              <a:lnSpc>
                <a:spcPct val="100000"/>
              </a:lnSpc>
              <a:spcBef>
                <a:spcPts val="5"/>
              </a:spcBef>
            </a:pP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The</a:t>
            </a:r>
            <a:r>
              <a:rPr sz="950" b="0" spc="2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immediate</a:t>
            </a:r>
            <a:r>
              <a:rPr sz="950" b="0" spc="25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area</a:t>
            </a:r>
            <a:r>
              <a:rPr sz="950" b="0" spc="2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has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benefitted</a:t>
            </a:r>
            <a:r>
              <a:rPr sz="950" b="0" spc="23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from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</a:t>
            </a:r>
            <a:r>
              <a:rPr sz="950" b="0" spc="2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notable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increase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in</a:t>
            </a:r>
            <a:r>
              <a:rPr sz="950" b="0" spc="23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the</a:t>
            </a:r>
            <a:r>
              <a:rPr sz="950" b="0" spc="254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number</a:t>
            </a:r>
            <a:r>
              <a:rPr sz="950" b="0" spc="254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of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hotels,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restaurants,</a:t>
            </a:r>
            <a:r>
              <a:rPr sz="950" b="0" spc="22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bars</a:t>
            </a:r>
            <a:r>
              <a:rPr sz="950" b="0" spc="2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and</a:t>
            </a:r>
            <a:r>
              <a:rPr sz="950" b="0" spc="21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cafes.</a:t>
            </a:r>
            <a:r>
              <a:rPr sz="950" b="0" spc="225" dirty="0">
                <a:solidFill>
                  <a:srgbClr val="FFFFFF"/>
                </a:solidFill>
                <a:latin typeface="Segoe UI Semilight"/>
                <a:cs typeface="Segoe UI Semilight"/>
              </a:rPr>
              <a:t> 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There</a:t>
            </a:r>
            <a:r>
              <a:rPr sz="950" b="0" spc="22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are</a:t>
            </a:r>
            <a:r>
              <a:rPr sz="950" b="0" spc="22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excellent</a:t>
            </a:r>
            <a:r>
              <a:rPr sz="950" b="0" spc="22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transport</a:t>
            </a:r>
            <a:r>
              <a:rPr sz="950" b="0" spc="2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links</a:t>
            </a:r>
            <a:r>
              <a:rPr sz="950" b="0" spc="21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close</a:t>
            </a:r>
            <a:r>
              <a:rPr sz="950" b="0" spc="2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by</a:t>
            </a:r>
            <a:r>
              <a:rPr sz="950" b="0" spc="2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with</a:t>
            </a:r>
            <a:r>
              <a:rPr sz="950" b="0" spc="21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Holborn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(Central</a:t>
            </a:r>
            <a:r>
              <a:rPr sz="950" b="0" spc="6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and</a:t>
            </a:r>
            <a:r>
              <a:rPr sz="950" b="0" spc="5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Piccadilly</a:t>
            </a:r>
            <a:r>
              <a:rPr sz="950" b="0" spc="6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lines),</a:t>
            </a:r>
            <a:r>
              <a:rPr sz="950" b="0" spc="5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Chancery</a:t>
            </a:r>
            <a:r>
              <a:rPr sz="950" b="0" spc="6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Lane</a:t>
            </a:r>
            <a:r>
              <a:rPr sz="950" b="0" spc="6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(Central</a:t>
            </a:r>
            <a:r>
              <a:rPr sz="950" b="0" spc="6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line)</a:t>
            </a:r>
            <a:r>
              <a:rPr sz="950" b="0" spc="5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and</a:t>
            </a:r>
            <a:r>
              <a:rPr sz="950" b="0" spc="6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Farringdon</a:t>
            </a:r>
            <a:r>
              <a:rPr sz="950" b="0" spc="5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(Crossrail)</a:t>
            </a:r>
            <a:r>
              <a:rPr sz="950" b="0" spc="6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being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within</a:t>
            </a:r>
            <a:r>
              <a:rPr sz="950" b="0" spc="-2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</a:t>
            </a:r>
            <a:r>
              <a:rPr sz="950" b="0" spc="-3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few</a:t>
            </a:r>
            <a:r>
              <a:rPr sz="950" b="0" spc="-3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minutes</a:t>
            </a:r>
            <a:r>
              <a:rPr sz="950" b="0" spc="-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distance.</a:t>
            </a:r>
            <a:endParaRPr sz="950" dirty="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0" dirty="0">
              <a:latin typeface="Segoe UI Semilight"/>
              <a:cs typeface="Segoe UI Semilight"/>
            </a:endParaRPr>
          </a:p>
          <a:p>
            <a:pPr marL="12700" algn="just">
              <a:lnSpc>
                <a:spcPct val="100000"/>
              </a:lnSpc>
            </a:pPr>
            <a:r>
              <a:rPr sz="1100" b="1" dirty="0">
                <a:solidFill>
                  <a:srgbClr val="84715B"/>
                </a:solidFill>
                <a:latin typeface="Segoe UI Semibold"/>
                <a:cs typeface="Segoe UI Semibold"/>
              </a:rPr>
              <a:t>Schedule</a:t>
            </a:r>
            <a:r>
              <a:rPr sz="1100" b="1" spc="105" dirty="0">
                <a:solidFill>
                  <a:srgbClr val="84715B"/>
                </a:solidFill>
                <a:latin typeface="Segoe UI Semibold"/>
                <a:cs typeface="Segoe UI Semibold"/>
              </a:rPr>
              <a:t> </a:t>
            </a:r>
            <a:r>
              <a:rPr sz="1100" b="1" dirty="0">
                <a:solidFill>
                  <a:srgbClr val="84715B"/>
                </a:solidFill>
                <a:latin typeface="Segoe UI Semibold"/>
                <a:cs typeface="Segoe UI Semibold"/>
              </a:rPr>
              <a:t>of</a:t>
            </a:r>
            <a:r>
              <a:rPr sz="1100" b="1" spc="130" dirty="0">
                <a:solidFill>
                  <a:srgbClr val="84715B"/>
                </a:solidFill>
                <a:latin typeface="Segoe UI Semibold"/>
                <a:cs typeface="Segoe UI Semibold"/>
              </a:rPr>
              <a:t> </a:t>
            </a:r>
            <a:r>
              <a:rPr sz="1100" b="1" spc="-20" dirty="0">
                <a:solidFill>
                  <a:srgbClr val="84715B"/>
                </a:solidFill>
                <a:latin typeface="Segoe UI Semibold"/>
                <a:cs typeface="Segoe UI Semibold"/>
              </a:rPr>
              <a:t>Areas</a:t>
            </a:r>
            <a:endParaRPr sz="1100" dirty="0">
              <a:latin typeface="Segoe UI Semibold"/>
              <a:cs typeface="Segoe UI Semi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1517" y="7220220"/>
            <a:ext cx="2576577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5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5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SCAL</a:t>
            </a:r>
            <a:r>
              <a:rPr sz="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500" spc="4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INDICATIVE</a:t>
            </a:r>
            <a:r>
              <a:rPr sz="500" spc="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spc="-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500" spc="-10" dirty="0">
                <a:solidFill>
                  <a:srgbClr val="FFFFFF"/>
                </a:solidFill>
                <a:latin typeface="Calibri"/>
                <a:cs typeface="Calibri"/>
              </a:rPr>
              <a:t>ONLY.</a:t>
            </a:r>
            <a:endParaRPr sz="500" dirty="0">
              <a:latin typeface="Calibri"/>
              <a:cs typeface="Calibri"/>
            </a:endParaRPr>
          </a:p>
        </p:txBody>
      </p:sp>
      <p:graphicFrame>
        <p:nvGraphicFramePr>
          <p:cNvPr id="17" name="Table 18">
            <a:extLst>
              <a:ext uri="{FF2B5EF4-FFF2-40B4-BE49-F238E27FC236}">
                <a16:creationId xmlns:a16="http://schemas.microsoft.com/office/drawing/2014/main" id="{58D4D434-84BA-49EE-95BE-AB397860E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137330"/>
              </p:ext>
            </p:extLst>
          </p:nvPr>
        </p:nvGraphicFramePr>
        <p:xfrm>
          <a:off x="379954" y="2539504"/>
          <a:ext cx="4396556" cy="4052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139">
                  <a:extLst>
                    <a:ext uri="{9D8B030D-6E8A-4147-A177-3AD203B41FA5}">
                      <a16:colId xmlns:a16="http://schemas.microsoft.com/office/drawing/2014/main" val="827545941"/>
                    </a:ext>
                  </a:extLst>
                </a:gridCol>
                <a:gridCol w="1099139">
                  <a:extLst>
                    <a:ext uri="{9D8B030D-6E8A-4147-A177-3AD203B41FA5}">
                      <a16:colId xmlns:a16="http://schemas.microsoft.com/office/drawing/2014/main" val="913251789"/>
                    </a:ext>
                  </a:extLst>
                </a:gridCol>
                <a:gridCol w="1099139">
                  <a:extLst>
                    <a:ext uri="{9D8B030D-6E8A-4147-A177-3AD203B41FA5}">
                      <a16:colId xmlns:a16="http://schemas.microsoft.com/office/drawing/2014/main" val="2551701593"/>
                    </a:ext>
                  </a:extLst>
                </a:gridCol>
                <a:gridCol w="1099139">
                  <a:extLst>
                    <a:ext uri="{9D8B030D-6E8A-4147-A177-3AD203B41FA5}">
                      <a16:colId xmlns:a16="http://schemas.microsoft.com/office/drawing/2014/main" val="2324631180"/>
                    </a:ext>
                  </a:extLst>
                </a:gridCol>
              </a:tblGrid>
              <a:tr h="368371"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Floor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Area </a:t>
                      </a:r>
                      <a:r>
                        <a:rPr lang="en-GB" sz="1050" strike="noStrike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sq</a:t>
                      </a:r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Desks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Availability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175930"/>
                  </a:ext>
                </a:extLst>
              </a:tr>
              <a:tr h="368371"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  <a:r>
                        <a:rPr lang="en-GB" sz="1050" strike="noStrike" baseline="30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th</a:t>
                      </a:r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rear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1,476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900154"/>
                  </a:ext>
                </a:extLst>
              </a:tr>
              <a:tr h="368371"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  <a:r>
                        <a:rPr lang="en-GB" sz="1050" strike="noStrike" baseline="30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th</a:t>
                      </a:r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front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1,410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582671"/>
                  </a:ext>
                </a:extLst>
              </a:tr>
              <a:tr h="368371"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  <a:r>
                        <a:rPr lang="en-GB" sz="1050" strike="noStrike" baseline="30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rd</a:t>
                      </a:r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rear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501465"/>
                  </a:ext>
                </a:extLst>
              </a:tr>
              <a:tr h="368371"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  <a:r>
                        <a:rPr lang="en-GB" sz="1050" strike="noStrike" baseline="30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rd</a:t>
                      </a:r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front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1,477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Cat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943912"/>
                  </a:ext>
                </a:extLst>
              </a:tr>
              <a:tr h="368371"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  <a:r>
                        <a:rPr lang="en-GB" sz="1050" strike="noStrike" baseline="30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nd</a:t>
                      </a:r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rear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4,725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Cat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62940"/>
                  </a:ext>
                </a:extLst>
              </a:tr>
              <a:tr h="368371"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  <a:r>
                        <a:rPr lang="en-GB" sz="1050" strike="noStrike" baseline="30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nd</a:t>
                      </a:r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front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1,468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95133"/>
                  </a:ext>
                </a:extLst>
              </a:tr>
              <a:tr h="368371"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  <a:r>
                        <a:rPr lang="en-GB" sz="1050" strike="noStrike" baseline="30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st</a:t>
                      </a:r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rear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4,711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Cat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9208"/>
                  </a:ext>
                </a:extLst>
              </a:tr>
              <a:tr h="368371"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  <a:r>
                        <a:rPr lang="en-GB" sz="1050" strike="noStrike" baseline="30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st</a:t>
                      </a:r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front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1,422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Cat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529855"/>
                  </a:ext>
                </a:extLst>
              </a:tr>
              <a:tr h="368371"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 &amp; LG Duplex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4,602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046954"/>
                  </a:ext>
                </a:extLst>
              </a:tr>
              <a:tr h="368371"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 &amp; LG Duplex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4,890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Cat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strike="noStrike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252182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A64CBFBC-D3AA-4029-BD70-28E99E2839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34" y="98558"/>
            <a:ext cx="4320443" cy="30246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392" y="6502907"/>
            <a:ext cx="10515600" cy="935990"/>
          </a:xfrm>
          <a:custGeom>
            <a:avLst/>
            <a:gdLst/>
            <a:ahLst/>
            <a:cxnLst/>
            <a:rect l="l" t="t" r="r" b="b"/>
            <a:pathLst>
              <a:path w="10515600" h="935990">
                <a:moveTo>
                  <a:pt x="10515600" y="0"/>
                </a:moveTo>
                <a:lnTo>
                  <a:pt x="0" y="0"/>
                </a:lnTo>
                <a:lnTo>
                  <a:pt x="0" y="935735"/>
                </a:lnTo>
                <a:lnTo>
                  <a:pt x="10515600" y="935735"/>
                </a:lnTo>
                <a:lnTo>
                  <a:pt x="10515600" y="0"/>
                </a:lnTo>
                <a:close/>
              </a:path>
            </a:pathLst>
          </a:custGeom>
          <a:solidFill>
            <a:srgbClr val="8BD7A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1457" y="6607556"/>
            <a:ext cx="10276840" cy="7162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8000"/>
              </a:lnSpc>
              <a:spcBef>
                <a:spcPts val="90"/>
              </a:spcBef>
            </a:pP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Misrepresentation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Act: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1.</a:t>
            </a:r>
            <a:r>
              <a:rPr lang="en-GB"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lang="en-GB" sz="700" dirty="0">
                <a:solidFill>
                  <a:srgbClr val="84715B"/>
                </a:solidFill>
                <a:latin typeface="Calibri"/>
                <a:cs typeface="Calibri"/>
              </a:rPr>
              <a:t>Kinney Green LLP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on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its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own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behalf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on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behalf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vendor/lessor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this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property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whose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agent</a:t>
            </a:r>
            <a:r>
              <a:rPr lang="en-GB"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lang="en-GB" sz="700" dirty="0">
                <a:solidFill>
                  <a:srgbClr val="84715B"/>
                </a:solidFill>
                <a:latin typeface="Calibri"/>
                <a:cs typeface="Calibri"/>
              </a:rPr>
              <a:t>Kinney Green LLP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is,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gives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notice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that: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(a)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these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particulars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do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not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constitute</a:t>
            </a:r>
            <a:r>
              <a:rPr sz="700" spc="30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whole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part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offer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contract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for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sale</a:t>
            </a:r>
            <a:r>
              <a:rPr sz="700" spc="27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spc="-25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5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lease;</a:t>
            </a:r>
            <a:r>
              <a:rPr sz="700" spc="24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(b)</a:t>
            </a:r>
            <a:r>
              <a:rPr sz="700" spc="215" dirty="0">
                <a:solidFill>
                  <a:srgbClr val="84715B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none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</a:t>
            </a:r>
            <a:r>
              <a:rPr sz="700" spc="24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statements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contained</a:t>
            </a:r>
            <a:r>
              <a:rPr sz="700" spc="24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7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these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particulars</a:t>
            </a:r>
            <a:r>
              <a:rPr sz="700" spc="27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as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26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property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are</a:t>
            </a:r>
            <a:r>
              <a:rPr sz="700" spc="26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be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relied</a:t>
            </a:r>
            <a:r>
              <a:rPr sz="700" spc="24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on</a:t>
            </a:r>
            <a:r>
              <a:rPr sz="700" spc="24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as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statements</a:t>
            </a:r>
            <a:r>
              <a:rPr sz="700" spc="254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54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representations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fact;</a:t>
            </a:r>
            <a:r>
              <a:rPr sz="700" spc="24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3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(c)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4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vendor/lessor</a:t>
            </a:r>
            <a:r>
              <a:rPr sz="700" spc="27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does</a:t>
            </a:r>
            <a:r>
              <a:rPr sz="700" spc="24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not</a:t>
            </a:r>
            <a:r>
              <a:rPr sz="700" spc="26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make</a:t>
            </a:r>
            <a:r>
              <a:rPr sz="700" spc="24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54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give,</a:t>
            </a:r>
            <a:r>
              <a:rPr sz="700" spc="24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6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neither</a:t>
            </a:r>
            <a:r>
              <a:rPr sz="700" spc="26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lang="en-GB" sz="700" dirty="0">
                <a:solidFill>
                  <a:srgbClr val="84715B"/>
                </a:solidFill>
                <a:latin typeface="Calibri"/>
                <a:cs typeface="Calibri"/>
              </a:rPr>
              <a:t>Kinney Green LLP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 nor</a:t>
            </a:r>
            <a:r>
              <a:rPr sz="700" spc="24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any</a:t>
            </a:r>
            <a:r>
              <a:rPr sz="700" spc="254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its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members</a:t>
            </a:r>
            <a:r>
              <a:rPr sz="700" spc="254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spc="-25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5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any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person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its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employment</a:t>
            </a:r>
            <a:r>
              <a:rPr sz="700" spc="30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has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any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authority</a:t>
            </a:r>
            <a:r>
              <a:rPr sz="700" spc="32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make</a:t>
            </a:r>
            <a:r>
              <a:rPr sz="700" spc="30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give,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any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representation</a:t>
            </a:r>
            <a:r>
              <a:rPr sz="700" spc="31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warranty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whatsoever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relation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33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property.</a:t>
            </a:r>
            <a:r>
              <a:rPr sz="700" spc="30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only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representations,</a:t>
            </a:r>
            <a:r>
              <a:rPr sz="700" spc="32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warranties,</a:t>
            </a:r>
            <a:r>
              <a:rPr sz="700" spc="30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undertakings</a:t>
            </a:r>
            <a:r>
              <a:rPr sz="700" spc="31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contractual</a:t>
            </a:r>
            <a:r>
              <a:rPr sz="700" spc="30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obligations</a:t>
            </a:r>
            <a:r>
              <a:rPr sz="700" spc="31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30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be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given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84715B"/>
                </a:solidFill>
                <a:latin typeface="Calibri"/>
                <a:cs typeface="Calibri"/>
              </a:rPr>
              <a:t>undertaken</a:t>
            </a:r>
            <a:r>
              <a:rPr sz="700" spc="500" dirty="0">
                <a:solidFill>
                  <a:srgbClr val="84715B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by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vendor/lessor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are</a:t>
            </a:r>
            <a:r>
              <a:rPr sz="700" spc="31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those</a:t>
            </a:r>
            <a:r>
              <a:rPr sz="700" spc="260" dirty="0">
                <a:solidFill>
                  <a:srgbClr val="84715B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contained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expressly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referred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31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7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written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contract</a:t>
            </a:r>
            <a:r>
              <a:rPr sz="700" spc="31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for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sale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agreement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for</a:t>
            </a:r>
            <a:r>
              <a:rPr sz="700" spc="31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lease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between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31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vendor/lessor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purchaser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31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tenant.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2.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Prospective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purchasers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tenants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are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strongly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advised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to: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spc="-25" dirty="0">
                <a:solidFill>
                  <a:srgbClr val="84715B"/>
                </a:solidFill>
                <a:latin typeface="Calibri"/>
                <a:cs typeface="Calibri"/>
              </a:rPr>
              <a:t>(a)</a:t>
            </a:r>
            <a:r>
              <a:rPr sz="700" spc="5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satisfy</a:t>
            </a:r>
            <a:r>
              <a:rPr sz="700" spc="26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themselves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as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correctness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</a:t>
            </a:r>
            <a:r>
              <a:rPr sz="700" spc="229" dirty="0">
                <a:solidFill>
                  <a:srgbClr val="84715B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each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statement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contained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these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particulars;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(b)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inspect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property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neighbouring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area;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(c)</a:t>
            </a:r>
            <a:r>
              <a:rPr sz="700" spc="27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ensure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that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any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items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expressed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be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included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are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available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7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working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order;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(d)</a:t>
            </a:r>
            <a:r>
              <a:rPr sz="700" spc="27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arrange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spc="-50" dirty="0">
                <a:solidFill>
                  <a:srgbClr val="84715B"/>
                </a:solidFill>
                <a:latin typeface="Calibri"/>
                <a:cs typeface="Calibri"/>
              </a:rPr>
              <a:t>a</a:t>
            </a:r>
            <a:r>
              <a:rPr sz="700" spc="5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full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structural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(and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where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appropriate</a:t>
            </a:r>
            <a:r>
              <a:rPr sz="700" spc="32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environmental)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survey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</a:t>
            </a:r>
            <a:r>
              <a:rPr sz="700" spc="24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7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property;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(e)</a:t>
            </a:r>
            <a:r>
              <a:rPr sz="700" spc="254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carry</a:t>
            </a:r>
            <a:r>
              <a:rPr sz="700" spc="27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out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all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necessary</a:t>
            </a:r>
            <a:r>
              <a:rPr sz="700" spc="24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searches</a:t>
            </a:r>
            <a:r>
              <a:rPr sz="700" spc="27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</a:t>
            </a:r>
            <a:r>
              <a:rPr lang="en-GB" sz="700" dirty="0">
                <a:solidFill>
                  <a:srgbClr val="84715B"/>
                </a:solidFill>
                <a:latin typeface="Calibri"/>
                <a:cs typeface="Calibri"/>
              </a:rPr>
              <a:t>d enquiries.  April 2026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5252" y="4951415"/>
            <a:ext cx="2452370" cy="55689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600" b="1" dirty="0">
                <a:solidFill>
                  <a:srgbClr val="FFFFFF"/>
                </a:solidFill>
                <a:latin typeface="Segoe UI Semibold"/>
                <a:cs typeface="Segoe UI Semibold"/>
              </a:rPr>
              <a:t>FOR</a:t>
            </a:r>
            <a:r>
              <a:rPr sz="1600" b="1" spc="-8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Segoe UI Semibold"/>
                <a:cs typeface="Segoe UI Semibold"/>
              </a:rPr>
              <a:t>MORE</a:t>
            </a:r>
            <a:r>
              <a:rPr sz="1600" b="1" spc="-8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egoe UI Semibold"/>
                <a:cs typeface="Segoe UI Semibold"/>
              </a:rPr>
              <a:t>INFORMATION</a:t>
            </a:r>
            <a:endParaRPr sz="160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000" b="0" dirty="0">
                <a:solidFill>
                  <a:srgbClr val="FFFFFF"/>
                </a:solidFill>
                <a:latin typeface="Segoe UI Light"/>
                <a:cs typeface="Segoe UI Light"/>
              </a:rPr>
              <a:t>STRICTLY</a:t>
            </a:r>
            <a:r>
              <a:rPr sz="1000" b="0" spc="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000" b="0" dirty="0">
                <a:solidFill>
                  <a:srgbClr val="FFFFFF"/>
                </a:solidFill>
                <a:latin typeface="Segoe UI Light"/>
                <a:cs typeface="Segoe UI Light"/>
              </a:rPr>
              <a:t>THROUGH</a:t>
            </a:r>
            <a:r>
              <a:rPr sz="1000" b="0" spc="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000" b="0" dirty="0">
                <a:solidFill>
                  <a:srgbClr val="FFFFFF"/>
                </a:solidFill>
                <a:latin typeface="Segoe UI Light"/>
                <a:cs typeface="Segoe UI Light"/>
              </a:rPr>
              <a:t>THE</a:t>
            </a:r>
            <a:r>
              <a:rPr sz="1000" b="0" spc="4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000" b="0" dirty="0">
                <a:solidFill>
                  <a:srgbClr val="FFFFFF"/>
                </a:solidFill>
                <a:latin typeface="Segoe UI Light"/>
                <a:cs typeface="Segoe UI Light"/>
              </a:rPr>
              <a:t>LETTING</a:t>
            </a:r>
            <a:r>
              <a:rPr sz="1000" b="0" spc="7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000" b="0" spc="-10" dirty="0">
                <a:solidFill>
                  <a:srgbClr val="FFFFFF"/>
                </a:solidFill>
                <a:latin typeface="Segoe UI Light"/>
                <a:cs typeface="Segoe UI Light"/>
              </a:rPr>
              <a:t>AGENTS:</a:t>
            </a:r>
            <a:endParaRPr sz="1000">
              <a:latin typeface="Segoe UI Light"/>
              <a:cs typeface="Segoe U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246" y="245364"/>
            <a:ext cx="6088380" cy="447446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6717792" y="312419"/>
            <a:ext cx="3682365" cy="2080260"/>
          </a:xfrm>
          <a:custGeom>
            <a:avLst/>
            <a:gdLst/>
            <a:ahLst/>
            <a:cxnLst/>
            <a:rect l="l" t="t" r="r" b="b"/>
            <a:pathLst>
              <a:path w="3682365" h="2080260">
                <a:moveTo>
                  <a:pt x="3681984" y="0"/>
                </a:moveTo>
                <a:lnTo>
                  <a:pt x="0" y="0"/>
                </a:lnTo>
                <a:lnTo>
                  <a:pt x="0" y="2080260"/>
                </a:lnTo>
                <a:lnTo>
                  <a:pt x="3681984" y="2080260"/>
                </a:lnTo>
                <a:lnTo>
                  <a:pt x="3681984" y="0"/>
                </a:lnTo>
                <a:close/>
              </a:path>
            </a:pathLst>
          </a:custGeom>
          <a:solidFill>
            <a:srgbClr val="8BD7A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30973" y="287557"/>
            <a:ext cx="2850515" cy="190885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lang="en-GB" sz="1100" dirty="0">
                <a:latin typeface="Segoe UI Semibold"/>
                <a:cs typeface="Segoe UI Semibold"/>
              </a:rPr>
              <a:t>Outgoings:</a:t>
            </a: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lang="en-GB" sz="1100" dirty="0">
                <a:latin typeface="Segoe UI Semibold"/>
                <a:cs typeface="Segoe UI Semibold"/>
              </a:rPr>
              <a:t>Rent - £55.00-£72.50 per </a:t>
            </a:r>
            <a:r>
              <a:rPr lang="en-GB" sz="1100" dirty="0" err="1">
                <a:latin typeface="Segoe UI Semibold"/>
                <a:cs typeface="Segoe UI Semibold"/>
              </a:rPr>
              <a:t>sq</a:t>
            </a:r>
            <a:r>
              <a:rPr lang="en-GB" sz="1100" dirty="0">
                <a:latin typeface="Segoe UI Semibold"/>
                <a:cs typeface="Segoe UI Semibold"/>
              </a:rPr>
              <a:t> ft pax</a:t>
            </a: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lang="en-GB" sz="1100" dirty="0">
                <a:latin typeface="Segoe UI Semibold"/>
                <a:cs typeface="Segoe UI Semibold"/>
              </a:rPr>
              <a:t>Rates – Est. £27.50 per </a:t>
            </a:r>
            <a:r>
              <a:rPr lang="en-GB" sz="1100" dirty="0" err="1">
                <a:latin typeface="Segoe UI Semibold"/>
                <a:cs typeface="Segoe UI Semibold"/>
              </a:rPr>
              <a:t>sq</a:t>
            </a:r>
            <a:r>
              <a:rPr lang="en-GB" sz="1100" dirty="0">
                <a:latin typeface="Segoe UI Semibold"/>
                <a:cs typeface="Segoe UI Semibold"/>
              </a:rPr>
              <a:t> ft</a:t>
            </a: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lang="en-GB" sz="1100" dirty="0">
                <a:latin typeface="Segoe UI Semibold"/>
                <a:cs typeface="Segoe UI Semibold"/>
              </a:rPr>
              <a:t>Service Charge – Est. £15 per </a:t>
            </a:r>
            <a:r>
              <a:rPr lang="en-GB" sz="1100" dirty="0" err="1">
                <a:latin typeface="Segoe UI Semibold"/>
                <a:cs typeface="Segoe UI Semibold"/>
              </a:rPr>
              <a:t>sq</a:t>
            </a:r>
            <a:r>
              <a:rPr lang="en-GB" sz="1100" dirty="0">
                <a:latin typeface="Segoe UI Semibold"/>
                <a:cs typeface="Segoe UI Semibold"/>
              </a:rPr>
              <a:t> ft</a:t>
            </a: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endParaRPr lang="en-GB" sz="1100" dirty="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lang="en-GB" sz="1100" dirty="0">
                <a:latin typeface="Segoe UI Semibold"/>
                <a:cs typeface="Segoe UI Semibold"/>
              </a:rPr>
              <a:t>EPC </a:t>
            </a:r>
            <a:r>
              <a:rPr lang="en-GB" sz="1100">
                <a:latin typeface="Segoe UI Semibold"/>
                <a:cs typeface="Segoe UI Semibold"/>
              </a:rPr>
              <a:t>– C</a:t>
            </a:r>
            <a:endParaRPr lang="en-GB" sz="1100" dirty="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lang="en-GB" sz="1100" dirty="0">
                <a:latin typeface="Segoe UI Semibold"/>
                <a:cs typeface="Segoe UI Semibold"/>
              </a:rPr>
              <a:t>New flexible lease available from Landlord.</a:t>
            </a:r>
            <a:endParaRPr sz="1000" dirty="0">
              <a:latin typeface="Segoe UI Semibold"/>
              <a:cs typeface="Segoe UI Semibold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7483" y="0"/>
            <a:ext cx="1106423" cy="1088389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F117B57B-67E3-48D8-8B0D-57360E98E642}"/>
              </a:ext>
            </a:extLst>
          </p:cNvPr>
          <p:cNvSpPr/>
          <p:nvPr/>
        </p:nvSpPr>
        <p:spPr>
          <a:xfrm rot="10800000">
            <a:off x="3822700" y="1493235"/>
            <a:ext cx="358396" cy="406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A97900-EF10-4B62-A639-5A1C7C7E1F74}"/>
              </a:ext>
            </a:extLst>
          </p:cNvPr>
          <p:cNvSpPr txBox="1"/>
          <p:nvPr/>
        </p:nvSpPr>
        <p:spPr>
          <a:xfrm>
            <a:off x="241300" y="5654986"/>
            <a:ext cx="19044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James Proctor</a:t>
            </a:r>
          </a:p>
          <a:p>
            <a:pPr algn="ctr"/>
            <a:r>
              <a:rPr lang="en-GB" sz="11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07779 789 956</a:t>
            </a:r>
          </a:p>
          <a:p>
            <a:pPr algn="ctr"/>
            <a:r>
              <a:rPr lang="en-GB" sz="11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j.proctor@kinneygreen.com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F27D56-846E-497F-AA87-1D3B0A9FC7D3}"/>
              </a:ext>
            </a:extLst>
          </p:cNvPr>
          <p:cNvSpPr txBox="1"/>
          <p:nvPr/>
        </p:nvSpPr>
        <p:spPr>
          <a:xfrm>
            <a:off x="2070100" y="5654986"/>
            <a:ext cx="27167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Charles Fogg</a:t>
            </a:r>
          </a:p>
          <a:p>
            <a:pPr algn="ctr"/>
            <a:r>
              <a:rPr lang="en-GB" sz="11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07841 782 124</a:t>
            </a:r>
          </a:p>
          <a:p>
            <a:pPr algn="ctr"/>
            <a:r>
              <a:rPr lang="en-GB" sz="11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c.fogg@kinneygreen.com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D62D9B-A177-2750-BDCF-DEFD63057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825" y="4955278"/>
            <a:ext cx="2260332" cy="129987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480</TotalTime>
  <Words>595</Words>
  <Application>Microsoft Office PowerPoint</Application>
  <PresentationFormat>Custom</PresentationFormat>
  <Paragraphs>89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Century Gothic</vt:lpstr>
      <vt:lpstr>Segoe UI Black</vt:lpstr>
      <vt:lpstr>Segoe UI Light</vt:lpstr>
      <vt:lpstr>Segoe UI Semibold</vt:lpstr>
      <vt:lpstr>Segoe UI Semilight</vt:lpstr>
      <vt:lpstr>Wingdings 3</vt:lpstr>
      <vt:lpstr>Ion</vt:lpstr>
      <vt:lpstr>90</vt:lpstr>
      <vt:lpstr>PowerPoint Presentation</vt:lpstr>
      <vt:lpstr>90 CHANCERY LANE, MIDTOWN, LONDON, WC1V 6ER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5,267 SQ FT OF NEW  FULLY FITTED SPACE  AVAILABLE FOR  IMMEDIATE OCCUPATION</dc:title>
  <dc:creator>Anne Housden</dc:creator>
  <cp:lastModifiedBy>Joanna Gospage</cp:lastModifiedBy>
  <cp:revision>28</cp:revision>
  <dcterms:created xsi:type="dcterms:W3CDTF">2022-04-28T14:46:34Z</dcterms:created>
  <dcterms:modified xsi:type="dcterms:W3CDTF">2026-03-25T12:26:02Z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2022-04-28T00:00:00Z</vt:filetime>
  </property>
</Properties>
</file>