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5" r:id="rId1"/>
  </p:sldMasterIdLst>
  <p:notesMasterIdLst>
    <p:notesMasterId r:id="rId6"/>
  </p:notesMasterIdLst>
  <p:sldIdLst>
    <p:sldId id="256" r:id="rId2"/>
    <p:sldId id="257" r:id="rId3"/>
    <p:sldId id="261" r:id="rId4"/>
    <p:sldId id="260" r:id="rId5"/>
  </p:sldIdLst>
  <p:sldSz cx="9144000" cy="6858000" type="screen4x3"/>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DED"/>
    <a:srgbClr val="FEFFEB"/>
    <a:srgbClr val="D9D9D9"/>
    <a:srgbClr val="4F07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1" d="100"/>
          <a:sy n="111" d="100"/>
        </p:scale>
        <p:origin x="165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vid Foot" userId="15b79ebe-d6a5-4850-8b43-150f1180d903" providerId="ADAL" clId="{6DA3596F-E1AD-491A-89B9-61B7E8A358CF}"/>
    <pc:docChg chg="undo custSel modSld">
      <pc:chgData name="David Foot" userId="15b79ebe-d6a5-4850-8b43-150f1180d903" providerId="ADAL" clId="{6DA3596F-E1AD-491A-89B9-61B7E8A358CF}" dt="2025-11-12T16:11:46.397" v="1236" actId="14100"/>
      <pc:docMkLst>
        <pc:docMk/>
      </pc:docMkLst>
      <pc:sldChg chg="addSp delSp modSp mod">
        <pc:chgData name="David Foot" userId="15b79ebe-d6a5-4850-8b43-150f1180d903" providerId="ADAL" clId="{6DA3596F-E1AD-491A-89B9-61B7E8A358CF}" dt="2025-11-12T15:03:46.586" v="687" actId="20577"/>
        <pc:sldMkLst>
          <pc:docMk/>
          <pc:sldMk cId="3641006781" sldId="256"/>
        </pc:sldMkLst>
        <pc:spChg chg="add mod">
          <ac:chgData name="David Foot" userId="15b79ebe-d6a5-4850-8b43-150f1180d903" providerId="ADAL" clId="{6DA3596F-E1AD-491A-89B9-61B7E8A358CF}" dt="2025-11-12T15:03:46.586" v="687" actId="20577"/>
          <ac:spMkLst>
            <pc:docMk/>
            <pc:sldMk cId="3641006781" sldId="256"/>
            <ac:spMk id="16" creationId="{35323439-8695-9454-F925-49FDFE2336CE}"/>
          </ac:spMkLst>
        </pc:spChg>
        <pc:picChg chg="add mod ord">
          <ac:chgData name="David Foot" userId="15b79ebe-d6a5-4850-8b43-150f1180d903" providerId="ADAL" clId="{6DA3596F-E1AD-491A-89B9-61B7E8A358CF}" dt="2025-11-12T14:54:31.745" v="458" actId="14100"/>
          <ac:picMkLst>
            <pc:docMk/>
            <pc:sldMk cId="3641006781" sldId="256"/>
            <ac:picMk id="10" creationId="{4A5F2D11-9F78-584B-8236-D32C56EC8AEC}"/>
          </ac:picMkLst>
        </pc:picChg>
        <pc:picChg chg="mod ord">
          <ac:chgData name="David Foot" userId="15b79ebe-d6a5-4850-8b43-150f1180d903" providerId="ADAL" clId="{6DA3596F-E1AD-491A-89B9-61B7E8A358CF}" dt="2025-11-12T15:01:44.139" v="594" actId="1076"/>
          <ac:picMkLst>
            <pc:docMk/>
            <pc:sldMk cId="3641006781" sldId="256"/>
            <ac:picMk id="12" creationId="{06649621-2FB8-DDA8-EF4B-D7F010D77099}"/>
          </ac:picMkLst>
        </pc:picChg>
        <pc:picChg chg="add mod">
          <ac:chgData name="David Foot" userId="15b79ebe-d6a5-4850-8b43-150f1180d903" providerId="ADAL" clId="{6DA3596F-E1AD-491A-89B9-61B7E8A358CF}" dt="2025-11-12T15:03:39.546" v="683" actId="1076"/>
          <ac:picMkLst>
            <pc:docMk/>
            <pc:sldMk cId="3641006781" sldId="256"/>
            <ac:picMk id="19" creationId="{A5032FFC-DC82-779A-CFEC-BA6B65BF6CEC}"/>
          </ac:picMkLst>
        </pc:picChg>
      </pc:sldChg>
      <pc:sldChg chg="addSp modSp mod">
        <pc:chgData name="David Foot" userId="15b79ebe-d6a5-4850-8b43-150f1180d903" providerId="ADAL" clId="{6DA3596F-E1AD-491A-89B9-61B7E8A358CF}" dt="2025-11-12T16:11:46.397" v="1236" actId="14100"/>
        <pc:sldMkLst>
          <pc:docMk/>
          <pc:sldMk cId="793262952" sldId="257"/>
        </pc:sldMkLst>
        <pc:spChg chg="mod">
          <ac:chgData name="David Foot" userId="15b79ebe-d6a5-4850-8b43-150f1180d903" providerId="ADAL" clId="{6DA3596F-E1AD-491A-89B9-61B7E8A358CF}" dt="2025-11-12T16:01:17.511" v="1230" actId="1076"/>
          <ac:spMkLst>
            <pc:docMk/>
            <pc:sldMk cId="793262952" sldId="257"/>
            <ac:spMk id="4" creationId="{9B175542-12C6-107D-051C-13A4EA879418}"/>
          </ac:spMkLst>
        </pc:spChg>
        <pc:spChg chg="mod">
          <ac:chgData name="David Foot" userId="15b79ebe-d6a5-4850-8b43-150f1180d903" providerId="ADAL" clId="{6DA3596F-E1AD-491A-89B9-61B7E8A358CF}" dt="2025-11-12T14:58:25.250" v="574" actId="21"/>
          <ac:spMkLst>
            <pc:docMk/>
            <pc:sldMk cId="793262952" sldId="257"/>
            <ac:spMk id="11" creationId="{033BC211-CF1C-D95A-AB79-028433B4C683}"/>
          </ac:spMkLst>
        </pc:spChg>
        <pc:spChg chg="mod">
          <ac:chgData name="David Foot" userId="15b79ebe-d6a5-4850-8b43-150f1180d903" providerId="ADAL" clId="{6DA3596F-E1AD-491A-89B9-61B7E8A358CF}" dt="2025-11-12T16:01:09.333" v="1229" actId="6549"/>
          <ac:spMkLst>
            <pc:docMk/>
            <pc:sldMk cId="793262952" sldId="257"/>
            <ac:spMk id="36" creationId="{47E14797-B669-2362-012F-B5A384CFD885}"/>
          </ac:spMkLst>
        </pc:spChg>
        <pc:graphicFrameChg chg="add mod modGraphic">
          <ac:chgData name="David Foot" userId="15b79ebe-d6a5-4850-8b43-150f1180d903" providerId="ADAL" clId="{6DA3596F-E1AD-491A-89B9-61B7E8A358CF}" dt="2025-11-12T16:11:46.397" v="1236" actId="14100"/>
          <ac:graphicFrameMkLst>
            <pc:docMk/>
            <pc:sldMk cId="793262952" sldId="257"/>
            <ac:graphicFrameMk id="2" creationId="{B6870FD8-7872-A276-1D03-B76CFC358097}"/>
          </ac:graphicFrameMkLst>
        </pc:graphicFrameChg>
      </pc:sldChg>
      <pc:sldChg chg="addSp delSp modSp mod">
        <pc:chgData name="David Foot" userId="15b79ebe-d6a5-4850-8b43-150f1180d903" providerId="ADAL" clId="{6DA3596F-E1AD-491A-89B9-61B7E8A358CF}" dt="2025-11-12T15:18:23.050" v="1187" actId="20577"/>
        <pc:sldMkLst>
          <pc:docMk/>
          <pc:sldMk cId="2952850898" sldId="260"/>
        </pc:sldMkLst>
        <pc:spChg chg="add mod">
          <ac:chgData name="David Foot" userId="15b79ebe-d6a5-4850-8b43-150f1180d903" providerId="ADAL" clId="{6DA3596F-E1AD-491A-89B9-61B7E8A358CF}" dt="2025-11-12T15:17:36.684" v="1152" actId="14100"/>
          <ac:spMkLst>
            <pc:docMk/>
            <pc:sldMk cId="2952850898" sldId="260"/>
            <ac:spMk id="2" creationId="{9B1EEDD5-1117-6015-527B-24A3481D08B4}"/>
          </ac:spMkLst>
        </pc:spChg>
        <pc:spChg chg="mod">
          <ac:chgData name="David Foot" userId="15b79ebe-d6a5-4850-8b43-150f1180d903" providerId="ADAL" clId="{6DA3596F-E1AD-491A-89B9-61B7E8A358CF}" dt="2025-11-12T15:18:23.050" v="1187" actId="20577"/>
          <ac:spMkLst>
            <pc:docMk/>
            <pc:sldMk cId="2952850898" sldId="260"/>
            <ac:spMk id="5" creationId="{AF4BAB45-0269-E90E-27FE-97C45853A371}"/>
          </ac:spMkLst>
        </pc:spChg>
      </pc:sldChg>
      <pc:sldChg chg="delSp modSp mod">
        <pc:chgData name="David Foot" userId="15b79ebe-d6a5-4850-8b43-150f1180d903" providerId="ADAL" clId="{6DA3596F-E1AD-491A-89B9-61B7E8A358CF}" dt="2025-11-12T15:13:23.349" v="1077" actId="478"/>
        <pc:sldMkLst>
          <pc:docMk/>
          <pc:sldMk cId="3166467370" sldId="261"/>
        </pc:sldMkLst>
      </pc:sldChg>
    </pc:docChg>
  </pc:docChgLst>
  <pc:docChgLst>
    <pc:chgData name="Melissa Mitchell" userId="7af2194e-71af-4d07-8eb1-8656cb636a6f" providerId="ADAL" clId="{56E4F279-5485-4115-B333-002E35913A27}"/>
    <pc:docChg chg="undo custSel addSld delSld modSld">
      <pc:chgData name="Melissa Mitchell" userId="7af2194e-71af-4d07-8eb1-8656cb636a6f" providerId="ADAL" clId="{56E4F279-5485-4115-B333-002E35913A27}" dt="2025-11-04T12:28:29.423" v="428" actId="113"/>
      <pc:docMkLst>
        <pc:docMk/>
      </pc:docMkLst>
      <pc:sldChg chg="addSp delSp modSp mod">
        <pc:chgData name="Melissa Mitchell" userId="7af2194e-71af-4d07-8eb1-8656cb636a6f" providerId="ADAL" clId="{56E4F279-5485-4115-B333-002E35913A27}" dt="2025-11-04T12:26:53.378" v="406" actId="1076"/>
        <pc:sldMkLst>
          <pc:docMk/>
          <pc:sldMk cId="3641006781" sldId="256"/>
        </pc:sldMkLst>
      </pc:sldChg>
      <pc:sldChg chg="addSp delSp modSp mod">
        <pc:chgData name="Melissa Mitchell" userId="7af2194e-71af-4d07-8eb1-8656cb636a6f" providerId="ADAL" clId="{56E4F279-5485-4115-B333-002E35913A27}" dt="2025-11-04T12:27:04.162" v="407" actId="1076"/>
        <pc:sldMkLst>
          <pc:docMk/>
          <pc:sldMk cId="793262952" sldId="257"/>
        </pc:sldMkLst>
        <pc:spChg chg="mod">
          <ac:chgData name="Melissa Mitchell" userId="7af2194e-71af-4d07-8eb1-8656cb636a6f" providerId="ADAL" clId="{56E4F279-5485-4115-B333-002E35913A27}" dt="2025-11-04T12:27:04.162" v="407" actId="1076"/>
          <ac:spMkLst>
            <pc:docMk/>
            <pc:sldMk cId="793262952" sldId="257"/>
            <ac:spMk id="4" creationId="{9B175542-12C6-107D-051C-13A4EA879418}"/>
          </ac:spMkLst>
        </pc:spChg>
        <pc:spChg chg="mod">
          <ac:chgData name="Melissa Mitchell" userId="7af2194e-71af-4d07-8eb1-8656cb636a6f" providerId="ADAL" clId="{56E4F279-5485-4115-B333-002E35913A27}" dt="2025-11-04T11:53:48.862" v="150"/>
          <ac:spMkLst>
            <pc:docMk/>
            <pc:sldMk cId="793262952" sldId="257"/>
            <ac:spMk id="11" creationId="{033BC211-CF1C-D95A-AB79-028433B4C683}"/>
          </ac:spMkLst>
        </pc:spChg>
        <pc:spChg chg="mod">
          <ac:chgData name="Melissa Mitchell" userId="7af2194e-71af-4d07-8eb1-8656cb636a6f" providerId="ADAL" clId="{56E4F279-5485-4115-B333-002E35913A27}" dt="2025-11-04T11:54:03.696" v="207" actId="20577"/>
          <ac:spMkLst>
            <pc:docMk/>
            <pc:sldMk cId="793262952" sldId="257"/>
            <ac:spMk id="36" creationId="{47E14797-B669-2362-012F-B5A384CFD885}"/>
          </ac:spMkLst>
        </pc:spChg>
        <pc:picChg chg="add mod">
          <ac:chgData name="Melissa Mitchell" userId="7af2194e-71af-4d07-8eb1-8656cb636a6f" providerId="ADAL" clId="{56E4F279-5485-4115-B333-002E35913A27}" dt="2025-11-04T12:01:47.310" v="362" actId="1076"/>
          <ac:picMkLst>
            <pc:docMk/>
            <pc:sldMk cId="793262952" sldId="257"/>
            <ac:picMk id="5" creationId="{2733295D-75A2-8EDF-CA07-AEF1DCF3403D}"/>
          </ac:picMkLst>
        </pc:picChg>
        <pc:picChg chg="add mod">
          <ac:chgData name="Melissa Mitchell" userId="7af2194e-71af-4d07-8eb1-8656cb636a6f" providerId="ADAL" clId="{56E4F279-5485-4115-B333-002E35913A27}" dt="2025-11-04T12:01:53.650" v="365" actId="1076"/>
          <ac:picMkLst>
            <pc:docMk/>
            <pc:sldMk cId="793262952" sldId="257"/>
            <ac:picMk id="8" creationId="{D548E695-BEA7-471D-5FA7-FC7B6EE8B959}"/>
          </ac:picMkLst>
        </pc:picChg>
      </pc:sldChg>
      <pc:sldChg chg="addSp delSp modSp mod">
        <pc:chgData name="Melissa Mitchell" userId="7af2194e-71af-4d07-8eb1-8656cb636a6f" providerId="ADAL" clId="{56E4F279-5485-4115-B333-002E35913A27}" dt="2025-11-04T12:06:08.420" v="405" actId="1076"/>
        <pc:sldMkLst>
          <pc:docMk/>
          <pc:sldMk cId="2952850898" sldId="260"/>
        </pc:sldMkLst>
        <pc:spChg chg="mod">
          <ac:chgData name="Melissa Mitchell" userId="7af2194e-71af-4d07-8eb1-8656cb636a6f" providerId="ADAL" clId="{56E4F279-5485-4115-B333-002E35913A27}" dt="2025-11-04T12:05:33.882" v="394" actId="1076"/>
          <ac:spMkLst>
            <pc:docMk/>
            <pc:sldMk cId="2952850898" sldId="260"/>
            <ac:spMk id="5" creationId="{AF4BAB45-0269-E90E-27FE-97C45853A371}"/>
          </ac:spMkLst>
        </pc:spChg>
        <pc:spChg chg="mod">
          <ac:chgData name="Melissa Mitchell" userId="7af2194e-71af-4d07-8eb1-8656cb636a6f" providerId="ADAL" clId="{56E4F279-5485-4115-B333-002E35913A27}" dt="2025-11-04T12:03:07.944" v="375"/>
          <ac:spMkLst>
            <pc:docMk/>
            <pc:sldMk cId="2952850898" sldId="260"/>
            <ac:spMk id="12" creationId="{98F4C265-8AF8-0203-BCEA-F996230F673E}"/>
          </ac:spMkLst>
        </pc:spChg>
        <pc:picChg chg="add mod">
          <ac:chgData name="Melissa Mitchell" userId="7af2194e-71af-4d07-8eb1-8656cb636a6f" providerId="ADAL" clId="{56E4F279-5485-4115-B333-002E35913A27}" dt="2025-11-04T12:06:08.420" v="405" actId="1076"/>
          <ac:picMkLst>
            <pc:docMk/>
            <pc:sldMk cId="2952850898" sldId="260"/>
            <ac:picMk id="16" creationId="{E46F21D8-8D19-4A80-EADB-1A3912CA37EF}"/>
          </ac:picMkLst>
        </pc:picChg>
        <pc:picChg chg="add mod">
          <ac:chgData name="Melissa Mitchell" userId="7af2194e-71af-4d07-8eb1-8656cb636a6f" providerId="ADAL" clId="{56E4F279-5485-4115-B333-002E35913A27}" dt="2025-11-04T12:05:59.227" v="403" actId="1076"/>
          <ac:picMkLst>
            <pc:docMk/>
            <pc:sldMk cId="2952850898" sldId="260"/>
            <ac:picMk id="18" creationId="{1BA291B8-045C-0391-474C-CE0489654086}"/>
          </ac:picMkLst>
        </pc:picChg>
      </pc:sldChg>
      <pc:sldChg chg="addSp delSp modSp add mod">
        <pc:chgData name="Melissa Mitchell" userId="7af2194e-71af-4d07-8eb1-8656cb636a6f" providerId="ADAL" clId="{56E4F279-5485-4115-B333-002E35913A27}" dt="2025-11-04T12:28:29.423" v="428" actId="113"/>
        <pc:sldMkLst>
          <pc:docMk/>
          <pc:sldMk cId="3166467370" sldId="261"/>
        </pc:sldMkLst>
        <pc:picChg chg="add mod">
          <ac:chgData name="Melissa Mitchell" userId="7af2194e-71af-4d07-8eb1-8656cb636a6f" providerId="ADAL" clId="{56E4F279-5485-4115-B333-002E35913A27}" dt="2025-11-04T11:59:34.301" v="341" actId="1076"/>
          <ac:picMkLst>
            <pc:docMk/>
            <pc:sldMk cId="3166467370" sldId="261"/>
            <ac:picMk id="5" creationId="{2DF103AF-59D7-8838-F886-C3FD7E196E3E}"/>
          </ac:picMkLst>
        </pc:picChg>
      </pc:sldChg>
    </pc:docChg>
  </pc:docChgLst>
  <pc:docChgLst>
    <pc:chgData name="David Foot" userId="15b79ebe-d6a5-4850-8b43-150f1180d903" providerId="ADAL" clId="{74CB352C-DE05-495A-A72D-EBBB9B86633E}"/>
    <pc:docChg chg="undo custSel modSld">
      <pc:chgData name="David Foot" userId="15b79ebe-d6a5-4850-8b43-150f1180d903" providerId="ADAL" clId="{74CB352C-DE05-495A-A72D-EBBB9B86633E}" dt="2025-12-01T11:07:58.851" v="382" actId="20577"/>
      <pc:docMkLst>
        <pc:docMk/>
      </pc:docMkLst>
      <pc:sldChg chg="modSp mod">
        <pc:chgData name="David Foot" userId="15b79ebe-d6a5-4850-8b43-150f1180d903" providerId="ADAL" clId="{74CB352C-DE05-495A-A72D-EBBB9B86633E}" dt="2025-11-17T09:41:34.429" v="68" actId="6549"/>
        <pc:sldMkLst>
          <pc:docMk/>
          <pc:sldMk cId="3641006781" sldId="256"/>
        </pc:sldMkLst>
        <pc:spChg chg="mod">
          <ac:chgData name="David Foot" userId="15b79ebe-d6a5-4850-8b43-150f1180d903" providerId="ADAL" clId="{74CB352C-DE05-495A-A72D-EBBB9B86633E}" dt="2025-11-17T09:41:34.429" v="68" actId="6549"/>
          <ac:spMkLst>
            <pc:docMk/>
            <pc:sldMk cId="3641006781" sldId="256"/>
            <ac:spMk id="16" creationId="{35323439-8695-9454-F925-49FDFE2336CE}"/>
          </ac:spMkLst>
        </pc:spChg>
      </pc:sldChg>
      <pc:sldChg chg="modSp mod">
        <pc:chgData name="David Foot" userId="15b79ebe-d6a5-4850-8b43-150f1180d903" providerId="ADAL" clId="{74CB352C-DE05-495A-A72D-EBBB9B86633E}" dt="2025-11-17T09:37:40.413" v="50" actId="6549"/>
        <pc:sldMkLst>
          <pc:docMk/>
          <pc:sldMk cId="793262952" sldId="257"/>
        </pc:sldMkLst>
        <pc:spChg chg="mod">
          <ac:chgData name="David Foot" userId="15b79ebe-d6a5-4850-8b43-150f1180d903" providerId="ADAL" clId="{74CB352C-DE05-495A-A72D-EBBB9B86633E}" dt="2025-11-17T09:37:40.413" v="50" actId="6549"/>
          <ac:spMkLst>
            <pc:docMk/>
            <pc:sldMk cId="793262952" sldId="257"/>
            <ac:spMk id="4" creationId="{9B175542-12C6-107D-051C-13A4EA879418}"/>
          </ac:spMkLst>
        </pc:spChg>
      </pc:sldChg>
      <pc:sldChg chg="modSp mod">
        <pc:chgData name="David Foot" userId="15b79ebe-d6a5-4850-8b43-150f1180d903" providerId="ADAL" clId="{74CB352C-DE05-495A-A72D-EBBB9B86633E}" dt="2025-12-01T11:07:58.851" v="382" actId="20577"/>
        <pc:sldMkLst>
          <pc:docMk/>
          <pc:sldMk cId="2952850898" sldId="260"/>
        </pc:sldMkLst>
        <pc:spChg chg="mod">
          <ac:chgData name="David Foot" userId="15b79ebe-d6a5-4850-8b43-150f1180d903" providerId="ADAL" clId="{74CB352C-DE05-495A-A72D-EBBB9B86633E}" dt="2025-12-01T11:07:58.851" v="382" actId="20577"/>
          <ac:spMkLst>
            <pc:docMk/>
            <pc:sldMk cId="2952850898" sldId="260"/>
            <ac:spMk id="2" creationId="{9B1EEDD5-1117-6015-527B-24A3481D08B4}"/>
          </ac:spMkLst>
        </pc:spChg>
        <pc:spChg chg="mod">
          <ac:chgData name="David Foot" userId="15b79ebe-d6a5-4850-8b43-150f1180d903" providerId="ADAL" clId="{74CB352C-DE05-495A-A72D-EBBB9B86633E}" dt="2025-11-17T10:00:37.075" v="352" actId="20577"/>
          <ac:spMkLst>
            <pc:docMk/>
            <pc:sldMk cId="2952850898" sldId="260"/>
            <ac:spMk id="5" creationId="{AF4BAB45-0269-E90E-27FE-97C45853A371}"/>
          </ac:spMkLst>
        </pc:spChg>
        <pc:spChg chg="mod">
          <ac:chgData name="David Foot" userId="15b79ebe-d6a5-4850-8b43-150f1180d903" providerId="ADAL" clId="{74CB352C-DE05-495A-A72D-EBBB9B86633E}" dt="2025-11-17T09:41:29.081" v="66" actId="20577"/>
          <ac:spMkLst>
            <pc:docMk/>
            <pc:sldMk cId="2952850898" sldId="260"/>
            <ac:spMk id="12" creationId="{98F4C265-8AF8-0203-BCEA-F996230F673E}"/>
          </ac:spMkLst>
        </pc:spChg>
      </pc:sldChg>
      <pc:sldChg chg="addSp delSp modSp mod setBg">
        <pc:chgData name="David Foot" userId="15b79ebe-d6a5-4850-8b43-150f1180d903" providerId="ADAL" clId="{74CB352C-DE05-495A-A72D-EBBB9B86633E}" dt="2025-11-17T09:41:42.252" v="70" actId="20577"/>
        <pc:sldMkLst>
          <pc:docMk/>
          <pc:sldMk cId="3166467370" sldId="261"/>
        </pc:sldMkLst>
        <pc:spChg chg="mod">
          <ac:chgData name="David Foot" userId="15b79ebe-d6a5-4850-8b43-150f1180d903" providerId="ADAL" clId="{74CB352C-DE05-495A-A72D-EBBB9B86633E}" dt="2025-11-17T09:41:42.252" v="70" actId="20577"/>
          <ac:spMkLst>
            <pc:docMk/>
            <pc:sldMk cId="3166467370" sldId="261"/>
            <ac:spMk id="11" creationId="{C4BFF5EB-9871-855B-FF6A-3680D00329CA}"/>
          </ac:spMkLst>
        </pc:spChg>
        <pc:spChg chg="add">
          <ac:chgData name="David Foot" userId="15b79ebe-d6a5-4850-8b43-150f1180d903" providerId="ADAL" clId="{74CB352C-DE05-495A-A72D-EBBB9B86633E}" dt="2025-11-17T09:39:51.467" v="60" actId="26606"/>
          <ac:spMkLst>
            <pc:docMk/>
            <pc:sldMk cId="3166467370" sldId="261"/>
            <ac:spMk id="83" creationId="{2151139A-886F-4B97-8815-729AD3831BBD}"/>
          </ac:spMkLst>
        </pc:spChg>
        <pc:spChg chg="add">
          <ac:chgData name="David Foot" userId="15b79ebe-d6a5-4850-8b43-150f1180d903" providerId="ADAL" clId="{74CB352C-DE05-495A-A72D-EBBB9B86633E}" dt="2025-11-17T09:39:51.467" v="60" actId="26606"/>
          <ac:spMkLst>
            <pc:docMk/>
            <pc:sldMk cId="3166467370" sldId="261"/>
            <ac:spMk id="85" creationId="{AB5E08C4-8CDD-4623-A5B8-E998C6DEE3B7}"/>
          </ac:spMkLst>
        </pc:spChg>
        <pc:spChg chg="add">
          <ac:chgData name="David Foot" userId="15b79ebe-d6a5-4850-8b43-150f1180d903" providerId="ADAL" clId="{74CB352C-DE05-495A-A72D-EBBB9B86633E}" dt="2025-11-17T09:39:51.467" v="60" actId="26606"/>
          <ac:spMkLst>
            <pc:docMk/>
            <pc:sldMk cId="3166467370" sldId="261"/>
            <ac:spMk id="87" creationId="{15F33878-D502-4FFA-8ACE-F2AECDB2A23F}"/>
          </ac:spMkLst>
        </pc:spChg>
        <pc:spChg chg="add">
          <ac:chgData name="David Foot" userId="15b79ebe-d6a5-4850-8b43-150f1180d903" providerId="ADAL" clId="{74CB352C-DE05-495A-A72D-EBBB9B86633E}" dt="2025-11-17T09:39:51.467" v="60" actId="26606"/>
          <ac:spMkLst>
            <pc:docMk/>
            <pc:sldMk cId="3166467370" sldId="261"/>
            <ac:spMk id="91" creationId="{DC701763-729E-462F-A5A8-E0DEFEB1E2E4}"/>
          </ac:spMkLst>
        </pc:spChg>
        <pc:picChg chg="add mod">
          <ac:chgData name="David Foot" userId="15b79ebe-d6a5-4850-8b43-150f1180d903" providerId="ADAL" clId="{74CB352C-DE05-495A-A72D-EBBB9B86633E}" dt="2025-11-17T09:39:32.001" v="56" actId="26606"/>
          <ac:picMkLst>
            <pc:docMk/>
            <pc:sldMk cId="3166467370" sldId="261"/>
            <ac:picMk id="3" creationId="{114F0619-2574-49ED-C3E5-A62A716BF28D}"/>
          </ac:picMkLst>
        </pc:picChg>
        <pc:picChg chg="mod ord">
          <ac:chgData name="David Foot" userId="15b79ebe-d6a5-4850-8b43-150f1180d903" providerId="ADAL" clId="{74CB352C-DE05-495A-A72D-EBBB9B86633E}" dt="2025-11-17T09:39:32.001" v="56" actId="26606"/>
          <ac:picMkLst>
            <pc:docMk/>
            <pc:sldMk cId="3166467370" sldId="261"/>
            <ac:picMk id="5" creationId="{2DF103AF-59D7-8838-F886-C3FD7E196E3E}"/>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2"/>
            <a:ext cx="2918831" cy="495028"/>
          </a:xfrm>
          <a:prstGeom prst="rect">
            <a:avLst/>
          </a:prstGeom>
        </p:spPr>
        <p:txBody>
          <a:bodyPr vert="horz" lIns="95946" tIns="47974" rIns="95946" bIns="47974" rtlCol="0"/>
          <a:lstStyle>
            <a:lvl1pPr algn="l">
              <a:defRPr sz="1200"/>
            </a:lvl1pPr>
          </a:lstStyle>
          <a:p>
            <a:endParaRPr lang="en-GB"/>
          </a:p>
        </p:txBody>
      </p:sp>
      <p:sp>
        <p:nvSpPr>
          <p:cNvPr id="3" name="Date Placeholder 2"/>
          <p:cNvSpPr>
            <a:spLocks noGrp="1"/>
          </p:cNvSpPr>
          <p:nvPr>
            <p:ph type="dt" idx="1"/>
          </p:nvPr>
        </p:nvSpPr>
        <p:spPr>
          <a:xfrm>
            <a:off x="3815374" y="2"/>
            <a:ext cx="2918831" cy="495028"/>
          </a:xfrm>
          <a:prstGeom prst="rect">
            <a:avLst/>
          </a:prstGeom>
        </p:spPr>
        <p:txBody>
          <a:bodyPr vert="horz" lIns="95946" tIns="47974" rIns="95946" bIns="47974" rtlCol="0"/>
          <a:lstStyle>
            <a:lvl1pPr algn="r">
              <a:defRPr sz="1200"/>
            </a:lvl1pPr>
          </a:lstStyle>
          <a:p>
            <a:fld id="{4D82C2B0-F552-4E93-9139-7AD52A344458}" type="datetimeFigureOut">
              <a:rPr lang="en-GB" smtClean="0"/>
              <a:t>01/12/2025</a:t>
            </a:fld>
            <a:endParaRPr lang="en-GB"/>
          </a:p>
        </p:txBody>
      </p:sp>
      <p:sp>
        <p:nvSpPr>
          <p:cNvPr id="4" name="Slide Image Placeholder 3"/>
          <p:cNvSpPr>
            <a:spLocks noGrp="1" noRot="1" noChangeAspect="1"/>
          </p:cNvSpPr>
          <p:nvPr>
            <p:ph type="sldImg" idx="2"/>
          </p:nvPr>
        </p:nvSpPr>
        <p:spPr>
          <a:xfrm>
            <a:off x="1150938" y="1235075"/>
            <a:ext cx="4433887" cy="3327400"/>
          </a:xfrm>
          <a:prstGeom prst="rect">
            <a:avLst/>
          </a:prstGeom>
          <a:noFill/>
          <a:ln w="12700">
            <a:solidFill>
              <a:prstClr val="black"/>
            </a:solidFill>
          </a:ln>
        </p:spPr>
        <p:txBody>
          <a:bodyPr vert="horz" lIns="95946" tIns="47974" rIns="95946" bIns="47974" rtlCol="0" anchor="ctr"/>
          <a:lstStyle/>
          <a:p>
            <a:endParaRPr lang="en-GB"/>
          </a:p>
        </p:txBody>
      </p:sp>
      <p:sp>
        <p:nvSpPr>
          <p:cNvPr id="5" name="Notes Placeholder 4"/>
          <p:cNvSpPr>
            <a:spLocks noGrp="1"/>
          </p:cNvSpPr>
          <p:nvPr>
            <p:ph type="body" sz="quarter" idx="3"/>
          </p:nvPr>
        </p:nvSpPr>
        <p:spPr>
          <a:xfrm>
            <a:off x="673577" y="4748164"/>
            <a:ext cx="5388610" cy="3884861"/>
          </a:xfrm>
          <a:prstGeom prst="rect">
            <a:avLst/>
          </a:prstGeom>
        </p:spPr>
        <p:txBody>
          <a:bodyPr vert="horz" lIns="95946" tIns="47974" rIns="95946" bIns="47974"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9371286"/>
            <a:ext cx="2918831" cy="495027"/>
          </a:xfrm>
          <a:prstGeom prst="rect">
            <a:avLst/>
          </a:prstGeom>
        </p:spPr>
        <p:txBody>
          <a:bodyPr vert="horz" lIns="95946" tIns="47974" rIns="95946" bIns="47974" rtlCol="0" anchor="b"/>
          <a:lstStyle>
            <a:lvl1pPr algn="l">
              <a:defRPr sz="1200"/>
            </a:lvl1pPr>
          </a:lstStyle>
          <a:p>
            <a:endParaRPr lang="en-GB"/>
          </a:p>
        </p:txBody>
      </p:sp>
      <p:sp>
        <p:nvSpPr>
          <p:cNvPr id="7" name="Slide Number Placeholder 6"/>
          <p:cNvSpPr>
            <a:spLocks noGrp="1"/>
          </p:cNvSpPr>
          <p:nvPr>
            <p:ph type="sldNum" sz="quarter" idx="5"/>
          </p:nvPr>
        </p:nvSpPr>
        <p:spPr>
          <a:xfrm>
            <a:off x="3815374" y="9371286"/>
            <a:ext cx="2918831" cy="495027"/>
          </a:xfrm>
          <a:prstGeom prst="rect">
            <a:avLst/>
          </a:prstGeom>
        </p:spPr>
        <p:txBody>
          <a:bodyPr vert="horz" lIns="95946" tIns="47974" rIns="95946" bIns="47974" rtlCol="0" anchor="b"/>
          <a:lstStyle>
            <a:lvl1pPr algn="r">
              <a:defRPr sz="1200"/>
            </a:lvl1pPr>
          </a:lstStyle>
          <a:p>
            <a:fld id="{CAE5040F-B255-4437-947E-714C500675DF}" type="slidenum">
              <a:rPr lang="en-GB" smtClean="0"/>
              <a:t>‹#›</a:t>
            </a:fld>
            <a:endParaRPr lang="en-GB"/>
          </a:p>
        </p:txBody>
      </p:sp>
    </p:spTree>
    <p:extLst>
      <p:ext uri="{BB962C8B-B14F-4D97-AF65-F5344CB8AC3E}">
        <p14:creationId xmlns:p14="http://schemas.microsoft.com/office/powerpoint/2010/main" val="21098700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406721-AF20-1F39-EC2E-942EC8F7D4B0}"/>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097F7BB9-D6E0-E3B8-E93B-C565D0ED706B}"/>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11F620AD-1F86-3E2E-D37E-CE0D06F2D35D}"/>
              </a:ext>
            </a:extLst>
          </p:cNvPr>
          <p:cNvSpPr>
            <a:spLocks noGrp="1"/>
          </p:cNvSpPr>
          <p:nvPr>
            <p:ph type="dt" sz="half" idx="10"/>
          </p:nvPr>
        </p:nvSpPr>
        <p:spPr/>
        <p:txBody>
          <a:bodyPr/>
          <a:lstStyle/>
          <a:p>
            <a:fld id="{724B434C-9B5F-487E-9889-97EE804E7CBE}" type="datetimeFigureOut">
              <a:rPr lang="en-GB" smtClean="0"/>
              <a:t>01/12/2025</a:t>
            </a:fld>
            <a:endParaRPr lang="en-GB"/>
          </a:p>
        </p:txBody>
      </p:sp>
      <p:sp>
        <p:nvSpPr>
          <p:cNvPr id="5" name="Footer Placeholder 4">
            <a:extLst>
              <a:ext uri="{FF2B5EF4-FFF2-40B4-BE49-F238E27FC236}">
                <a16:creationId xmlns:a16="http://schemas.microsoft.com/office/drawing/2014/main" id="{D0315E24-9479-893C-AB85-369B96E53C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B7B901-70AB-F350-D707-F98F43BAB3AB}"/>
              </a:ext>
            </a:extLst>
          </p:cNvPr>
          <p:cNvSpPr>
            <a:spLocks noGrp="1"/>
          </p:cNvSpPr>
          <p:nvPr>
            <p:ph type="sldNum" sz="quarter" idx="12"/>
          </p:nvPr>
        </p:nvSpPr>
        <p:spPr/>
        <p:txBody>
          <a:bodyPr/>
          <a:lstStyle/>
          <a:p>
            <a:fld id="{4B3A2E35-579D-40AE-8AC0-96388A563164}" type="slidenum">
              <a:rPr lang="en-GB" smtClean="0"/>
              <a:t>‹#›</a:t>
            </a:fld>
            <a:endParaRPr lang="en-GB"/>
          </a:p>
        </p:txBody>
      </p:sp>
    </p:spTree>
    <p:extLst>
      <p:ext uri="{BB962C8B-B14F-4D97-AF65-F5344CB8AC3E}">
        <p14:creationId xmlns:p14="http://schemas.microsoft.com/office/powerpoint/2010/main" val="2034768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3C8BCE-6AA5-B04F-3CE4-7F65AB0BF8C9}"/>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1A0D6B1-E9F8-10FB-8FA5-7AE01339EF6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DC1A46B-9253-8982-45C6-16EF498C28ED}"/>
              </a:ext>
            </a:extLst>
          </p:cNvPr>
          <p:cNvSpPr>
            <a:spLocks noGrp="1"/>
          </p:cNvSpPr>
          <p:nvPr>
            <p:ph type="dt" sz="half" idx="10"/>
          </p:nvPr>
        </p:nvSpPr>
        <p:spPr/>
        <p:txBody>
          <a:bodyPr/>
          <a:lstStyle/>
          <a:p>
            <a:fld id="{724B434C-9B5F-487E-9889-97EE804E7CBE}" type="datetimeFigureOut">
              <a:rPr lang="en-GB" smtClean="0"/>
              <a:t>01/12/2025</a:t>
            </a:fld>
            <a:endParaRPr lang="en-GB"/>
          </a:p>
        </p:txBody>
      </p:sp>
      <p:sp>
        <p:nvSpPr>
          <p:cNvPr id="5" name="Footer Placeholder 4">
            <a:extLst>
              <a:ext uri="{FF2B5EF4-FFF2-40B4-BE49-F238E27FC236}">
                <a16:creationId xmlns:a16="http://schemas.microsoft.com/office/drawing/2014/main" id="{3E250D42-0B1B-EFB6-7E85-A436EB9968B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322274D-68C8-0700-39B7-E62B7A42EC39}"/>
              </a:ext>
            </a:extLst>
          </p:cNvPr>
          <p:cNvSpPr>
            <a:spLocks noGrp="1"/>
          </p:cNvSpPr>
          <p:nvPr>
            <p:ph type="sldNum" sz="quarter" idx="12"/>
          </p:nvPr>
        </p:nvSpPr>
        <p:spPr/>
        <p:txBody>
          <a:bodyPr/>
          <a:lstStyle/>
          <a:p>
            <a:fld id="{4B3A2E35-579D-40AE-8AC0-96388A563164}" type="slidenum">
              <a:rPr lang="en-GB" smtClean="0"/>
              <a:t>‹#›</a:t>
            </a:fld>
            <a:endParaRPr lang="en-GB"/>
          </a:p>
        </p:txBody>
      </p:sp>
    </p:spTree>
    <p:extLst>
      <p:ext uri="{BB962C8B-B14F-4D97-AF65-F5344CB8AC3E}">
        <p14:creationId xmlns:p14="http://schemas.microsoft.com/office/powerpoint/2010/main" val="35531213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D1C6CE2-1245-6A62-AC5B-ADE03ECAD46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19B7851-C359-F447-BEAD-BA1D3AA75F75}"/>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CDDB8A0-C1A8-CB94-09BE-E3288BAD3A55}"/>
              </a:ext>
            </a:extLst>
          </p:cNvPr>
          <p:cNvSpPr>
            <a:spLocks noGrp="1"/>
          </p:cNvSpPr>
          <p:nvPr>
            <p:ph type="dt" sz="half" idx="10"/>
          </p:nvPr>
        </p:nvSpPr>
        <p:spPr/>
        <p:txBody>
          <a:bodyPr/>
          <a:lstStyle/>
          <a:p>
            <a:fld id="{724B434C-9B5F-487E-9889-97EE804E7CBE}" type="datetimeFigureOut">
              <a:rPr lang="en-GB" smtClean="0"/>
              <a:t>01/12/2025</a:t>
            </a:fld>
            <a:endParaRPr lang="en-GB"/>
          </a:p>
        </p:txBody>
      </p:sp>
      <p:sp>
        <p:nvSpPr>
          <p:cNvPr id="5" name="Footer Placeholder 4">
            <a:extLst>
              <a:ext uri="{FF2B5EF4-FFF2-40B4-BE49-F238E27FC236}">
                <a16:creationId xmlns:a16="http://schemas.microsoft.com/office/drawing/2014/main" id="{A896826C-490B-FB95-BEAF-74395066E8D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02CB5FF-7B3D-CD68-B30D-3D76B88011BE}"/>
              </a:ext>
            </a:extLst>
          </p:cNvPr>
          <p:cNvSpPr>
            <a:spLocks noGrp="1"/>
          </p:cNvSpPr>
          <p:nvPr>
            <p:ph type="sldNum" sz="quarter" idx="12"/>
          </p:nvPr>
        </p:nvSpPr>
        <p:spPr/>
        <p:txBody>
          <a:bodyPr/>
          <a:lstStyle/>
          <a:p>
            <a:fld id="{4B3A2E35-579D-40AE-8AC0-96388A563164}" type="slidenum">
              <a:rPr lang="en-GB" smtClean="0"/>
              <a:t>‹#›</a:t>
            </a:fld>
            <a:endParaRPr lang="en-GB"/>
          </a:p>
        </p:txBody>
      </p:sp>
    </p:spTree>
    <p:extLst>
      <p:ext uri="{BB962C8B-B14F-4D97-AF65-F5344CB8AC3E}">
        <p14:creationId xmlns:p14="http://schemas.microsoft.com/office/powerpoint/2010/main" val="1621802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BD2B7-5E54-D8BC-0F6D-5250EB3D496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3B0DDFA-A807-3BFA-0B26-22A635F84D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8064C3B-FB71-ABA0-4585-F0323DA58382}"/>
              </a:ext>
            </a:extLst>
          </p:cNvPr>
          <p:cNvSpPr>
            <a:spLocks noGrp="1"/>
          </p:cNvSpPr>
          <p:nvPr>
            <p:ph type="dt" sz="half" idx="10"/>
          </p:nvPr>
        </p:nvSpPr>
        <p:spPr/>
        <p:txBody>
          <a:bodyPr/>
          <a:lstStyle/>
          <a:p>
            <a:fld id="{724B434C-9B5F-487E-9889-97EE804E7CBE}" type="datetimeFigureOut">
              <a:rPr lang="en-GB" smtClean="0"/>
              <a:t>01/12/2025</a:t>
            </a:fld>
            <a:endParaRPr lang="en-GB"/>
          </a:p>
        </p:txBody>
      </p:sp>
      <p:sp>
        <p:nvSpPr>
          <p:cNvPr id="5" name="Footer Placeholder 4">
            <a:extLst>
              <a:ext uri="{FF2B5EF4-FFF2-40B4-BE49-F238E27FC236}">
                <a16:creationId xmlns:a16="http://schemas.microsoft.com/office/drawing/2014/main" id="{EE8D71B0-46B8-D63E-50E8-40CB551464B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0CD3DC9-C007-757C-9951-128A6AA0629F}"/>
              </a:ext>
            </a:extLst>
          </p:cNvPr>
          <p:cNvSpPr>
            <a:spLocks noGrp="1"/>
          </p:cNvSpPr>
          <p:nvPr>
            <p:ph type="sldNum" sz="quarter" idx="12"/>
          </p:nvPr>
        </p:nvSpPr>
        <p:spPr/>
        <p:txBody>
          <a:bodyPr/>
          <a:lstStyle/>
          <a:p>
            <a:fld id="{4B3A2E35-579D-40AE-8AC0-96388A563164}" type="slidenum">
              <a:rPr lang="en-GB" smtClean="0"/>
              <a:t>‹#›</a:t>
            </a:fld>
            <a:endParaRPr lang="en-GB"/>
          </a:p>
        </p:txBody>
      </p:sp>
    </p:spTree>
    <p:extLst>
      <p:ext uri="{BB962C8B-B14F-4D97-AF65-F5344CB8AC3E}">
        <p14:creationId xmlns:p14="http://schemas.microsoft.com/office/powerpoint/2010/main" val="64533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FD15C0-1B0B-CA2B-1175-FEF7F9F1AE3E}"/>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A41C723-FE38-3601-151D-A99E611AAED4}"/>
              </a:ext>
            </a:extLst>
          </p:cNvPr>
          <p:cNvSpPr>
            <a:spLocks noGrp="1"/>
          </p:cNvSpPr>
          <p:nvPr>
            <p:ph type="body" idx="1"/>
          </p:nvPr>
        </p:nvSpPr>
        <p:spPr>
          <a:xfrm>
            <a:off x="623888" y="4589464"/>
            <a:ext cx="7886700" cy="1500187"/>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BE48EDD-4CF9-0598-04EB-612C92A76D83}"/>
              </a:ext>
            </a:extLst>
          </p:cNvPr>
          <p:cNvSpPr>
            <a:spLocks noGrp="1"/>
          </p:cNvSpPr>
          <p:nvPr>
            <p:ph type="dt" sz="half" idx="10"/>
          </p:nvPr>
        </p:nvSpPr>
        <p:spPr/>
        <p:txBody>
          <a:bodyPr/>
          <a:lstStyle/>
          <a:p>
            <a:fld id="{724B434C-9B5F-487E-9889-97EE804E7CBE}" type="datetimeFigureOut">
              <a:rPr lang="en-GB" smtClean="0"/>
              <a:t>01/12/2025</a:t>
            </a:fld>
            <a:endParaRPr lang="en-GB"/>
          </a:p>
        </p:txBody>
      </p:sp>
      <p:sp>
        <p:nvSpPr>
          <p:cNvPr id="5" name="Footer Placeholder 4">
            <a:extLst>
              <a:ext uri="{FF2B5EF4-FFF2-40B4-BE49-F238E27FC236}">
                <a16:creationId xmlns:a16="http://schemas.microsoft.com/office/drawing/2014/main" id="{8BCC50F1-71C7-E863-51A6-5829FE48F82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721CDBB-393E-560C-6472-5E3AC1FC649E}"/>
              </a:ext>
            </a:extLst>
          </p:cNvPr>
          <p:cNvSpPr>
            <a:spLocks noGrp="1"/>
          </p:cNvSpPr>
          <p:nvPr>
            <p:ph type="sldNum" sz="quarter" idx="12"/>
          </p:nvPr>
        </p:nvSpPr>
        <p:spPr/>
        <p:txBody>
          <a:bodyPr/>
          <a:lstStyle/>
          <a:p>
            <a:fld id="{4B3A2E35-579D-40AE-8AC0-96388A563164}" type="slidenum">
              <a:rPr lang="en-GB" smtClean="0"/>
              <a:t>‹#›</a:t>
            </a:fld>
            <a:endParaRPr lang="en-GB"/>
          </a:p>
        </p:txBody>
      </p:sp>
    </p:spTree>
    <p:extLst>
      <p:ext uri="{BB962C8B-B14F-4D97-AF65-F5344CB8AC3E}">
        <p14:creationId xmlns:p14="http://schemas.microsoft.com/office/powerpoint/2010/main" val="28188054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E9B72-5628-669A-1016-C712AD355EA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2DA51D-7537-5F25-9D82-54DF1738EEA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635BDD1B-9CAD-5679-DDBE-1E2DAF380A24}"/>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D3A5DA0-4351-DF57-A728-93F328686DD3}"/>
              </a:ext>
            </a:extLst>
          </p:cNvPr>
          <p:cNvSpPr>
            <a:spLocks noGrp="1"/>
          </p:cNvSpPr>
          <p:nvPr>
            <p:ph type="dt" sz="half" idx="10"/>
          </p:nvPr>
        </p:nvSpPr>
        <p:spPr/>
        <p:txBody>
          <a:bodyPr/>
          <a:lstStyle/>
          <a:p>
            <a:fld id="{724B434C-9B5F-487E-9889-97EE804E7CBE}" type="datetimeFigureOut">
              <a:rPr lang="en-GB" smtClean="0"/>
              <a:t>01/12/2025</a:t>
            </a:fld>
            <a:endParaRPr lang="en-GB"/>
          </a:p>
        </p:txBody>
      </p:sp>
      <p:sp>
        <p:nvSpPr>
          <p:cNvPr id="6" name="Footer Placeholder 5">
            <a:extLst>
              <a:ext uri="{FF2B5EF4-FFF2-40B4-BE49-F238E27FC236}">
                <a16:creationId xmlns:a16="http://schemas.microsoft.com/office/drawing/2014/main" id="{56028C4E-215E-D919-1726-A77717E4337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D94DC7-DDAC-79B7-1F8E-8EAB6251FDF5}"/>
              </a:ext>
            </a:extLst>
          </p:cNvPr>
          <p:cNvSpPr>
            <a:spLocks noGrp="1"/>
          </p:cNvSpPr>
          <p:nvPr>
            <p:ph type="sldNum" sz="quarter" idx="12"/>
          </p:nvPr>
        </p:nvSpPr>
        <p:spPr/>
        <p:txBody>
          <a:bodyPr/>
          <a:lstStyle/>
          <a:p>
            <a:fld id="{4B3A2E35-579D-40AE-8AC0-96388A563164}" type="slidenum">
              <a:rPr lang="en-GB" smtClean="0"/>
              <a:t>‹#›</a:t>
            </a:fld>
            <a:endParaRPr lang="en-GB"/>
          </a:p>
        </p:txBody>
      </p:sp>
    </p:spTree>
    <p:extLst>
      <p:ext uri="{BB962C8B-B14F-4D97-AF65-F5344CB8AC3E}">
        <p14:creationId xmlns:p14="http://schemas.microsoft.com/office/powerpoint/2010/main" val="1346584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447AE7-71F8-9062-C02E-4693D60B54F7}"/>
              </a:ext>
            </a:extLst>
          </p:cNvPr>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ECFD9EA-2C74-5373-2592-B77E6B119EC6}"/>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F9165BA-9F1C-924A-9D7D-7D3B7B0C5EBA}"/>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18978F5-EFA0-E96D-7617-C8CA4E5AEE82}"/>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4C0CC00-3631-1B3E-16BD-501CBCC467C0}"/>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CA3DDD7-8DAB-82A9-E727-53EBE3643CF5}"/>
              </a:ext>
            </a:extLst>
          </p:cNvPr>
          <p:cNvSpPr>
            <a:spLocks noGrp="1"/>
          </p:cNvSpPr>
          <p:nvPr>
            <p:ph type="dt" sz="half" idx="10"/>
          </p:nvPr>
        </p:nvSpPr>
        <p:spPr/>
        <p:txBody>
          <a:bodyPr/>
          <a:lstStyle/>
          <a:p>
            <a:fld id="{724B434C-9B5F-487E-9889-97EE804E7CBE}" type="datetimeFigureOut">
              <a:rPr lang="en-GB" smtClean="0"/>
              <a:t>01/12/2025</a:t>
            </a:fld>
            <a:endParaRPr lang="en-GB"/>
          </a:p>
        </p:txBody>
      </p:sp>
      <p:sp>
        <p:nvSpPr>
          <p:cNvPr id="8" name="Footer Placeholder 7">
            <a:extLst>
              <a:ext uri="{FF2B5EF4-FFF2-40B4-BE49-F238E27FC236}">
                <a16:creationId xmlns:a16="http://schemas.microsoft.com/office/drawing/2014/main" id="{7E0A84E1-9E07-3B9B-3925-3EB0E505DB9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4D800E8E-AB8A-812C-2FAB-BC857EF6426E}"/>
              </a:ext>
            </a:extLst>
          </p:cNvPr>
          <p:cNvSpPr>
            <a:spLocks noGrp="1"/>
          </p:cNvSpPr>
          <p:nvPr>
            <p:ph type="sldNum" sz="quarter" idx="12"/>
          </p:nvPr>
        </p:nvSpPr>
        <p:spPr/>
        <p:txBody>
          <a:bodyPr/>
          <a:lstStyle/>
          <a:p>
            <a:fld id="{4B3A2E35-579D-40AE-8AC0-96388A563164}" type="slidenum">
              <a:rPr lang="en-GB" smtClean="0"/>
              <a:t>‹#›</a:t>
            </a:fld>
            <a:endParaRPr lang="en-GB"/>
          </a:p>
        </p:txBody>
      </p:sp>
    </p:spTree>
    <p:extLst>
      <p:ext uri="{BB962C8B-B14F-4D97-AF65-F5344CB8AC3E}">
        <p14:creationId xmlns:p14="http://schemas.microsoft.com/office/powerpoint/2010/main" val="2915996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C9EEC-9906-E47C-3D76-37A8AE2C29C9}"/>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FDDE0FD-43CB-3A11-0C84-45EB69053142}"/>
              </a:ext>
            </a:extLst>
          </p:cNvPr>
          <p:cNvSpPr>
            <a:spLocks noGrp="1"/>
          </p:cNvSpPr>
          <p:nvPr>
            <p:ph type="dt" sz="half" idx="10"/>
          </p:nvPr>
        </p:nvSpPr>
        <p:spPr/>
        <p:txBody>
          <a:bodyPr/>
          <a:lstStyle/>
          <a:p>
            <a:fld id="{724B434C-9B5F-487E-9889-97EE804E7CBE}" type="datetimeFigureOut">
              <a:rPr lang="en-GB" smtClean="0"/>
              <a:t>01/12/2025</a:t>
            </a:fld>
            <a:endParaRPr lang="en-GB"/>
          </a:p>
        </p:txBody>
      </p:sp>
      <p:sp>
        <p:nvSpPr>
          <p:cNvPr id="4" name="Footer Placeholder 3">
            <a:extLst>
              <a:ext uri="{FF2B5EF4-FFF2-40B4-BE49-F238E27FC236}">
                <a16:creationId xmlns:a16="http://schemas.microsoft.com/office/drawing/2014/main" id="{9D628D5E-EB59-8F37-885B-3750DAE85D5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379CD61-AD54-52F3-D18A-AEDC1D022CE5}"/>
              </a:ext>
            </a:extLst>
          </p:cNvPr>
          <p:cNvSpPr>
            <a:spLocks noGrp="1"/>
          </p:cNvSpPr>
          <p:nvPr>
            <p:ph type="sldNum" sz="quarter" idx="12"/>
          </p:nvPr>
        </p:nvSpPr>
        <p:spPr/>
        <p:txBody>
          <a:bodyPr/>
          <a:lstStyle/>
          <a:p>
            <a:fld id="{4B3A2E35-579D-40AE-8AC0-96388A563164}" type="slidenum">
              <a:rPr lang="en-GB" smtClean="0"/>
              <a:t>‹#›</a:t>
            </a:fld>
            <a:endParaRPr lang="en-GB"/>
          </a:p>
        </p:txBody>
      </p:sp>
    </p:spTree>
    <p:extLst>
      <p:ext uri="{BB962C8B-B14F-4D97-AF65-F5344CB8AC3E}">
        <p14:creationId xmlns:p14="http://schemas.microsoft.com/office/powerpoint/2010/main" val="1889027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32221C-292A-16E6-0F23-2AEEB4E4AF83}"/>
              </a:ext>
            </a:extLst>
          </p:cNvPr>
          <p:cNvSpPr>
            <a:spLocks noGrp="1"/>
          </p:cNvSpPr>
          <p:nvPr>
            <p:ph type="dt" sz="half" idx="10"/>
          </p:nvPr>
        </p:nvSpPr>
        <p:spPr/>
        <p:txBody>
          <a:bodyPr/>
          <a:lstStyle/>
          <a:p>
            <a:fld id="{724B434C-9B5F-487E-9889-97EE804E7CBE}" type="datetimeFigureOut">
              <a:rPr lang="en-GB" smtClean="0"/>
              <a:t>01/12/2025</a:t>
            </a:fld>
            <a:endParaRPr lang="en-GB"/>
          </a:p>
        </p:txBody>
      </p:sp>
      <p:sp>
        <p:nvSpPr>
          <p:cNvPr id="3" name="Footer Placeholder 2">
            <a:extLst>
              <a:ext uri="{FF2B5EF4-FFF2-40B4-BE49-F238E27FC236}">
                <a16:creationId xmlns:a16="http://schemas.microsoft.com/office/drawing/2014/main" id="{BD706E92-D10E-4756-506B-794AA425C2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45AA8E9-587D-0F35-500F-1D847EE20FDC}"/>
              </a:ext>
            </a:extLst>
          </p:cNvPr>
          <p:cNvSpPr>
            <a:spLocks noGrp="1"/>
          </p:cNvSpPr>
          <p:nvPr>
            <p:ph type="sldNum" sz="quarter" idx="12"/>
          </p:nvPr>
        </p:nvSpPr>
        <p:spPr/>
        <p:txBody>
          <a:bodyPr/>
          <a:lstStyle/>
          <a:p>
            <a:fld id="{4B3A2E35-579D-40AE-8AC0-96388A563164}" type="slidenum">
              <a:rPr lang="en-GB" smtClean="0"/>
              <a:t>‹#›</a:t>
            </a:fld>
            <a:endParaRPr lang="en-GB"/>
          </a:p>
        </p:txBody>
      </p:sp>
    </p:spTree>
    <p:extLst>
      <p:ext uri="{BB962C8B-B14F-4D97-AF65-F5344CB8AC3E}">
        <p14:creationId xmlns:p14="http://schemas.microsoft.com/office/powerpoint/2010/main" val="1704710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DA6A6-60F0-F841-B688-BA65C94BBBF2}"/>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51D7AE2-A76F-63FE-CF6F-D199752C8ECA}"/>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D9B85F5E-0010-98BB-721F-7BB01A2F1B7C}"/>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18D192A-7B24-9E0D-1F59-8DD1FDE5AAB3}"/>
              </a:ext>
            </a:extLst>
          </p:cNvPr>
          <p:cNvSpPr>
            <a:spLocks noGrp="1"/>
          </p:cNvSpPr>
          <p:nvPr>
            <p:ph type="dt" sz="half" idx="10"/>
          </p:nvPr>
        </p:nvSpPr>
        <p:spPr/>
        <p:txBody>
          <a:bodyPr/>
          <a:lstStyle/>
          <a:p>
            <a:fld id="{724B434C-9B5F-487E-9889-97EE804E7CBE}" type="datetimeFigureOut">
              <a:rPr lang="en-GB" smtClean="0"/>
              <a:t>01/12/2025</a:t>
            </a:fld>
            <a:endParaRPr lang="en-GB"/>
          </a:p>
        </p:txBody>
      </p:sp>
      <p:sp>
        <p:nvSpPr>
          <p:cNvPr id="6" name="Footer Placeholder 5">
            <a:extLst>
              <a:ext uri="{FF2B5EF4-FFF2-40B4-BE49-F238E27FC236}">
                <a16:creationId xmlns:a16="http://schemas.microsoft.com/office/drawing/2014/main" id="{450E8BCB-6E53-C7A7-0FA3-6ECFCE2E747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771B8BD-3B68-3FC6-0EBF-5D4B4BA0C2AE}"/>
              </a:ext>
            </a:extLst>
          </p:cNvPr>
          <p:cNvSpPr>
            <a:spLocks noGrp="1"/>
          </p:cNvSpPr>
          <p:nvPr>
            <p:ph type="sldNum" sz="quarter" idx="12"/>
          </p:nvPr>
        </p:nvSpPr>
        <p:spPr/>
        <p:txBody>
          <a:bodyPr/>
          <a:lstStyle/>
          <a:p>
            <a:fld id="{4B3A2E35-579D-40AE-8AC0-96388A563164}" type="slidenum">
              <a:rPr lang="en-GB" smtClean="0"/>
              <a:t>‹#›</a:t>
            </a:fld>
            <a:endParaRPr lang="en-GB"/>
          </a:p>
        </p:txBody>
      </p:sp>
    </p:spTree>
    <p:extLst>
      <p:ext uri="{BB962C8B-B14F-4D97-AF65-F5344CB8AC3E}">
        <p14:creationId xmlns:p14="http://schemas.microsoft.com/office/powerpoint/2010/main" val="1010236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B8ABE-05D4-EE2B-CA10-654A32AC8D3B}"/>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3E65541-B20A-594A-F051-CF0477B2A1D7}"/>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4ED44B9A-0652-54E1-CA6B-5D9AF5C1E02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2D0B85-A477-AE90-99CE-65BB376DA2A4}"/>
              </a:ext>
            </a:extLst>
          </p:cNvPr>
          <p:cNvSpPr>
            <a:spLocks noGrp="1"/>
          </p:cNvSpPr>
          <p:nvPr>
            <p:ph type="dt" sz="half" idx="10"/>
          </p:nvPr>
        </p:nvSpPr>
        <p:spPr/>
        <p:txBody>
          <a:bodyPr/>
          <a:lstStyle/>
          <a:p>
            <a:fld id="{724B434C-9B5F-487E-9889-97EE804E7CBE}" type="datetimeFigureOut">
              <a:rPr lang="en-GB" smtClean="0"/>
              <a:t>01/12/2025</a:t>
            </a:fld>
            <a:endParaRPr lang="en-GB"/>
          </a:p>
        </p:txBody>
      </p:sp>
      <p:sp>
        <p:nvSpPr>
          <p:cNvPr id="6" name="Footer Placeholder 5">
            <a:extLst>
              <a:ext uri="{FF2B5EF4-FFF2-40B4-BE49-F238E27FC236}">
                <a16:creationId xmlns:a16="http://schemas.microsoft.com/office/drawing/2014/main" id="{980562C5-0B35-E6CC-3449-BE3ECEBFF0B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E54C9BB-84A3-B709-39E4-23A3AA430AE5}"/>
              </a:ext>
            </a:extLst>
          </p:cNvPr>
          <p:cNvSpPr>
            <a:spLocks noGrp="1"/>
          </p:cNvSpPr>
          <p:nvPr>
            <p:ph type="sldNum" sz="quarter" idx="12"/>
          </p:nvPr>
        </p:nvSpPr>
        <p:spPr/>
        <p:txBody>
          <a:bodyPr/>
          <a:lstStyle/>
          <a:p>
            <a:fld id="{4B3A2E35-579D-40AE-8AC0-96388A563164}" type="slidenum">
              <a:rPr lang="en-GB" smtClean="0"/>
              <a:t>‹#›</a:t>
            </a:fld>
            <a:endParaRPr lang="en-GB"/>
          </a:p>
        </p:txBody>
      </p:sp>
    </p:spTree>
    <p:extLst>
      <p:ext uri="{BB962C8B-B14F-4D97-AF65-F5344CB8AC3E}">
        <p14:creationId xmlns:p14="http://schemas.microsoft.com/office/powerpoint/2010/main" val="248079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26B3917-E9EC-237F-199B-23FD005CD292}"/>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4F21B18-4BAA-C8EE-21F2-68E5291B0608}"/>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C4D64E7-CF61-74E8-9297-4B6E244F5E3F}"/>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82000"/>
                  </a:schemeClr>
                </a:solidFill>
              </a:defRPr>
            </a:lvl1pPr>
          </a:lstStyle>
          <a:p>
            <a:fld id="{724B434C-9B5F-487E-9889-97EE804E7CBE}" type="datetimeFigureOut">
              <a:rPr lang="en-GB" smtClean="0"/>
              <a:t>01/12/2025</a:t>
            </a:fld>
            <a:endParaRPr lang="en-GB"/>
          </a:p>
        </p:txBody>
      </p:sp>
      <p:sp>
        <p:nvSpPr>
          <p:cNvPr id="5" name="Footer Placeholder 4">
            <a:extLst>
              <a:ext uri="{FF2B5EF4-FFF2-40B4-BE49-F238E27FC236}">
                <a16:creationId xmlns:a16="http://schemas.microsoft.com/office/drawing/2014/main" id="{46C830F4-3578-CE89-169C-BA3E17FDB89D}"/>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54CF97C-7DE3-135E-5478-BE87833CD22B}"/>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82000"/>
                  </a:schemeClr>
                </a:solidFill>
              </a:defRPr>
            </a:lvl1pPr>
          </a:lstStyle>
          <a:p>
            <a:fld id="{4B3A2E35-579D-40AE-8AC0-96388A563164}" type="slidenum">
              <a:rPr lang="en-GB" smtClean="0"/>
              <a:t>‹#›</a:t>
            </a:fld>
            <a:endParaRPr lang="en-GB"/>
          </a:p>
        </p:txBody>
      </p:sp>
    </p:spTree>
    <p:extLst>
      <p:ext uri="{BB962C8B-B14F-4D97-AF65-F5344CB8AC3E}">
        <p14:creationId xmlns:p14="http://schemas.microsoft.com/office/powerpoint/2010/main" val="2708560261"/>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hyperlink" Target="mailto:david.foot@chestersharcourt.com" TargetMode="Externa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A5F2D11-9F78-584B-8236-D32C56EC8AE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0386"/>
            <a:ext cx="9144000" cy="6918385"/>
          </a:xfrm>
          <a:prstGeom prst="rect">
            <a:avLst/>
          </a:prstGeom>
        </p:spPr>
      </p:pic>
      <p:sp>
        <p:nvSpPr>
          <p:cNvPr id="11" name="TextBox 10">
            <a:extLst>
              <a:ext uri="{FF2B5EF4-FFF2-40B4-BE49-F238E27FC236}">
                <a16:creationId xmlns:a16="http://schemas.microsoft.com/office/drawing/2014/main" id="{5E3E3D89-130D-2441-0D7B-E7785E7ABDEB}"/>
              </a:ext>
            </a:extLst>
          </p:cNvPr>
          <p:cNvSpPr txBox="1"/>
          <p:nvPr/>
        </p:nvSpPr>
        <p:spPr>
          <a:xfrm>
            <a:off x="336428" y="6498118"/>
            <a:ext cx="8471141" cy="369332"/>
          </a:xfrm>
          <a:prstGeom prst="rect">
            <a:avLst/>
          </a:prstGeom>
          <a:noFill/>
        </p:spPr>
        <p:txBody>
          <a:bodyPr wrap="square" rtlCol="0">
            <a:spAutoFit/>
          </a:bodyPr>
          <a:lstStyle/>
          <a:p>
            <a:endParaRPr lang="en-GB" dirty="0"/>
          </a:p>
        </p:txBody>
      </p:sp>
      <p:sp>
        <p:nvSpPr>
          <p:cNvPr id="16" name="TextBox 15">
            <a:extLst>
              <a:ext uri="{FF2B5EF4-FFF2-40B4-BE49-F238E27FC236}">
                <a16:creationId xmlns:a16="http://schemas.microsoft.com/office/drawing/2014/main" id="{35323439-8695-9454-F925-49FDFE2336CE}"/>
              </a:ext>
            </a:extLst>
          </p:cNvPr>
          <p:cNvSpPr txBox="1"/>
          <p:nvPr/>
        </p:nvSpPr>
        <p:spPr>
          <a:xfrm>
            <a:off x="205971" y="5343956"/>
            <a:ext cx="8732053" cy="1246495"/>
          </a:xfrm>
          <a:prstGeom prst="rect">
            <a:avLst/>
          </a:prstGeom>
          <a:solidFill>
            <a:schemeClr val="bg2"/>
          </a:solidFill>
        </p:spPr>
        <p:txBody>
          <a:bodyPr wrap="square" rtlCol="0">
            <a:spAutoFit/>
          </a:bodyPr>
          <a:lstStyle/>
          <a:p>
            <a:pPr marL="171450" indent="-171450">
              <a:buFont typeface="Arial" panose="020B0604020202020204" pitchFamily="34" charset="0"/>
              <a:buChar char="•"/>
            </a:pPr>
            <a:endParaRPr lang="en-GB" sz="900" dirty="0">
              <a:latin typeface="Montserrat Light" pitchFamily="2" charset="0"/>
            </a:endParaRPr>
          </a:p>
          <a:p>
            <a:r>
              <a:rPr lang="en-GB" sz="1600" dirty="0">
                <a:solidFill>
                  <a:schemeClr val="accent1">
                    <a:lumMod val="75000"/>
                  </a:schemeClr>
                </a:solidFill>
                <a:latin typeface="Montserrat" panose="00000500000000000000" pitchFamily="2" charset="0"/>
              </a:rPr>
              <a:t>                                          GROUND FLOOR RETAIL UNIT TO LET</a:t>
            </a:r>
          </a:p>
          <a:p>
            <a:endParaRPr lang="en-GB" sz="900" dirty="0">
              <a:latin typeface="Montserrat Light" pitchFamily="2" charset="0"/>
            </a:endParaRPr>
          </a:p>
          <a:p>
            <a:r>
              <a:rPr lang="en-GB" sz="1600" dirty="0">
                <a:solidFill>
                  <a:schemeClr val="accent1">
                    <a:lumMod val="75000"/>
                  </a:schemeClr>
                </a:solidFill>
                <a:latin typeface="Montserrat" panose="00000500000000000000" pitchFamily="2" charset="0"/>
              </a:rPr>
              <a:t>                                 75 CHEAP STREET, SHERBORNE, DORSET, DT9 3BD</a:t>
            </a:r>
          </a:p>
          <a:p>
            <a:endParaRPr lang="en-GB" sz="1600" dirty="0">
              <a:solidFill>
                <a:schemeClr val="accent1">
                  <a:lumMod val="75000"/>
                </a:schemeClr>
              </a:solidFill>
              <a:latin typeface="Montserrat" panose="00000500000000000000" pitchFamily="2" charset="0"/>
            </a:endParaRPr>
          </a:p>
          <a:p>
            <a:endParaRPr lang="en-GB" sz="900" dirty="0">
              <a:solidFill>
                <a:schemeClr val="accent1">
                  <a:lumMod val="75000"/>
                </a:schemeClr>
              </a:solidFill>
              <a:latin typeface="Montserrat Light" pitchFamily="2" charset="0"/>
            </a:endParaRPr>
          </a:p>
        </p:txBody>
      </p:sp>
      <p:pic>
        <p:nvPicPr>
          <p:cNvPr id="12" name="Picture 11">
            <a:extLst>
              <a:ext uri="{FF2B5EF4-FFF2-40B4-BE49-F238E27FC236}">
                <a16:creationId xmlns:a16="http://schemas.microsoft.com/office/drawing/2014/main" id="{06649621-2FB8-DDA8-EF4B-D7F010D77099}"/>
              </a:ext>
            </a:extLst>
          </p:cNvPr>
          <p:cNvPicPr>
            <a:picLocks noChangeAspect="1"/>
          </p:cNvPicPr>
          <p:nvPr/>
        </p:nvPicPr>
        <p:blipFill>
          <a:blip r:embed="rId3">
            <a:alphaModFix/>
          </a:blip>
          <a:stretch>
            <a:fillRect/>
          </a:stretch>
        </p:blipFill>
        <p:spPr>
          <a:xfrm>
            <a:off x="7633011" y="5352980"/>
            <a:ext cx="1226051" cy="1228446"/>
          </a:xfrm>
          <a:prstGeom prst="rect">
            <a:avLst/>
          </a:prstGeom>
        </p:spPr>
      </p:pic>
      <p:pic>
        <p:nvPicPr>
          <p:cNvPr id="19" name="Picture 18" descr="A black and white sign with white text&#10;&#10;AI-generated content may be incorrect.">
            <a:extLst>
              <a:ext uri="{FF2B5EF4-FFF2-40B4-BE49-F238E27FC236}">
                <a16:creationId xmlns:a16="http://schemas.microsoft.com/office/drawing/2014/main" id="{A5032FFC-DC82-779A-CFEC-BA6B65BF6C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4935" y="5385396"/>
            <a:ext cx="1625186" cy="1163613"/>
          </a:xfrm>
          <a:prstGeom prst="rect">
            <a:avLst/>
          </a:prstGeom>
        </p:spPr>
      </p:pic>
    </p:spTree>
    <p:extLst>
      <p:ext uri="{BB962C8B-B14F-4D97-AF65-F5344CB8AC3E}">
        <p14:creationId xmlns:p14="http://schemas.microsoft.com/office/powerpoint/2010/main" val="3641006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B175542-12C6-107D-051C-13A4EA879418}"/>
              </a:ext>
            </a:extLst>
          </p:cNvPr>
          <p:cNvSpPr txBox="1"/>
          <p:nvPr/>
        </p:nvSpPr>
        <p:spPr>
          <a:xfrm>
            <a:off x="334309" y="2150705"/>
            <a:ext cx="4191897" cy="2723823"/>
          </a:xfrm>
          <a:prstGeom prst="rect">
            <a:avLst/>
          </a:prstGeom>
          <a:solidFill>
            <a:schemeClr val="bg2"/>
          </a:solidFill>
        </p:spPr>
        <p:txBody>
          <a:bodyPr wrap="square" rtlCol="0">
            <a:spAutoFit/>
          </a:bodyPr>
          <a:lstStyle/>
          <a:p>
            <a:pPr algn="just"/>
            <a:r>
              <a:rPr lang="en-GB" sz="900" b="1" dirty="0">
                <a:latin typeface="Montserrat Light" pitchFamily="2" charset="0"/>
              </a:rPr>
              <a:t>THE PROPERTY</a:t>
            </a:r>
          </a:p>
          <a:p>
            <a:pPr algn="just"/>
            <a:endParaRPr lang="en-GB" sz="900" b="1" dirty="0">
              <a:latin typeface="Montserrat Light" pitchFamily="2" charset="0"/>
            </a:endParaRPr>
          </a:p>
          <a:p>
            <a:pPr algn="just"/>
            <a:r>
              <a:rPr lang="en-US" sz="900" dirty="0">
                <a:latin typeface="Montserrat Light" pitchFamily="2" charset="0"/>
              </a:rPr>
              <a:t>The property is an attractive Grade II Listed building, comprising the  ground floor of a former banking hall with rear ancillary accommodation.</a:t>
            </a:r>
          </a:p>
          <a:p>
            <a:pPr algn="just"/>
            <a:endParaRPr lang="en-US" sz="900" dirty="0">
              <a:latin typeface="Montserrat Light" pitchFamily="2" charset="0"/>
            </a:endParaRPr>
          </a:p>
          <a:p>
            <a:pPr algn="just"/>
            <a:r>
              <a:rPr lang="en-US" sz="900" dirty="0">
                <a:latin typeface="Montserrat Light" pitchFamily="2" charset="0"/>
              </a:rPr>
              <a:t>There is a rear yard and garden if required.</a:t>
            </a:r>
          </a:p>
          <a:p>
            <a:pPr algn="just"/>
            <a:endParaRPr lang="en-US" sz="900" dirty="0">
              <a:latin typeface="Montserrat Light" pitchFamily="2" charset="0"/>
            </a:endParaRPr>
          </a:p>
          <a:p>
            <a:pPr algn="just"/>
            <a:r>
              <a:rPr lang="en-GB" sz="900" b="1" dirty="0">
                <a:latin typeface="Montserrat Light" pitchFamily="2" charset="0"/>
              </a:rPr>
              <a:t>THE LOCATION</a:t>
            </a:r>
          </a:p>
          <a:p>
            <a:pPr algn="just"/>
            <a:endParaRPr lang="en-GB" sz="900" dirty="0">
              <a:latin typeface="Montserrat Light" pitchFamily="2" charset="0"/>
            </a:endParaRPr>
          </a:p>
          <a:p>
            <a:pPr algn="just"/>
            <a:r>
              <a:rPr lang="en-US" sz="900" dirty="0">
                <a:latin typeface="Montserrat Light" pitchFamily="2" charset="0"/>
              </a:rPr>
              <a:t>Sherborne is a historic, attractive and affluent Dorset market town, popular with tourists and famous for its medieval buildings, Castles, The Abbey and public schools. </a:t>
            </a:r>
          </a:p>
          <a:p>
            <a:pPr algn="just"/>
            <a:endParaRPr lang="en-US" sz="900" dirty="0">
              <a:latin typeface="Montserrat Light" pitchFamily="2" charset="0"/>
            </a:endParaRPr>
          </a:p>
          <a:p>
            <a:pPr algn="just"/>
            <a:r>
              <a:rPr lang="en-US" sz="900" dirty="0">
                <a:latin typeface="Montserrat Light" pitchFamily="2" charset="0"/>
              </a:rPr>
              <a:t>The property is situated on the east side of Cheap Street, the town’s principal retailing thoroughfare with occupiers including Fat Face, WH Smith, Crew Clothing, Boots and Waitrose.</a:t>
            </a:r>
          </a:p>
          <a:p>
            <a:pPr algn="just"/>
            <a:endParaRPr lang="en-US" sz="900" dirty="0">
              <a:latin typeface="Montserrat Light" pitchFamily="2" charset="0"/>
            </a:endParaRPr>
          </a:p>
          <a:p>
            <a:pPr algn="just"/>
            <a:endParaRPr lang="en-US" sz="900" dirty="0">
              <a:latin typeface="Montserrat Light" pitchFamily="2" charset="0"/>
            </a:endParaRPr>
          </a:p>
        </p:txBody>
      </p:sp>
      <p:sp>
        <p:nvSpPr>
          <p:cNvPr id="36" name="TextBox 35">
            <a:extLst>
              <a:ext uri="{FF2B5EF4-FFF2-40B4-BE49-F238E27FC236}">
                <a16:creationId xmlns:a16="http://schemas.microsoft.com/office/drawing/2014/main" id="{47E14797-B669-2362-012F-B5A384CFD885}"/>
              </a:ext>
            </a:extLst>
          </p:cNvPr>
          <p:cNvSpPr txBox="1"/>
          <p:nvPr/>
        </p:nvSpPr>
        <p:spPr>
          <a:xfrm>
            <a:off x="334309" y="726232"/>
            <a:ext cx="4196930" cy="1338828"/>
          </a:xfrm>
          <a:prstGeom prst="rect">
            <a:avLst/>
          </a:prstGeom>
          <a:solidFill>
            <a:schemeClr val="bg2"/>
          </a:solidFill>
        </p:spPr>
        <p:txBody>
          <a:bodyPr wrap="square" rtlCol="0">
            <a:spAutoFit/>
          </a:bodyPr>
          <a:lstStyle/>
          <a:p>
            <a:r>
              <a:rPr lang="en-GB" sz="900" b="1" dirty="0">
                <a:latin typeface="Montserrat Light" pitchFamily="2" charset="0"/>
              </a:rPr>
              <a:t>SUMMARY</a:t>
            </a:r>
          </a:p>
          <a:p>
            <a:endParaRPr lang="en-GB" sz="900" b="1" dirty="0">
              <a:latin typeface="Montserrat Medium" pitchFamily="2" charset="0"/>
            </a:endParaRPr>
          </a:p>
          <a:p>
            <a:pPr marL="171450" indent="-171450">
              <a:buFont typeface="Arial" panose="020B0604020202020204" pitchFamily="34" charset="0"/>
              <a:buChar char="•"/>
            </a:pPr>
            <a:r>
              <a:rPr lang="en-GB" sz="900" dirty="0">
                <a:latin typeface="Montserrat Light" pitchFamily="2" charset="0"/>
              </a:rPr>
              <a:t>Prime trading location in the heart of Cheap Street with Abbey Views</a:t>
            </a:r>
          </a:p>
          <a:p>
            <a:pPr marL="171450" indent="-171450">
              <a:buFont typeface="Arial" panose="020B0604020202020204" pitchFamily="34" charset="0"/>
              <a:buChar char="•"/>
            </a:pPr>
            <a:r>
              <a:rPr lang="en-GB" sz="900" dirty="0">
                <a:latin typeface="Montserrat Light" pitchFamily="2" charset="0"/>
              </a:rPr>
              <a:t>Close to Nero, Fat Face and  Grape Tree</a:t>
            </a:r>
          </a:p>
          <a:p>
            <a:pPr marL="171450" indent="-171450">
              <a:buFont typeface="Arial" panose="020B0604020202020204" pitchFamily="34" charset="0"/>
              <a:buChar char="•"/>
            </a:pPr>
            <a:r>
              <a:rPr lang="en-GB" sz="900" dirty="0">
                <a:latin typeface="Montserrat Light" pitchFamily="2" charset="0"/>
              </a:rPr>
              <a:t>Landmark Listed building with extensive double frontage</a:t>
            </a:r>
          </a:p>
          <a:p>
            <a:pPr marL="171450" indent="-171450">
              <a:buFont typeface="Arial" panose="020B0604020202020204" pitchFamily="34" charset="0"/>
              <a:buChar char="•"/>
            </a:pPr>
            <a:r>
              <a:rPr lang="en-GB" sz="900" dirty="0">
                <a:latin typeface="Montserrat Light" pitchFamily="2" charset="0"/>
              </a:rPr>
              <a:t>Rear garden/courtyard</a:t>
            </a:r>
          </a:p>
          <a:p>
            <a:pPr marL="171450" indent="-171450">
              <a:buFont typeface="Arial" panose="020B0604020202020204" pitchFamily="34" charset="0"/>
              <a:buChar char="•"/>
            </a:pPr>
            <a:r>
              <a:rPr lang="en-GB" sz="900" dirty="0">
                <a:latin typeface="Montserrat Light" pitchFamily="2" charset="0"/>
              </a:rPr>
              <a:t>Cheap Street is mainly pedestrianised other than loading</a:t>
            </a:r>
          </a:p>
          <a:p>
            <a:pPr marL="171450" indent="-171450">
              <a:buFont typeface="Arial" panose="020B0604020202020204" pitchFamily="34" charset="0"/>
              <a:buChar char="•"/>
            </a:pPr>
            <a:r>
              <a:rPr lang="en-GB" sz="900" dirty="0">
                <a:latin typeface="Montserrat Light" pitchFamily="2" charset="0"/>
              </a:rPr>
              <a:t>New lease offered on flexible terms</a:t>
            </a:r>
          </a:p>
        </p:txBody>
      </p:sp>
      <p:sp>
        <p:nvSpPr>
          <p:cNvPr id="11" name="TextBox 10">
            <a:extLst>
              <a:ext uri="{FF2B5EF4-FFF2-40B4-BE49-F238E27FC236}">
                <a16:creationId xmlns:a16="http://schemas.microsoft.com/office/drawing/2014/main" id="{033BC211-CF1C-D95A-AB79-028433B4C683}"/>
              </a:ext>
            </a:extLst>
          </p:cNvPr>
          <p:cNvSpPr txBox="1"/>
          <p:nvPr/>
        </p:nvSpPr>
        <p:spPr>
          <a:xfrm>
            <a:off x="233489" y="163902"/>
            <a:ext cx="8397327" cy="369332"/>
          </a:xfrm>
          <a:prstGeom prst="rect">
            <a:avLst/>
          </a:prstGeom>
          <a:noFill/>
        </p:spPr>
        <p:txBody>
          <a:bodyPr wrap="square" rtlCol="0">
            <a:spAutoFit/>
          </a:bodyPr>
          <a:lstStyle/>
          <a:p>
            <a:pPr algn="ctr"/>
            <a:r>
              <a:rPr lang="en-GB" dirty="0"/>
              <a:t>75 CHEAP STREET, SHERBORNE, DORSET, DT9 3BA </a:t>
            </a:r>
          </a:p>
        </p:txBody>
      </p:sp>
      <p:pic>
        <p:nvPicPr>
          <p:cNvPr id="5" name="Picture 4">
            <a:extLst>
              <a:ext uri="{FF2B5EF4-FFF2-40B4-BE49-F238E27FC236}">
                <a16:creationId xmlns:a16="http://schemas.microsoft.com/office/drawing/2014/main" id="{2733295D-75A2-8EDF-CA07-AEF1DCF3403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2125" y="726232"/>
            <a:ext cx="4273420" cy="2848947"/>
          </a:xfrm>
          <a:prstGeom prst="rect">
            <a:avLst/>
          </a:prstGeom>
        </p:spPr>
      </p:pic>
      <p:pic>
        <p:nvPicPr>
          <p:cNvPr id="8" name="Picture 7">
            <a:extLst>
              <a:ext uri="{FF2B5EF4-FFF2-40B4-BE49-F238E27FC236}">
                <a16:creationId xmlns:a16="http://schemas.microsoft.com/office/drawing/2014/main" id="{D548E695-BEA7-471D-5FA7-FC7B6EE8B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494" y="3768176"/>
            <a:ext cx="4273051" cy="2848946"/>
          </a:xfrm>
          <a:prstGeom prst="rect">
            <a:avLst/>
          </a:prstGeom>
        </p:spPr>
      </p:pic>
      <p:graphicFrame>
        <p:nvGraphicFramePr>
          <p:cNvPr id="2" name="Table 1">
            <a:extLst>
              <a:ext uri="{FF2B5EF4-FFF2-40B4-BE49-F238E27FC236}">
                <a16:creationId xmlns:a16="http://schemas.microsoft.com/office/drawing/2014/main" id="{B6870FD8-7872-A276-1D03-B76CFC358097}"/>
              </a:ext>
            </a:extLst>
          </p:cNvPr>
          <p:cNvGraphicFramePr>
            <a:graphicFrameLocks noGrp="1"/>
          </p:cNvGraphicFramePr>
          <p:nvPr>
            <p:extLst>
              <p:ext uri="{D42A27DB-BD31-4B8C-83A1-F6EECF244321}">
                <p14:modId xmlns:p14="http://schemas.microsoft.com/office/powerpoint/2010/main" val="2684564562"/>
              </p:ext>
            </p:extLst>
          </p:nvPr>
        </p:nvGraphicFramePr>
        <p:xfrm>
          <a:off x="603848" y="5237171"/>
          <a:ext cx="3562709" cy="1379952"/>
        </p:xfrm>
        <a:graphic>
          <a:graphicData uri="http://schemas.openxmlformats.org/drawingml/2006/table">
            <a:tbl>
              <a:tblPr firstRow="1" firstCol="1" bandRow="1">
                <a:tableStyleId>{5940675A-B579-460E-94D1-54222C63F5DA}</a:tableStyleId>
              </a:tblPr>
              <a:tblGrid>
                <a:gridCol w="1349248">
                  <a:extLst>
                    <a:ext uri="{9D8B030D-6E8A-4147-A177-3AD203B41FA5}">
                      <a16:colId xmlns:a16="http://schemas.microsoft.com/office/drawing/2014/main" val="849685215"/>
                    </a:ext>
                  </a:extLst>
                </a:gridCol>
                <a:gridCol w="1106297">
                  <a:extLst>
                    <a:ext uri="{9D8B030D-6E8A-4147-A177-3AD203B41FA5}">
                      <a16:colId xmlns:a16="http://schemas.microsoft.com/office/drawing/2014/main" val="141915279"/>
                    </a:ext>
                  </a:extLst>
                </a:gridCol>
                <a:gridCol w="1107164">
                  <a:extLst>
                    <a:ext uri="{9D8B030D-6E8A-4147-A177-3AD203B41FA5}">
                      <a16:colId xmlns:a16="http://schemas.microsoft.com/office/drawing/2014/main" val="4069394296"/>
                    </a:ext>
                  </a:extLst>
                </a:gridCol>
              </a:tblGrid>
              <a:tr h="422597">
                <a:tc>
                  <a:txBody>
                    <a:bodyPr/>
                    <a:lstStyle/>
                    <a:p>
                      <a:pPr algn="ctr">
                        <a:lnSpc>
                          <a:spcPct val="107000"/>
                        </a:lnSpc>
                        <a:spcAft>
                          <a:spcPts val="800"/>
                        </a:spcAft>
                        <a:buNone/>
                      </a:pPr>
                      <a:r>
                        <a:rPr lang="en-GB" sz="1400" b="1" kern="100" dirty="0">
                          <a:effectLst/>
                        </a:rPr>
                        <a:t>Floor Areas</a:t>
                      </a:r>
                      <a:endParaRPr lang="en-GB" sz="140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GB" sz="1050" b="1" kern="100" dirty="0">
                          <a:effectLst/>
                        </a:rPr>
                        <a:t>Approx. NIA (m2)</a:t>
                      </a:r>
                      <a:endParaRPr lang="en-GB"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GB" sz="1050" b="1" kern="100" dirty="0">
                          <a:effectLst/>
                        </a:rPr>
                        <a:t>Approx. NIA (sq ft)</a:t>
                      </a:r>
                      <a:endParaRPr lang="en-GB"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52839045"/>
                  </a:ext>
                </a:extLst>
              </a:tr>
              <a:tr h="265156">
                <a:tc>
                  <a:txBody>
                    <a:bodyPr/>
                    <a:lstStyle/>
                    <a:p>
                      <a:pPr algn="ctr">
                        <a:lnSpc>
                          <a:spcPct val="107000"/>
                        </a:lnSpc>
                        <a:spcAft>
                          <a:spcPts val="800"/>
                        </a:spcAft>
                        <a:buNone/>
                      </a:pPr>
                      <a:r>
                        <a:rPr lang="en-US" sz="1050" kern="100" dirty="0">
                          <a:effectLst/>
                          <a:latin typeface="Aptos" panose="020B0004020202020204" pitchFamily="34" charset="0"/>
                          <a:ea typeface="Aptos" panose="020B0004020202020204" pitchFamily="34" charset="0"/>
                          <a:cs typeface="Times New Roman" panose="02020603050405020304" pitchFamily="18" charset="0"/>
                        </a:rPr>
                        <a:t>Retail</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GB" sz="1050" kern="100" dirty="0">
                          <a:effectLst/>
                          <a:latin typeface="Aptos" panose="020B0004020202020204" pitchFamily="34" charset="0"/>
                          <a:ea typeface="Aptos" panose="020B0004020202020204" pitchFamily="34" charset="0"/>
                          <a:cs typeface="Times New Roman" panose="02020603050405020304" pitchFamily="18" charset="0"/>
                        </a:rPr>
                        <a:t>172.71</a:t>
                      </a:r>
                    </a:p>
                  </a:txBody>
                  <a:tcPr marL="68580" marR="68580" marT="0" marB="0"/>
                </a:tc>
                <a:tc>
                  <a:txBody>
                    <a:bodyPr/>
                    <a:lstStyle/>
                    <a:p>
                      <a:pPr algn="ctr">
                        <a:lnSpc>
                          <a:spcPct val="107000"/>
                        </a:lnSpc>
                        <a:spcAft>
                          <a:spcPts val="800"/>
                        </a:spcAft>
                        <a:buNone/>
                      </a:pPr>
                      <a:r>
                        <a:rPr lang="en-GB" sz="1050" kern="100" dirty="0">
                          <a:effectLst/>
                          <a:latin typeface="Aptos" panose="020B0004020202020204" pitchFamily="34" charset="0"/>
                          <a:ea typeface="Aptos" panose="020B0004020202020204" pitchFamily="34" charset="0"/>
                          <a:cs typeface="Times New Roman" panose="02020603050405020304" pitchFamily="18" charset="0"/>
                        </a:rPr>
                        <a:t>1,859</a:t>
                      </a:r>
                    </a:p>
                  </a:txBody>
                  <a:tcPr marL="68580" marR="68580" marT="0" marB="0"/>
                </a:tc>
                <a:extLst>
                  <a:ext uri="{0D108BD9-81ED-4DB2-BD59-A6C34878D82A}">
                    <a16:rowId xmlns:a16="http://schemas.microsoft.com/office/drawing/2014/main" val="4212858447"/>
                  </a:ext>
                </a:extLst>
              </a:tr>
              <a:tr h="230733">
                <a:tc>
                  <a:txBody>
                    <a:bodyPr/>
                    <a:lstStyle/>
                    <a:p>
                      <a:pPr algn="ctr">
                        <a:lnSpc>
                          <a:spcPct val="107000"/>
                        </a:lnSpc>
                        <a:spcAft>
                          <a:spcPts val="800"/>
                        </a:spcAft>
                        <a:buNone/>
                      </a:pPr>
                      <a:r>
                        <a:rPr lang="en-GB" sz="1050" kern="100" dirty="0">
                          <a:effectLst/>
                          <a:latin typeface="Aptos" panose="020B0004020202020204" pitchFamily="34" charset="0"/>
                          <a:ea typeface="Aptos" panose="020B0004020202020204" pitchFamily="34" charset="0"/>
                          <a:cs typeface="Times New Roman" panose="02020603050405020304" pitchFamily="18" charset="0"/>
                        </a:rPr>
                        <a:t>Ancillary</a:t>
                      </a:r>
                    </a:p>
                  </a:txBody>
                  <a:tcPr marL="68580" marR="68580" marT="0" marB="0"/>
                </a:tc>
                <a:tc>
                  <a:txBody>
                    <a:bodyPr/>
                    <a:lstStyle/>
                    <a:p>
                      <a:pPr algn="ctr">
                        <a:lnSpc>
                          <a:spcPct val="107000"/>
                        </a:lnSpc>
                        <a:spcAft>
                          <a:spcPts val="800"/>
                        </a:spcAft>
                        <a:buNone/>
                      </a:pPr>
                      <a:r>
                        <a:rPr lang="en-GB" sz="1050" kern="100" dirty="0">
                          <a:effectLst/>
                          <a:latin typeface="Aptos" panose="020B0004020202020204" pitchFamily="34" charset="0"/>
                          <a:ea typeface="Aptos" panose="020B0004020202020204" pitchFamily="34" charset="0"/>
                          <a:cs typeface="Times New Roman" panose="02020603050405020304" pitchFamily="18" charset="0"/>
                        </a:rPr>
                        <a:t>23.60</a:t>
                      </a:r>
                    </a:p>
                  </a:txBody>
                  <a:tcPr marL="68580" marR="68580" marT="0" marB="0"/>
                </a:tc>
                <a:tc>
                  <a:txBody>
                    <a:bodyPr/>
                    <a:lstStyle/>
                    <a:p>
                      <a:pPr algn="ctr">
                        <a:lnSpc>
                          <a:spcPct val="107000"/>
                        </a:lnSpc>
                        <a:spcAft>
                          <a:spcPts val="800"/>
                        </a:spcAft>
                        <a:buNone/>
                      </a:pPr>
                      <a:r>
                        <a:rPr lang="en-GB" sz="1050" kern="100" dirty="0">
                          <a:effectLst/>
                          <a:latin typeface="Aptos" panose="020B0004020202020204" pitchFamily="34" charset="0"/>
                          <a:ea typeface="Aptos" panose="020B0004020202020204" pitchFamily="34" charset="0"/>
                          <a:cs typeface="Times New Roman" panose="02020603050405020304" pitchFamily="18" charset="0"/>
                        </a:rPr>
                        <a:t>254</a:t>
                      </a:r>
                    </a:p>
                  </a:txBody>
                  <a:tcPr marL="68580" marR="68580" marT="0" marB="0"/>
                </a:tc>
                <a:extLst>
                  <a:ext uri="{0D108BD9-81ED-4DB2-BD59-A6C34878D82A}">
                    <a16:rowId xmlns:a16="http://schemas.microsoft.com/office/drawing/2014/main" val="2864941807"/>
                  </a:ext>
                </a:extLst>
              </a:tr>
              <a:tr h="230733">
                <a:tc>
                  <a:txBody>
                    <a:bodyPr/>
                    <a:lstStyle/>
                    <a:p>
                      <a:pPr algn="ctr">
                        <a:lnSpc>
                          <a:spcPct val="107000"/>
                        </a:lnSpc>
                        <a:spcAft>
                          <a:spcPts val="800"/>
                        </a:spcAft>
                        <a:buNone/>
                      </a:pPr>
                      <a:r>
                        <a:rPr lang="en-US" sz="1050" kern="100" dirty="0">
                          <a:effectLst/>
                          <a:latin typeface="Aptos" panose="020B0004020202020204" pitchFamily="34" charset="0"/>
                          <a:ea typeface="Aptos" panose="020B0004020202020204" pitchFamily="34" charset="0"/>
                          <a:cs typeface="Times New Roman" panose="02020603050405020304" pitchFamily="18" charset="0"/>
                        </a:rPr>
                        <a:t>Office</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US" sz="1050" kern="100" dirty="0">
                          <a:effectLst/>
                          <a:latin typeface="Aptos" panose="020B0004020202020204" pitchFamily="34" charset="0"/>
                          <a:ea typeface="Aptos" panose="020B0004020202020204" pitchFamily="34" charset="0"/>
                          <a:cs typeface="Times New Roman" panose="02020603050405020304" pitchFamily="18" charset="0"/>
                        </a:rPr>
                        <a:t>14.40</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US" sz="1050" kern="100" dirty="0">
                          <a:effectLst/>
                          <a:latin typeface="Aptos" panose="020B0004020202020204" pitchFamily="34" charset="0"/>
                          <a:ea typeface="Aptos" panose="020B0004020202020204" pitchFamily="34" charset="0"/>
                          <a:cs typeface="Times New Roman" panose="02020603050405020304" pitchFamily="18" charset="0"/>
                        </a:rPr>
                        <a:t>155</a:t>
                      </a:r>
                      <a:endParaRPr lang="en-GB" sz="1050"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8204818"/>
                  </a:ext>
                </a:extLst>
              </a:tr>
              <a:tr h="230733">
                <a:tc>
                  <a:txBody>
                    <a:bodyPr/>
                    <a:lstStyle/>
                    <a:p>
                      <a:pPr algn="ctr">
                        <a:lnSpc>
                          <a:spcPct val="107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TOTAL</a:t>
                      </a:r>
                      <a:endParaRPr lang="en-GB"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210.71</a:t>
                      </a:r>
                      <a:endParaRPr lang="en-GB"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buNone/>
                      </a:pPr>
                      <a:r>
                        <a:rPr lang="en-US" sz="1050" b="1" kern="100" dirty="0">
                          <a:effectLst/>
                          <a:latin typeface="Aptos" panose="020B0004020202020204" pitchFamily="34" charset="0"/>
                          <a:ea typeface="Aptos" panose="020B0004020202020204" pitchFamily="34" charset="0"/>
                          <a:cs typeface="Times New Roman" panose="02020603050405020304" pitchFamily="18" charset="0"/>
                        </a:rPr>
                        <a:t>2,268</a:t>
                      </a:r>
                      <a:endParaRPr lang="en-GB" sz="1050" b="1" kern="100" dirty="0">
                        <a:effectLst/>
                        <a:latin typeface="Aptos" panose="020B0004020202020204" pitchFamily="34" charset="0"/>
                        <a:ea typeface="Aptos" panose="020B000402020202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4591977"/>
                  </a:ext>
                </a:extLst>
              </a:tr>
            </a:tbl>
          </a:graphicData>
        </a:graphic>
      </p:graphicFrame>
    </p:spTree>
    <p:extLst>
      <p:ext uri="{BB962C8B-B14F-4D97-AF65-F5344CB8AC3E}">
        <p14:creationId xmlns:p14="http://schemas.microsoft.com/office/powerpoint/2010/main" val="7932629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1F598A3-33D9-C80E-1193-87A2F4B7A9FB}"/>
            </a:ext>
          </a:extLst>
        </p:cNvPr>
        <p:cNvGrpSpPr/>
        <p:nvPr/>
      </p:nvGrpSpPr>
      <p:grpSpPr>
        <a:xfrm>
          <a:off x="0" y="0"/>
          <a:ext cx="0" cy="0"/>
          <a:chOff x="0" y="0"/>
          <a:chExt cx="0" cy="0"/>
        </a:xfrm>
      </p:grpSpPr>
      <p:sp useBgFill="1">
        <p:nvSpPr>
          <p:cNvPr id="83" name="Rectangle 8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5" name="Rectangle 84">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92"/>
            <a:ext cx="9143999" cy="1575955"/>
          </a:xfrm>
          <a:prstGeom prst="rect">
            <a:avLst/>
          </a:prstGeom>
          <a:gradFill>
            <a:gsLst>
              <a:gs pos="0">
                <a:schemeClr val="accent1">
                  <a:lumMod val="50000"/>
                </a:scheme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6096642" y="35"/>
            <a:ext cx="3047358"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88">
            <a:extLst>
              <a:ext uri="{FF2B5EF4-FFF2-40B4-BE49-F238E27FC236}">
                <a16:creationId xmlns:a16="http://schemas.microsoft.com/office/drawing/2014/main" id="{D3539FEE-81D3-4406-802E-60B20B16F4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783778" y="-3783777"/>
            <a:ext cx="1576446" cy="9144001"/>
          </a:xfrm>
          <a:prstGeom prst="rect">
            <a:avLst/>
          </a:prstGeom>
          <a:gradFill>
            <a:gsLst>
              <a:gs pos="16000">
                <a:srgbClr val="000000">
                  <a:alpha val="0"/>
                </a:srgbClr>
              </a:gs>
              <a:gs pos="99000">
                <a:srgbClr val="000000">
                  <a:alpha val="87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Rectangle 90">
            <a:extLst>
              <a:ext uri="{FF2B5EF4-FFF2-40B4-BE49-F238E27FC236}">
                <a16:creationId xmlns:a16="http://schemas.microsoft.com/office/drawing/2014/main" id="{DC701763-729E-462F-A5A8-E0DEFEB1E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69075" y="986"/>
            <a:ext cx="3227567" cy="1575461"/>
          </a:xfrm>
          <a:prstGeom prst="rect">
            <a:avLst/>
          </a:prstGeom>
          <a:gradFill>
            <a:gsLst>
              <a:gs pos="0">
                <a:schemeClr val="accent1">
                  <a:alpha val="17000"/>
                </a:schemeClr>
              </a:gs>
              <a:gs pos="74000">
                <a:schemeClr val="accent1">
                  <a:lumMod val="50000"/>
                  <a:alpha val="0"/>
                </a:schemeClr>
              </a:gs>
            </a:gsLst>
            <a:lin ang="14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C4BFF5EB-9871-855B-FF6A-3680D00329CA}"/>
              </a:ext>
            </a:extLst>
          </p:cNvPr>
          <p:cNvSpPr txBox="1"/>
          <p:nvPr/>
        </p:nvSpPr>
        <p:spPr>
          <a:xfrm>
            <a:off x="524785" y="353160"/>
            <a:ext cx="5318475" cy="89858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2200" dirty="0">
                <a:solidFill>
                  <a:srgbClr val="FFFFFF"/>
                </a:solidFill>
                <a:latin typeface="+mj-lt"/>
                <a:ea typeface="+mj-ea"/>
                <a:cs typeface="+mj-cs"/>
              </a:rPr>
              <a:t>75 CHEAP STREET, SHERBORNE, DORSET, </a:t>
            </a:r>
          </a:p>
          <a:p>
            <a:pPr>
              <a:lnSpc>
                <a:spcPct val="90000"/>
              </a:lnSpc>
              <a:spcBef>
                <a:spcPct val="0"/>
              </a:spcBef>
              <a:spcAft>
                <a:spcPts val="600"/>
              </a:spcAft>
            </a:pPr>
            <a:r>
              <a:rPr lang="en-US" sz="2200" dirty="0">
                <a:solidFill>
                  <a:srgbClr val="FFFFFF"/>
                </a:solidFill>
                <a:latin typeface="+mj-lt"/>
                <a:ea typeface="+mj-ea"/>
                <a:cs typeface="+mj-cs"/>
              </a:rPr>
              <a:t>DT9 3BD </a:t>
            </a:r>
          </a:p>
        </p:txBody>
      </p:sp>
      <p:pic>
        <p:nvPicPr>
          <p:cNvPr id="3" name="Picture 2">
            <a:extLst>
              <a:ext uri="{FF2B5EF4-FFF2-40B4-BE49-F238E27FC236}">
                <a16:creationId xmlns:a16="http://schemas.microsoft.com/office/drawing/2014/main" id="{114F0619-2574-49ED-C3E5-A62A716BF28D}"/>
              </a:ext>
            </a:extLst>
          </p:cNvPr>
          <p:cNvPicPr>
            <a:picLocks noChangeAspect="1"/>
          </p:cNvPicPr>
          <p:nvPr/>
        </p:nvPicPr>
        <p:blipFill>
          <a:blip r:embed="rId2"/>
          <a:stretch>
            <a:fillRect/>
          </a:stretch>
        </p:blipFill>
        <p:spPr>
          <a:xfrm>
            <a:off x="917177" y="2181426"/>
            <a:ext cx="3467949" cy="3997637"/>
          </a:xfrm>
          <a:prstGeom prst="rect">
            <a:avLst/>
          </a:prstGeom>
        </p:spPr>
      </p:pic>
      <p:pic>
        <p:nvPicPr>
          <p:cNvPr id="5" name="Picture 4">
            <a:extLst>
              <a:ext uri="{FF2B5EF4-FFF2-40B4-BE49-F238E27FC236}">
                <a16:creationId xmlns:a16="http://schemas.microsoft.com/office/drawing/2014/main" id="{2DF103AF-59D7-8838-F886-C3FD7E196E3E}"/>
              </a:ext>
            </a:extLst>
          </p:cNvPr>
          <p:cNvPicPr>
            <a:picLocks noChangeAspect="1"/>
          </p:cNvPicPr>
          <p:nvPr/>
        </p:nvPicPr>
        <p:blipFill>
          <a:blip r:embed="rId3"/>
          <a:stretch>
            <a:fillRect/>
          </a:stretch>
        </p:blipFill>
        <p:spPr>
          <a:xfrm>
            <a:off x="4758873" y="2217815"/>
            <a:ext cx="2698535" cy="3997831"/>
          </a:xfrm>
          <a:prstGeom prst="rect">
            <a:avLst/>
          </a:prstGeom>
        </p:spPr>
      </p:pic>
    </p:spTree>
    <p:extLst>
      <p:ext uri="{BB962C8B-B14F-4D97-AF65-F5344CB8AC3E}">
        <p14:creationId xmlns:p14="http://schemas.microsoft.com/office/powerpoint/2010/main" val="31664673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F4BAB45-0269-E90E-27FE-97C45853A371}"/>
              </a:ext>
            </a:extLst>
          </p:cNvPr>
          <p:cNvSpPr txBox="1"/>
          <p:nvPr/>
        </p:nvSpPr>
        <p:spPr>
          <a:xfrm>
            <a:off x="334309" y="3781552"/>
            <a:ext cx="2995488" cy="2169825"/>
          </a:xfrm>
          <a:prstGeom prst="rect">
            <a:avLst/>
          </a:prstGeom>
          <a:solidFill>
            <a:schemeClr val="bg2"/>
          </a:solidFill>
        </p:spPr>
        <p:txBody>
          <a:bodyPr wrap="square" rtlCol="0">
            <a:spAutoFit/>
          </a:bodyPr>
          <a:lstStyle>
            <a:defPPr>
              <a:defRPr lang="en-US"/>
            </a:defPPr>
            <a:lvl1pPr>
              <a:defRPr sz="900" b="1">
                <a:latin typeface="Montserrat Light" pitchFamily="2" charset="0"/>
              </a:defRPr>
            </a:lvl1pPr>
          </a:lstStyle>
          <a:p>
            <a:r>
              <a:rPr lang="en-US" dirty="0"/>
              <a:t>CONTACT</a:t>
            </a:r>
          </a:p>
          <a:p>
            <a:endParaRPr lang="en-US" dirty="0"/>
          </a:p>
          <a:p>
            <a:r>
              <a:rPr lang="en-GB" b="0" dirty="0"/>
              <a:t>For further information please contact Chesters Harcourt :</a:t>
            </a:r>
            <a:endParaRPr lang="en-US" b="0" dirty="0"/>
          </a:p>
          <a:p>
            <a:r>
              <a:rPr lang="en-US" b="0" dirty="0"/>
              <a:t>David Foot MRICS</a:t>
            </a:r>
          </a:p>
          <a:p>
            <a:r>
              <a:rPr lang="en-US" b="0" dirty="0">
                <a:hlinkClick r:id="rId2"/>
              </a:rPr>
              <a:t>david.foot@chestersharcourt.com</a:t>
            </a:r>
            <a:r>
              <a:rPr lang="en-US" b="0" dirty="0"/>
              <a:t> </a:t>
            </a:r>
          </a:p>
          <a:p>
            <a:endParaRPr lang="en-US" b="0" dirty="0"/>
          </a:p>
          <a:p>
            <a:r>
              <a:rPr lang="en-US" b="0" dirty="0"/>
              <a:t>07825 525055 or 01935 415454</a:t>
            </a:r>
          </a:p>
          <a:p>
            <a:endParaRPr lang="en-US" b="0" dirty="0"/>
          </a:p>
          <a:p>
            <a:r>
              <a:rPr lang="en-US" b="0" dirty="0"/>
              <a:t>OR</a:t>
            </a:r>
          </a:p>
          <a:p>
            <a:endParaRPr lang="en-US" b="0" dirty="0"/>
          </a:p>
          <a:p>
            <a:r>
              <a:rPr lang="en-US" b="0" dirty="0"/>
              <a:t>Chris Wright</a:t>
            </a:r>
          </a:p>
          <a:p>
            <a:r>
              <a:rPr lang="en-US" b="0" dirty="0" err="1"/>
              <a:t>chris.wright@</a:t>
            </a:r>
            <a:r>
              <a:rPr lang="en-US" b="0" err="1"/>
              <a:t>avisonyoung</a:t>
            </a:r>
            <a:r>
              <a:rPr lang="en-US" b="0"/>
              <a:t>.com</a:t>
            </a:r>
            <a:endParaRPr lang="en-US" b="0" dirty="0"/>
          </a:p>
          <a:p>
            <a:endParaRPr lang="en-US" b="0" dirty="0"/>
          </a:p>
          <a:p>
            <a:r>
              <a:rPr lang="en-US" dirty="0"/>
              <a:t>		      </a:t>
            </a:r>
          </a:p>
        </p:txBody>
      </p:sp>
      <p:pic>
        <p:nvPicPr>
          <p:cNvPr id="3" name="Picture 2">
            <a:extLst>
              <a:ext uri="{FF2B5EF4-FFF2-40B4-BE49-F238E27FC236}">
                <a16:creationId xmlns:a16="http://schemas.microsoft.com/office/drawing/2014/main" id="{98E2ED6E-C4A3-E3DE-4F40-22268EA7F147}"/>
              </a:ext>
            </a:extLst>
          </p:cNvPr>
          <p:cNvPicPr>
            <a:picLocks noChangeAspect="1"/>
          </p:cNvPicPr>
          <p:nvPr/>
        </p:nvPicPr>
        <p:blipFill>
          <a:blip r:embed="rId3"/>
          <a:stretch>
            <a:fillRect/>
          </a:stretch>
        </p:blipFill>
        <p:spPr>
          <a:xfrm>
            <a:off x="1" y="5741006"/>
            <a:ext cx="4724399" cy="1122187"/>
          </a:xfrm>
          <a:prstGeom prst="rect">
            <a:avLst/>
          </a:prstGeom>
        </p:spPr>
      </p:pic>
      <p:sp>
        <p:nvSpPr>
          <p:cNvPr id="7" name="TextBox 6">
            <a:extLst>
              <a:ext uri="{FF2B5EF4-FFF2-40B4-BE49-F238E27FC236}">
                <a16:creationId xmlns:a16="http://schemas.microsoft.com/office/drawing/2014/main" id="{99797D98-1917-6F49-C88B-DC7E78B26D76}"/>
              </a:ext>
            </a:extLst>
          </p:cNvPr>
          <p:cNvSpPr txBox="1"/>
          <p:nvPr/>
        </p:nvSpPr>
        <p:spPr>
          <a:xfrm>
            <a:off x="4724400" y="5755379"/>
            <a:ext cx="4419599" cy="1107996"/>
          </a:xfrm>
          <a:prstGeom prst="rect">
            <a:avLst/>
          </a:prstGeom>
          <a:solidFill>
            <a:schemeClr val="bg1"/>
          </a:solidFill>
        </p:spPr>
        <p:txBody>
          <a:bodyPr wrap="square" rtlCol="0">
            <a:spAutoFit/>
          </a:bodyPr>
          <a:lstStyle/>
          <a:p>
            <a:pPr algn="just"/>
            <a:r>
              <a:rPr lang="en-US" sz="550" b="0" i="0" u="none" strike="noStrike" baseline="0" dirty="0">
                <a:solidFill>
                  <a:schemeClr val="tx1">
                    <a:lumMod val="65000"/>
                    <a:lumOff val="35000"/>
                  </a:schemeClr>
                </a:solidFill>
                <a:latin typeface="Arial" panose="020B0604020202020204" pitchFamily="34" charset="0"/>
                <a:cs typeface="Arial" panose="020B0604020202020204" pitchFamily="34" charset="0"/>
              </a:rPr>
              <a:t>Chesters </a:t>
            </a:r>
            <a:r>
              <a:rPr lang="en-US" sz="550" dirty="0">
                <a:solidFill>
                  <a:schemeClr val="tx1">
                    <a:lumMod val="65000"/>
                    <a:lumOff val="35000"/>
                  </a:schemeClr>
                </a:solidFill>
                <a:latin typeface="Arial" panose="020B0604020202020204" pitchFamily="34" charset="0"/>
                <a:cs typeface="Arial" panose="020B0604020202020204" pitchFamily="34" charset="0"/>
              </a:rPr>
              <a:t>Harcourt</a:t>
            </a:r>
            <a:r>
              <a:rPr lang="en-US" sz="550" b="0" i="0" u="none" strike="noStrike" baseline="0" dirty="0">
                <a:solidFill>
                  <a:schemeClr val="tx1">
                    <a:lumMod val="65000"/>
                    <a:lumOff val="35000"/>
                  </a:schemeClr>
                </a:solidFill>
                <a:latin typeface="Arial" panose="020B0604020202020204" pitchFamily="34" charset="0"/>
                <a:cs typeface="Arial" panose="020B0604020202020204" pitchFamily="34" charset="0"/>
              </a:rPr>
              <a:t> Ltd, for themselves and for the vendor of this property, or as the case may be, lessor whose agents they are, give notice that:- i) These particulars are intended for guidance only. They are prepared and issued in good faith and are intended to give a fair description but do not constitute part of any offer or contract. Any information given should not be relied on as a statement or representation of fact or that the property or its services are in good condition. ii) Chesters Commercial Ltd have not made any investigations into the existence or otherwise of any issues concerning pollution and potential land, air and water contamination. The purchaser is responsible for making his or her own enquiries in this regard. iii) Neither Chesters Commercial Ltd nor any of their employees has any authority to make or give any representation or warranty whatsoever in relation to the property. iv) The images show only certain parts and aspects of the property at the time they were taken/created. Any areas, measurements or distances given are approximate only. Any plans are for identification purposes only. v) Any reference to alterations to, or use of, any part of the property is not a statement that any necessary planning, building regulations or other consent has been obtained. An intending purchaser must verify these matters. An occupier should not rely upon the Use stated in these particulars and should check their proposed use with the relevant Planning Authority to ensure it is permitted. </a:t>
            </a:r>
            <a:endParaRPr lang="en-US" sz="550" b="0" i="0" u="none" strike="noStrike" baseline="0" dirty="0">
              <a:solidFill>
                <a:schemeClr val="tx1">
                  <a:lumMod val="65000"/>
                  <a:lumOff val="35000"/>
                </a:schemeClr>
              </a:solidFill>
              <a:latin typeface="Arial" panose="020B0604020202020204" pitchFamily="34" charset="0"/>
            </a:endParaRPr>
          </a:p>
        </p:txBody>
      </p:sp>
      <p:sp>
        <p:nvSpPr>
          <p:cNvPr id="8" name="AutoShape 2" descr="Image preview">
            <a:extLst>
              <a:ext uri="{FF2B5EF4-FFF2-40B4-BE49-F238E27FC236}">
                <a16:creationId xmlns:a16="http://schemas.microsoft.com/office/drawing/2014/main" id="{B02749BF-D700-85AA-D5C8-51A96E95A915}"/>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12" name="TextBox 11">
            <a:extLst>
              <a:ext uri="{FF2B5EF4-FFF2-40B4-BE49-F238E27FC236}">
                <a16:creationId xmlns:a16="http://schemas.microsoft.com/office/drawing/2014/main" id="{98F4C265-8AF8-0203-BCEA-F996230F673E}"/>
              </a:ext>
            </a:extLst>
          </p:cNvPr>
          <p:cNvSpPr txBox="1"/>
          <p:nvPr/>
        </p:nvSpPr>
        <p:spPr>
          <a:xfrm>
            <a:off x="402431" y="163902"/>
            <a:ext cx="8400467" cy="369332"/>
          </a:xfrm>
          <a:prstGeom prst="rect">
            <a:avLst/>
          </a:prstGeom>
          <a:noFill/>
        </p:spPr>
        <p:txBody>
          <a:bodyPr wrap="square" rtlCol="0">
            <a:spAutoFit/>
          </a:bodyPr>
          <a:lstStyle/>
          <a:p>
            <a:pPr algn="ctr"/>
            <a:r>
              <a:rPr lang="en-GB" dirty="0"/>
              <a:t>75 CHEAP STREET, SHERBORNE, DORSET, DT9 3BD </a:t>
            </a:r>
          </a:p>
        </p:txBody>
      </p:sp>
      <p:pic>
        <p:nvPicPr>
          <p:cNvPr id="16" name="Picture 15" descr="A room with a door and carpet&#10;&#10;AI-generated content may be incorrect.">
            <a:extLst>
              <a:ext uri="{FF2B5EF4-FFF2-40B4-BE49-F238E27FC236}">
                <a16:creationId xmlns:a16="http://schemas.microsoft.com/office/drawing/2014/main" id="{E46F21D8-8D19-4A80-EADB-1A3912CA37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88058" y="720905"/>
            <a:ext cx="3549413" cy="2365672"/>
          </a:xfrm>
          <a:prstGeom prst="rect">
            <a:avLst/>
          </a:prstGeom>
        </p:spPr>
      </p:pic>
      <p:pic>
        <p:nvPicPr>
          <p:cNvPr id="18" name="Picture 17">
            <a:extLst>
              <a:ext uri="{FF2B5EF4-FFF2-40B4-BE49-F238E27FC236}">
                <a16:creationId xmlns:a16="http://schemas.microsoft.com/office/drawing/2014/main" id="{1BA291B8-045C-0391-474C-CE04896540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88058" y="3304147"/>
            <a:ext cx="3638657" cy="2425973"/>
          </a:xfrm>
          <a:prstGeom prst="rect">
            <a:avLst/>
          </a:prstGeom>
        </p:spPr>
      </p:pic>
      <p:sp>
        <p:nvSpPr>
          <p:cNvPr id="2" name="TextBox 1">
            <a:extLst>
              <a:ext uri="{FF2B5EF4-FFF2-40B4-BE49-F238E27FC236}">
                <a16:creationId xmlns:a16="http://schemas.microsoft.com/office/drawing/2014/main" id="{9B1EEDD5-1117-6015-527B-24A3481D08B4}"/>
              </a:ext>
            </a:extLst>
          </p:cNvPr>
          <p:cNvSpPr txBox="1"/>
          <p:nvPr/>
        </p:nvSpPr>
        <p:spPr>
          <a:xfrm>
            <a:off x="334308" y="726232"/>
            <a:ext cx="4323955" cy="2862322"/>
          </a:xfrm>
          <a:prstGeom prst="rect">
            <a:avLst/>
          </a:prstGeom>
          <a:solidFill>
            <a:schemeClr val="bg2"/>
          </a:solidFill>
        </p:spPr>
        <p:txBody>
          <a:bodyPr wrap="square" rtlCol="0">
            <a:spAutoFit/>
          </a:bodyPr>
          <a:lstStyle/>
          <a:p>
            <a:r>
              <a:rPr lang="en-GB" sz="900" b="1" dirty="0">
                <a:latin typeface="Montserrat Light" pitchFamily="2" charset="0"/>
              </a:rPr>
              <a:t>RENT</a:t>
            </a:r>
          </a:p>
          <a:p>
            <a:r>
              <a:rPr lang="en-GB" sz="900">
                <a:latin typeface="Montserrat Light" pitchFamily="2" charset="0"/>
              </a:rPr>
              <a:t>On application</a:t>
            </a:r>
            <a:endParaRPr lang="en-GB" sz="900" dirty="0">
              <a:latin typeface="Montserrat Light" pitchFamily="2" charset="0"/>
            </a:endParaRPr>
          </a:p>
          <a:p>
            <a:endParaRPr lang="en-GB" sz="900" dirty="0">
              <a:latin typeface="Montserrat Medium" pitchFamily="2" charset="0"/>
            </a:endParaRPr>
          </a:p>
          <a:p>
            <a:pPr algn="just"/>
            <a:r>
              <a:rPr lang="en-US" sz="900" b="1" dirty="0">
                <a:latin typeface="Montserrat Light" pitchFamily="2" charset="0"/>
              </a:rPr>
              <a:t>LEASE</a:t>
            </a:r>
          </a:p>
          <a:p>
            <a:pPr algn="just"/>
            <a:r>
              <a:rPr lang="en-US" sz="900" dirty="0">
                <a:latin typeface="Montserrat Light" pitchFamily="2" charset="0"/>
              </a:rPr>
              <a:t>A new lease is offered on terms to be agreed.</a:t>
            </a:r>
          </a:p>
          <a:p>
            <a:endParaRPr lang="en-GB" sz="900" dirty="0">
              <a:latin typeface="Montserrat Medium" pitchFamily="2" charset="0"/>
            </a:endParaRPr>
          </a:p>
          <a:p>
            <a:r>
              <a:rPr lang="en-GB" sz="900" dirty="0">
                <a:latin typeface="Montserrat Medium" pitchFamily="2" charset="0"/>
              </a:rPr>
              <a:t>VOA</a:t>
            </a:r>
          </a:p>
          <a:p>
            <a:r>
              <a:rPr lang="en-GB" sz="900" dirty="0">
                <a:latin typeface="Montserrat Light" pitchFamily="2" charset="0"/>
              </a:rPr>
              <a:t>RV £53,500</a:t>
            </a:r>
          </a:p>
          <a:p>
            <a:endParaRPr lang="en-GB" sz="900" dirty="0">
              <a:latin typeface="Montserrat Medium" pitchFamily="2" charset="0"/>
            </a:endParaRPr>
          </a:p>
          <a:p>
            <a:r>
              <a:rPr lang="en-GB" sz="900" b="1" dirty="0">
                <a:latin typeface="Montserrat Light" pitchFamily="2" charset="0"/>
              </a:rPr>
              <a:t>LISTING</a:t>
            </a:r>
          </a:p>
          <a:p>
            <a:r>
              <a:rPr lang="en-GB" sz="900" dirty="0">
                <a:latin typeface="Montserrat Light" pitchFamily="2" charset="0"/>
              </a:rPr>
              <a:t>The building is Listed Grade 11 (1110774)</a:t>
            </a:r>
          </a:p>
          <a:p>
            <a:endParaRPr lang="en-GB" sz="900" dirty="0">
              <a:latin typeface="Montserrat Medium" pitchFamily="2" charset="0"/>
            </a:endParaRPr>
          </a:p>
          <a:p>
            <a:r>
              <a:rPr lang="en-GB" sz="900" dirty="0">
                <a:latin typeface="Montserrat Medium" pitchFamily="2" charset="0"/>
              </a:rPr>
              <a:t>PLANNING</a:t>
            </a:r>
          </a:p>
          <a:p>
            <a:r>
              <a:rPr lang="en-GB" sz="900" dirty="0">
                <a:latin typeface="Montserrat Light" pitchFamily="2" charset="0"/>
              </a:rPr>
              <a:t>Class E (Commercial, business, Service)</a:t>
            </a:r>
          </a:p>
          <a:p>
            <a:endParaRPr lang="en-GB" sz="900" dirty="0">
              <a:latin typeface="Montserrat Light" pitchFamily="2" charset="0"/>
            </a:endParaRPr>
          </a:p>
          <a:p>
            <a:r>
              <a:rPr lang="en-GB" sz="900" dirty="0">
                <a:latin typeface="Montserrat Medium" pitchFamily="2" charset="0"/>
              </a:rPr>
              <a:t>VAT</a:t>
            </a:r>
          </a:p>
          <a:p>
            <a:r>
              <a:rPr lang="en-GB" sz="900" dirty="0">
                <a:latin typeface="Montserrat Light" pitchFamily="2" charset="0"/>
              </a:rPr>
              <a:t>All terms are quoted exclusive of VAT</a:t>
            </a:r>
          </a:p>
          <a:p>
            <a:endParaRPr lang="en-GB" sz="900" dirty="0">
              <a:latin typeface="Montserrat Light" pitchFamily="2" charset="0"/>
            </a:endParaRPr>
          </a:p>
          <a:p>
            <a:r>
              <a:rPr lang="en-GB" sz="900" b="1" dirty="0">
                <a:latin typeface="Montserrat Light" pitchFamily="2" charset="0"/>
              </a:rPr>
              <a:t>SERVICE CHARGE</a:t>
            </a:r>
          </a:p>
          <a:p>
            <a:r>
              <a:rPr lang="en-GB" sz="900" dirty="0">
                <a:latin typeface="Montserrat Light" pitchFamily="2" charset="0"/>
              </a:rPr>
              <a:t>There is a service charge in place </a:t>
            </a:r>
          </a:p>
        </p:txBody>
      </p:sp>
    </p:spTree>
    <p:extLst>
      <p:ext uri="{BB962C8B-B14F-4D97-AF65-F5344CB8AC3E}">
        <p14:creationId xmlns:p14="http://schemas.microsoft.com/office/powerpoint/2010/main" val="29528508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121</TotalTime>
  <Words>597</Words>
  <Application>Microsoft Office PowerPoint</Application>
  <PresentationFormat>On-screen Show (4:3)</PresentationFormat>
  <Paragraphs>77</Paragraphs>
  <Slides>4</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vt:i4>
      </vt:variant>
    </vt:vector>
  </HeadingPairs>
  <TitlesOfParts>
    <vt:vector size="12" baseType="lpstr">
      <vt:lpstr>Aptos</vt:lpstr>
      <vt:lpstr>Aptos Display</vt:lpstr>
      <vt:lpstr>Arial</vt:lpstr>
      <vt:lpstr>Calibri</vt:lpstr>
      <vt:lpstr>Montserrat</vt:lpstr>
      <vt:lpstr>Montserrat Light</vt:lpstr>
      <vt:lpstr>Montserrat Medium</vt:lpstr>
      <vt:lpstr>Office Theme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Jamie Willis</dc:creator>
  <cp:lastModifiedBy>David Foot</cp:lastModifiedBy>
  <cp:revision>14</cp:revision>
  <cp:lastPrinted>2025-08-22T08:33:52Z</cp:lastPrinted>
  <dcterms:created xsi:type="dcterms:W3CDTF">2023-09-15T14:40:17Z</dcterms:created>
  <dcterms:modified xsi:type="dcterms:W3CDTF">2025-12-01T11:08:02Z</dcterms:modified>
</cp:coreProperties>
</file>