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603500" y="2208586"/>
            <a:ext cx="5602811" cy="2871413"/>
            <a:chOff x="2445676" y="2010893"/>
            <a:chExt cx="5602811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445676" y="2181968"/>
              <a:ext cx="5602811" cy="10410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  HIGH HOLBORN </a:t>
              </a:r>
            </a:p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HOUSE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033737" cy="60316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</a:t>
              </a:r>
            </a:p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2439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1,498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– 14,447 SQ FT(139-1,342) SQ M)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OFFICES 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MIDTOWN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8CD3-C1EA-414B-8243-C90908D2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3" y="150948"/>
            <a:ext cx="10331874" cy="72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AE52D-D203-457C-835A-CF09ABB9D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203200"/>
            <a:ext cx="5118099" cy="3412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8101-2F2C-40CD-B909-95A7FAD08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203201"/>
            <a:ext cx="5118099" cy="3412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A6CD97-B2B0-4F68-9F07-7B94A2CE7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3918702"/>
            <a:ext cx="5117627" cy="3412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7BB5E1-9487-4ECB-8777-682DEF84E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935648"/>
            <a:ext cx="5118099" cy="34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028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HIGH HOLBORN HOUSE, 52-54 HIGH HOLBORN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WC1V 6RB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suites available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cooling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Raised floors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3 x passenger lifts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Commissionaire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Communal roof terrace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66166" y="721486"/>
            <a:ext cx="5350982" cy="313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Retaining many original features, High Holborn House offers generously proportioned floors providing a bright, inspiring work environment.  The building has two impressive receptions and benefits from a communal roof terrace.</a:t>
            </a: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building is located on the north side of High Holborn, close to the junction with Chancery Lane.  Chancery Lane Underground Station (Central Line) is within a short walking distance, as is Farringdon Station (Mainline, Hammersmith &amp; City, Metropolitan and Circle lines).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67973"/>
              </p:ext>
            </p:extLst>
          </p:nvPr>
        </p:nvGraphicFramePr>
        <p:xfrm>
          <a:off x="421315" y="2885099"/>
          <a:ext cx="5035766" cy="294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549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Status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1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Fifth (N)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1,498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139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773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Fourth (N)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1,647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153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 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85380"/>
                  </a:ext>
                </a:extLst>
              </a:tr>
              <a:tr h="128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(S)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(N)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(E)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(W)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Total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3,136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1,679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3,929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2,558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14,447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291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156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365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237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1,342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 – 1</a:t>
            </a:r>
            <a:r>
              <a:rPr lang="en-GB" sz="1600" b="1" spc="25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83782" y="6736436"/>
            <a:ext cx="3571777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 – £69.50 per sq ft pax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Rates – 1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c.£20.50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psf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; 4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/5</a:t>
            </a:r>
            <a:r>
              <a:rPr lang="en-GB" sz="1400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c.25.00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psf</a:t>
            </a: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 - £13.29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421315" y="2480461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CFC21-94D7-4D6E-9E29-FFDADBB39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339871"/>
            <a:ext cx="4375694" cy="30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April 2026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821 124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A289E-6EF3-4FB6-AAD0-3994A139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43" y="1801208"/>
            <a:ext cx="5802820" cy="3269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1DE33-D758-DB2D-7A87-17D3CA6F7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00" y="3999625"/>
            <a:ext cx="2205567" cy="12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550</Words>
  <Application>Microsoft Office PowerPoint</Application>
  <PresentationFormat>Custom</PresentationFormat>
  <Paragraphs>73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HIGH HOLBORN HOUSE, 52-54 HIGH HOLBORN, LONDON, WC1V 6RB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53</cp:revision>
  <dcterms:created xsi:type="dcterms:W3CDTF">2022-04-28T14:46:34Z</dcterms:created>
  <dcterms:modified xsi:type="dcterms:W3CDTF">2026-04-09T09:58:01Z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