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050"/>
    <a:srgbClr val="626161"/>
    <a:srgbClr val="E94E1B"/>
    <a:srgbClr val="FCFCFC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5A66-AE7D-4DE3-8F7E-2C0ADEBE5641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2802737" y="2208586"/>
            <a:ext cx="5500735" cy="2403091"/>
            <a:chOff x="2644913" y="2010893"/>
            <a:chExt cx="5500735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644913" y="3139535"/>
              <a:ext cx="5403574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HEWETT STREET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399709" cy="3667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LONDON EC2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3915303" y="2028825"/>
              <a:ext cx="2862794" cy="136704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8800" dirty="0">
                  <a:solidFill>
                    <a:srgbClr val="F6F6F6"/>
                  </a:solidFill>
                  <a:latin typeface="Aktiv Grotesk Medium" panose="020B0504020202020204" pitchFamily="34" charset="0"/>
                  <a:ea typeface="Aktiv Grotesk Medium" panose="020B0504020202020204" pitchFamily="34" charset="0"/>
                  <a:cs typeface="Aktiv Grotesk Medium" panose="020B0504020202020204" pitchFamily="34" charset="0"/>
                </a:rPr>
                <a:t>9</a:t>
              </a:r>
              <a:endParaRPr lang="en-GB" sz="8000" dirty="0">
                <a:solidFill>
                  <a:srgbClr val="F6F6F6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endParaRP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89723" y="6000129"/>
            <a:ext cx="8229601" cy="8027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FURNISHED OFFICE SUITES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56 DESKS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 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IN PRIME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SHOREDITCH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LOCATION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AVAILABLE TO LET</a:t>
            </a:r>
            <a:endParaRPr lang="en-GB" sz="1600" kern="0" spc="300" dirty="0">
              <a:solidFill>
                <a:srgbClr val="F6F6F6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23045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2AC11-D663-46D3-B215-776304E52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848910"/>
            <a:ext cx="4928318" cy="3498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5DA44E-81B0-4E7F-982C-1276B363F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27001"/>
            <a:ext cx="4913727" cy="3498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BD29A4-B422-42A6-90CB-895730201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3" y="127001"/>
            <a:ext cx="4665134" cy="3498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902488-2FDA-4C25-9273-3EF7E7F24D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3" y="3846748"/>
            <a:ext cx="4665134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21409" y="0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68855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9 HEWETT STREET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, LONDON,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EC2A 3NN</a:t>
            </a:r>
            <a:endParaRPr sz="2000" dirty="0"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956300" y="4970140"/>
            <a:ext cx="383925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Fully Furnished &amp; Fitted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Fitted meeting rooms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Informal meeting / breakout area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Cycle Storage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Shower &amp; Locker Facilities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956301" y="4573984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76718" y="1029817"/>
            <a:ext cx="5350982" cy="3148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9 Hewett Street offers good economical, open plan office accommodation in the heart of Shoreditch. Located a short walk from Liverpool Street Station, which benefits from the Elizabeth, Central, Circle, Metropolitan and Hammersmith &amp; City lines together with mainline rail links.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Shoreditch offers unrivalled local amenities with numerous award-winning restaurants, trendy bars and retailers.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DF39F1CC-0470-4AF0-2080-59E22AE0B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58087"/>
              </p:ext>
            </p:extLst>
          </p:nvPr>
        </p:nvGraphicFramePr>
        <p:xfrm>
          <a:off x="366166" y="3403600"/>
          <a:ext cx="5132934" cy="100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3339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Floor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3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ft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3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m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3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Desks </a:t>
                      </a:r>
                      <a:endParaRPr sz="1400" dirty="0">
                        <a:solidFill>
                          <a:schemeClr val="bg1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4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en-GB" sz="1400" baseline="300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st</a:t>
                      </a: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 floor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3,863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359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56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956301" y="1041400"/>
            <a:ext cx="312419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2" name="object 2416">
            <a:extLst>
              <a:ext uri="{FF2B5EF4-FFF2-40B4-BE49-F238E27FC236}">
                <a16:creationId xmlns:a16="http://schemas.microsoft.com/office/drawing/2014/main" id="{066C8E8C-8DBC-A446-87FA-43A13C3B3070}"/>
              </a:ext>
            </a:extLst>
          </p:cNvPr>
          <p:cNvSpPr txBox="1"/>
          <p:nvPr/>
        </p:nvSpPr>
        <p:spPr>
          <a:xfrm>
            <a:off x="378812" y="4565081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MANAGED SOLUTION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2F89ADC0-5A5F-645E-E63F-090C571082B8}"/>
              </a:ext>
            </a:extLst>
          </p:cNvPr>
          <p:cNvSpPr txBox="1"/>
          <p:nvPr/>
        </p:nvSpPr>
        <p:spPr>
          <a:xfrm>
            <a:off x="402171" y="5047973"/>
            <a:ext cx="3839256" cy="2040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What is included: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All inclusive price 1</a:t>
            </a:r>
            <a:r>
              <a:rPr lang="en-GB" sz="1400" baseline="300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st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floor -  </a:t>
            </a:r>
            <a:r>
              <a:rPr lang="en-GB" sz="140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£24,500 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pcm + VAT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Internet of 100 Mbps capable of upgrade to 500 Mbps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Cleaning 5 hour per week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Dilapidations / Reinstatement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2 data ports per desk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Handsets on desks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All utilities &amp; local taxes</a:t>
            </a:r>
            <a:endParaRPr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378812" y="3098800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8095E-EE8B-4C8D-AA5A-38ADE60F4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299" y="1372074"/>
            <a:ext cx="4636385" cy="22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10242" y="-190"/>
            <a:ext cx="10693400" cy="7569580"/>
          </a:xfrm>
          <a:prstGeom prst="rect">
            <a:avLst/>
          </a:prstGeom>
          <a:solidFill>
            <a:srgbClr val="17375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enquiries.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April 2026.</a:t>
            </a:r>
            <a:endParaRPr sz="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784341" y="1504012"/>
            <a:ext cx="3047804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AGENT:</a:t>
            </a:r>
            <a:endParaRPr sz="1100" dirty="0">
              <a:latin typeface="Segoe UI Light"/>
              <a:cs typeface="Segoe UI Ligh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B1279DE-7A60-CF7F-B58B-AE05FE38AF1C}"/>
              </a:ext>
            </a:extLst>
          </p:cNvPr>
          <p:cNvSpPr txBox="1"/>
          <p:nvPr/>
        </p:nvSpPr>
        <p:spPr>
          <a:xfrm>
            <a:off x="8738871" y="2717800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CHARLES FOGG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c.fogg@kinneygreen.com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(0)7841 782 124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784341" y="2720695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j.proctor@kinneygreen.com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(0)7779 789 957</a:t>
            </a:r>
            <a:endParaRPr sz="1100" dirty="0">
              <a:latin typeface="Segoe UI Semibold"/>
              <a:cs typeface="Segoe UI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52479-201D-CB04-5533-2EFB69BB0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4187646"/>
            <a:ext cx="2628103" cy="15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488</Words>
  <Application>Microsoft Office PowerPoint</Application>
  <PresentationFormat>Custom</PresentationFormat>
  <Paragraphs>52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Wingdings</vt:lpstr>
      <vt:lpstr>Office Theme</vt:lpstr>
      <vt:lpstr>PowerPoint Presentation</vt:lpstr>
      <vt:lpstr>PowerPoint Presentation</vt:lpstr>
      <vt:lpstr>9 HEWETT STREET, LONDON, EC2A 3NN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30</cp:revision>
  <dcterms:created xsi:type="dcterms:W3CDTF">2022-04-28T14:46:34Z</dcterms:created>
  <dcterms:modified xsi:type="dcterms:W3CDTF">2026-03-26T09:31:00Z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