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3"/>
  </p:notesMasterIdLst>
  <p:sldIdLst>
    <p:sldId id="257" r:id="rId2"/>
  </p:sldIdLst>
  <p:sldSz cx="25199975" cy="36036250"/>
  <p:notesSz cx="6858000" cy="9144000"/>
  <p:defaultTextStyle>
    <a:defPPr>
      <a:defRPr lang="sv-SE"/>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1469669"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2939339"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4409008"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5878678"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7348347" algn="l" defTabSz="2939339"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8818016" algn="l" defTabSz="2939339"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10287686" algn="l" defTabSz="2939339"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11757355" algn="l" defTabSz="2939339"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5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horzBarState="maximized">
    <p:restoredLeft sz="19959" autoAdjust="0"/>
    <p:restoredTop sz="86463" autoAdjust="0"/>
  </p:normalViewPr>
  <p:slideViewPr>
    <p:cSldViewPr>
      <p:cViewPr varScale="1">
        <p:scale>
          <a:sx n="25" d="100"/>
          <a:sy n="25" d="100"/>
        </p:scale>
        <p:origin x="2562" y="12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82FC02-615B-475A-94A8-71DBE1BDC173}" type="datetimeFigureOut">
              <a:rPr lang="sv-SE" smtClean="0"/>
              <a:t>2022-12-05</a:t>
            </a:fld>
            <a:endParaRPr lang="sv-SE"/>
          </a:p>
        </p:txBody>
      </p:sp>
      <p:sp>
        <p:nvSpPr>
          <p:cNvPr id="4" name="Slide Image Placeholder 3"/>
          <p:cNvSpPr>
            <a:spLocks noGrp="1" noRot="1" noChangeAspect="1"/>
          </p:cNvSpPr>
          <p:nvPr>
            <p:ph type="sldImg" idx="2"/>
          </p:nvPr>
        </p:nvSpPr>
        <p:spPr>
          <a:xfrm>
            <a:off x="2349500" y="1143000"/>
            <a:ext cx="21590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D7A4EE-E8A8-4E91-BD52-F70771B96F41}" type="slidenum">
              <a:rPr lang="sv-SE" smtClean="0"/>
              <a:t>‹#›</a:t>
            </a:fld>
            <a:endParaRPr lang="sv-SE"/>
          </a:p>
        </p:txBody>
      </p:sp>
    </p:spTree>
    <p:extLst>
      <p:ext uri="{BB962C8B-B14F-4D97-AF65-F5344CB8AC3E}">
        <p14:creationId xmlns:p14="http://schemas.microsoft.com/office/powerpoint/2010/main" val="3512686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27" name="Rubrik 1">
            <a:extLst>
              <a:ext uri="{FF2B5EF4-FFF2-40B4-BE49-F238E27FC236}">
                <a16:creationId xmlns:a16="http://schemas.microsoft.com/office/drawing/2014/main" id="{E60518C2-51E2-104D-BA0A-D471A0C75EFF}"/>
              </a:ext>
            </a:extLst>
          </p:cNvPr>
          <p:cNvSpPr>
            <a:spLocks noGrp="1"/>
          </p:cNvSpPr>
          <p:nvPr>
            <p:ph type="title"/>
          </p:nvPr>
        </p:nvSpPr>
        <p:spPr>
          <a:xfrm>
            <a:off x="1980000" y="1663259"/>
            <a:ext cx="21233698" cy="2086143"/>
          </a:xfrm>
          <a:prstGeom prst="rect">
            <a:avLst/>
          </a:prstGeom>
        </p:spPr>
        <p:txBody>
          <a:bodyPr/>
          <a:lstStyle>
            <a:lvl1pPr algn="ctr">
              <a:defRPr/>
            </a:lvl1pPr>
          </a:lstStyle>
          <a:p>
            <a:pPr>
              <a:lnSpc>
                <a:spcPts val="8800"/>
              </a:lnSpc>
            </a:pPr>
            <a:r>
              <a:rPr lang="en-US" sz="8500"/>
              <a:t>Click to edit Master title style</a:t>
            </a:r>
            <a:endParaRPr lang="en-GB" sz="8500" dirty="0"/>
          </a:p>
        </p:txBody>
      </p:sp>
      <p:sp>
        <p:nvSpPr>
          <p:cNvPr id="28" name="Content Placeholder 2">
            <a:extLst>
              <a:ext uri="{FF2B5EF4-FFF2-40B4-BE49-F238E27FC236}">
                <a16:creationId xmlns:a16="http://schemas.microsoft.com/office/drawing/2014/main" id="{AEBD00EE-E83A-AE4B-94D0-617853C7501C}"/>
              </a:ext>
            </a:extLst>
          </p:cNvPr>
          <p:cNvSpPr>
            <a:spLocks noGrp="1"/>
          </p:cNvSpPr>
          <p:nvPr>
            <p:ph idx="4294967295"/>
          </p:nvPr>
        </p:nvSpPr>
        <p:spPr>
          <a:xfrm>
            <a:off x="1980000" y="6839997"/>
            <a:ext cx="21239975" cy="24840000"/>
          </a:xfrm>
          <a:prstGeom prst="rect">
            <a:avLst/>
          </a:prstGeom>
        </p:spPr>
        <p:txBody>
          <a:bodyPr lIns="0" tIns="0" rIns="0" bIns="0" numCol="3" spcCol="540000">
            <a:noAutofit/>
          </a:bodyPr>
          <a:lstStyle>
            <a:lvl1pPr marL="0" indent="0">
              <a:defRPr sz="3600" b="0" baseline="0">
                <a:latin typeface="Times New Roman" panose="02020603050405020304" pitchFamily="18" charset="0"/>
              </a:defRPr>
            </a:lvl1pPr>
          </a:lstStyle>
          <a:p>
            <a:pPr marL="0" lvl="0" indent="0">
              <a:spcBef>
                <a:spcPts val="0"/>
              </a:spcBef>
            </a:pPr>
            <a:r>
              <a:rPr lang="en-US"/>
              <a:t>Edit Master text styles</a:t>
            </a:r>
          </a:p>
        </p:txBody>
      </p:sp>
    </p:spTree>
    <p:extLst>
      <p:ext uri="{BB962C8B-B14F-4D97-AF65-F5344CB8AC3E}">
        <p14:creationId xmlns:p14="http://schemas.microsoft.com/office/powerpoint/2010/main" val="22872756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 name="Group 2"/>
          <p:cNvGrpSpPr/>
          <p:nvPr userDrawn="1"/>
        </p:nvGrpSpPr>
        <p:grpSpPr>
          <a:xfrm>
            <a:off x="-11115" y="32343726"/>
            <a:ext cx="25211089" cy="3708400"/>
            <a:chOff x="-11115" y="32343726"/>
            <a:chExt cx="25211089" cy="3708400"/>
          </a:xfrm>
        </p:grpSpPr>
        <p:pic>
          <p:nvPicPr>
            <p:cNvPr id="6" name="Picture 2" descr="Conference illustrated by one hand holding a cithy and another hand holding the Earth"/>
            <p:cNvPicPr>
              <a:picLocks noChangeAspect="1" noChangeArrowheads="1"/>
            </p:cNvPicPr>
            <p:nvPr userDrawn="1"/>
          </p:nvPicPr>
          <p:blipFill rotWithShape="1">
            <a:blip r:embed="rId3">
              <a:extLst>
                <a:ext uri="{28A0092B-C50C-407E-A947-70E740481C1C}">
                  <a14:useLocalDpi xmlns:a14="http://schemas.microsoft.com/office/drawing/2010/main" val="0"/>
                </a:ext>
              </a:extLst>
            </a:blip>
            <a:srcRect t="28959" b="14480"/>
            <a:stretch/>
          </p:blipFill>
          <p:spPr bwMode="auto">
            <a:xfrm>
              <a:off x="5907880" y="32343726"/>
              <a:ext cx="13373100" cy="368066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Conference illustrated by one hand holding a cithy and another hand holding the Earth"/>
            <p:cNvPicPr>
              <a:picLocks noChangeAspect="1" noChangeArrowheads="1"/>
            </p:cNvPicPr>
            <p:nvPr userDrawn="1"/>
          </p:nvPicPr>
          <p:blipFill rotWithShape="1">
            <a:blip r:embed="rId3">
              <a:extLst>
                <a:ext uri="{28A0092B-C50C-407E-A947-70E740481C1C}">
                  <a14:useLocalDpi xmlns:a14="http://schemas.microsoft.com/office/drawing/2010/main" val="0"/>
                </a:ext>
              </a:extLst>
            </a:blip>
            <a:srcRect l="99145" t="28959" b="14480"/>
            <a:stretch/>
          </p:blipFill>
          <p:spPr bwMode="auto">
            <a:xfrm>
              <a:off x="19280979" y="32343726"/>
              <a:ext cx="5918995" cy="368066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Conference illustrated by one hand holding a cithy and another hand holding the Earth"/>
            <p:cNvPicPr>
              <a:picLocks noChangeAspect="1" noChangeArrowheads="1"/>
            </p:cNvPicPr>
            <p:nvPr userDrawn="1"/>
          </p:nvPicPr>
          <p:blipFill rotWithShape="1">
            <a:blip r:embed="rId3">
              <a:extLst>
                <a:ext uri="{28A0092B-C50C-407E-A947-70E740481C1C}">
                  <a14:useLocalDpi xmlns:a14="http://schemas.microsoft.com/office/drawing/2010/main" val="0"/>
                </a:ext>
              </a:extLst>
            </a:blip>
            <a:srcRect t="28532" r="99430" b="14481"/>
            <a:stretch/>
          </p:blipFill>
          <p:spPr bwMode="auto">
            <a:xfrm>
              <a:off x="-11115" y="32343726"/>
              <a:ext cx="5918993" cy="3708400"/>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Rectangle 1"/>
          <p:cNvSpPr/>
          <p:nvPr userDrawn="1"/>
        </p:nvSpPr>
        <p:spPr bwMode="auto">
          <a:xfrm>
            <a:off x="-11114" y="32343726"/>
            <a:ext cx="25211089" cy="304799"/>
          </a:xfrm>
          <a:prstGeom prst="rect">
            <a:avLst/>
          </a:prstGeom>
          <a:solidFill>
            <a:srgbClr val="FFFFFF">
              <a:alpha val="50196"/>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pic>
        <p:nvPicPr>
          <p:cNvPr id="14" name="Picture 13">
            <a:extLst>
              <a:ext uri="{FF2B5EF4-FFF2-40B4-BE49-F238E27FC236}">
                <a16:creationId xmlns:a16="http://schemas.microsoft.com/office/drawing/2014/main" id="{CD9959A0-5900-FC49-9ABE-A393DACA8D0A}"/>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21109807" y="33523182"/>
            <a:ext cx="2520000" cy="683100"/>
          </a:xfrm>
          <a:prstGeom prst="rect">
            <a:avLst/>
          </a:prstGeom>
        </p:spPr>
      </p:pic>
      <p:sp>
        <p:nvSpPr>
          <p:cNvPr id="5" name="TextBox 4"/>
          <p:cNvSpPr txBox="1"/>
          <p:nvPr userDrawn="1"/>
        </p:nvSpPr>
        <p:spPr>
          <a:xfrm>
            <a:off x="1254122" y="33231088"/>
            <a:ext cx="4030665" cy="2308324"/>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4800" b="1" i="0" kern="1200" dirty="0">
                <a:solidFill>
                  <a:schemeClr val="tx1"/>
                </a:solidFill>
                <a:effectLst/>
                <a:latin typeface="Century Gothic" panose="020B0502020202020204" pitchFamily="34" charset="0"/>
                <a:ea typeface="+mn-ea"/>
                <a:cs typeface="Calibri" panose="020F0502020204030204" pitchFamily="34" charset="0"/>
              </a:rPr>
              <a:t>Y</a:t>
            </a:r>
            <a:r>
              <a:rPr lang="en-US" sz="4800" b="0" i="0" kern="1200" dirty="0">
                <a:solidFill>
                  <a:schemeClr val="tx1"/>
                </a:solidFill>
                <a:effectLst/>
                <a:latin typeface="Century Gothic" panose="020B0502020202020204" pitchFamily="34" charset="0"/>
                <a:ea typeface="+mn-ea"/>
                <a:cs typeface="Calibri" panose="020F0502020204030204" pitchFamily="34" charset="0"/>
              </a:rPr>
              <a:t>oung</a:t>
            </a:r>
            <a:r>
              <a:rPr lang="en-US" sz="4800" b="1" i="0" kern="1200" dirty="0">
                <a:solidFill>
                  <a:schemeClr val="tx1"/>
                </a:solidFill>
                <a:effectLst/>
                <a:latin typeface="Century Gothic" panose="020B0502020202020204" pitchFamily="34" charset="0"/>
                <a:ea typeface="+mn-ea"/>
                <a:cs typeface="Calibri" panose="020F050202020403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defRPr/>
            </a:pPr>
            <a:r>
              <a:rPr lang="en-US" sz="4800" b="1" i="0" kern="1200" dirty="0">
                <a:solidFill>
                  <a:schemeClr val="tx1"/>
                </a:solidFill>
                <a:effectLst/>
                <a:latin typeface="Century Gothic" panose="020B0502020202020204" pitchFamily="34" charset="0"/>
                <a:ea typeface="+mn-ea"/>
                <a:cs typeface="Calibri" panose="020F0502020204030204" pitchFamily="34" charset="0"/>
              </a:rPr>
              <a:t>R</a:t>
            </a:r>
            <a:r>
              <a:rPr lang="en-US" sz="4800" b="0" i="0" kern="1200" dirty="0">
                <a:solidFill>
                  <a:schemeClr val="tx1"/>
                </a:solidFill>
                <a:effectLst/>
                <a:latin typeface="Century Gothic" panose="020B0502020202020204" pitchFamily="34" charset="0"/>
                <a:ea typeface="+mn-ea"/>
                <a:cs typeface="Calibri" panose="020F0502020204030204" pitchFamily="34" charset="0"/>
              </a:rPr>
              <a:t>esearchers</a:t>
            </a:r>
            <a:r>
              <a:rPr lang="en-US" sz="4800" b="1" i="0" kern="1200" dirty="0">
                <a:solidFill>
                  <a:schemeClr val="tx1"/>
                </a:solidFill>
                <a:effectLst/>
                <a:latin typeface="Century Gothic" panose="020B0502020202020204" pitchFamily="34" charset="0"/>
                <a:ea typeface="+mn-ea"/>
                <a:cs typeface="Calibri" panose="020F050202020403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defRPr/>
            </a:pPr>
            <a:r>
              <a:rPr lang="en-US" sz="4800" b="1" i="0" kern="1200" dirty="0">
                <a:solidFill>
                  <a:schemeClr val="tx1"/>
                </a:solidFill>
                <a:effectLst/>
                <a:latin typeface="Century Gothic" panose="020B0502020202020204" pitchFamily="34" charset="0"/>
                <a:ea typeface="+mn-ea"/>
                <a:cs typeface="Calibri" panose="020F0502020204030204" pitchFamily="34" charset="0"/>
              </a:rPr>
              <a:t>C</a:t>
            </a:r>
            <a:r>
              <a:rPr lang="en-US" sz="4800" b="0" i="0" kern="1200" dirty="0">
                <a:solidFill>
                  <a:schemeClr val="tx1"/>
                </a:solidFill>
                <a:effectLst/>
                <a:latin typeface="Century Gothic" panose="020B0502020202020204" pitchFamily="34" charset="0"/>
                <a:ea typeface="+mn-ea"/>
                <a:cs typeface="Calibri" panose="020F0502020204030204" pitchFamily="34" charset="0"/>
              </a:rPr>
              <a:t>onference</a:t>
            </a:r>
          </a:p>
        </p:txBody>
      </p:sp>
      <p:sp>
        <p:nvSpPr>
          <p:cNvPr id="13" name="TextBox 12"/>
          <p:cNvSpPr txBox="1"/>
          <p:nvPr userDrawn="1"/>
        </p:nvSpPr>
        <p:spPr>
          <a:xfrm>
            <a:off x="5145702" y="33032482"/>
            <a:ext cx="1200329" cy="2330887"/>
          </a:xfrm>
          <a:prstGeom prst="rect">
            <a:avLst/>
          </a:prstGeom>
          <a:noFill/>
        </p:spPr>
        <p:txBody>
          <a:bodyPr vert="vert270"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6600" b="0" i="0" kern="1200" dirty="0">
                <a:solidFill>
                  <a:schemeClr val="tx1"/>
                </a:solidFill>
                <a:effectLst/>
                <a:latin typeface="Century Gothic" panose="020B0502020202020204" pitchFamily="34" charset="0"/>
                <a:ea typeface="+mn-ea"/>
                <a:cs typeface="Calibri" panose="020F0502020204030204" pitchFamily="34" charset="0"/>
              </a:rPr>
              <a:t>2023</a:t>
            </a:r>
          </a:p>
        </p:txBody>
      </p:sp>
      <p:sp>
        <p:nvSpPr>
          <p:cNvPr id="15" name="TextBox 14"/>
          <p:cNvSpPr txBox="1"/>
          <p:nvPr userDrawn="1"/>
        </p:nvSpPr>
        <p:spPr>
          <a:xfrm>
            <a:off x="17358669" y="34532372"/>
            <a:ext cx="7772400" cy="70788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4000" b="0" i="0" kern="1200" dirty="0">
                <a:solidFill>
                  <a:schemeClr val="tx1"/>
                </a:solidFill>
                <a:effectLst/>
                <a:latin typeface="Century Gothic" panose="020B0502020202020204" pitchFamily="34" charset="0"/>
                <a:ea typeface="+mn-ea"/>
                <a:cs typeface="Calibri" panose="020F0502020204030204" pitchFamily="34" charset="0"/>
              </a:rPr>
              <a:t>sustainable</a:t>
            </a:r>
            <a:r>
              <a:rPr lang="en-US" sz="4000" b="0" i="0" kern="1200" baseline="0" dirty="0">
                <a:solidFill>
                  <a:schemeClr val="tx1"/>
                </a:solidFill>
                <a:effectLst/>
                <a:latin typeface="Century Gothic" panose="020B0502020202020204" pitchFamily="34" charset="0"/>
                <a:ea typeface="+mn-ea"/>
                <a:cs typeface="Calibri" panose="020F0502020204030204" pitchFamily="34" charset="0"/>
              </a:rPr>
              <a:t> development</a:t>
            </a:r>
            <a:endParaRPr lang="en-US" sz="4000" b="0" i="0" kern="1200" dirty="0">
              <a:solidFill>
                <a:schemeClr val="tx1"/>
              </a:solidFill>
              <a:effectLst/>
              <a:latin typeface="Century Gothic" panose="020B0502020202020204" pitchFamily="34" charset="0"/>
              <a:ea typeface="+mn-ea"/>
              <a:cs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80" r:id="rId1"/>
  </p:sldLayoutIdLst>
  <p:txStyles>
    <p:titleStyle>
      <a:lvl1pPr algn="l" rtl="0" eaLnBrk="1" fontAlgn="base" hangingPunct="1">
        <a:lnSpc>
          <a:spcPts val="5581"/>
        </a:lnSpc>
        <a:spcBef>
          <a:spcPct val="0"/>
        </a:spcBef>
        <a:spcAft>
          <a:spcPct val="0"/>
        </a:spcAft>
        <a:defRPr sz="5581" kern="1200">
          <a:solidFill>
            <a:schemeClr val="tx1"/>
          </a:solidFill>
          <a:latin typeface="+mj-lt"/>
          <a:ea typeface="+mj-ea"/>
          <a:cs typeface="+mj-cs"/>
        </a:defRPr>
      </a:lvl1pPr>
      <a:lvl2pPr algn="l" rtl="0" eaLnBrk="1" fontAlgn="base" hangingPunct="1">
        <a:lnSpc>
          <a:spcPts val="5581"/>
        </a:lnSpc>
        <a:spcBef>
          <a:spcPct val="0"/>
        </a:spcBef>
        <a:spcAft>
          <a:spcPct val="0"/>
        </a:spcAft>
        <a:defRPr sz="5581">
          <a:solidFill>
            <a:schemeClr val="tx1"/>
          </a:solidFill>
          <a:latin typeface="Times New Roman" panose="02020603050405020304" pitchFamily="18" charset="0"/>
          <a:cs typeface="Times New Roman" panose="02020603050405020304" pitchFamily="18" charset="0"/>
        </a:defRPr>
      </a:lvl2pPr>
      <a:lvl3pPr algn="l" rtl="0" eaLnBrk="1" fontAlgn="base" hangingPunct="1">
        <a:lnSpc>
          <a:spcPts val="5581"/>
        </a:lnSpc>
        <a:spcBef>
          <a:spcPct val="0"/>
        </a:spcBef>
        <a:spcAft>
          <a:spcPct val="0"/>
        </a:spcAft>
        <a:defRPr sz="5581">
          <a:solidFill>
            <a:schemeClr val="tx1"/>
          </a:solidFill>
          <a:latin typeface="Times New Roman" panose="02020603050405020304" pitchFamily="18" charset="0"/>
          <a:cs typeface="Times New Roman" panose="02020603050405020304" pitchFamily="18" charset="0"/>
        </a:defRPr>
      </a:lvl3pPr>
      <a:lvl4pPr algn="l" rtl="0" eaLnBrk="1" fontAlgn="base" hangingPunct="1">
        <a:lnSpc>
          <a:spcPts val="5581"/>
        </a:lnSpc>
        <a:spcBef>
          <a:spcPct val="0"/>
        </a:spcBef>
        <a:spcAft>
          <a:spcPct val="0"/>
        </a:spcAft>
        <a:defRPr sz="5581">
          <a:solidFill>
            <a:schemeClr val="tx1"/>
          </a:solidFill>
          <a:latin typeface="Times New Roman" panose="02020603050405020304" pitchFamily="18" charset="0"/>
          <a:cs typeface="Times New Roman" panose="02020603050405020304" pitchFamily="18" charset="0"/>
        </a:defRPr>
      </a:lvl4pPr>
      <a:lvl5pPr algn="l" rtl="0" eaLnBrk="1" fontAlgn="base" hangingPunct="1">
        <a:lnSpc>
          <a:spcPts val="5581"/>
        </a:lnSpc>
        <a:spcBef>
          <a:spcPct val="0"/>
        </a:spcBef>
        <a:spcAft>
          <a:spcPct val="0"/>
        </a:spcAft>
        <a:defRPr sz="5581">
          <a:solidFill>
            <a:schemeClr val="tx1"/>
          </a:solidFill>
          <a:latin typeface="Times New Roman" panose="02020603050405020304" pitchFamily="18" charset="0"/>
          <a:cs typeface="Times New Roman" panose="02020603050405020304" pitchFamily="18" charset="0"/>
        </a:defRPr>
      </a:lvl5pPr>
      <a:lvl6pPr marL="944987" algn="l" rtl="0" eaLnBrk="1" fontAlgn="base" hangingPunct="1">
        <a:lnSpc>
          <a:spcPts val="5581"/>
        </a:lnSpc>
        <a:spcBef>
          <a:spcPct val="0"/>
        </a:spcBef>
        <a:spcAft>
          <a:spcPct val="0"/>
        </a:spcAft>
        <a:defRPr sz="5581">
          <a:solidFill>
            <a:schemeClr val="tx1"/>
          </a:solidFill>
          <a:latin typeface="Times New Roman" panose="02020603050405020304" pitchFamily="18" charset="0"/>
          <a:cs typeface="Times New Roman" panose="02020603050405020304" pitchFamily="18" charset="0"/>
        </a:defRPr>
      </a:lvl6pPr>
      <a:lvl7pPr marL="1889973" algn="l" rtl="0" eaLnBrk="1" fontAlgn="base" hangingPunct="1">
        <a:lnSpc>
          <a:spcPts val="5581"/>
        </a:lnSpc>
        <a:spcBef>
          <a:spcPct val="0"/>
        </a:spcBef>
        <a:spcAft>
          <a:spcPct val="0"/>
        </a:spcAft>
        <a:defRPr sz="5581">
          <a:solidFill>
            <a:schemeClr val="tx1"/>
          </a:solidFill>
          <a:latin typeface="Times New Roman" panose="02020603050405020304" pitchFamily="18" charset="0"/>
          <a:cs typeface="Times New Roman" panose="02020603050405020304" pitchFamily="18" charset="0"/>
        </a:defRPr>
      </a:lvl7pPr>
      <a:lvl8pPr marL="2834960" algn="l" rtl="0" eaLnBrk="1" fontAlgn="base" hangingPunct="1">
        <a:lnSpc>
          <a:spcPts val="5581"/>
        </a:lnSpc>
        <a:spcBef>
          <a:spcPct val="0"/>
        </a:spcBef>
        <a:spcAft>
          <a:spcPct val="0"/>
        </a:spcAft>
        <a:defRPr sz="5581">
          <a:solidFill>
            <a:schemeClr val="tx1"/>
          </a:solidFill>
          <a:latin typeface="Times New Roman" panose="02020603050405020304" pitchFamily="18" charset="0"/>
          <a:cs typeface="Times New Roman" panose="02020603050405020304" pitchFamily="18" charset="0"/>
        </a:defRPr>
      </a:lvl8pPr>
      <a:lvl9pPr marL="3779947" algn="l" rtl="0" eaLnBrk="1" fontAlgn="base" hangingPunct="1">
        <a:lnSpc>
          <a:spcPts val="5581"/>
        </a:lnSpc>
        <a:spcBef>
          <a:spcPct val="0"/>
        </a:spcBef>
        <a:spcAft>
          <a:spcPct val="0"/>
        </a:spcAft>
        <a:defRPr sz="5581">
          <a:solidFill>
            <a:schemeClr val="tx1"/>
          </a:solidFill>
          <a:latin typeface="Times New Roman" panose="02020603050405020304" pitchFamily="18" charset="0"/>
          <a:cs typeface="Times New Roman" panose="02020603050405020304" pitchFamily="18" charset="0"/>
        </a:defRPr>
      </a:lvl9pPr>
    </p:titleStyle>
    <p:bodyStyle>
      <a:lvl1pPr marL="708740" indent="-708740" algn="l" rtl="0" eaLnBrk="1" fontAlgn="base" hangingPunct="1">
        <a:spcBef>
          <a:spcPct val="20000"/>
        </a:spcBef>
        <a:spcAft>
          <a:spcPct val="0"/>
        </a:spcAft>
        <a:buFont typeface="Arial" panose="020B0604020202020204" pitchFamily="34" charset="0"/>
        <a:defRPr kern="1200">
          <a:solidFill>
            <a:schemeClr val="tx1"/>
          </a:solidFill>
          <a:latin typeface="+mn-lt"/>
          <a:ea typeface="+mn-ea"/>
          <a:cs typeface="+mn-cs"/>
        </a:defRPr>
      </a:lvl1pPr>
      <a:lvl2pPr marL="1535603" indent="-590617" algn="l" rtl="0" eaLnBrk="1" fontAlgn="base" hangingPunct="1">
        <a:spcBef>
          <a:spcPct val="20000"/>
        </a:spcBef>
        <a:spcAft>
          <a:spcPct val="0"/>
        </a:spcAft>
        <a:buFont typeface="Arial" panose="020B0604020202020204" pitchFamily="34" charset="0"/>
        <a:buChar char="–"/>
        <a:defRPr kern="1200">
          <a:solidFill>
            <a:schemeClr val="tx1"/>
          </a:solidFill>
          <a:latin typeface="+mn-lt"/>
          <a:ea typeface="+mn-ea"/>
          <a:cs typeface="+mn-cs"/>
        </a:defRPr>
      </a:lvl2pPr>
      <a:lvl3pPr marL="2362467" indent="-472493" algn="l" rtl="0" eaLnBrk="1" fontAlgn="base" hangingPunct="1">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3307453" indent="-472493" algn="l" rtl="0" eaLnBrk="1" fontAlgn="base" hangingPunct="1">
        <a:spcBef>
          <a:spcPct val="20000"/>
        </a:spcBef>
        <a:spcAft>
          <a:spcPct val="0"/>
        </a:spcAft>
        <a:buFont typeface="Arial" panose="020B0604020202020204" pitchFamily="34" charset="0"/>
        <a:buChar char="–"/>
        <a:defRPr kern="1200">
          <a:solidFill>
            <a:schemeClr val="tx1"/>
          </a:solidFill>
          <a:latin typeface="+mn-lt"/>
          <a:ea typeface="+mn-ea"/>
          <a:cs typeface="+mn-cs"/>
        </a:defRPr>
      </a:lvl4pPr>
      <a:lvl5pPr marL="4252440" indent="-472493" algn="l" rtl="0" eaLnBrk="1" fontAlgn="base" hangingPunct="1">
        <a:spcBef>
          <a:spcPct val="20000"/>
        </a:spcBef>
        <a:spcAft>
          <a:spcPct val="0"/>
        </a:spcAft>
        <a:buFont typeface="Arial" panose="020B0604020202020204" pitchFamily="34" charset="0"/>
        <a:buChar char="»"/>
        <a:defRPr kern="1200">
          <a:solidFill>
            <a:schemeClr val="tx1"/>
          </a:solidFill>
          <a:latin typeface="+mn-lt"/>
          <a:ea typeface="+mn-ea"/>
          <a:cs typeface="+mn-cs"/>
        </a:defRPr>
      </a:lvl5pPr>
      <a:lvl6pPr marL="5197427" indent="-472493" algn="l" defTabSz="1889973" rtl="0" eaLnBrk="1" latinLnBrk="0" hangingPunct="1">
        <a:lnSpc>
          <a:spcPct val="90000"/>
        </a:lnSpc>
        <a:spcBef>
          <a:spcPts val="1033"/>
        </a:spcBef>
        <a:buFont typeface="Arial" panose="020B0604020202020204" pitchFamily="34" charset="0"/>
        <a:buChar char="•"/>
        <a:defRPr sz="3720" kern="1200">
          <a:solidFill>
            <a:schemeClr val="tx1"/>
          </a:solidFill>
          <a:latin typeface="+mn-lt"/>
          <a:ea typeface="+mn-ea"/>
          <a:cs typeface="+mn-cs"/>
        </a:defRPr>
      </a:lvl6pPr>
      <a:lvl7pPr marL="6142413" indent="-472493" algn="l" defTabSz="1889973" rtl="0" eaLnBrk="1" latinLnBrk="0" hangingPunct="1">
        <a:lnSpc>
          <a:spcPct val="90000"/>
        </a:lnSpc>
        <a:spcBef>
          <a:spcPts val="1033"/>
        </a:spcBef>
        <a:buFont typeface="Arial" panose="020B0604020202020204" pitchFamily="34" charset="0"/>
        <a:buChar char="•"/>
        <a:defRPr sz="3720" kern="1200">
          <a:solidFill>
            <a:schemeClr val="tx1"/>
          </a:solidFill>
          <a:latin typeface="+mn-lt"/>
          <a:ea typeface="+mn-ea"/>
          <a:cs typeface="+mn-cs"/>
        </a:defRPr>
      </a:lvl7pPr>
      <a:lvl8pPr marL="7087400" indent="-472493" algn="l" defTabSz="1889973" rtl="0" eaLnBrk="1" latinLnBrk="0" hangingPunct="1">
        <a:lnSpc>
          <a:spcPct val="90000"/>
        </a:lnSpc>
        <a:spcBef>
          <a:spcPts val="1033"/>
        </a:spcBef>
        <a:buFont typeface="Arial" panose="020B0604020202020204" pitchFamily="34" charset="0"/>
        <a:buChar char="•"/>
        <a:defRPr sz="3720" kern="1200">
          <a:solidFill>
            <a:schemeClr val="tx1"/>
          </a:solidFill>
          <a:latin typeface="+mn-lt"/>
          <a:ea typeface="+mn-ea"/>
          <a:cs typeface="+mn-cs"/>
        </a:defRPr>
      </a:lvl8pPr>
      <a:lvl9pPr marL="8032387" indent="-472493" algn="l" defTabSz="1889973" rtl="0" eaLnBrk="1" latinLnBrk="0" hangingPunct="1">
        <a:lnSpc>
          <a:spcPct val="90000"/>
        </a:lnSpc>
        <a:spcBef>
          <a:spcPts val="1033"/>
        </a:spcBef>
        <a:buFont typeface="Arial" panose="020B0604020202020204" pitchFamily="34" charset="0"/>
        <a:buChar char="•"/>
        <a:defRPr sz="3720" kern="1200">
          <a:solidFill>
            <a:schemeClr val="tx1"/>
          </a:solidFill>
          <a:latin typeface="+mn-lt"/>
          <a:ea typeface="+mn-ea"/>
          <a:cs typeface="+mn-cs"/>
        </a:defRPr>
      </a:lvl9pPr>
    </p:bodyStyle>
    <p:otherStyle>
      <a:defPPr>
        <a:defRPr lang="sv-SE"/>
      </a:defPPr>
      <a:lvl1pPr marL="0" algn="l" defTabSz="1889973" rtl="0" eaLnBrk="1" latinLnBrk="0" hangingPunct="1">
        <a:defRPr sz="3720" kern="1200">
          <a:solidFill>
            <a:schemeClr val="tx1"/>
          </a:solidFill>
          <a:latin typeface="+mn-lt"/>
          <a:ea typeface="+mn-ea"/>
          <a:cs typeface="+mn-cs"/>
        </a:defRPr>
      </a:lvl1pPr>
      <a:lvl2pPr marL="944987" algn="l" defTabSz="1889973" rtl="0" eaLnBrk="1" latinLnBrk="0" hangingPunct="1">
        <a:defRPr sz="3720" kern="1200">
          <a:solidFill>
            <a:schemeClr val="tx1"/>
          </a:solidFill>
          <a:latin typeface="+mn-lt"/>
          <a:ea typeface="+mn-ea"/>
          <a:cs typeface="+mn-cs"/>
        </a:defRPr>
      </a:lvl2pPr>
      <a:lvl3pPr marL="1889973" algn="l" defTabSz="1889973" rtl="0" eaLnBrk="1" latinLnBrk="0" hangingPunct="1">
        <a:defRPr sz="3720" kern="1200">
          <a:solidFill>
            <a:schemeClr val="tx1"/>
          </a:solidFill>
          <a:latin typeface="+mn-lt"/>
          <a:ea typeface="+mn-ea"/>
          <a:cs typeface="+mn-cs"/>
        </a:defRPr>
      </a:lvl3pPr>
      <a:lvl4pPr marL="2834960" algn="l" defTabSz="1889973" rtl="0" eaLnBrk="1" latinLnBrk="0" hangingPunct="1">
        <a:defRPr sz="3720" kern="1200">
          <a:solidFill>
            <a:schemeClr val="tx1"/>
          </a:solidFill>
          <a:latin typeface="+mn-lt"/>
          <a:ea typeface="+mn-ea"/>
          <a:cs typeface="+mn-cs"/>
        </a:defRPr>
      </a:lvl4pPr>
      <a:lvl5pPr marL="3779947" algn="l" defTabSz="1889973" rtl="0" eaLnBrk="1" latinLnBrk="0" hangingPunct="1">
        <a:defRPr sz="3720" kern="1200">
          <a:solidFill>
            <a:schemeClr val="tx1"/>
          </a:solidFill>
          <a:latin typeface="+mn-lt"/>
          <a:ea typeface="+mn-ea"/>
          <a:cs typeface="+mn-cs"/>
        </a:defRPr>
      </a:lvl5pPr>
      <a:lvl6pPr marL="4724933" algn="l" defTabSz="1889973" rtl="0" eaLnBrk="1" latinLnBrk="0" hangingPunct="1">
        <a:defRPr sz="3720" kern="1200">
          <a:solidFill>
            <a:schemeClr val="tx1"/>
          </a:solidFill>
          <a:latin typeface="+mn-lt"/>
          <a:ea typeface="+mn-ea"/>
          <a:cs typeface="+mn-cs"/>
        </a:defRPr>
      </a:lvl6pPr>
      <a:lvl7pPr marL="5669920" algn="l" defTabSz="1889973" rtl="0" eaLnBrk="1" latinLnBrk="0" hangingPunct="1">
        <a:defRPr sz="3720" kern="1200">
          <a:solidFill>
            <a:schemeClr val="tx1"/>
          </a:solidFill>
          <a:latin typeface="+mn-lt"/>
          <a:ea typeface="+mn-ea"/>
          <a:cs typeface="+mn-cs"/>
        </a:defRPr>
      </a:lvl7pPr>
      <a:lvl8pPr marL="6614907" algn="l" defTabSz="1889973" rtl="0" eaLnBrk="1" latinLnBrk="0" hangingPunct="1">
        <a:defRPr sz="3720" kern="1200">
          <a:solidFill>
            <a:schemeClr val="tx1"/>
          </a:solidFill>
          <a:latin typeface="+mn-lt"/>
          <a:ea typeface="+mn-ea"/>
          <a:cs typeface="+mn-cs"/>
        </a:defRPr>
      </a:lvl8pPr>
      <a:lvl9pPr marL="7559893" algn="l" defTabSz="1889973" rtl="0" eaLnBrk="1" latinLnBrk="0" hangingPunct="1">
        <a:defRPr sz="37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9"/>
          <p:cNvSpPr>
            <a:spLocks noChangeArrowheads="1"/>
          </p:cNvSpPr>
          <p:nvPr/>
        </p:nvSpPr>
        <p:spPr bwMode="auto">
          <a:xfrm>
            <a:off x="0" y="0"/>
            <a:ext cx="251999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a:p>
        </p:txBody>
      </p:sp>
      <p:sp>
        <p:nvSpPr>
          <p:cNvPr id="10" name="TextBox 9"/>
          <p:cNvSpPr txBox="1"/>
          <p:nvPr/>
        </p:nvSpPr>
        <p:spPr>
          <a:xfrm>
            <a:off x="2160587" y="6740525"/>
            <a:ext cx="20878800" cy="10064294"/>
          </a:xfrm>
          <a:prstGeom prst="rect">
            <a:avLst/>
          </a:prstGeom>
          <a:noFill/>
        </p:spPr>
        <p:txBody>
          <a:bodyPr wrap="square" rtlCol="0">
            <a:spAutoFit/>
          </a:bodyPr>
          <a:lstStyle/>
          <a:p>
            <a:r>
              <a:rPr lang="en-US" sz="4400" dirty="0"/>
              <a:t>Poster Guidelines</a:t>
            </a:r>
          </a:p>
          <a:p>
            <a:endParaRPr lang="en-US" sz="2800" dirty="0"/>
          </a:p>
          <a:p>
            <a:r>
              <a:rPr lang="en-US" sz="2800" dirty="0"/>
              <a:t>Some guidelines for preparing your poster presentation for the Young researcher’s conference:</a:t>
            </a:r>
          </a:p>
          <a:p>
            <a:endParaRPr lang="en-US" sz="2800" dirty="0"/>
          </a:p>
          <a:p>
            <a:pPr marL="457200" indent="-457200">
              <a:buFont typeface="Arial" panose="020B0604020202020204" pitchFamily="34" charset="0"/>
              <a:buChar char="•"/>
            </a:pPr>
            <a:r>
              <a:rPr lang="en-US" sz="2800" dirty="0"/>
              <a:t>Follow the template provided containing LNU and the conference logos (maybe insert the website link here?). The size of the poster is 70x100 cm and should be prepared in portrait orientation.</a:t>
            </a:r>
          </a:p>
          <a:p>
            <a:pPr marL="457200" indent="-457200">
              <a:buFont typeface="Arial" panose="020B0604020202020204" pitchFamily="34" charset="0"/>
              <a:buChar char="•"/>
            </a:pPr>
            <a:r>
              <a:rPr lang="en-US" sz="2800" dirty="0"/>
              <a:t>Title should be in bold. Author’s affiliations (Department, Faculty) and e-mail addresses should be included.</a:t>
            </a:r>
          </a:p>
          <a:p>
            <a:pPr marL="457200" indent="-457200">
              <a:buFont typeface="Arial" panose="020B0604020202020204" pitchFamily="34" charset="0"/>
              <a:buChar char="•"/>
            </a:pPr>
            <a:r>
              <a:rPr lang="en-US" sz="2800" dirty="0"/>
              <a:t>Text: a poster should be easily readable from a distance of 1 – 2 meters, and 1.5 or 2 lines of spaces should be used between each line. It is advised that authors should also pay attention to the following points:</a:t>
            </a:r>
          </a:p>
          <a:p>
            <a:pPr marL="457200" indent="-457200">
              <a:buFont typeface="Arial" panose="020B0604020202020204" pitchFamily="34" charset="0"/>
              <a:buChar char="•"/>
            </a:pPr>
            <a:r>
              <a:rPr lang="en-US" sz="2800" dirty="0"/>
              <a:t>Headings should be 25% larger than normal text. Bold or other colors may be used.</a:t>
            </a:r>
          </a:p>
          <a:p>
            <a:pPr marL="457200" indent="-457200">
              <a:buFont typeface="Arial" panose="020B0604020202020204" pitchFamily="34" charset="0"/>
              <a:buChar char="•"/>
            </a:pPr>
            <a:r>
              <a:rPr lang="en-US" sz="2800" dirty="0"/>
              <a:t>Suggested font sizes are: </a:t>
            </a:r>
          </a:p>
          <a:p>
            <a:pPr lvl="0"/>
            <a:r>
              <a:rPr lang="en-US" sz="2800" dirty="0"/>
              <a:t>	Main title: 70-80 </a:t>
            </a:r>
            <a:r>
              <a:rPr lang="en-US" sz="2800" dirty="0" err="1"/>
              <a:t>pt</a:t>
            </a:r>
            <a:r>
              <a:rPr lang="en-US" sz="2800" dirty="0"/>
              <a:t> (bold)</a:t>
            </a:r>
          </a:p>
          <a:p>
            <a:pPr lvl="0"/>
            <a:r>
              <a:rPr lang="en-US" sz="2800" dirty="0"/>
              <a:t>	Author: 60-70 </a:t>
            </a:r>
            <a:r>
              <a:rPr lang="en-US" sz="2800" dirty="0" err="1"/>
              <a:t>pt</a:t>
            </a:r>
            <a:r>
              <a:rPr lang="en-US" sz="2800" dirty="0"/>
              <a:t> </a:t>
            </a:r>
          </a:p>
          <a:p>
            <a:pPr lvl="0"/>
            <a:r>
              <a:rPr lang="en-US" sz="2800" dirty="0"/>
              <a:t>	Affiliation(s): 48 </a:t>
            </a:r>
            <a:r>
              <a:rPr lang="en-US" sz="2800" dirty="0" err="1"/>
              <a:t>pt</a:t>
            </a:r>
            <a:r>
              <a:rPr lang="en-US" sz="2800" dirty="0"/>
              <a:t> </a:t>
            </a:r>
          </a:p>
          <a:p>
            <a:pPr lvl="0"/>
            <a:r>
              <a:rPr lang="en-US" sz="2800" dirty="0"/>
              <a:t>	Email address: 30-40 </a:t>
            </a:r>
            <a:r>
              <a:rPr lang="en-US" sz="2800" dirty="0" err="1"/>
              <a:t>pt</a:t>
            </a:r>
            <a:r>
              <a:rPr lang="en-US" sz="2800" dirty="0"/>
              <a:t> </a:t>
            </a:r>
          </a:p>
          <a:p>
            <a:pPr lvl="0"/>
            <a:r>
              <a:rPr lang="en-US" sz="2800" dirty="0"/>
              <a:t>	Subheading: 36 </a:t>
            </a:r>
            <a:r>
              <a:rPr lang="en-US" sz="2800" dirty="0" err="1"/>
              <a:t>pt</a:t>
            </a:r>
            <a:r>
              <a:rPr lang="en-US" sz="2800" dirty="0"/>
              <a:t> </a:t>
            </a:r>
          </a:p>
          <a:p>
            <a:pPr lvl="0"/>
            <a:r>
              <a:rPr lang="en-US" sz="2800" dirty="0"/>
              <a:t>	Body of text: 20-30 </a:t>
            </a:r>
            <a:r>
              <a:rPr lang="en-US" sz="2800" dirty="0" err="1"/>
              <a:t>pt</a:t>
            </a:r>
            <a:r>
              <a:rPr lang="en-US" sz="2800" dirty="0"/>
              <a:t> </a:t>
            </a:r>
          </a:p>
          <a:p>
            <a:pPr lvl="0"/>
            <a:r>
              <a:rPr lang="en-US" sz="2800" dirty="0"/>
              <a:t>	Smaller fonts may be used in citations and acknowledgement.</a:t>
            </a:r>
          </a:p>
          <a:p>
            <a:pPr lvl="0"/>
            <a:endParaRPr lang="en-US" sz="2800" dirty="0"/>
          </a:p>
          <a:p>
            <a:pPr lvl="0"/>
            <a:endParaRPr lang="en-US" sz="2800" dirty="0"/>
          </a:p>
          <a:p>
            <a:pPr lvl="0"/>
            <a:endParaRPr lang="en-US" sz="2800" dirty="0"/>
          </a:p>
          <a:p>
            <a:pPr lvl="0"/>
            <a:r>
              <a:rPr lang="en-US" sz="4400" dirty="0"/>
              <a:t>Most important: be creative, when presenting your work!</a:t>
            </a:r>
          </a:p>
        </p:txBody>
      </p:sp>
    </p:spTree>
    <p:extLst>
      <p:ext uri="{BB962C8B-B14F-4D97-AF65-F5344CB8AC3E}">
        <p14:creationId xmlns:p14="http://schemas.microsoft.com/office/powerpoint/2010/main" val="3671460983"/>
      </p:ext>
    </p:extLst>
  </p:cSld>
  <p:clrMapOvr>
    <a:masterClrMapping/>
  </p:clrMapOvr>
</p:sld>
</file>

<file path=ppt/theme/theme1.xml><?xml version="1.0" encoding="utf-8"?>
<a:theme xmlns:a="http://schemas.openxmlformats.org/drawingml/2006/main" name="Linnéuniversitetet">
  <a:themeElements>
    <a:clrScheme name="Småland">
      <a:dk1>
        <a:sysClr val="windowText" lastClr="000000"/>
      </a:dk1>
      <a:lt1>
        <a:sysClr val="window" lastClr="FFFFFF"/>
      </a:lt1>
      <a:dk2>
        <a:srgbClr val="747474"/>
      </a:dk2>
      <a:lt2>
        <a:srgbClr val="FFFFFF"/>
      </a:lt2>
      <a:accent1>
        <a:srgbClr val="FFE000"/>
      </a:accent1>
      <a:accent2>
        <a:srgbClr val="B71234"/>
      </a:accent2>
      <a:accent3>
        <a:srgbClr val="557630"/>
      </a:accent3>
      <a:accent4>
        <a:srgbClr val="006983"/>
      </a:accent4>
      <a:accent5>
        <a:srgbClr val="928B81"/>
      </a:accent5>
      <a:accent6>
        <a:srgbClr val="C55E9B"/>
      </a:accent6>
      <a:hlink>
        <a:srgbClr val="0000FF"/>
      </a:hlink>
      <a:folHlink>
        <a:srgbClr val="800080"/>
      </a:folHlink>
    </a:clrScheme>
    <a:fontScheme name="Linnéuniversitete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altLang="sv-SE"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altLang="sv-SE"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txDef>
      <a:spPr>
        <a:noFill/>
      </a:spPr>
      <a:bodyPr wrap="none" rtlCol="0">
        <a:spAutoFit/>
      </a:bodyPr>
      <a:lstStyle>
        <a:defPPr>
          <a:defRPr dirty="0" err="1" smtClean="0">
            <a:latin typeface="+mn-lt"/>
          </a:defRPr>
        </a:defPPr>
      </a:lstStyle>
    </a:txDef>
  </a:objectDefaults>
  <a:extraClrSchemeLst>
    <a:extraClrScheme>
      <a:clrScheme name="1_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ostermall_700x1000mm_EN_20191205 (002).potx [Read-Only]" id="{7E823B6B-7F44-412A-9380-8223B021BAE0}" vid="{1C8673EB-943E-4CEE-940F-F7511DC1DA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Postermall_700x1000mm_EN_20191205</Template>
  <TotalTime>1116</TotalTime>
  <Words>198</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Times New Roman</vt:lpstr>
      <vt:lpstr>Linnéuniversitetet</vt:lpstr>
      <vt:lpstr>PowerPoint Presentation</vt:lpstr>
    </vt:vector>
  </TitlesOfParts>
  <Company>Linnaeus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Lorem ipsum dolor sit amet, consectetur adipiscing elit</dc:title>
  <dc:creator>Eva Binder</dc:creator>
  <cp:lastModifiedBy>Eva Binder</cp:lastModifiedBy>
  <cp:revision>9</cp:revision>
  <dcterms:created xsi:type="dcterms:W3CDTF">2022-06-02T15:40:19Z</dcterms:created>
  <dcterms:modified xsi:type="dcterms:W3CDTF">2022-12-05T19:09:46Z</dcterms:modified>
  <cp:version>1</cp:version>
</cp:coreProperties>
</file>