
<file path=[Content_Types].xml><?xml version="1.0" encoding="utf-8"?>
<Types xmlns="http://schemas.openxmlformats.org/package/2006/content-types">
  <Override PartName="/ppt/slideLayouts/slideLayout21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Default Extension="rels" ContentType="application/vnd.openxmlformats-package.relationships+xml"/>
  <Default Extension="jpeg" ContentType="image/jpeg"/>
  <Default Extension="xml" ContentType="application/xml"/>
  <Override PartName="/ppt/slideLayouts/slideLayout16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22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slideLayouts/slideLayout17.xml" ContentType="application/vnd.openxmlformats-officedocument.presentationml.slideLayout+xml"/>
  <Override PartName="/ppt/slideLayouts/slideLayout2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Layouts/slideLayout15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Layouts/slideLayout13.xml" ContentType="application/vnd.openxmlformats-officedocument.presentationml.slideLayout+xml"/>
  <Default Extension="pdf" ContentType="application/pdf"/>
  <Override PartName="/ppt/slideMasters/slideMaster2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  <p:sldMasterId id="2147483660" r:id="rId2"/>
  </p:sldMasterIdLst>
  <p:sldIdLst>
    <p:sldId id="257" r:id="rId3"/>
    <p:sldId id="256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SorterView">
  <p:normalViewPr snapVertSplitter="1" vertBarState="minimized">
    <p:restoredLeft sz="15620"/>
    <p:restoredTop sz="94660"/>
  </p:normalViewPr>
  <p:slideViewPr>
    <p:cSldViewPr snapToGrid="0" snapToObjects="1">
      <p:cViewPr varScale="1">
        <p:scale>
          <a:sx n="94" d="100"/>
          <a:sy n="94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81ACB-9236-8348-A73F-3FACC7FF0162}" type="datetimeFigureOut">
              <a:rPr lang="en-US" smtClean="0"/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65AF-D04C-2D4D-B51F-59E21C0C19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81ACB-9236-8348-A73F-3FACC7FF0162}" type="datetimeFigureOut">
              <a:rPr lang="en-US" smtClean="0"/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65AF-D04C-2D4D-B51F-59E21C0C19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81ACB-9236-8348-A73F-3FACC7FF0162}" type="datetimeFigureOut">
              <a:rPr lang="en-US" smtClean="0"/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65AF-D04C-2D4D-B51F-59E21C0C19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81ACB-9236-8348-A73F-3FACC7FF0162}" type="datetimeFigureOut">
              <a:rPr lang="en-US" smtClean="0"/>
              <a:t>1/27/11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65AF-D04C-2D4D-B51F-59E21C0C19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81ACB-9236-8348-A73F-3FACC7FF0162}" type="datetimeFigureOut">
              <a:rPr lang="en-US" smtClean="0"/>
              <a:t>1/27/11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65AF-D04C-2D4D-B51F-59E21C0C19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81ACB-9236-8348-A73F-3FACC7FF0162}" type="datetimeFigureOut">
              <a:rPr lang="en-US" smtClean="0"/>
              <a:t>1/27/11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65AF-D04C-2D4D-B51F-59E21C0C19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81ACB-9236-8348-A73F-3FACC7FF0162}" type="datetimeFigureOut">
              <a:rPr lang="en-US" smtClean="0"/>
              <a:t>1/27/11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65AF-D04C-2D4D-B51F-59E21C0C19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81ACB-9236-8348-A73F-3FACC7FF0162}" type="datetimeFigureOut">
              <a:rPr lang="en-US" smtClean="0"/>
              <a:t>1/27/11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65AF-D04C-2D4D-B51F-59E21C0C19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81ACB-9236-8348-A73F-3FACC7FF0162}" type="datetimeFigureOut">
              <a:rPr lang="en-US" smtClean="0"/>
              <a:t>1/27/11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65AF-D04C-2D4D-B51F-59E21C0C19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81ACB-9236-8348-A73F-3FACC7FF0162}" type="datetimeFigureOut">
              <a:rPr lang="en-US" smtClean="0"/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65AF-D04C-2D4D-B51F-59E21C0C19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81ACB-9236-8348-A73F-3FACC7FF0162}" type="datetimeFigureOut">
              <a:rPr lang="en-US" smtClean="0"/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E65AF-D04C-2D4D-B51F-59E21C0C19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9A8BD-2224-FB4D-A72B-35C092FC0FBD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2864F-0701-624D-8210-ADF257DD24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21FEB-ADAA-B542-803C-547D1EC03A04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8FE6B-44F8-F044-B6D0-EB6A6C2A62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13E5B-8128-C547-9472-62DCDEA031AB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F6D0E-C64F-E14B-82D1-62B0FBC2D6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22AEA-910D-7A4F-8EE5-61C7BF6DCDCC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0B4D0-B872-BA40-9620-932F131C09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92B01-76F6-6144-99C1-1092F368B960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7BA03-4CFB-1048-B206-AACA815898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F7E66E-9E4C-AC47-82E6-F7CEB2C8A5DC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E6F22-005D-494A-A420-7AA416AC47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A12C3-4DEC-F143-8F10-498FB9E182D2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9762C-97A6-E44B-BAA7-5E02E29E25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2B7B6-9260-4C4E-B8D7-936A4E615E03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0E4713-44AB-E745-B9A6-7782F0CB5E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C00E7-3E07-E947-8301-8B30953B6848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6D168-94A6-9242-980D-52F97CD962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051C76-6669-2142-A29F-58460F17E48D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692C4-8F1F-F346-8AE4-AA9ECE876B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686E3E-59EB-F84C-9785-6195795FF62E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C2FDB-B771-FB46-B21A-8EA550F5F4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81ACB-9236-8348-A73F-3FACC7FF0162}" type="datetimeFigureOut">
              <a:rPr lang="en-US" smtClean="0"/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E65AF-D04C-2D4D-B51F-59E21C0C196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697D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8150466-0918-A444-A1C3-DB2859EA68AC}" type="datetime1">
              <a:rPr lang="en-US"/>
              <a:pPr>
                <a:defRPr/>
              </a:pPr>
              <a:t>1/27/11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28B7479-41A1-0A4F-9A14-E631474365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ヒラギノ角ゴ Pro W3" charset="0"/>
          <a:cs typeface="Geneva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Geneva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Geneva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Geneva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Geneva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Geneva" charset="0"/>
          <a:cs typeface="Geneva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ヒラギノ角ゴ Pro W3" charset="0"/>
          <a:cs typeface="Geneva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Geneva" charset="0"/>
          <a:cs typeface="Geneva" charset="0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Geneva" charset="0"/>
          <a:cs typeface="Geneva" charset="0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Geneva" charset="0"/>
          <a:cs typeface="Geneva" charset="0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Geneva" charset="0"/>
          <a:cs typeface="Geneva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df"/><Relationship Id="rId3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df"/><Relationship Id="rId3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df"/><Relationship Id="rId3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ctrTitle"/>
          </p:nvPr>
        </p:nvSpPr>
        <p:spPr>
          <a:xfrm>
            <a:off x="685800" y="2070100"/>
            <a:ext cx="7772400" cy="3365500"/>
          </a:xfrm>
        </p:spPr>
        <p:txBody>
          <a:bodyPr anchor="t"/>
          <a:lstStyle/>
          <a:p>
            <a:pPr eaLnBrk="1" hangingPunct="1"/>
            <a:r>
              <a:rPr lang="en-US" sz="670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Sandeep Jaitly</a:t>
            </a:r>
            <a: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36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Editor of Gold Basis Service</a:t>
            </a:r>
            <a:r>
              <a:rPr lang="en-US" sz="40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 sz="40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endParaRPr lang="en-US" sz="400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7411" name="TextBox 8"/>
          <p:cNvSpPr txBox="1">
            <a:spLocks noChangeArrowheads="1"/>
          </p:cNvSpPr>
          <p:nvPr/>
        </p:nvSpPr>
        <p:spPr bwMode="auto">
          <a:xfrm>
            <a:off x="7062788" y="227013"/>
            <a:ext cx="19637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b="1">
                <a:latin typeface="Times" charset="0"/>
                <a:ea typeface="Times" charset="0"/>
                <a:cs typeface="Times" charset="0"/>
              </a:rPr>
              <a:t>﻿</a:t>
            </a:r>
            <a:r>
              <a:rPr lang="en-US" b="1" i="1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#soundmoneyconf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ne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40329" y="905169"/>
            <a:ext cx="6242999" cy="507737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chartone.pdf"/>
          <p:cNvPicPr>
            <a:picLocks noGrp="1" noChangeAspect="1"/>
          </p:cNvPicPr>
          <p:nvPr>
            <p:ph idx="1"/>
          </p:nvPr>
        </p:nvPicPr>
        <mc:AlternateContent>
          <mc:Choice xmlns:ma="http://schemas.microsoft.com/office/mac/drawingml/2008/main" Requires="ma">
            <p:blipFill>
              <a:blip r:embed="rId2"/>
              <a:srcRect l="-21028" r="-21028"/>
              <a:stretch>
                <a:fillRect/>
              </a:stretch>
            </p:blipFill>
          </mc:Choice>
          <mc:Fallback>
            <p:blipFill>
              <a:blip r:embed="rId3"/>
              <a:srcRect l="-21028" r="-21028"/>
              <a:stretch>
                <a:fillRect/>
              </a:stretch>
            </p:blipFill>
          </mc:Fallback>
        </mc:AlternateContent>
        <p:spPr>
          <a:xfrm>
            <a:off x="216186" y="845940"/>
            <a:ext cx="8687982" cy="5368648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charttwo.pdf"/>
          <p:cNvPicPr>
            <a:picLocks noGrp="1" noChangeAspect="1"/>
          </p:cNvPicPr>
          <p:nvPr>
            <p:ph idx="1"/>
          </p:nvPr>
        </p:nvPicPr>
        <mc:AlternateContent>
          <mc:Choice xmlns:ma="http://schemas.microsoft.com/office/mac/drawingml/2008/main" Requires="ma">
            <p:blipFill>
              <a:blip r:embed="rId2"/>
              <a:srcRect l="-31439" r="-31439"/>
              <a:stretch>
                <a:fillRect/>
              </a:stretch>
            </p:blipFill>
          </mc:Choice>
          <mc:Fallback>
            <p:blipFill>
              <a:blip r:embed="rId3"/>
              <a:srcRect l="-31439" r="-31439"/>
              <a:stretch>
                <a:fillRect/>
              </a:stretch>
            </p:blipFill>
          </mc:Fallback>
        </mc:AlternateContent>
        <p:spPr>
          <a:xfrm>
            <a:off x="324279" y="689009"/>
            <a:ext cx="8819722" cy="5734374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ctrTitle"/>
          </p:nvPr>
        </p:nvSpPr>
        <p:spPr>
          <a:xfrm>
            <a:off x="685800" y="2070100"/>
            <a:ext cx="7772400" cy="3365500"/>
          </a:xfrm>
        </p:spPr>
        <p:txBody>
          <a:bodyPr anchor="t"/>
          <a:lstStyle/>
          <a:p>
            <a:pPr eaLnBrk="1" hangingPunct="1"/>
            <a:r>
              <a:rPr lang="en-US" sz="670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Sandeep Jaitly</a:t>
            </a:r>
            <a: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36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Editor of Gold Basis Service</a:t>
            </a:r>
            <a:r>
              <a:rPr lang="en-US" sz="40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 sz="40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endParaRPr lang="en-US" sz="400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7411" name="TextBox 8"/>
          <p:cNvSpPr txBox="1">
            <a:spLocks noChangeArrowheads="1"/>
          </p:cNvSpPr>
          <p:nvPr/>
        </p:nvSpPr>
        <p:spPr bwMode="auto">
          <a:xfrm>
            <a:off x="7062788" y="227013"/>
            <a:ext cx="19637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b="1">
                <a:latin typeface="Times" charset="0"/>
                <a:ea typeface="Times" charset="0"/>
                <a:cs typeface="Times" charset="0"/>
              </a:rPr>
              <a:t>﻿</a:t>
            </a:r>
            <a:r>
              <a:rPr lang="en-US" b="1" i="1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#soundmoneyconf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26</Words>
  <Application>Microsoft Macintosh PowerPoint</Application>
  <PresentationFormat>On-screen Show (4:3)</PresentationFormat>
  <Paragraphs>4</Paragraphs>
  <Slides>5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Office Theme</vt:lpstr>
      <vt:lpstr>1_Office Theme</vt:lpstr>
      <vt:lpstr>Sandeep Jaitly  Editor of Gold Basis Service </vt:lpstr>
      <vt:lpstr>Slide 2</vt:lpstr>
      <vt:lpstr>Slide 3</vt:lpstr>
      <vt:lpstr>Slide 4</vt:lpstr>
      <vt:lpstr>Sandeep Jaitly  Editor of Gold Basis Service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Sandeep Jaitly  Editor of Gold Basis Service </dc:title>
  <dc:creator>Trickbox TV</dc:creator>
  <cp:lastModifiedBy>Trickbox TV</cp:lastModifiedBy>
  <cp:revision>1</cp:revision>
  <dcterms:created xsi:type="dcterms:W3CDTF">2011-01-27T01:06:38Z</dcterms:created>
  <dcterms:modified xsi:type="dcterms:W3CDTF">2011-01-27T01:12:07Z</dcterms:modified>
</cp:coreProperties>
</file>