
<file path=[Content_Types].xml><?xml version="1.0" encoding="utf-8"?>
<Types xmlns="http://schemas.openxmlformats.org/package/2006/content-types">
  <Override PartName="/ppt/slideLayouts/slideLayout1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Default Extension="rels" ContentType="application/vnd.openxmlformats-package.relationships+xml"/>
  <Default Extension="jpeg" ContentType="image/jpeg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1.xml" ContentType="application/vnd.openxmlformats-officedocument.presentationml.slideLayout+xml"/>
  <Override PartName="/ppt/slideMasters/slideMaster2.xml" ContentType="application/vnd.openxmlformats-officedocument.presentationml.slideMaster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Layouts/slideLayout28.xml" ContentType="application/vnd.openxmlformats-officedocument.presentationml.slideLayout+xml"/>
  <Default Extension="xml" ContentType="application/xml"/>
  <Override PartName="/ppt/slideLayouts/slideLayout16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24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0.xml" ContentType="application/vnd.openxmlformats-officedocument.presentationml.slideLayout+xml"/>
  <Override PartName="/ppt/theme/theme1.xml" ContentType="application/vnd.openxmlformats-officedocument.theme+xml"/>
  <Override PartName="/ppt/slideLayouts/slideLayout19.xml" ContentType="application/vnd.openxmlformats-officedocument.presentationml.slideLayout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slideLayouts/slideLayout2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  <p:sldMasterId id="2147483660" r:id="rId2"/>
    <p:sldMasterId id="2147483672" r:id="rId3"/>
  </p:sldMasterIdLst>
  <p:sldIdLst>
    <p:sldId id="263" r:id="rId4"/>
    <p:sldId id="256" r:id="rId5"/>
    <p:sldId id="257" r:id="rId6"/>
    <p:sldId id="258" r:id="rId7"/>
    <p:sldId id="259" r:id="rId8"/>
    <p:sldId id="261" r:id="rId9"/>
    <p:sldId id="260" r:id="rId10"/>
    <p:sldId id="262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>
      <p:cViewPr varScale="1">
        <p:scale>
          <a:sx n="98" d="100"/>
          <a:sy n="98" d="100"/>
        </p:scale>
        <p:origin x="-64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AD99-EF14-EE4E-A83A-A913A8B167D9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0413C-7E0B-C94C-B2FD-1EFB9F931A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AD99-EF14-EE4E-A83A-A913A8B167D9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0413C-7E0B-C94C-B2FD-1EFB9F931A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AD99-EF14-EE4E-A83A-A913A8B167D9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0413C-7E0B-C94C-B2FD-1EFB9F931A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AD99-EF14-EE4E-A83A-A913A8B167D9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0413C-7E0B-C94C-B2FD-1EFB9F931A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AD99-EF14-EE4E-A83A-A913A8B167D9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0413C-7E0B-C94C-B2FD-1EFB9F931A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AD99-EF14-EE4E-A83A-A913A8B167D9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0413C-7E0B-C94C-B2FD-1EFB9F931A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AD99-EF14-EE4E-A83A-A913A8B167D9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0413C-7E0B-C94C-B2FD-1EFB9F931A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AD99-EF14-EE4E-A83A-A913A8B167D9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0413C-7E0B-C94C-B2FD-1EFB9F931A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AD99-EF14-EE4E-A83A-A913A8B167D9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0413C-7E0B-C94C-B2FD-1EFB9F931A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AD99-EF14-EE4E-A83A-A913A8B167D9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0413C-7E0B-C94C-B2FD-1EFB9F931A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AD99-EF14-EE4E-A83A-A913A8B167D9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0413C-7E0B-C94C-B2FD-1EFB9F931A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27265-137E-0F40-8584-DB2BE7417CCB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3916B-1135-9B4F-A625-E25481739A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07412-F443-874B-9909-95E8214FB44D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1FF5C-654E-4A4B-9D25-7134AF5418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8FEE7-5F48-5A48-9EDB-82350693C1AF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4150C-81F5-2E49-A032-68525F2070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58034-C4D3-7745-9767-D8D89AC2785E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B19BF-2446-384B-8596-432050C10F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4E520-779C-3341-97B6-117A21934B72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06CFF-C61A-CA45-A549-CBD08EC665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DAB7D-016B-F044-88C1-2129B8113760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6CF3E-8689-F040-AFE9-D78C8E8444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56D6DD-60B6-E441-B588-0E1AC6EA2D5D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F72BC-FED6-644D-B3A2-64C20FA61F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C8083-B1F1-CB4F-BEDE-0048FE956097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DCE0A-9F6F-7542-AC0A-84BB8089A6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55E38-1C98-2A4C-9127-B05B9CF20DBF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A5E44-904D-E14B-9946-C618267614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F0A05-608D-2B4F-A9CB-84DF44270DA6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CACCE-CB26-714B-8A52-A236DF103A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0F2ED-9837-DE4C-A840-7F0228ABA3FE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6B34E-6D7E-8D40-8458-5730C134E5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44949-E680-D242-A169-1A525091F553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468AE-B220-F04C-89BB-2EEE39D108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3A79A-514D-3B42-91C9-55071EEB5B6B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AFCD8-43DB-2C44-840D-5FBA0DF167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CB7372-722C-064F-A923-01228527DB95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2441D-C8E5-C747-8DC3-F166CE2161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46631-5873-0F4B-8A4F-218B360C284F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3DCC1-49C5-1A42-9294-11FC98935F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91481-BDA7-3F4A-83DF-62CAFC3CAA94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025DF-380B-324B-A54F-369C21C4AA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871B5-9D47-BB4A-9CB0-010A181AB5AF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8DEC8-60C6-2E4D-934A-87E552C18D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D21360-C0B9-5842-A3B1-B3D52A37279D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C7903-E16F-F04E-90C4-3A26EF71E8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A0631-049C-4F42-8F86-DACE75665176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CE6C0-8CF9-5C4D-8D73-C405C3B0E5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10506-EF76-3343-871E-12EC61DD3D4A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8819F-214D-5344-AB75-0E8E6C6853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93AB4-B31E-3245-9105-0BEC2B91A245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C95C6-B117-7844-A5E4-E74FCA1FE6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7B886-200B-E941-AB64-21D448B52CF3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04F97-EF5D-FA4B-B37D-77A49882AA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73AD99-EF14-EE4E-A83A-A913A8B167D9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C0413C-7E0B-C94C-B2FD-1EFB9F931AE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697D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C64EBFE-0E90-DF45-A84D-056E1FBEDDF3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588FE37-5620-2343-887C-C7DE08DCCC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ヒラギノ角ゴ Pro W3" charset="0"/>
          <a:cs typeface="Geneva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ヒラギノ角ゴ Pro W3" charset="0"/>
          <a:cs typeface="Geneva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Geneva" charset="0"/>
          <a:cs typeface="Geneva" charset="0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Geneva" charset="0"/>
          <a:cs typeface="Geneva" charset="0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Geneva" charset="0"/>
          <a:cs typeface="Geneva" charset="0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Geneva" charset="0"/>
          <a:cs typeface="Geneva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697D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9F5FB9E-2B47-7B40-BBC6-BE245C137AE8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2DB8765-06FB-8D44-8D93-FF16FDC7FA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ヒラギノ角ゴ Pro W3" charset="0"/>
          <a:cs typeface="Geneva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ヒラギノ角ゴ Pro W3" charset="0"/>
          <a:cs typeface="Geneva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Geneva" charset="0"/>
          <a:cs typeface="Geneva" charset="0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Geneva" charset="0"/>
          <a:cs typeface="Geneva" charset="0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Geneva" charset="0"/>
          <a:cs typeface="Geneva" charset="0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Geneva" charset="0"/>
          <a:cs typeface="Geneva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ctrTitle"/>
          </p:nvPr>
        </p:nvSpPr>
        <p:spPr>
          <a:xfrm>
            <a:off x="685800" y="2070100"/>
            <a:ext cx="7772400" cy="3365500"/>
          </a:xfrm>
        </p:spPr>
        <p:txBody>
          <a:bodyPr anchor="t"/>
          <a:lstStyle/>
          <a:p>
            <a:pPr eaLnBrk="1" hangingPunct="1"/>
            <a:r>
              <a:rPr lang="en-US" sz="670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Sandeep Jaitly</a:t>
            </a:r>
            <a: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36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Editor of Gold Basis Service</a:t>
            </a:r>
            <a:r>
              <a:rPr lang="en-US" sz="40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 sz="40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endParaRPr lang="en-US" sz="400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7411" name="TextBox 8"/>
          <p:cNvSpPr txBox="1">
            <a:spLocks noChangeArrowheads="1"/>
          </p:cNvSpPr>
          <p:nvPr/>
        </p:nvSpPr>
        <p:spPr bwMode="auto">
          <a:xfrm>
            <a:off x="7062788" y="227013"/>
            <a:ext cx="19637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b="1">
                <a:latin typeface="Times" charset="0"/>
                <a:ea typeface="Times" charset="0"/>
                <a:cs typeface="Times" charset="0"/>
              </a:rPr>
              <a:t>﻿</a:t>
            </a:r>
            <a:r>
              <a:rPr lang="en-US" b="1" i="1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#soundmoneyconf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8641"/>
            <a:ext cx="9144000" cy="64607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4237" r="-14237"/>
          <a:stretch>
            <a:fillRect/>
          </a:stretch>
        </p:blipFill>
        <p:spPr>
          <a:xfrm>
            <a:off x="-631882" y="355360"/>
            <a:ext cx="10644465" cy="585404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3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4237" r="-14237"/>
          <a:stretch>
            <a:fillRect/>
          </a:stretch>
        </p:blipFill>
        <p:spPr>
          <a:xfrm>
            <a:off x="-1245868" y="200528"/>
            <a:ext cx="11516241" cy="633348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4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4237" r="-14237"/>
          <a:stretch>
            <a:fillRect/>
          </a:stretch>
        </p:blipFill>
        <p:spPr>
          <a:xfrm>
            <a:off x="-960265" y="428274"/>
            <a:ext cx="10986304" cy="604204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5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4237" r="-14237"/>
          <a:stretch>
            <a:fillRect/>
          </a:stretch>
        </p:blipFill>
        <p:spPr>
          <a:xfrm>
            <a:off x="-90713" y="881143"/>
            <a:ext cx="9136524" cy="502473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6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4237" r="-14237"/>
          <a:stretch>
            <a:fillRect/>
          </a:stretch>
        </p:blipFill>
        <p:spPr>
          <a:xfrm>
            <a:off x="-810028" y="466487"/>
            <a:ext cx="10762272" cy="591883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7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4237" r="-14237"/>
          <a:stretch>
            <a:fillRect/>
          </a:stretch>
        </p:blipFill>
        <p:spPr>
          <a:xfrm>
            <a:off x="444241" y="1211462"/>
            <a:ext cx="822960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ctrTitle"/>
          </p:nvPr>
        </p:nvSpPr>
        <p:spPr>
          <a:xfrm>
            <a:off x="685800" y="2070100"/>
            <a:ext cx="7772400" cy="3365500"/>
          </a:xfrm>
        </p:spPr>
        <p:txBody>
          <a:bodyPr anchor="t"/>
          <a:lstStyle/>
          <a:p>
            <a:pPr eaLnBrk="1" hangingPunct="1"/>
            <a:r>
              <a:rPr lang="en-US" sz="670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Sandeep Jaitly</a:t>
            </a:r>
            <a: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36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Editor of Gold Basis Service</a:t>
            </a:r>
            <a:r>
              <a:rPr lang="en-US" sz="40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 sz="40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endParaRPr lang="en-US" sz="400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7411" name="TextBox 8"/>
          <p:cNvSpPr txBox="1">
            <a:spLocks noChangeArrowheads="1"/>
          </p:cNvSpPr>
          <p:nvPr/>
        </p:nvSpPr>
        <p:spPr bwMode="auto">
          <a:xfrm>
            <a:off x="7062788" y="227013"/>
            <a:ext cx="19637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b="1">
                <a:latin typeface="Times" charset="0"/>
                <a:ea typeface="Times" charset="0"/>
                <a:cs typeface="Times" charset="0"/>
              </a:rPr>
              <a:t>﻿</a:t>
            </a:r>
            <a:r>
              <a:rPr lang="en-US" b="1" i="1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#soundmoneyconf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26</Words>
  <Application>Microsoft Macintosh PowerPoint</Application>
  <PresentationFormat>On-screen Show (4:3)</PresentationFormat>
  <Paragraphs>4</Paragraphs>
  <Slides>9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3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Office Theme</vt:lpstr>
      <vt:lpstr>1_Office Theme</vt:lpstr>
      <vt:lpstr>2_Office Theme</vt:lpstr>
      <vt:lpstr>Sandeep Jaitly  Editor of Gold Basis Service </vt:lpstr>
      <vt:lpstr>Slide 2</vt:lpstr>
      <vt:lpstr>Slide 3</vt:lpstr>
      <vt:lpstr>Slide 4</vt:lpstr>
      <vt:lpstr>Slide 5</vt:lpstr>
      <vt:lpstr>Slide 6</vt:lpstr>
      <vt:lpstr>Slide 7</vt:lpstr>
      <vt:lpstr>Slide 8</vt:lpstr>
      <vt:lpstr>Sandeep Jaitly  Editor of Gold Basis Service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Trickbox TV</dc:creator>
  <cp:lastModifiedBy>Trickbox TV</cp:lastModifiedBy>
  <cp:revision>3</cp:revision>
  <dcterms:created xsi:type="dcterms:W3CDTF">2011-01-27T00:27:54Z</dcterms:created>
  <dcterms:modified xsi:type="dcterms:W3CDTF">2011-01-27T00:28:29Z</dcterms:modified>
</cp:coreProperties>
</file>