
<file path=[Content_Types].xml><?xml version="1.0" encoding="utf-8"?>
<Types xmlns="http://schemas.openxmlformats.org/package/2006/content-types">
  <Override PartName="/ppt/slideLayouts/slideLayout21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.xml" ContentType="application/vnd.openxmlformats-officedocument.presentationml.slideLayout+xml"/>
  <Default Extension="rels" ContentType="application/vnd.openxmlformats-package.relationships+xml"/>
  <Default Extension="jpeg" ContentType="image/jpeg"/>
  <Default Extension="xml" ContentType="application/xml"/>
  <Override PartName="/ppt/slideLayouts/slideLayout16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8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s/slide3.xml" ContentType="application/vnd.openxmlformats-officedocument.presentationml.slide+xml"/>
  <Override PartName="/ppt/slideLayouts/slideLayout10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Layouts/slideLayout22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20.xml" ContentType="application/vnd.openxmlformats-officedocument.presentationml.slideLayout+xml"/>
  <Override PartName="/ppt/slideLayouts/slideLayout17.xml" ContentType="application/vnd.openxmlformats-officedocument.presentationml.slideLayout+xml"/>
  <Default Extension="bin" ContentType="application/vnd.openxmlformats-officedocument.presentationml.printerSettings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Layouts/slideLayout15.xml" ContentType="application/vnd.openxmlformats-officedocument.presentationml.slideLayout+xml"/>
  <Override PartName="/ppt/presentation.xml" ContentType="application/vnd.openxmlformats-officedocument.presentationml.presentation.main+xml"/>
  <Override PartName="/ppt/slideLayouts/slideLayout7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Layouts/slideLayout5.xml" ContentType="application/vnd.openxmlformats-officedocument.presentationml.slideLayout+xml"/>
  <Default Extension="gif" ContentType="image/gif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slideLayouts/slideLayout3.xml" ContentType="application/vnd.openxmlformats-officedocument.presentationml.slideLayout+xml"/>
  <Override PartName="/ppt/slides/slide2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  <p:sldMasterId id="2147483660" r:id="rId2"/>
  </p:sldMasterIdLst>
  <p:sldIdLst>
    <p:sldId id="259" r:id="rId3"/>
    <p:sldId id="256" r:id="rId4"/>
    <p:sldId id="260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 snapToGrid="0" snapToObjects="1">
      <p:cViewPr varScale="1">
        <p:scale>
          <a:sx n="98" d="100"/>
          <a:sy n="98" d="100"/>
        </p:scale>
        <p:origin x="-640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printerSettings" Target="printerSettings/printerSettings1.bin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197D6-2AC6-FA4A-8AB8-9675AE34429E}" type="datetimeFigureOut">
              <a:rPr lang="en-US" smtClean="0"/>
              <a:pPr/>
              <a:t>1/27/11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072F6-B805-2D42-9EDB-B9579261BF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197D6-2AC6-FA4A-8AB8-9675AE34429E}" type="datetimeFigureOut">
              <a:rPr lang="en-US" smtClean="0"/>
              <a:pPr/>
              <a:t>1/27/11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072F6-B805-2D42-9EDB-B9579261BF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197D6-2AC6-FA4A-8AB8-9675AE34429E}" type="datetimeFigureOut">
              <a:rPr lang="en-US" smtClean="0"/>
              <a:pPr/>
              <a:t>1/27/11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072F6-B805-2D42-9EDB-B9579261BF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197D6-2AC6-FA4A-8AB8-9675AE34429E}" type="datetimeFigureOut">
              <a:rPr lang="en-US" smtClean="0"/>
              <a:pPr/>
              <a:t>1/27/11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072F6-B805-2D42-9EDB-B9579261BF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197D6-2AC6-FA4A-8AB8-9675AE34429E}" type="datetimeFigureOut">
              <a:rPr lang="en-US" smtClean="0"/>
              <a:pPr/>
              <a:t>1/27/11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072F6-B805-2D42-9EDB-B9579261BF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197D6-2AC6-FA4A-8AB8-9675AE34429E}" type="datetimeFigureOut">
              <a:rPr lang="en-US" smtClean="0"/>
              <a:pPr/>
              <a:t>1/27/11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072F6-B805-2D42-9EDB-B9579261BF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197D6-2AC6-FA4A-8AB8-9675AE34429E}" type="datetimeFigureOut">
              <a:rPr lang="en-US" smtClean="0"/>
              <a:pPr/>
              <a:t>1/27/11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072F6-B805-2D42-9EDB-B9579261BF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197D6-2AC6-FA4A-8AB8-9675AE34429E}" type="datetimeFigureOut">
              <a:rPr lang="en-US" smtClean="0"/>
              <a:pPr/>
              <a:t>1/27/11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072F6-B805-2D42-9EDB-B9579261BF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197D6-2AC6-FA4A-8AB8-9675AE34429E}" type="datetimeFigureOut">
              <a:rPr lang="en-US" smtClean="0"/>
              <a:pPr/>
              <a:t>1/27/11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072F6-B805-2D42-9EDB-B9579261BF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197D6-2AC6-FA4A-8AB8-9675AE34429E}" type="datetimeFigureOut">
              <a:rPr lang="en-US" smtClean="0"/>
              <a:pPr/>
              <a:t>1/27/11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072F6-B805-2D42-9EDB-B9579261BF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197D6-2AC6-FA4A-8AB8-9675AE34429E}" type="datetimeFigureOut">
              <a:rPr lang="en-US" smtClean="0"/>
              <a:pPr/>
              <a:t>1/27/11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072F6-B805-2D42-9EDB-B9579261BF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49807A-A598-7B43-A799-FF428166DD90}" type="datetime1">
              <a:rPr lang="en-US"/>
              <a:pPr>
                <a:defRPr/>
              </a:pPr>
              <a:t>1/27/11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8EF480-5B3A-C44C-9CEC-56BCF6517EE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2C48F5-930B-404E-B7F9-6D0618D9BBFD}" type="datetime1">
              <a:rPr lang="en-US"/>
              <a:pPr>
                <a:defRPr/>
              </a:pPr>
              <a:t>1/27/11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BC58D4-BC38-8E40-928F-387DFE526E1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08D9C9-F7A1-1444-8B6D-365C9CF73C8A}" type="datetime1">
              <a:rPr lang="en-US"/>
              <a:pPr>
                <a:defRPr/>
              </a:pPr>
              <a:t>1/27/11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EF40CE-E9EC-8F49-82A7-91CA263F79D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5A75E1-093B-5C4D-A7AB-E9F3A3DBAF88}" type="datetime1">
              <a:rPr lang="en-US"/>
              <a:pPr>
                <a:defRPr/>
              </a:pPr>
              <a:t>1/27/11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4BF987-D125-504E-8663-567F1C1789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34753B-26E2-0E4D-8A30-396FE2D05D52}" type="datetime1">
              <a:rPr lang="en-US"/>
              <a:pPr>
                <a:defRPr/>
              </a:pPr>
              <a:t>1/27/11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A264C0-AF94-9040-A0E1-37153F0B63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39BD18-15B8-7B43-BFC8-3A4B2778BF61}" type="datetime1">
              <a:rPr lang="en-US"/>
              <a:pPr>
                <a:defRPr/>
              </a:pPr>
              <a:t>1/27/11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4FDE01-A32E-F24F-99AC-E90912336E9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B1D77F-7D32-944C-9A7E-76D0BF6B02C2}" type="datetime1">
              <a:rPr lang="en-US"/>
              <a:pPr>
                <a:defRPr/>
              </a:pPr>
              <a:t>1/27/11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34ABD9-86E9-6C41-853D-B0D2F34B06D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6ACFAE-7802-0741-83B4-E0FD817A7A75}" type="datetime1">
              <a:rPr lang="en-US"/>
              <a:pPr>
                <a:defRPr/>
              </a:pPr>
              <a:t>1/27/11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79F24D-8F26-E149-B1E1-4E91AC81A7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59D81-6057-EF49-A02B-56EAC89714A9}" type="datetime1">
              <a:rPr lang="en-US"/>
              <a:pPr>
                <a:defRPr/>
              </a:pPr>
              <a:t>1/27/11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D1F1B6-0625-BC49-B998-6D2E212318E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4A6DEA-BC05-6742-A80E-03E8130C4077}" type="datetime1">
              <a:rPr lang="en-US"/>
              <a:pPr>
                <a:defRPr/>
              </a:pPr>
              <a:t>1/27/11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A0A9D4-27D4-B944-8853-7A8568525EF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E1B24-CC84-AB47-981D-8AE9FFAAE719}" type="datetime1">
              <a:rPr lang="en-US"/>
              <a:pPr>
                <a:defRPr/>
              </a:pPr>
              <a:t>1/27/11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1029CE-561E-1349-90CD-A26B420BE86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3197D6-2AC6-FA4A-8AB8-9675AE34429E}" type="datetimeFigureOut">
              <a:rPr lang="en-US" smtClean="0"/>
              <a:pPr/>
              <a:t>1/27/11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E072F6-B805-2D42-9EDB-B9579261BFC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rgbClr val="697D6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21D08B5E-72E5-254C-BEAA-C9DC42E09E08}" type="datetime1">
              <a:rPr lang="en-US"/>
              <a:pPr>
                <a:defRPr/>
              </a:pPr>
              <a:t>1/27/11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C5FD780C-209A-044B-8755-FD1E8553F8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ヒラギノ角ゴ Pro W3" charset="0"/>
          <a:cs typeface="Geneva" charset="0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0"/>
          <a:cs typeface="Geneva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0"/>
          <a:cs typeface="Geneva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0"/>
          <a:cs typeface="Geneva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0"/>
          <a:cs typeface="Geneva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Geneva" charset="0"/>
          <a:cs typeface="Geneva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Geneva" charset="0"/>
          <a:cs typeface="Geneva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Geneva" charset="0"/>
          <a:cs typeface="Geneva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Geneva" charset="0"/>
          <a:cs typeface="Geneva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ヒラギノ角ゴ Pro W3" charset="0"/>
          <a:cs typeface="Geneva" charset="0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Geneva" charset="0"/>
          <a:cs typeface="Geneva" charset="0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Geneva" charset="0"/>
          <a:cs typeface="Geneva" charset="0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Geneva" charset="0"/>
          <a:cs typeface="Geneva" charset="0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Geneva" charset="0"/>
          <a:cs typeface="Geneva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gi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ctrTitle"/>
          </p:nvPr>
        </p:nvSpPr>
        <p:spPr>
          <a:xfrm>
            <a:off x="685800" y="2070100"/>
            <a:ext cx="7772400" cy="3365500"/>
          </a:xfrm>
        </p:spPr>
        <p:txBody>
          <a:bodyPr anchor="t"/>
          <a:lstStyle/>
          <a:p>
            <a:pPr eaLnBrk="1" hangingPunct="1"/>
            <a:r>
              <a:rPr lang="en-US" sz="670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Chris Powell</a:t>
            </a:r>
            <a:r>
              <a:rPr lang="en-US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/>
            </a:r>
            <a:br>
              <a:rPr lang="en-US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/>
            </a:r>
            <a:br>
              <a:rPr lang="en-US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 sz="360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Secretary/Treasurer of GATA</a:t>
            </a:r>
            <a:r>
              <a:rPr lang="en-US" sz="400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/>
            </a:r>
            <a:br>
              <a:rPr lang="en-US" sz="400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</a:br>
            <a:endParaRPr lang="en-US" sz="4000">
              <a:solidFill>
                <a:schemeClr val="bg1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5363" name="TextBox 8"/>
          <p:cNvSpPr txBox="1">
            <a:spLocks noChangeArrowheads="1"/>
          </p:cNvSpPr>
          <p:nvPr/>
        </p:nvSpPr>
        <p:spPr bwMode="auto">
          <a:xfrm>
            <a:off x="7062788" y="227013"/>
            <a:ext cx="19637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b="1">
                <a:latin typeface="Times" charset="0"/>
                <a:ea typeface="Times" charset="0"/>
                <a:cs typeface="Times" charset="0"/>
              </a:rPr>
              <a:t>﻿</a:t>
            </a:r>
            <a:r>
              <a:rPr lang="en-US" b="1" i="1">
                <a:solidFill>
                  <a:srgbClr val="FFFFFF"/>
                </a:solidFill>
                <a:latin typeface="Times" charset="0"/>
                <a:ea typeface="Times" charset="0"/>
                <a:cs typeface="Times" charset="0"/>
              </a:rPr>
              <a:t>#soundmoneyconf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hris Powell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7710" y="1076829"/>
            <a:ext cx="6398757" cy="483991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ctrTitle"/>
          </p:nvPr>
        </p:nvSpPr>
        <p:spPr>
          <a:xfrm>
            <a:off x="685800" y="2070100"/>
            <a:ext cx="7772400" cy="3365500"/>
          </a:xfrm>
        </p:spPr>
        <p:txBody>
          <a:bodyPr anchor="t"/>
          <a:lstStyle/>
          <a:p>
            <a:pPr eaLnBrk="1" hangingPunct="1"/>
            <a:r>
              <a:rPr lang="en-US" sz="670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Chris Powell</a:t>
            </a:r>
            <a:r>
              <a:rPr lang="en-US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/>
            </a:r>
            <a:br>
              <a:rPr lang="en-US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/>
            </a:r>
            <a:br>
              <a:rPr lang="en-US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 sz="360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Secretary/Treasurer of GATA</a:t>
            </a:r>
            <a:r>
              <a:rPr lang="en-US" sz="400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/>
            </a:r>
            <a:br>
              <a:rPr lang="en-US" sz="400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</a:br>
            <a:endParaRPr lang="en-US" sz="4000">
              <a:solidFill>
                <a:schemeClr val="bg1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5363" name="TextBox 8"/>
          <p:cNvSpPr txBox="1">
            <a:spLocks noChangeArrowheads="1"/>
          </p:cNvSpPr>
          <p:nvPr/>
        </p:nvSpPr>
        <p:spPr bwMode="auto">
          <a:xfrm>
            <a:off x="7062788" y="227013"/>
            <a:ext cx="19637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b="1">
                <a:latin typeface="Times" charset="0"/>
                <a:ea typeface="Times" charset="0"/>
                <a:cs typeface="Times" charset="0"/>
              </a:rPr>
              <a:t>﻿</a:t>
            </a:r>
            <a:r>
              <a:rPr lang="en-US" b="1" i="1">
                <a:solidFill>
                  <a:srgbClr val="FFFFFF"/>
                </a:solidFill>
                <a:latin typeface="Times" charset="0"/>
                <a:ea typeface="Times" charset="0"/>
                <a:cs typeface="Times" charset="0"/>
              </a:rPr>
              <a:t>#soundmoneyconf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26</Words>
  <Application>Microsoft Macintosh PowerPoint</Application>
  <PresentationFormat>On-screen Show (4:3)</PresentationFormat>
  <Paragraphs>4</Paragraphs>
  <Slides>3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5" baseType="lpstr">
      <vt:lpstr>Office Theme</vt:lpstr>
      <vt:lpstr>1_Office Theme</vt:lpstr>
      <vt:lpstr>Chris Powell  Secretary/Treasurer of GATA </vt:lpstr>
      <vt:lpstr>Slide 2</vt:lpstr>
      <vt:lpstr>Chris Powell  Secretary/Treasurer of GATA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Chris Powell  Secretary/Treasurer of GATA </dc:title>
  <dc:creator>Trickbox TV</dc:creator>
  <cp:lastModifiedBy>Trickbox TV</cp:lastModifiedBy>
  <cp:revision>2</cp:revision>
  <dcterms:created xsi:type="dcterms:W3CDTF">2011-01-27T00:23:06Z</dcterms:created>
  <dcterms:modified xsi:type="dcterms:W3CDTF">2011-01-27T00:23:48Z</dcterms:modified>
</cp:coreProperties>
</file>