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7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BC04C-2132-C744-A84E-CD23BCAE6A77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A773C-E9D9-5C44-8213-333ADB7667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074B2-43A7-8A49-A63B-90CCC221ADE0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39A7-6620-364B-BE80-1E3EBCAC77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C0C46-D55E-CA49-9990-2A786229F06E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39F9-7679-8949-879B-B4E9C3DF5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EA72C-D795-A74E-AB57-512C415E32E0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7AB81-BF28-874B-8728-901D440198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38D61-ED50-4F4F-B8D1-3A6FDAC94A06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2CA9A-760A-7E4B-B4C6-3CE701695B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4DBF2-E9D3-464E-AD35-C64115F238B2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24822-B5EA-A744-96D9-B948CAD5B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57188-F808-F945-8B5B-734EA202A7D1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DC59F-FA4A-1240-92B8-7DF802B15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EB74C-4ECE-9C47-B5FF-3EA1DF46CD3C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C20E6-2DBD-0D41-A68A-220DABE0DB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8A568-211A-7C47-A2F9-61584DB15599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4288-418D-9D40-A286-608BE6F4E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6753B-6990-F148-B9A5-B567313CB6EA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BFF55-C193-2145-A890-02C5AD56DE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F4527-7693-FB4E-9E81-243155F1845F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38EDD-A316-3143-BC9A-E983A617C2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697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92DD46F-AA63-C84F-9EE5-98F9BFA95DD5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E341E02-0489-4C4D-B0BB-6E20343449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Geneva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Geneva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Geneva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Dominic Frisby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Producer and Presenter of </a:t>
            </a:r>
            <a:b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“</a:t>
            </a:r>
            <a:r>
              <a:rPr lang="en-US" altLang="ja-JP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Frisby</a:t>
            </a: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’</a:t>
            </a:r>
            <a:r>
              <a:rPr lang="en-US" altLang="ja-JP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s Bulls &amp; Bears</a:t>
            </a: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”</a:t>
            </a:r>
            <a:r>
              <a:rPr lang="en-US" altLang="ja-JP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altLang="ja-JP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459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</Words>
  <Application>Microsoft Macintosh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1_Office Theme</vt:lpstr>
      <vt:lpstr>Dominic Frisby  Producer and Presenter of  “Frisby’s Bulls &amp; Bears”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Dominic Frisby  Producer and Presenter of  “Frisby’s Bulls &amp; Bears” </dc:title>
  <dc:creator>Trickbox TV</dc:creator>
  <cp:lastModifiedBy>Trickbox TV</cp:lastModifiedBy>
  <cp:revision>1</cp:revision>
  <dcterms:created xsi:type="dcterms:W3CDTF">2011-01-27T02:00:42Z</dcterms:created>
  <dcterms:modified xsi:type="dcterms:W3CDTF">2011-01-27T02:02:01Z</dcterms:modified>
</cp:coreProperties>
</file>