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58" r:id="rId5"/>
    <p:sldId id="262" r:id="rId6"/>
    <p:sldId id="260" r:id="rId7"/>
    <p:sldId id="263" r:id="rId8"/>
    <p:sldId id="265" r:id="rId9"/>
    <p:sldId id="266" r:id="rId10"/>
    <p:sldId id="264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0694" autoAdjust="0"/>
  </p:normalViewPr>
  <p:slideViewPr>
    <p:cSldViewPr>
      <p:cViewPr>
        <p:scale>
          <a:sx n="80" d="100"/>
          <a:sy n="80" d="100"/>
        </p:scale>
        <p:origin x="-1272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7D3652-1230-41E1-BCB1-4E078C453B04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8761D53-54DA-423E-BBBE-A113C3C33FB8}">
      <dgm:prSet/>
      <dgm:spPr/>
      <dgm:t>
        <a:bodyPr/>
        <a:lstStyle/>
        <a:p>
          <a:pPr rtl="1"/>
          <a:r>
            <a:rPr lang="he-IL" dirty="0" smtClean="0"/>
            <a:t>יתרונותיה</a:t>
          </a:r>
          <a:endParaRPr lang="he-IL" dirty="0"/>
        </a:p>
      </dgm:t>
    </dgm:pt>
    <dgm:pt modelId="{7015419F-10A9-4FDF-8F60-3044A82B83B6}" type="parTrans" cxnId="{DE7E6821-745F-4FB1-9955-3641471CE3EC}">
      <dgm:prSet/>
      <dgm:spPr/>
      <dgm:t>
        <a:bodyPr/>
        <a:lstStyle/>
        <a:p>
          <a:pPr rtl="1"/>
          <a:endParaRPr lang="he-IL"/>
        </a:p>
      </dgm:t>
    </dgm:pt>
    <dgm:pt modelId="{6AC802B3-4147-4878-9C0C-7B81A56FC07B}" type="sibTrans" cxnId="{DE7E6821-745F-4FB1-9955-3641471CE3EC}">
      <dgm:prSet/>
      <dgm:spPr/>
      <dgm:t>
        <a:bodyPr/>
        <a:lstStyle/>
        <a:p>
          <a:pPr rtl="1"/>
          <a:endParaRPr lang="he-IL"/>
        </a:p>
      </dgm:t>
    </dgm:pt>
    <dgm:pt modelId="{FB851D98-32B7-4CA5-99D0-BE958F6DF283}">
      <dgm:prSet/>
      <dgm:spPr/>
      <dgm:t>
        <a:bodyPr/>
        <a:lstStyle/>
        <a:p>
          <a:pPr rtl="1"/>
          <a:r>
            <a:rPr lang="he-IL" dirty="0" smtClean="0"/>
            <a:t>חסרונותיה</a:t>
          </a:r>
          <a:endParaRPr lang="he-IL" dirty="0"/>
        </a:p>
      </dgm:t>
    </dgm:pt>
    <dgm:pt modelId="{F2AED232-2245-4735-A3EB-2FB974FA8966}" type="parTrans" cxnId="{D3F13531-CF5D-4858-A468-C84738BA30DF}">
      <dgm:prSet/>
      <dgm:spPr/>
      <dgm:t>
        <a:bodyPr/>
        <a:lstStyle/>
        <a:p>
          <a:pPr rtl="1"/>
          <a:endParaRPr lang="he-IL"/>
        </a:p>
      </dgm:t>
    </dgm:pt>
    <dgm:pt modelId="{4AA76D33-4084-4570-969B-6412E2938D99}" type="sibTrans" cxnId="{D3F13531-CF5D-4858-A468-C84738BA30DF}">
      <dgm:prSet/>
      <dgm:spPr/>
      <dgm:t>
        <a:bodyPr/>
        <a:lstStyle/>
        <a:p>
          <a:pPr rtl="1"/>
          <a:endParaRPr lang="he-IL"/>
        </a:p>
      </dgm:t>
    </dgm:pt>
    <dgm:pt modelId="{B8C22697-ADBA-4A6E-AA1B-F1E47A3395D2}">
      <dgm:prSet custT="1"/>
      <dgm:spPr/>
      <dgm:t>
        <a:bodyPr/>
        <a:lstStyle/>
        <a:p>
          <a:pPr rtl="1"/>
          <a:r>
            <a:rPr lang="he-IL" sz="1800" dirty="0" smtClean="0"/>
            <a:t>ריחוק בין השומעים למרצה מרתיע לעיתים מפני שאילת שאלות</a:t>
          </a:r>
          <a:endParaRPr lang="he-IL" sz="1800" dirty="0"/>
        </a:p>
      </dgm:t>
    </dgm:pt>
    <dgm:pt modelId="{375B931B-B144-44A2-B3CB-BE2E436EEFDB}" type="parTrans" cxnId="{FCFFA4DF-05F7-4873-8466-F4B118906C42}">
      <dgm:prSet/>
      <dgm:spPr/>
      <dgm:t>
        <a:bodyPr/>
        <a:lstStyle/>
        <a:p>
          <a:pPr rtl="1"/>
          <a:endParaRPr lang="he-IL"/>
        </a:p>
      </dgm:t>
    </dgm:pt>
    <dgm:pt modelId="{5FE1EBE6-C19C-4332-ABB8-B5CE3DF8D99C}" type="sibTrans" cxnId="{FCFFA4DF-05F7-4873-8466-F4B118906C42}">
      <dgm:prSet/>
      <dgm:spPr/>
      <dgm:t>
        <a:bodyPr/>
        <a:lstStyle/>
        <a:p>
          <a:pPr rtl="1"/>
          <a:endParaRPr lang="he-IL"/>
        </a:p>
      </dgm:t>
    </dgm:pt>
    <dgm:pt modelId="{6DB4F9BF-ED04-4541-96FF-41BB80051B71}">
      <dgm:prSet custT="1"/>
      <dgm:spPr/>
      <dgm:t>
        <a:bodyPr/>
        <a:lstStyle/>
        <a:p>
          <a:pPr rtl="1"/>
          <a:r>
            <a:rPr lang="he-IL" sz="1800" dirty="0" smtClean="0"/>
            <a:t>מידת השליטה בקליטת החומר מוגבלת ביותר</a:t>
          </a:r>
          <a:endParaRPr lang="he-IL" sz="1800" dirty="0"/>
        </a:p>
      </dgm:t>
    </dgm:pt>
    <dgm:pt modelId="{BA05F905-B537-4B2C-81AD-B0772F36893B}" type="parTrans" cxnId="{A5132A5D-8F0F-43EF-A938-28641E8F7922}">
      <dgm:prSet/>
      <dgm:spPr/>
      <dgm:t>
        <a:bodyPr/>
        <a:lstStyle/>
        <a:p>
          <a:pPr rtl="1"/>
          <a:endParaRPr lang="he-IL"/>
        </a:p>
      </dgm:t>
    </dgm:pt>
    <dgm:pt modelId="{E27D62A4-E41E-4A39-A02E-D5073CA17349}" type="sibTrans" cxnId="{A5132A5D-8F0F-43EF-A938-28641E8F7922}">
      <dgm:prSet/>
      <dgm:spPr/>
      <dgm:t>
        <a:bodyPr/>
        <a:lstStyle/>
        <a:p>
          <a:pPr rtl="1"/>
          <a:endParaRPr lang="he-IL"/>
        </a:p>
      </dgm:t>
    </dgm:pt>
    <dgm:pt modelId="{71221356-175C-47BD-ACBB-8485893A1B37}">
      <dgm:prSet custT="1"/>
      <dgm:spPr/>
      <dgm:t>
        <a:bodyPr/>
        <a:lstStyle/>
        <a:p>
          <a:pPr rtl="1"/>
          <a:r>
            <a:rPr lang="he-IL" sz="1700" dirty="0" smtClean="0"/>
            <a:t>תלויה כולה בטיבו של המרצה וביכולתו הרטורית ואינה מאפשרת זכירה לטווח ארוך</a:t>
          </a:r>
          <a:endParaRPr lang="he-IL" sz="1700" dirty="0"/>
        </a:p>
      </dgm:t>
    </dgm:pt>
    <dgm:pt modelId="{A0D2DC7C-2E54-49F6-A6B6-B4368D64F91F}" type="parTrans" cxnId="{93B7ECE2-0514-4538-A606-1BE45B9BE887}">
      <dgm:prSet/>
      <dgm:spPr/>
      <dgm:t>
        <a:bodyPr/>
        <a:lstStyle/>
        <a:p>
          <a:pPr rtl="1"/>
          <a:endParaRPr lang="he-IL"/>
        </a:p>
      </dgm:t>
    </dgm:pt>
    <dgm:pt modelId="{5444C079-054D-4BC6-9C9E-72FEFBD73925}" type="sibTrans" cxnId="{93B7ECE2-0514-4538-A606-1BE45B9BE887}">
      <dgm:prSet/>
      <dgm:spPr/>
      <dgm:t>
        <a:bodyPr/>
        <a:lstStyle/>
        <a:p>
          <a:pPr rtl="1"/>
          <a:endParaRPr lang="he-IL"/>
        </a:p>
      </dgm:t>
    </dgm:pt>
    <dgm:pt modelId="{AB46FFC3-E69F-4E4D-B642-A2DBFB070830}">
      <dgm:prSet custT="1"/>
      <dgm:spPr/>
      <dgm:t>
        <a:bodyPr/>
        <a:lstStyle/>
        <a:p>
          <a:pPr rtl="1"/>
          <a:r>
            <a:rPr lang="he-IL" sz="1800" dirty="0" smtClean="0"/>
            <a:t>הלומדים פאסיביים ורק לעיתים רחוקות מעורבים רגשית</a:t>
          </a:r>
          <a:endParaRPr lang="he-IL" sz="1800" dirty="0"/>
        </a:p>
      </dgm:t>
    </dgm:pt>
    <dgm:pt modelId="{F1A8CF89-E77E-41F9-ABF6-CA74CEB04E11}" type="parTrans" cxnId="{F495F27A-2E8E-4236-A5CC-0BF1939908CC}">
      <dgm:prSet/>
      <dgm:spPr/>
      <dgm:t>
        <a:bodyPr/>
        <a:lstStyle/>
        <a:p>
          <a:pPr rtl="1"/>
          <a:endParaRPr lang="he-IL"/>
        </a:p>
      </dgm:t>
    </dgm:pt>
    <dgm:pt modelId="{BCE803B1-D45D-4ED7-8226-D49517BA023F}" type="sibTrans" cxnId="{F495F27A-2E8E-4236-A5CC-0BF1939908CC}">
      <dgm:prSet/>
      <dgm:spPr/>
      <dgm:t>
        <a:bodyPr/>
        <a:lstStyle/>
        <a:p>
          <a:pPr rtl="1"/>
          <a:endParaRPr lang="he-IL"/>
        </a:p>
      </dgm:t>
    </dgm:pt>
    <dgm:pt modelId="{2A10CE3A-D37B-4187-824C-3335C33AF1EF}">
      <dgm:prSet custT="1"/>
      <dgm:spPr/>
      <dgm:t>
        <a:bodyPr/>
        <a:lstStyle/>
        <a:p>
          <a:pPr rtl="1"/>
          <a:r>
            <a:rPr lang="he-IL" sz="2000" dirty="0" smtClean="0"/>
            <a:t>מאפשרת גמישות רבה בתחומים שונים</a:t>
          </a:r>
          <a:endParaRPr lang="he-IL" sz="2000" dirty="0"/>
        </a:p>
      </dgm:t>
    </dgm:pt>
    <dgm:pt modelId="{8804695F-30E5-48C2-A3F4-B1CBB180CE19}" type="parTrans" cxnId="{E451D716-29BB-4D12-A5D3-51AF19F73F91}">
      <dgm:prSet/>
      <dgm:spPr/>
      <dgm:t>
        <a:bodyPr/>
        <a:lstStyle/>
        <a:p>
          <a:pPr rtl="1"/>
          <a:endParaRPr lang="he-IL"/>
        </a:p>
      </dgm:t>
    </dgm:pt>
    <dgm:pt modelId="{CB014E97-9766-4AF3-AD31-4B58945CD6AD}" type="sibTrans" cxnId="{E451D716-29BB-4D12-A5D3-51AF19F73F91}">
      <dgm:prSet/>
      <dgm:spPr/>
      <dgm:t>
        <a:bodyPr/>
        <a:lstStyle/>
        <a:p>
          <a:pPr rtl="1"/>
          <a:endParaRPr lang="he-IL"/>
        </a:p>
      </dgm:t>
    </dgm:pt>
    <dgm:pt modelId="{184782F4-B2F4-4F1B-BA63-F55127C94253}">
      <dgm:prSet custT="1"/>
      <dgm:spPr/>
      <dgm:t>
        <a:bodyPr/>
        <a:lstStyle/>
        <a:p>
          <a:pPr rtl="1"/>
          <a:r>
            <a:rPr lang="he-IL" sz="2000" dirty="0" smtClean="0"/>
            <a:t>מאפשרת העברת ידע לשומעים רבים</a:t>
          </a:r>
          <a:endParaRPr lang="he-IL" sz="2000" dirty="0"/>
        </a:p>
      </dgm:t>
    </dgm:pt>
    <dgm:pt modelId="{EFC0B552-F790-42C7-AAA6-7034078EA881}" type="parTrans" cxnId="{B7B7F4AC-0A8E-497C-BC74-192E6DCFCC1E}">
      <dgm:prSet/>
      <dgm:spPr/>
      <dgm:t>
        <a:bodyPr/>
        <a:lstStyle/>
        <a:p>
          <a:pPr rtl="1"/>
          <a:endParaRPr lang="he-IL"/>
        </a:p>
      </dgm:t>
    </dgm:pt>
    <dgm:pt modelId="{2C2FD9B9-9B20-4558-865E-FE45CA9872E5}" type="sibTrans" cxnId="{B7B7F4AC-0A8E-497C-BC74-192E6DCFCC1E}">
      <dgm:prSet/>
      <dgm:spPr/>
      <dgm:t>
        <a:bodyPr/>
        <a:lstStyle/>
        <a:p>
          <a:pPr rtl="1"/>
          <a:endParaRPr lang="he-IL"/>
        </a:p>
      </dgm:t>
    </dgm:pt>
    <dgm:pt modelId="{570897C6-2A88-4630-8914-95A2C95EF071}">
      <dgm:prSet custT="1"/>
      <dgm:spPr/>
      <dgm:t>
        <a:bodyPr/>
        <a:lstStyle/>
        <a:p>
          <a:pPr rtl="1"/>
          <a:r>
            <a:rPr lang="he-IL" sz="2000" dirty="0" smtClean="0"/>
            <a:t>זולה</a:t>
          </a:r>
          <a:endParaRPr lang="he-IL" sz="2000" dirty="0"/>
        </a:p>
      </dgm:t>
    </dgm:pt>
    <dgm:pt modelId="{EF54787F-CA93-4E4A-B5D2-81183C17676F}" type="parTrans" cxnId="{F6DBBF64-D34E-4669-B230-CCC24711D282}">
      <dgm:prSet/>
      <dgm:spPr/>
      <dgm:t>
        <a:bodyPr/>
        <a:lstStyle/>
        <a:p>
          <a:pPr rtl="1"/>
          <a:endParaRPr lang="he-IL"/>
        </a:p>
      </dgm:t>
    </dgm:pt>
    <dgm:pt modelId="{9AA312C7-5349-4ED7-ACD4-4A5825D0983B}" type="sibTrans" cxnId="{F6DBBF64-D34E-4669-B230-CCC24711D282}">
      <dgm:prSet/>
      <dgm:spPr/>
      <dgm:t>
        <a:bodyPr/>
        <a:lstStyle/>
        <a:p>
          <a:pPr rtl="1"/>
          <a:endParaRPr lang="he-IL"/>
        </a:p>
      </dgm:t>
    </dgm:pt>
    <dgm:pt modelId="{20D2D191-4D43-418F-820E-E34989AA9318}" type="pres">
      <dgm:prSet presAssocID="{037D3652-1230-41E1-BCB1-4E078C453B0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9F42F634-A7B9-4D69-AE30-191D537478AA}" type="pres">
      <dgm:prSet presAssocID="{037D3652-1230-41E1-BCB1-4E078C453B04}" presName="dummyMaxCanvas" presStyleCnt="0"/>
      <dgm:spPr/>
    </dgm:pt>
    <dgm:pt modelId="{973F19B7-C0E3-4F08-A533-63BB998BCEF4}" type="pres">
      <dgm:prSet presAssocID="{037D3652-1230-41E1-BCB1-4E078C453B04}" presName="parentComposite" presStyleCnt="0"/>
      <dgm:spPr/>
    </dgm:pt>
    <dgm:pt modelId="{837D76A8-BC9E-42E4-8EF9-B6F24E6C0346}" type="pres">
      <dgm:prSet presAssocID="{037D3652-1230-41E1-BCB1-4E078C453B04}" presName="parent1" presStyleLbl="alignAccFollowNode1" presStyleIdx="0" presStyleCnt="4" custScaleX="94741" custScaleY="42858" custLinFactX="33952" custLinFactNeighborX="100000" custLinFactNeighborY="60715">
        <dgm:presLayoutVars>
          <dgm:chMax val="4"/>
        </dgm:presLayoutVars>
      </dgm:prSet>
      <dgm:spPr/>
      <dgm:t>
        <a:bodyPr/>
        <a:lstStyle/>
        <a:p>
          <a:pPr rtl="1"/>
          <a:endParaRPr lang="he-IL"/>
        </a:p>
      </dgm:t>
    </dgm:pt>
    <dgm:pt modelId="{3F09CF45-B86D-4744-89B2-D0FAF4A857DF}" type="pres">
      <dgm:prSet presAssocID="{037D3652-1230-41E1-BCB1-4E078C453B04}" presName="parent2" presStyleLbl="alignAccFollowNode1" presStyleIdx="1" presStyleCnt="4" custScaleX="92656" custScaleY="42856" custLinFactX="-50423" custLinFactNeighborX="-100000" custLinFactNeighborY="-19643">
        <dgm:presLayoutVars>
          <dgm:chMax val="4"/>
        </dgm:presLayoutVars>
      </dgm:prSet>
      <dgm:spPr/>
      <dgm:t>
        <a:bodyPr/>
        <a:lstStyle/>
        <a:p>
          <a:pPr rtl="1"/>
          <a:endParaRPr lang="he-IL"/>
        </a:p>
      </dgm:t>
    </dgm:pt>
    <dgm:pt modelId="{8822593B-14F3-4C6B-B2FF-74C37EF18953}" type="pres">
      <dgm:prSet presAssocID="{037D3652-1230-41E1-BCB1-4E078C453B04}" presName="childrenComposite" presStyleCnt="0"/>
      <dgm:spPr/>
    </dgm:pt>
    <dgm:pt modelId="{37EA97AF-38C2-469D-8C7A-DE1D7A3D64AC}" type="pres">
      <dgm:prSet presAssocID="{037D3652-1230-41E1-BCB1-4E078C453B04}" presName="dummyMaxCanvas_ChildArea" presStyleCnt="0"/>
      <dgm:spPr/>
    </dgm:pt>
    <dgm:pt modelId="{B3D75642-0D79-4C96-8DDD-BC9463B61AB9}" type="pres">
      <dgm:prSet presAssocID="{037D3652-1230-41E1-BCB1-4E078C453B04}" presName="fulcrum" presStyleLbl="alignAccFollowNode1" presStyleIdx="2" presStyleCnt="4" custScaleX="95238" custScaleY="42857" custLinFactNeighborX="0" custLinFactNeighborY="23810"/>
      <dgm:spPr/>
    </dgm:pt>
    <dgm:pt modelId="{34428790-5876-40B7-BECC-4D088ED729BC}" type="pres">
      <dgm:prSet presAssocID="{037D3652-1230-41E1-BCB1-4E078C453B04}" presName="balance_43" presStyleLbl="alignAccFollowNode1" presStyleIdx="3" presStyleCnt="4" custLinFactNeighborX="481" custLinFactNeighborY="53367">
        <dgm:presLayoutVars>
          <dgm:bulletEnabled val="1"/>
        </dgm:presLayoutVars>
      </dgm:prSet>
      <dgm:spPr/>
    </dgm:pt>
    <dgm:pt modelId="{5F242F21-139A-4543-8649-F53D3A041F2A}" type="pres">
      <dgm:prSet presAssocID="{037D3652-1230-41E1-BCB1-4E078C453B04}" presName="left_43_1" presStyleLbl="node1" presStyleIdx="0" presStyleCnt="7" custScaleY="148983" custLinFactNeighborX="-3229" custLinFactNeighborY="2497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4AD5600-BA18-467B-B84A-F0B9281447B6}" type="pres">
      <dgm:prSet presAssocID="{037D3652-1230-41E1-BCB1-4E078C453B04}" presName="left_43_2" presStyleLbl="node1" presStyleIdx="1" presStyleCnt="7" custLinFactNeighborX="-5382" custLinFactNeighborY="521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578EEAC-E09E-4960-897D-F5867F62594F}" type="pres">
      <dgm:prSet presAssocID="{037D3652-1230-41E1-BCB1-4E078C453B04}" presName="left_43_3" presStyleLbl="node1" presStyleIdx="2" presStyleCnt="7" custScaleY="159997" custLinFactNeighborX="-2642" custLinFactNeighborY="-203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461970D-96C0-46C2-ACA9-139DD00E1F92}" type="pres">
      <dgm:prSet presAssocID="{037D3652-1230-41E1-BCB1-4E078C453B04}" presName="left_43_4" presStyleLbl="node1" presStyleIdx="3" presStyleCnt="7" custScaleY="148984" custLinFactNeighborX="-4794" custLinFactNeighborY="-6942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DD3A8E5-AD1F-426F-BEA1-9164F34D1B03}" type="pres">
      <dgm:prSet presAssocID="{037D3652-1230-41E1-BCB1-4E078C453B04}" presName="right_43_1" presStyleLbl="node1" presStyleIdx="4" presStyleCnt="7" custScaleY="148984" custLinFactNeighborX="1076" custLinFactNeighborY="1310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530FEDC-2FDA-4623-9F42-F1075BF37A23}" type="pres">
      <dgm:prSet presAssocID="{037D3652-1230-41E1-BCB1-4E078C453B04}" presName="right_43_2" presStyleLbl="node1" presStyleIdx="5" presStyleCnt="7" custScaleY="148985" custLinFactNeighborX="-1076" custLinFactNeighborY="-3043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7A43B28-8235-4D61-80A6-0754D054C199}" type="pres">
      <dgm:prSet presAssocID="{037D3652-1230-41E1-BCB1-4E078C453B04}" presName="right_43_3" presStyleLbl="node1" presStyleIdx="6" presStyleCnt="7" custLinFactNeighborX="-3229" custLinFactNeighborY="-5019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D3D1C6C1-B71B-4928-9AB2-A5AAB6C0F0E5}" type="presOf" srcId="{184782F4-B2F4-4F1B-BA63-F55127C94253}" destId="{C530FEDC-2FDA-4623-9F42-F1075BF37A23}" srcOrd="0" destOrd="0" presId="urn:microsoft.com/office/officeart/2005/8/layout/balance1"/>
    <dgm:cxn modelId="{DE7E6821-745F-4FB1-9955-3641471CE3EC}" srcId="{037D3652-1230-41E1-BCB1-4E078C453B04}" destId="{78761D53-54DA-423E-BBBE-A113C3C33FB8}" srcOrd="0" destOrd="0" parTransId="{7015419F-10A9-4FDF-8F60-3044A82B83B6}" sibTransId="{6AC802B3-4147-4878-9C0C-7B81A56FC07B}"/>
    <dgm:cxn modelId="{F6DBBF64-D34E-4669-B230-CCC24711D282}" srcId="{FB851D98-32B7-4CA5-99D0-BE958F6DF283}" destId="{570897C6-2A88-4630-8914-95A2C95EF071}" srcOrd="2" destOrd="0" parTransId="{EF54787F-CA93-4E4A-B5D2-81183C17676F}" sibTransId="{9AA312C7-5349-4ED7-ACD4-4A5825D0983B}"/>
    <dgm:cxn modelId="{2E634A1F-B01E-4874-83AE-141CC737F70E}" type="presOf" srcId="{FB851D98-32B7-4CA5-99D0-BE958F6DF283}" destId="{3F09CF45-B86D-4744-89B2-D0FAF4A857DF}" srcOrd="0" destOrd="0" presId="urn:microsoft.com/office/officeart/2005/8/layout/balance1"/>
    <dgm:cxn modelId="{A5132A5D-8F0F-43EF-A938-28641E8F7922}" srcId="{78761D53-54DA-423E-BBBE-A113C3C33FB8}" destId="{6DB4F9BF-ED04-4541-96FF-41BB80051B71}" srcOrd="1" destOrd="0" parTransId="{BA05F905-B537-4B2C-81AD-B0772F36893B}" sibTransId="{E27D62A4-E41E-4A39-A02E-D5073CA17349}"/>
    <dgm:cxn modelId="{89C0642E-8396-4692-A6C2-03C75AD0C200}" type="presOf" srcId="{71221356-175C-47BD-ACBB-8485893A1B37}" destId="{B578EEAC-E09E-4960-897D-F5867F62594F}" srcOrd="0" destOrd="0" presId="urn:microsoft.com/office/officeart/2005/8/layout/balance1"/>
    <dgm:cxn modelId="{413FC4B6-5635-48FD-AABB-77D30AD2EEFE}" type="presOf" srcId="{037D3652-1230-41E1-BCB1-4E078C453B04}" destId="{20D2D191-4D43-418F-820E-E34989AA9318}" srcOrd="0" destOrd="0" presId="urn:microsoft.com/office/officeart/2005/8/layout/balance1"/>
    <dgm:cxn modelId="{D3F13531-CF5D-4858-A468-C84738BA30DF}" srcId="{037D3652-1230-41E1-BCB1-4E078C453B04}" destId="{FB851D98-32B7-4CA5-99D0-BE958F6DF283}" srcOrd="1" destOrd="0" parTransId="{F2AED232-2245-4735-A3EB-2FB974FA8966}" sibTransId="{4AA76D33-4084-4570-969B-6412E2938D99}"/>
    <dgm:cxn modelId="{4566D825-944D-4D95-95A5-8169174FCE9C}" type="presOf" srcId="{AB46FFC3-E69F-4E4D-B642-A2DBFB070830}" destId="{3461970D-96C0-46C2-ACA9-139DD00E1F92}" srcOrd="0" destOrd="0" presId="urn:microsoft.com/office/officeart/2005/8/layout/balance1"/>
    <dgm:cxn modelId="{BCCE5854-43BD-475E-BAA5-A35A56108CD3}" type="presOf" srcId="{B8C22697-ADBA-4A6E-AA1B-F1E47A3395D2}" destId="{5F242F21-139A-4543-8649-F53D3A041F2A}" srcOrd="0" destOrd="0" presId="urn:microsoft.com/office/officeart/2005/8/layout/balance1"/>
    <dgm:cxn modelId="{72EE89F8-2552-413B-BB6A-0CB9D5E2C0C7}" type="presOf" srcId="{570897C6-2A88-4630-8914-95A2C95EF071}" destId="{87A43B28-8235-4D61-80A6-0754D054C199}" srcOrd="0" destOrd="0" presId="urn:microsoft.com/office/officeart/2005/8/layout/balance1"/>
    <dgm:cxn modelId="{B7B7F4AC-0A8E-497C-BC74-192E6DCFCC1E}" srcId="{FB851D98-32B7-4CA5-99D0-BE958F6DF283}" destId="{184782F4-B2F4-4F1B-BA63-F55127C94253}" srcOrd="1" destOrd="0" parTransId="{EFC0B552-F790-42C7-AAA6-7034078EA881}" sibTransId="{2C2FD9B9-9B20-4558-865E-FE45CA9872E5}"/>
    <dgm:cxn modelId="{E451D716-29BB-4D12-A5D3-51AF19F73F91}" srcId="{FB851D98-32B7-4CA5-99D0-BE958F6DF283}" destId="{2A10CE3A-D37B-4187-824C-3335C33AF1EF}" srcOrd="0" destOrd="0" parTransId="{8804695F-30E5-48C2-A3F4-B1CBB180CE19}" sibTransId="{CB014E97-9766-4AF3-AD31-4B58945CD6AD}"/>
    <dgm:cxn modelId="{2359CCA9-7FB0-4E62-9E6F-F0FDAF0A7D29}" type="presOf" srcId="{2A10CE3A-D37B-4187-824C-3335C33AF1EF}" destId="{1DD3A8E5-AD1F-426F-BEA1-9164F34D1B03}" srcOrd="0" destOrd="0" presId="urn:microsoft.com/office/officeart/2005/8/layout/balance1"/>
    <dgm:cxn modelId="{F495F27A-2E8E-4236-A5CC-0BF1939908CC}" srcId="{78761D53-54DA-423E-BBBE-A113C3C33FB8}" destId="{AB46FFC3-E69F-4E4D-B642-A2DBFB070830}" srcOrd="3" destOrd="0" parTransId="{F1A8CF89-E77E-41F9-ABF6-CA74CEB04E11}" sibTransId="{BCE803B1-D45D-4ED7-8226-D49517BA023F}"/>
    <dgm:cxn modelId="{90DA6010-FFF6-4386-89A9-0AD2ECFDE4C7}" type="presOf" srcId="{6DB4F9BF-ED04-4541-96FF-41BB80051B71}" destId="{44AD5600-BA18-467B-B84A-F0B9281447B6}" srcOrd="0" destOrd="0" presId="urn:microsoft.com/office/officeart/2005/8/layout/balance1"/>
    <dgm:cxn modelId="{FCFFA4DF-05F7-4873-8466-F4B118906C42}" srcId="{78761D53-54DA-423E-BBBE-A113C3C33FB8}" destId="{B8C22697-ADBA-4A6E-AA1B-F1E47A3395D2}" srcOrd="0" destOrd="0" parTransId="{375B931B-B144-44A2-B3CB-BE2E436EEFDB}" sibTransId="{5FE1EBE6-C19C-4332-ABB8-B5CE3DF8D99C}"/>
    <dgm:cxn modelId="{125D3365-582B-4065-B54F-01608ADA26A3}" type="presOf" srcId="{78761D53-54DA-423E-BBBE-A113C3C33FB8}" destId="{837D76A8-BC9E-42E4-8EF9-B6F24E6C0346}" srcOrd="0" destOrd="0" presId="urn:microsoft.com/office/officeart/2005/8/layout/balance1"/>
    <dgm:cxn modelId="{93B7ECE2-0514-4538-A606-1BE45B9BE887}" srcId="{78761D53-54DA-423E-BBBE-A113C3C33FB8}" destId="{71221356-175C-47BD-ACBB-8485893A1B37}" srcOrd="2" destOrd="0" parTransId="{A0D2DC7C-2E54-49F6-A6B6-B4368D64F91F}" sibTransId="{5444C079-054D-4BC6-9C9E-72FEFBD73925}"/>
    <dgm:cxn modelId="{28FC2EB4-F94F-4035-BA38-021875E09558}" type="presParOf" srcId="{20D2D191-4D43-418F-820E-E34989AA9318}" destId="{9F42F634-A7B9-4D69-AE30-191D537478AA}" srcOrd="0" destOrd="0" presId="urn:microsoft.com/office/officeart/2005/8/layout/balance1"/>
    <dgm:cxn modelId="{C3D30C04-9FB2-4165-8AF0-0ADB0349DB80}" type="presParOf" srcId="{20D2D191-4D43-418F-820E-E34989AA9318}" destId="{973F19B7-C0E3-4F08-A533-63BB998BCEF4}" srcOrd="1" destOrd="0" presId="urn:microsoft.com/office/officeart/2005/8/layout/balance1"/>
    <dgm:cxn modelId="{60B78975-9C1D-4C85-8150-9070F45F454C}" type="presParOf" srcId="{973F19B7-C0E3-4F08-A533-63BB998BCEF4}" destId="{837D76A8-BC9E-42E4-8EF9-B6F24E6C0346}" srcOrd="0" destOrd="0" presId="urn:microsoft.com/office/officeart/2005/8/layout/balance1"/>
    <dgm:cxn modelId="{80CC07B5-A771-4BF2-A7B4-1AC07E1D9134}" type="presParOf" srcId="{973F19B7-C0E3-4F08-A533-63BB998BCEF4}" destId="{3F09CF45-B86D-4744-89B2-D0FAF4A857DF}" srcOrd="1" destOrd="0" presId="urn:microsoft.com/office/officeart/2005/8/layout/balance1"/>
    <dgm:cxn modelId="{B35D707C-AC35-4F91-A0EA-2B1B52453036}" type="presParOf" srcId="{20D2D191-4D43-418F-820E-E34989AA9318}" destId="{8822593B-14F3-4C6B-B2FF-74C37EF18953}" srcOrd="2" destOrd="0" presId="urn:microsoft.com/office/officeart/2005/8/layout/balance1"/>
    <dgm:cxn modelId="{2FA3513A-0C4C-4211-B89F-9040F2E4CCF8}" type="presParOf" srcId="{8822593B-14F3-4C6B-B2FF-74C37EF18953}" destId="{37EA97AF-38C2-469D-8C7A-DE1D7A3D64AC}" srcOrd="0" destOrd="0" presId="urn:microsoft.com/office/officeart/2005/8/layout/balance1"/>
    <dgm:cxn modelId="{9F3B5662-5067-4C89-917A-C7F73E3E7F1A}" type="presParOf" srcId="{8822593B-14F3-4C6B-B2FF-74C37EF18953}" destId="{B3D75642-0D79-4C96-8DDD-BC9463B61AB9}" srcOrd="1" destOrd="0" presId="urn:microsoft.com/office/officeart/2005/8/layout/balance1"/>
    <dgm:cxn modelId="{02EBCD06-64BC-4FC7-8BA5-153452801898}" type="presParOf" srcId="{8822593B-14F3-4C6B-B2FF-74C37EF18953}" destId="{34428790-5876-40B7-BECC-4D088ED729BC}" srcOrd="2" destOrd="0" presId="urn:microsoft.com/office/officeart/2005/8/layout/balance1"/>
    <dgm:cxn modelId="{00E3447E-50CE-4258-A266-769F1DA93799}" type="presParOf" srcId="{8822593B-14F3-4C6B-B2FF-74C37EF18953}" destId="{5F242F21-139A-4543-8649-F53D3A041F2A}" srcOrd="3" destOrd="0" presId="urn:microsoft.com/office/officeart/2005/8/layout/balance1"/>
    <dgm:cxn modelId="{6B31991B-31B1-48F1-B490-71B3B190FA06}" type="presParOf" srcId="{8822593B-14F3-4C6B-B2FF-74C37EF18953}" destId="{44AD5600-BA18-467B-B84A-F0B9281447B6}" srcOrd="4" destOrd="0" presId="urn:microsoft.com/office/officeart/2005/8/layout/balance1"/>
    <dgm:cxn modelId="{1783AE86-78B2-4044-B03A-345A0B13D4FE}" type="presParOf" srcId="{8822593B-14F3-4C6B-B2FF-74C37EF18953}" destId="{B578EEAC-E09E-4960-897D-F5867F62594F}" srcOrd="5" destOrd="0" presId="urn:microsoft.com/office/officeart/2005/8/layout/balance1"/>
    <dgm:cxn modelId="{22EAAEE2-1DFA-4B2A-B962-1FB3314A47DD}" type="presParOf" srcId="{8822593B-14F3-4C6B-B2FF-74C37EF18953}" destId="{3461970D-96C0-46C2-ACA9-139DD00E1F92}" srcOrd="6" destOrd="0" presId="urn:microsoft.com/office/officeart/2005/8/layout/balance1"/>
    <dgm:cxn modelId="{1F5CD703-F6AB-44AE-A8DC-52AAB3ACEF72}" type="presParOf" srcId="{8822593B-14F3-4C6B-B2FF-74C37EF18953}" destId="{1DD3A8E5-AD1F-426F-BEA1-9164F34D1B03}" srcOrd="7" destOrd="0" presId="urn:microsoft.com/office/officeart/2005/8/layout/balance1"/>
    <dgm:cxn modelId="{3DD099E9-4FE8-4A51-A8CF-66307527E179}" type="presParOf" srcId="{8822593B-14F3-4C6B-B2FF-74C37EF18953}" destId="{C530FEDC-2FDA-4623-9F42-F1075BF37A23}" srcOrd="8" destOrd="0" presId="urn:microsoft.com/office/officeart/2005/8/layout/balance1"/>
    <dgm:cxn modelId="{A4A2D161-1B8E-4589-AA31-7C2C4EC0199D}" type="presParOf" srcId="{8822593B-14F3-4C6B-B2FF-74C37EF18953}" destId="{87A43B28-8235-4D61-80A6-0754D054C199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91F260-896D-40EB-A09B-B5EEC2076EB4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35B68B8-3AF7-442C-906F-21EBAE9F8F6A}">
      <dgm:prSet phldrT="[טקסט]"/>
      <dgm:spPr/>
      <dgm:t>
        <a:bodyPr/>
        <a:lstStyle/>
        <a:p>
          <a:pPr rtl="1"/>
          <a:r>
            <a:rPr lang="he-IL" dirty="0" smtClean="0"/>
            <a:t>חסרונות</a:t>
          </a:r>
          <a:endParaRPr lang="he-IL" dirty="0"/>
        </a:p>
      </dgm:t>
    </dgm:pt>
    <dgm:pt modelId="{47EF5570-7D63-4F48-BAB4-05C26B3E820B}" type="parTrans" cxnId="{87FF8854-FAA7-43F4-9FF9-5E33B9CFD92A}">
      <dgm:prSet/>
      <dgm:spPr/>
      <dgm:t>
        <a:bodyPr/>
        <a:lstStyle/>
        <a:p>
          <a:pPr rtl="1"/>
          <a:endParaRPr lang="he-IL"/>
        </a:p>
      </dgm:t>
    </dgm:pt>
    <dgm:pt modelId="{F7ADA8E2-4428-4409-B759-86FE7FAB7819}" type="sibTrans" cxnId="{87FF8854-FAA7-43F4-9FF9-5E33B9CFD92A}">
      <dgm:prSet/>
      <dgm:spPr/>
      <dgm:t>
        <a:bodyPr/>
        <a:lstStyle/>
        <a:p>
          <a:pPr rtl="1"/>
          <a:endParaRPr lang="he-IL"/>
        </a:p>
      </dgm:t>
    </dgm:pt>
    <dgm:pt modelId="{2E72E435-DC92-4E16-ACB5-171F38E4B988}">
      <dgm:prSet phldrT="[טקסט]" custT="1"/>
      <dgm:spPr/>
      <dgm:t>
        <a:bodyPr/>
        <a:lstStyle/>
        <a:p>
          <a:pPr rtl="1"/>
          <a:r>
            <a:rPr lang="he-IL" sz="1800" dirty="0" smtClean="0"/>
            <a:t>מספר משתתפים מוגבל ע"י אלמנטים פיזיים, ללא תרגול הלומד פאסיבי ומאבד עניין</a:t>
          </a:r>
          <a:endParaRPr lang="he-IL" sz="1800" dirty="0"/>
        </a:p>
      </dgm:t>
    </dgm:pt>
    <dgm:pt modelId="{4E172EE0-0F41-4FA9-A0C2-D6D2A970A97F}" type="parTrans" cxnId="{2605CD66-38C6-4431-AA7C-19060CFB2533}">
      <dgm:prSet/>
      <dgm:spPr/>
      <dgm:t>
        <a:bodyPr/>
        <a:lstStyle/>
        <a:p>
          <a:pPr rtl="1"/>
          <a:endParaRPr lang="he-IL"/>
        </a:p>
      </dgm:t>
    </dgm:pt>
    <dgm:pt modelId="{1CB87EFE-98D3-478C-BB17-FDFB34385CB3}" type="sibTrans" cxnId="{2605CD66-38C6-4431-AA7C-19060CFB2533}">
      <dgm:prSet/>
      <dgm:spPr/>
      <dgm:t>
        <a:bodyPr/>
        <a:lstStyle/>
        <a:p>
          <a:pPr rtl="1"/>
          <a:endParaRPr lang="he-IL"/>
        </a:p>
      </dgm:t>
    </dgm:pt>
    <dgm:pt modelId="{DC19DAB0-22ED-4160-A57A-F7D723DA360A}">
      <dgm:prSet phldrT="[טקסט]" custT="1"/>
      <dgm:spPr/>
      <dgm:t>
        <a:bodyPr/>
        <a:lstStyle/>
        <a:p>
          <a:pPr rtl="1"/>
          <a:r>
            <a:rPr lang="he-IL" sz="1900" dirty="0" smtClean="0"/>
            <a:t>עלות גבוהה בהכנת החומרים והאמצעים להדגמה, הכנה ארוכה ומדוקדקת</a:t>
          </a:r>
          <a:endParaRPr lang="he-IL" sz="1900" dirty="0"/>
        </a:p>
      </dgm:t>
    </dgm:pt>
    <dgm:pt modelId="{66D36739-51C7-484F-B2ED-992CF6D9D974}" type="parTrans" cxnId="{143F49E3-29C8-4921-9319-5179736850D6}">
      <dgm:prSet/>
      <dgm:spPr/>
      <dgm:t>
        <a:bodyPr/>
        <a:lstStyle/>
        <a:p>
          <a:pPr rtl="1"/>
          <a:endParaRPr lang="he-IL"/>
        </a:p>
      </dgm:t>
    </dgm:pt>
    <dgm:pt modelId="{E7746124-49EC-400A-B595-DCD6B9207290}" type="sibTrans" cxnId="{143F49E3-29C8-4921-9319-5179736850D6}">
      <dgm:prSet/>
      <dgm:spPr/>
      <dgm:t>
        <a:bodyPr/>
        <a:lstStyle/>
        <a:p>
          <a:pPr rtl="1"/>
          <a:endParaRPr lang="he-IL"/>
        </a:p>
      </dgm:t>
    </dgm:pt>
    <dgm:pt modelId="{F5B1A45E-BF20-4EF2-934D-38BF2985CF3B}">
      <dgm:prSet phldrT="[טקסט]"/>
      <dgm:spPr/>
      <dgm:t>
        <a:bodyPr/>
        <a:lstStyle/>
        <a:p>
          <a:pPr rtl="1"/>
          <a:r>
            <a:rPr lang="he-IL" dirty="0" smtClean="0"/>
            <a:t>יתרונות</a:t>
          </a:r>
          <a:endParaRPr lang="he-IL" dirty="0"/>
        </a:p>
      </dgm:t>
    </dgm:pt>
    <dgm:pt modelId="{D8F2144A-713A-4F85-B623-2F7F84661575}" type="parTrans" cxnId="{B1BF7569-FB67-4675-9875-E1C4A1FFBB90}">
      <dgm:prSet/>
      <dgm:spPr/>
      <dgm:t>
        <a:bodyPr/>
        <a:lstStyle/>
        <a:p>
          <a:pPr rtl="1"/>
          <a:endParaRPr lang="he-IL"/>
        </a:p>
      </dgm:t>
    </dgm:pt>
    <dgm:pt modelId="{A4DD8786-01B8-475A-A76A-24BB7A231FBE}" type="sibTrans" cxnId="{B1BF7569-FB67-4675-9875-E1C4A1FFBB90}">
      <dgm:prSet/>
      <dgm:spPr/>
      <dgm:t>
        <a:bodyPr/>
        <a:lstStyle/>
        <a:p>
          <a:pPr rtl="1"/>
          <a:endParaRPr lang="he-IL"/>
        </a:p>
      </dgm:t>
    </dgm:pt>
    <dgm:pt modelId="{97707FB5-58A0-4EB1-9F4B-502195B3223C}">
      <dgm:prSet phldrT="[טקסט]" custT="1"/>
      <dgm:spPr/>
      <dgm:t>
        <a:bodyPr/>
        <a:lstStyle/>
        <a:p>
          <a:pPr rtl="1"/>
          <a:r>
            <a:rPr lang="he-IL" sz="1800" dirty="0" smtClean="0"/>
            <a:t>משפיעה על הזיכרון לטווח ארוך ומקיימת היזון חוזר מיידי בין הלומד למדריך</a:t>
          </a:r>
          <a:endParaRPr lang="he-IL" sz="1800" dirty="0"/>
        </a:p>
      </dgm:t>
    </dgm:pt>
    <dgm:pt modelId="{E30A8452-45D6-4445-AD4D-E36E9360C3A4}" type="parTrans" cxnId="{8416A2B9-4E0D-4FAC-91BD-15D9B4D42F20}">
      <dgm:prSet/>
      <dgm:spPr/>
      <dgm:t>
        <a:bodyPr/>
        <a:lstStyle/>
        <a:p>
          <a:pPr rtl="1"/>
          <a:endParaRPr lang="he-IL"/>
        </a:p>
      </dgm:t>
    </dgm:pt>
    <dgm:pt modelId="{F2F7AD90-02E8-4E45-B489-081ADAF608F3}" type="sibTrans" cxnId="{8416A2B9-4E0D-4FAC-91BD-15D9B4D42F20}">
      <dgm:prSet/>
      <dgm:spPr/>
      <dgm:t>
        <a:bodyPr/>
        <a:lstStyle/>
        <a:p>
          <a:pPr rtl="1"/>
          <a:endParaRPr lang="he-IL"/>
        </a:p>
      </dgm:t>
    </dgm:pt>
    <dgm:pt modelId="{924D853C-CFF1-4515-B0CB-764D909E8DF9}">
      <dgm:prSet phldrT="[טקסט]" custT="1"/>
      <dgm:spPr/>
      <dgm:t>
        <a:bodyPr/>
        <a:lstStyle/>
        <a:p>
          <a:pPr rtl="1"/>
          <a:r>
            <a:rPr lang="he-IL" sz="1900" dirty="0" smtClean="0"/>
            <a:t>יוצרת מעורבות רגשית וקוגניטיבית עמוקה אצל הלומד</a:t>
          </a:r>
          <a:endParaRPr lang="he-IL" sz="1900" dirty="0"/>
        </a:p>
      </dgm:t>
    </dgm:pt>
    <dgm:pt modelId="{A3B9FFC9-3CFF-4CC1-85D0-42C100B6C584}" type="parTrans" cxnId="{A00A6B23-FFB5-4240-9E33-FBEB8A5F7287}">
      <dgm:prSet/>
      <dgm:spPr/>
      <dgm:t>
        <a:bodyPr/>
        <a:lstStyle/>
        <a:p>
          <a:pPr rtl="1"/>
          <a:endParaRPr lang="he-IL"/>
        </a:p>
      </dgm:t>
    </dgm:pt>
    <dgm:pt modelId="{E9D06602-2B61-4DC8-BAAA-53750C40F838}" type="sibTrans" cxnId="{A00A6B23-FFB5-4240-9E33-FBEB8A5F7287}">
      <dgm:prSet/>
      <dgm:spPr/>
      <dgm:t>
        <a:bodyPr/>
        <a:lstStyle/>
        <a:p>
          <a:pPr rtl="1"/>
          <a:endParaRPr lang="he-IL"/>
        </a:p>
      </dgm:t>
    </dgm:pt>
    <dgm:pt modelId="{BCD349C8-3547-4154-B555-D89173C29943}">
      <dgm:prSet phldrT="[טקסט]" custT="1"/>
      <dgm:spPr/>
      <dgm:t>
        <a:bodyPr/>
        <a:lstStyle/>
        <a:p>
          <a:pPr rtl="1"/>
          <a:r>
            <a:rPr lang="he-IL" sz="2100" dirty="0" smtClean="0"/>
            <a:t>מספקת התנסות לימודית המבוססת על ביצועים מעשיים</a:t>
          </a:r>
          <a:endParaRPr lang="he-IL" sz="2100" dirty="0"/>
        </a:p>
      </dgm:t>
    </dgm:pt>
    <dgm:pt modelId="{CFF062A2-E069-4FD4-A7CB-5DDFDCCC4522}" type="parTrans" cxnId="{9AA036C0-7223-4D59-9700-043322E684E0}">
      <dgm:prSet/>
      <dgm:spPr/>
      <dgm:t>
        <a:bodyPr/>
        <a:lstStyle/>
        <a:p>
          <a:pPr rtl="1"/>
          <a:endParaRPr lang="he-IL"/>
        </a:p>
      </dgm:t>
    </dgm:pt>
    <dgm:pt modelId="{E98DBD98-55DA-4728-8CD6-34322F255ADA}" type="sibTrans" cxnId="{9AA036C0-7223-4D59-9700-043322E684E0}">
      <dgm:prSet/>
      <dgm:spPr/>
      <dgm:t>
        <a:bodyPr/>
        <a:lstStyle/>
        <a:p>
          <a:pPr rtl="1"/>
          <a:endParaRPr lang="he-IL"/>
        </a:p>
      </dgm:t>
    </dgm:pt>
    <dgm:pt modelId="{6F8BBFD4-324A-4AA5-98D0-F4D6FBFB269B}" type="pres">
      <dgm:prSet presAssocID="{5091F260-896D-40EB-A09B-B5EEC2076EB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0EA38C58-C393-4EBB-A665-1101431F347F}" type="pres">
      <dgm:prSet presAssocID="{5091F260-896D-40EB-A09B-B5EEC2076EB4}" presName="dummyMaxCanvas" presStyleCnt="0"/>
      <dgm:spPr/>
    </dgm:pt>
    <dgm:pt modelId="{EA86950B-D4AB-4C8E-9931-07AEEE7DD9D5}" type="pres">
      <dgm:prSet presAssocID="{5091F260-896D-40EB-A09B-B5EEC2076EB4}" presName="parentComposite" presStyleCnt="0"/>
      <dgm:spPr/>
    </dgm:pt>
    <dgm:pt modelId="{E7EE9873-BF0B-48BD-9CC2-EAE510F6C914}" type="pres">
      <dgm:prSet presAssocID="{5091F260-896D-40EB-A09B-B5EEC2076EB4}" presName="parent1" presStyleLbl="alignAccFollowNode1" presStyleIdx="0" presStyleCnt="4" custScaleX="86910" custScaleY="50685" custLinFactNeighborX="14079" custLinFactNeighborY="36986">
        <dgm:presLayoutVars>
          <dgm:chMax val="4"/>
        </dgm:presLayoutVars>
      </dgm:prSet>
      <dgm:spPr/>
      <dgm:t>
        <a:bodyPr/>
        <a:lstStyle/>
        <a:p>
          <a:pPr rtl="1"/>
          <a:endParaRPr lang="he-IL"/>
        </a:p>
      </dgm:t>
    </dgm:pt>
    <dgm:pt modelId="{19E3B53B-84FD-439A-A853-6E8C45DE1FAF}" type="pres">
      <dgm:prSet presAssocID="{5091F260-896D-40EB-A09B-B5EEC2076EB4}" presName="parent2" presStyleLbl="alignAccFollowNode1" presStyleIdx="1" presStyleCnt="4" custScaleX="91476" custScaleY="50685" custLinFactNeighborX="16514" custLinFactNeighborY="2740">
        <dgm:presLayoutVars>
          <dgm:chMax val="4"/>
        </dgm:presLayoutVars>
      </dgm:prSet>
      <dgm:spPr/>
      <dgm:t>
        <a:bodyPr/>
        <a:lstStyle/>
        <a:p>
          <a:pPr rtl="1"/>
          <a:endParaRPr lang="he-IL"/>
        </a:p>
      </dgm:t>
    </dgm:pt>
    <dgm:pt modelId="{9CCBA667-484B-4730-AA3E-57B6213B613C}" type="pres">
      <dgm:prSet presAssocID="{5091F260-896D-40EB-A09B-B5EEC2076EB4}" presName="childrenComposite" presStyleCnt="0"/>
      <dgm:spPr/>
    </dgm:pt>
    <dgm:pt modelId="{AAA9021A-8B3A-4E70-ABA1-668371252FD1}" type="pres">
      <dgm:prSet presAssocID="{5091F260-896D-40EB-A09B-B5EEC2076EB4}" presName="dummyMaxCanvas_ChildArea" presStyleCnt="0"/>
      <dgm:spPr/>
    </dgm:pt>
    <dgm:pt modelId="{FE1BCD19-78CA-4701-B5FB-0B0AFE862A29}" type="pres">
      <dgm:prSet presAssocID="{5091F260-896D-40EB-A09B-B5EEC2076EB4}" presName="fulcrum" presStyleLbl="alignAccFollowNode1" presStyleIdx="2" presStyleCnt="4"/>
      <dgm:spPr/>
    </dgm:pt>
    <dgm:pt modelId="{8A31F813-A4BC-43D8-BB6C-56183F122BC7}" type="pres">
      <dgm:prSet presAssocID="{5091F260-896D-40EB-A09B-B5EEC2076EB4}" presName="balance_23" presStyleLbl="alignAccFollowNode1" presStyleIdx="3" presStyleCnt="4">
        <dgm:presLayoutVars>
          <dgm:bulletEnabled val="1"/>
        </dgm:presLayoutVars>
      </dgm:prSet>
      <dgm:spPr/>
    </dgm:pt>
    <dgm:pt modelId="{00DBCD89-A17A-4904-87A4-4FC5E0169E7A}" type="pres">
      <dgm:prSet presAssocID="{5091F260-896D-40EB-A09B-B5EEC2076EB4}" presName="right_23_1" presStyleLbl="node1" presStyleIdx="0" presStyleCnt="5" custScaleX="105549" custScaleY="11391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B1E8D69-DB65-41A9-BC28-C6B0A3F2877C}" type="pres">
      <dgm:prSet presAssocID="{5091F260-896D-40EB-A09B-B5EEC2076EB4}" presName="right_23_2" presStyleLbl="node1" presStyleIdx="1" presStyleCnt="5" custScaleX="100573" custScaleY="117845" custLinFactNeighborX="2537" custLinFactNeighborY="-1376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5B3A74D-970E-4F96-90E6-263BAAFB59B3}" type="pres">
      <dgm:prSet presAssocID="{5091F260-896D-40EB-A09B-B5EEC2076EB4}" presName="right_23_3" presStyleLbl="node1" presStyleIdx="2" presStyleCnt="5" custScaleX="105786" custScaleY="130558" custLinFactNeighborX="2512" custLinFactNeighborY="-34521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8C34A9B-E0BA-4B2B-8FF2-C628C9645BC7}" type="pres">
      <dgm:prSet presAssocID="{5091F260-896D-40EB-A09B-B5EEC2076EB4}" presName="left_23_1" presStyleLbl="node1" presStyleIdx="3" presStyleCnt="5" custScaleX="101737" custScaleY="135859" custLinFactNeighborX="-1390" custLinFactNeighborY="-2017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DA6CDFA-8F67-483E-8E3B-01570D435580}" type="pres">
      <dgm:prSet presAssocID="{5091F260-896D-40EB-A09B-B5EEC2076EB4}" presName="left_23_2" presStyleLbl="node1" presStyleIdx="4" presStyleCnt="5" custScaleX="98504" custScaleY="145942" custLinFactNeighborX="885" custLinFactNeighborY="-5693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9FF70968-D9F0-4641-AFDB-36E30CF79B24}" type="presOf" srcId="{DC19DAB0-22ED-4160-A57A-F7D723DA360A}" destId="{EDA6CDFA-8F67-483E-8E3B-01570D435580}" srcOrd="0" destOrd="0" presId="urn:microsoft.com/office/officeart/2005/8/layout/balance1"/>
    <dgm:cxn modelId="{796456F6-00D4-40A1-9036-381A6BF10B38}" type="presOf" srcId="{5091F260-896D-40EB-A09B-B5EEC2076EB4}" destId="{6F8BBFD4-324A-4AA5-98D0-F4D6FBFB269B}" srcOrd="0" destOrd="0" presId="urn:microsoft.com/office/officeart/2005/8/layout/balance1"/>
    <dgm:cxn modelId="{A00A6B23-FFB5-4240-9E33-FBEB8A5F7287}" srcId="{F5B1A45E-BF20-4EF2-934D-38BF2985CF3B}" destId="{924D853C-CFF1-4515-B0CB-764D909E8DF9}" srcOrd="1" destOrd="0" parTransId="{A3B9FFC9-3CFF-4CC1-85D0-42C100B6C584}" sibTransId="{E9D06602-2B61-4DC8-BAAA-53750C40F838}"/>
    <dgm:cxn modelId="{B1BF7569-FB67-4675-9875-E1C4A1FFBB90}" srcId="{5091F260-896D-40EB-A09B-B5EEC2076EB4}" destId="{F5B1A45E-BF20-4EF2-934D-38BF2985CF3B}" srcOrd="1" destOrd="0" parTransId="{D8F2144A-713A-4F85-B623-2F7F84661575}" sibTransId="{A4DD8786-01B8-475A-A76A-24BB7A231FBE}"/>
    <dgm:cxn modelId="{0DA333B0-F8B6-4F09-8BE3-6112D4BB9C27}" type="presOf" srcId="{F5B1A45E-BF20-4EF2-934D-38BF2985CF3B}" destId="{19E3B53B-84FD-439A-A853-6E8C45DE1FAF}" srcOrd="0" destOrd="0" presId="urn:microsoft.com/office/officeart/2005/8/layout/balance1"/>
    <dgm:cxn modelId="{E1B0C036-9D38-4460-A9A1-A6354558D87B}" type="presOf" srcId="{2E72E435-DC92-4E16-ACB5-171F38E4B988}" destId="{A8C34A9B-E0BA-4B2B-8FF2-C628C9645BC7}" srcOrd="0" destOrd="0" presId="urn:microsoft.com/office/officeart/2005/8/layout/balance1"/>
    <dgm:cxn modelId="{143F49E3-29C8-4921-9319-5179736850D6}" srcId="{035B68B8-3AF7-442C-906F-21EBAE9F8F6A}" destId="{DC19DAB0-22ED-4160-A57A-F7D723DA360A}" srcOrd="1" destOrd="0" parTransId="{66D36739-51C7-484F-B2ED-992CF6D9D974}" sibTransId="{E7746124-49EC-400A-B595-DCD6B9207290}"/>
    <dgm:cxn modelId="{9F4A5839-AE6E-4748-AB9B-6EB4F48C4384}" type="presOf" srcId="{BCD349C8-3547-4154-B555-D89173C29943}" destId="{C5B3A74D-970E-4F96-90E6-263BAAFB59B3}" srcOrd="0" destOrd="0" presId="urn:microsoft.com/office/officeart/2005/8/layout/balance1"/>
    <dgm:cxn modelId="{87FF8854-FAA7-43F4-9FF9-5E33B9CFD92A}" srcId="{5091F260-896D-40EB-A09B-B5EEC2076EB4}" destId="{035B68B8-3AF7-442C-906F-21EBAE9F8F6A}" srcOrd="0" destOrd="0" parTransId="{47EF5570-7D63-4F48-BAB4-05C26B3E820B}" sibTransId="{F7ADA8E2-4428-4409-B759-86FE7FAB7819}"/>
    <dgm:cxn modelId="{D2567EBA-D8EC-4008-8892-F08601E5A187}" type="presOf" srcId="{035B68B8-3AF7-442C-906F-21EBAE9F8F6A}" destId="{E7EE9873-BF0B-48BD-9CC2-EAE510F6C914}" srcOrd="0" destOrd="0" presId="urn:microsoft.com/office/officeart/2005/8/layout/balance1"/>
    <dgm:cxn modelId="{8416A2B9-4E0D-4FAC-91BD-15D9B4D42F20}" srcId="{F5B1A45E-BF20-4EF2-934D-38BF2985CF3B}" destId="{97707FB5-58A0-4EB1-9F4B-502195B3223C}" srcOrd="0" destOrd="0" parTransId="{E30A8452-45D6-4445-AD4D-E36E9360C3A4}" sibTransId="{F2F7AD90-02E8-4E45-B489-081ADAF608F3}"/>
    <dgm:cxn modelId="{2605CD66-38C6-4431-AA7C-19060CFB2533}" srcId="{035B68B8-3AF7-442C-906F-21EBAE9F8F6A}" destId="{2E72E435-DC92-4E16-ACB5-171F38E4B988}" srcOrd="0" destOrd="0" parTransId="{4E172EE0-0F41-4FA9-A0C2-D6D2A970A97F}" sibTransId="{1CB87EFE-98D3-478C-BB17-FDFB34385CB3}"/>
    <dgm:cxn modelId="{E6631D33-9427-4636-B8CC-49E4235E3627}" type="presOf" srcId="{97707FB5-58A0-4EB1-9F4B-502195B3223C}" destId="{00DBCD89-A17A-4904-87A4-4FC5E0169E7A}" srcOrd="0" destOrd="0" presId="urn:microsoft.com/office/officeart/2005/8/layout/balance1"/>
    <dgm:cxn modelId="{CC83DEB9-C792-4056-BF04-23E3D150DFBD}" type="presOf" srcId="{924D853C-CFF1-4515-B0CB-764D909E8DF9}" destId="{8B1E8D69-DB65-41A9-BC28-C6B0A3F2877C}" srcOrd="0" destOrd="0" presId="urn:microsoft.com/office/officeart/2005/8/layout/balance1"/>
    <dgm:cxn modelId="{9AA036C0-7223-4D59-9700-043322E684E0}" srcId="{F5B1A45E-BF20-4EF2-934D-38BF2985CF3B}" destId="{BCD349C8-3547-4154-B555-D89173C29943}" srcOrd="2" destOrd="0" parTransId="{CFF062A2-E069-4FD4-A7CB-5DDFDCCC4522}" sibTransId="{E98DBD98-55DA-4728-8CD6-34322F255ADA}"/>
    <dgm:cxn modelId="{E0262CB6-2154-4A4C-A292-1107073C8EEB}" type="presParOf" srcId="{6F8BBFD4-324A-4AA5-98D0-F4D6FBFB269B}" destId="{0EA38C58-C393-4EBB-A665-1101431F347F}" srcOrd="0" destOrd="0" presId="urn:microsoft.com/office/officeart/2005/8/layout/balance1"/>
    <dgm:cxn modelId="{A8875E17-4AEE-4ADD-9BE2-7520F6128B6C}" type="presParOf" srcId="{6F8BBFD4-324A-4AA5-98D0-F4D6FBFB269B}" destId="{EA86950B-D4AB-4C8E-9931-07AEEE7DD9D5}" srcOrd="1" destOrd="0" presId="urn:microsoft.com/office/officeart/2005/8/layout/balance1"/>
    <dgm:cxn modelId="{EBF97C3A-B0AE-42B8-A336-EA7813DA9048}" type="presParOf" srcId="{EA86950B-D4AB-4C8E-9931-07AEEE7DD9D5}" destId="{E7EE9873-BF0B-48BD-9CC2-EAE510F6C914}" srcOrd="0" destOrd="0" presId="urn:microsoft.com/office/officeart/2005/8/layout/balance1"/>
    <dgm:cxn modelId="{BC04BC1F-A024-44B1-B56A-161DA10E9575}" type="presParOf" srcId="{EA86950B-D4AB-4C8E-9931-07AEEE7DD9D5}" destId="{19E3B53B-84FD-439A-A853-6E8C45DE1FAF}" srcOrd="1" destOrd="0" presId="urn:microsoft.com/office/officeart/2005/8/layout/balance1"/>
    <dgm:cxn modelId="{81F1926B-F592-4575-B2AE-CA78437B87A0}" type="presParOf" srcId="{6F8BBFD4-324A-4AA5-98D0-F4D6FBFB269B}" destId="{9CCBA667-484B-4730-AA3E-57B6213B613C}" srcOrd="2" destOrd="0" presId="urn:microsoft.com/office/officeart/2005/8/layout/balance1"/>
    <dgm:cxn modelId="{4444CBEF-6575-447F-A73C-C6E0A82FCA4E}" type="presParOf" srcId="{9CCBA667-484B-4730-AA3E-57B6213B613C}" destId="{AAA9021A-8B3A-4E70-ABA1-668371252FD1}" srcOrd="0" destOrd="0" presId="urn:microsoft.com/office/officeart/2005/8/layout/balance1"/>
    <dgm:cxn modelId="{94770C1B-0EAB-44AB-B1A0-9CAC33F5DB4D}" type="presParOf" srcId="{9CCBA667-484B-4730-AA3E-57B6213B613C}" destId="{FE1BCD19-78CA-4701-B5FB-0B0AFE862A29}" srcOrd="1" destOrd="0" presId="urn:microsoft.com/office/officeart/2005/8/layout/balance1"/>
    <dgm:cxn modelId="{7069ED0F-82C1-45BB-87D2-E80A6E82B8C1}" type="presParOf" srcId="{9CCBA667-484B-4730-AA3E-57B6213B613C}" destId="{8A31F813-A4BC-43D8-BB6C-56183F122BC7}" srcOrd="2" destOrd="0" presId="urn:microsoft.com/office/officeart/2005/8/layout/balance1"/>
    <dgm:cxn modelId="{56EF9E79-1551-4453-AFA0-2252A3108156}" type="presParOf" srcId="{9CCBA667-484B-4730-AA3E-57B6213B613C}" destId="{00DBCD89-A17A-4904-87A4-4FC5E0169E7A}" srcOrd="3" destOrd="0" presId="urn:microsoft.com/office/officeart/2005/8/layout/balance1"/>
    <dgm:cxn modelId="{E0BCEAC3-A1C1-4F87-8DE9-5F9AFDE1ADE1}" type="presParOf" srcId="{9CCBA667-484B-4730-AA3E-57B6213B613C}" destId="{8B1E8D69-DB65-41A9-BC28-C6B0A3F2877C}" srcOrd="4" destOrd="0" presId="urn:microsoft.com/office/officeart/2005/8/layout/balance1"/>
    <dgm:cxn modelId="{09A6243F-18B5-4D87-83D1-B54B73E5189E}" type="presParOf" srcId="{9CCBA667-484B-4730-AA3E-57B6213B613C}" destId="{C5B3A74D-970E-4F96-90E6-263BAAFB59B3}" srcOrd="5" destOrd="0" presId="urn:microsoft.com/office/officeart/2005/8/layout/balance1"/>
    <dgm:cxn modelId="{B5618F12-BECC-4E43-8E30-7F84B761C0AE}" type="presParOf" srcId="{9CCBA667-484B-4730-AA3E-57B6213B613C}" destId="{A8C34A9B-E0BA-4B2B-8FF2-C628C9645BC7}" srcOrd="6" destOrd="0" presId="urn:microsoft.com/office/officeart/2005/8/layout/balance1"/>
    <dgm:cxn modelId="{E06E12D1-8B71-4BD8-B8DE-5C3D8F14E4BB}" type="presParOf" srcId="{9CCBA667-484B-4730-AA3E-57B6213B613C}" destId="{EDA6CDFA-8F67-483E-8E3B-01570D435580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52E43F-A474-4C22-AA8D-A35CBBA37A3B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38CBC21F-E3DB-48C1-9A5E-5C373142203D}">
      <dgm:prSet phldrT="[טקסט]" custT="1"/>
      <dgm:spPr/>
      <dgm:t>
        <a:bodyPr/>
        <a:lstStyle/>
        <a:p>
          <a:pPr rtl="1"/>
          <a:r>
            <a:rPr lang="he-IL" sz="1800" dirty="0" smtClean="0"/>
            <a:t>מוגבל מבחינת מספר הלומדים</a:t>
          </a:r>
          <a:endParaRPr lang="he-IL" sz="1800" dirty="0"/>
        </a:p>
      </dgm:t>
    </dgm:pt>
    <dgm:pt modelId="{8FD572E8-435C-477E-A883-2360EF03B05D}" type="parTrans" cxnId="{A79F750D-6DCA-48B6-8184-63F32810BE47}">
      <dgm:prSet/>
      <dgm:spPr/>
      <dgm:t>
        <a:bodyPr/>
        <a:lstStyle/>
        <a:p>
          <a:pPr rtl="1"/>
          <a:endParaRPr lang="he-IL"/>
        </a:p>
      </dgm:t>
    </dgm:pt>
    <dgm:pt modelId="{EDE9FC72-C9F5-4C46-B738-70812093BE0E}" type="sibTrans" cxnId="{A79F750D-6DCA-48B6-8184-63F32810BE47}">
      <dgm:prSet/>
      <dgm:spPr/>
      <dgm:t>
        <a:bodyPr/>
        <a:lstStyle/>
        <a:p>
          <a:pPr rtl="1"/>
          <a:endParaRPr lang="he-IL"/>
        </a:p>
      </dgm:t>
    </dgm:pt>
    <dgm:pt modelId="{C7DE0E4F-7644-43E4-8921-06A2068E6FE7}">
      <dgm:prSet phldrT="[טקסט]" custT="1"/>
      <dgm:spPr/>
      <dgm:t>
        <a:bodyPr/>
        <a:lstStyle/>
        <a:p>
          <a:pPr rtl="1"/>
          <a:r>
            <a:rPr lang="he-IL" sz="1700" dirty="0" smtClean="0"/>
            <a:t>לומדים איטיים עלולים לעכב את כל הקבוצה, לומדים דומיננטיים ישתלטו על הדיון</a:t>
          </a:r>
          <a:endParaRPr lang="he-IL" sz="1700" dirty="0"/>
        </a:p>
      </dgm:t>
    </dgm:pt>
    <dgm:pt modelId="{145FAE39-C7BA-4A2C-B98D-FAA08CB8BA4E}" type="parTrans" cxnId="{59213E36-4BE0-4B89-A1B4-3CDB86751D05}">
      <dgm:prSet/>
      <dgm:spPr/>
      <dgm:t>
        <a:bodyPr/>
        <a:lstStyle/>
        <a:p>
          <a:pPr rtl="1"/>
          <a:endParaRPr lang="he-IL"/>
        </a:p>
      </dgm:t>
    </dgm:pt>
    <dgm:pt modelId="{197C1759-A8E6-479D-96B9-EA90FA42EDBD}" type="sibTrans" cxnId="{59213E36-4BE0-4B89-A1B4-3CDB86751D05}">
      <dgm:prSet/>
      <dgm:spPr/>
      <dgm:t>
        <a:bodyPr/>
        <a:lstStyle/>
        <a:p>
          <a:pPr rtl="1"/>
          <a:endParaRPr lang="he-IL"/>
        </a:p>
      </dgm:t>
    </dgm:pt>
    <dgm:pt modelId="{CEA570C7-77F0-4F4E-9D1A-B496D78302E9}">
      <dgm:prSet phldrT="[טקסט]"/>
      <dgm:spPr/>
      <dgm:t>
        <a:bodyPr/>
        <a:lstStyle/>
        <a:p>
          <a:pPr rtl="1"/>
          <a:r>
            <a:rPr lang="he-IL" dirty="0" smtClean="0"/>
            <a:t>יתרונות</a:t>
          </a:r>
          <a:endParaRPr lang="he-IL" dirty="0"/>
        </a:p>
      </dgm:t>
    </dgm:pt>
    <dgm:pt modelId="{325E9EEF-6954-4E20-B530-9E780C3B19EE}" type="parTrans" cxnId="{9B65A0E8-5363-482E-A630-382AB2C77371}">
      <dgm:prSet/>
      <dgm:spPr/>
      <dgm:t>
        <a:bodyPr/>
        <a:lstStyle/>
        <a:p>
          <a:pPr rtl="1"/>
          <a:endParaRPr lang="he-IL"/>
        </a:p>
      </dgm:t>
    </dgm:pt>
    <dgm:pt modelId="{9C56EA63-0BE2-4A9C-BDE4-9B5210B59168}" type="sibTrans" cxnId="{9B65A0E8-5363-482E-A630-382AB2C77371}">
      <dgm:prSet/>
      <dgm:spPr/>
      <dgm:t>
        <a:bodyPr/>
        <a:lstStyle/>
        <a:p>
          <a:pPr rtl="1"/>
          <a:endParaRPr lang="he-IL"/>
        </a:p>
      </dgm:t>
    </dgm:pt>
    <dgm:pt modelId="{CD05D53A-2ED4-4692-B06C-B2A95E81228C}">
      <dgm:prSet phldrT="[טקסט]" custT="1"/>
      <dgm:spPr/>
      <dgm:t>
        <a:bodyPr/>
        <a:lstStyle/>
        <a:p>
          <a:pPr rtl="1"/>
          <a:r>
            <a:rPr lang="he-IL" sz="1800" dirty="0" smtClean="0"/>
            <a:t>מאופיין בחוסר פורמאליות ומקשה על בריחה לפאסיביות</a:t>
          </a:r>
          <a:endParaRPr lang="he-IL" sz="1800" dirty="0"/>
        </a:p>
      </dgm:t>
    </dgm:pt>
    <dgm:pt modelId="{CD9177B4-CB7E-4791-906D-65D6E4A440DA}" type="parTrans" cxnId="{64B86EB5-D9D6-441D-8EE9-94028D7C2FF4}">
      <dgm:prSet/>
      <dgm:spPr/>
      <dgm:t>
        <a:bodyPr/>
        <a:lstStyle/>
        <a:p>
          <a:pPr rtl="1"/>
          <a:endParaRPr lang="he-IL"/>
        </a:p>
      </dgm:t>
    </dgm:pt>
    <dgm:pt modelId="{E5F69399-DAC8-47BC-98A7-AD7F892D07EB}" type="sibTrans" cxnId="{64B86EB5-D9D6-441D-8EE9-94028D7C2FF4}">
      <dgm:prSet/>
      <dgm:spPr/>
      <dgm:t>
        <a:bodyPr/>
        <a:lstStyle/>
        <a:p>
          <a:pPr rtl="1"/>
          <a:endParaRPr lang="he-IL"/>
        </a:p>
      </dgm:t>
    </dgm:pt>
    <dgm:pt modelId="{5389B2BC-1C15-492E-9855-BF6F0ECA0591}">
      <dgm:prSet phldrT="[טקסט]" custT="1"/>
      <dgm:spPr/>
      <dgm:t>
        <a:bodyPr/>
        <a:lstStyle/>
        <a:p>
          <a:pPr rtl="1"/>
          <a:r>
            <a:rPr lang="he-IL" sz="1700" dirty="0" smtClean="0"/>
            <a:t>מחייב פעלתנות של הלומד ומאפשר התבטאות והעלאת שאלות ללא חשש </a:t>
          </a:r>
          <a:endParaRPr lang="he-IL" sz="1700" dirty="0"/>
        </a:p>
      </dgm:t>
    </dgm:pt>
    <dgm:pt modelId="{4E057CED-E5B6-42E8-A4AD-BD7EDBDC5521}" type="parTrans" cxnId="{0AB39F7A-2D83-4101-A1B8-9151ECEE6A19}">
      <dgm:prSet/>
      <dgm:spPr/>
      <dgm:t>
        <a:bodyPr/>
        <a:lstStyle/>
        <a:p>
          <a:pPr rtl="1"/>
          <a:endParaRPr lang="he-IL"/>
        </a:p>
      </dgm:t>
    </dgm:pt>
    <dgm:pt modelId="{5CCC77C0-1544-4558-A62C-342488930E23}" type="sibTrans" cxnId="{0AB39F7A-2D83-4101-A1B8-9151ECEE6A19}">
      <dgm:prSet/>
      <dgm:spPr/>
      <dgm:t>
        <a:bodyPr/>
        <a:lstStyle/>
        <a:p>
          <a:pPr rtl="1"/>
          <a:endParaRPr lang="he-IL"/>
        </a:p>
      </dgm:t>
    </dgm:pt>
    <dgm:pt modelId="{56320C00-2A75-4E02-BC28-133AC3AF75A0}">
      <dgm:prSet custT="1"/>
      <dgm:spPr/>
      <dgm:t>
        <a:bodyPr/>
        <a:lstStyle/>
        <a:p>
          <a:pPr rtl="1"/>
          <a:r>
            <a:rPr lang="he-IL" sz="1800" dirty="0" smtClean="0"/>
            <a:t>דורש זמן רב יותר מאשר הרצאה</a:t>
          </a:r>
          <a:endParaRPr lang="he-IL" sz="1800" dirty="0"/>
        </a:p>
      </dgm:t>
    </dgm:pt>
    <dgm:pt modelId="{F326C75A-5587-434C-97D0-3C474C865399}" type="parTrans" cxnId="{BA073BCC-267D-4260-B624-0FC37D178558}">
      <dgm:prSet/>
      <dgm:spPr/>
      <dgm:t>
        <a:bodyPr/>
        <a:lstStyle/>
        <a:p>
          <a:pPr rtl="1"/>
          <a:endParaRPr lang="he-IL"/>
        </a:p>
      </dgm:t>
    </dgm:pt>
    <dgm:pt modelId="{CAD60707-4AD8-44FD-958C-1DE654AC32F4}" type="sibTrans" cxnId="{BA073BCC-267D-4260-B624-0FC37D178558}">
      <dgm:prSet/>
      <dgm:spPr/>
      <dgm:t>
        <a:bodyPr/>
        <a:lstStyle/>
        <a:p>
          <a:pPr rtl="1"/>
          <a:endParaRPr lang="he-IL"/>
        </a:p>
      </dgm:t>
    </dgm:pt>
    <dgm:pt modelId="{EAE45C17-737F-4EB8-8EE3-3382C65A91CA}">
      <dgm:prSet custT="1"/>
      <dgm:spPr/>
      <dgm:t>
        <a:bodyPr/>
        <a:lstStyle/>
        <a:p>
          <a:pPr rtl="1"/>
          <a:r>
            <a:rPr lang="he-IL" sz="1800" dirty="0" smtClean="0"/>
            <a:t>מאפשר פעולת צוות בין הלומדים לבין עצמם ומגביר מעורבות רגשית </a:t>
          </a:r>
          <a:endParaRPr lang="he-IL" sz="1800" dirty="0"/>
        </a:p>
      </dgm:t>
    </dgm:pt>
    <dgm:pt modelId="{AFA59462-B4A6-4310-B20F-4EA7E0B57B4A}" type="parTrans" cxnId="{758C002E-DF23-4174-AE50-88C2313F1D79}">
      <dgm:prSet/>
      <dgm:spPr/>
      <dgm:t>
        <a:bodyPr/>
        <a:lstStyle/>
        <a:p>
          <a:pPr rtl="1"/>
          <a:endParaRPr lang="he-IL"/>
        </a:p>
      </dgm:t>
    </dgm:pt>
    <dgm:pt modelId="{B9EED627-6FB4-4D2D-A7E2-E1150300C50D}" type="sibTrans" cxnId="{758C002E-DF23-4174-AE50-88C2313F1D79}">
      <dgm:prSet/>
      <dgm:spPr/>
      <dgm:t>
        <a:bodyPr/>
        <a:lstStyle/>
        <a:p>
          <a:pPr rtl="1"/>
          <a:endParaRPr lang="he-IL"/>
        </a:p>
      </dgm:t>
    </dgm:pt>
    <dgm:pt modelId="{5EFEC3E1-A1BD-418A-9649-B6A0BEB58B7C}">
      <dgm:prSet custT="1"/>
      <dgm:spPr/>
      <dgm:t>
        <a:bodyPr/>
        <a:lstStyle/>
        <a:p>
          <a:pPr rtl="1"/>
          <a:r>
            <a:rPr lang="he-IL" sz="1600" dirty="0" smtClean="0"/>
            <a:t>מגביר את טווח זכירת החומר הנלמד ומעודד יצירתיות ולמידה דרך הסקת מסקנות</a:t>
          </a:r>
          <a:endParaRPr lang="he-IL" sz="1600" dirty="0"/>
        </a:p>
      </dgm:t>
    </dgm:pt>
    <dgm:pt modelId="{0F7201BC-0960-46E0-87B4-F93A6C860743}" type="parTrans" cxnId="{41DC8A2C-B3BA-47D7-948A-D686FAE4791C}">
      <dgm:prSet/>
      <dgm:spPr/>
      <dgm:t>
        <a:bodyPr/>
        <a:lstStyle/>
        <a:p>
          <a:pPr rtl="1"/>
          <a:endParaRPr lang="he-IL"/>
        </a:p>
      </dgm:t>
    </dgm:pt>
    <dgm:pt modelId="{C656AB2F-3343-4098-92BD-A9097D406147}" type="sibTrans" cxnId="{41DC8A2C-B3BA-47D7-948A-D686FAE4791C}">
      <dgm:prSet/>
      <dgm:spPr/>
      <dgm:t>
        <a:bodyPr/>
        <a:lstStyle/>
        <a:p>
          <a:pPr rtl="1"/>
          <a:endParaRPr lang="he-IL"/>
        </a:p>
      </dgm:t>
    </dgm:pt>
    <dgm:pt modelId="{71459607-548C-4B2B-8A9D-7A94E72A1EFD}">
      <dgm:prSet custT="1"/>
      <dgm:spPr/>
      <dgm:t>
        <a:bodyPr/>
        <a:lstStyle/>
        <a:p>
          <a:pPr rtl="1"/>
          <a:r>
            <a:rPr lang="he-IL" sz="1700" dirty="0" smtClean="0"/>
            <a:t>יעילותו תלויה במנחה, ביכולתו להתמקד בנושא ובהכנה מוקדמת של הלומדים</a:t>
          </a:r>
          <a:endParaRPr lang="he-IL" sz="1700" dirty="0"/>
        </a:p>
      </dgm:t>
    </dgm:pt>
    <dgm:pt modelId="{EBFA5F77-DC77-4C52-A4A9-08524FBDD74D}" type="parTrans" cxnId="{E3746F4B-3DC8-4395-9485-F20DB18F7457}">
      <dgm:prSet/>
      <dgm:spPr/>
      <dgm:t>
        <a:bodyPr/>
        <a:lstStyle/>
        <a:p>
          <a:pPr rtl="1"/>
          <a:endParaRPr lang="he-IL"/>
        </a:p>
      </dgm:t>
    </dgm:pt>
    <dgm:pt modelId="{E7902CB8-8291-4E57-899C-A4D079C2D604}" type="sibTrans" cxnId="{E3746F4B-3DC8-4395-9485-F20DB18F7457}">
      <dgm:prSet/>
      <dgm:spPr/>
      <dgm:t>
        <a:bodyPr/>
        <a:lstStyle/>
        <a:p>
          <a:pPr rtl="1"/>
          <a:endParaRPr lang="he-IL"/>
        </a:p>
      </dgm:t>
    </dgm:pt>
    <dgm:pt modelId="{FF60399E-4E51-4B52-9985-EFB8AF91298F}">
      <dgm:prSet phldrT="[טקסט]"/>
      <dgm:spPr/>
      <dgm:t>
        <a:bodyPr/>
        <a:lstStyle/>
        <a:p>
          <a:pPr rtl="1"/>
          <a:r>
            <a:rPr lang="he-IL" dirty="0" smtClean="0"/>
            <a:t>חסרונות</a:t>
          </a:r>
          <a:endParaRPr lang="he-IL" dirty="0"/>
        </a:p>
      </dgm:t>
    </dgm:pt>
    <dgm:pt modelId="{17C90FFC-AFE5-46E7-8CCF-35CA7E8F2DF7}" type="sibTrans" cxnId="{2CC812FD-DE93-4C6A-9A3A-B18626DE2FDD}">
      <dgm:prSet/>
      <dgm:spPr/>
      <dgm:t>
        <a:bodyPr/>
        <a:lstStyle/>
        <a:p>
          <a:pPr rtl="1"/>
          <a:endParaRPr lang="he-IL"/>
        </a:p>
      </dgm:t>
    </dgm:pt>
    <dgm:pt modelId="{4D1C4E82-CD36-42EA-BE80-27C3578AEB33}" type="parTrans" cxnId="{2CC812FD-DE93-4C6A-9A3A-B18626DE2FDD}">
      <dgm:prSet/>
      <dgm:spPr/>
      <dgm:t>
        <a:bodyPr/>
        <a:lstStyle/>
        <a:p>
          <a:pPr rtl="1"/>
          <a:endParaRPr lang="he-IL"/>
        </a:p>
      </dgm:t>
    </dgm:pt>
    <dgm:pt modelId="{3E21F450-846F-4C91-AE15-36D2544422A2}" type="pres">
      <dgm:prSet presAssocID="{8952E43F-A474-4C22-AA8D-A35CBBA37A3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C9C27A59-09DD-4893-A23D-64A345AEFFA7}" type="pres">
      <dgm:prSet presAssocID="{FF60399E-4E51-4B52-9985-EFB8AF91298F}" presName="root" presStyleCnt="0"/>
      <dgm:spPr/>
    </dgm:pt>
    <dgm:pt modelId="{B8D86199-87E1-4EAB-969C-116845449DD7}" type="pres">
      <dgm:prSet presAssocID="{FF60399E-4E51-4B52-9985-EFB8AF91298F}" presName="rootComposite" presStyleCnt="0"/>
      <dgm:spPr/>
    </dgm:pt>
    <dgm:pt modelId="{3237351D-90FA-40E0-B1C6-348373074A75}" type="pres">
      <dgm:prSet presAssocID="{FF60399E-4E51-4B52-9985-EFB8AF91298F}" presName="rootText" presStyleLbl="node1" presStyleIdx="0" presStyleCnt="2" custScaleX="97058" custScaleY="30692"/>
      <dgm:spPr/>
      <dgm:t>
        <a:bodyPr/>
        <a:lstStyle/>
        <a:p>
          <a:pPr rtl="1"/>
          <a:endParaRPr lang="he-IL"/>
        </a:p>
      </dgm:t>
    </dgm:pt>
    <dgm:pt modelId="{53276D04-ECCB-4E8A-8005-8C41EB430003}" type="pres">
      <dgm:prSet presAssocID="{FF60399E-4E51-4B52-9985-EFB8AF91298F}" presName="rootConnector" presStyleLbl="node1" presStyleIdx="0" presStyleCnt="2"/>
      <dgm:spPr/>
      <dgm:t>
        <a:bodyPr/>
        <a:lstStyle/>
        <a:p>
          <a:pPr rtl="1"/>
          <a:endParaRPr lang="he-IL"/>
        </a:p>
      </dgm:t>
    </dgm:pt>
    <dgm:pt modelId="{0C97DB6B-FF6A-4CE1-9462-6D32E59EBEBC}" type="pres">
      <dgm:prSet presAssocID="{FF60399E-4E51-4B52-9985-EFB8AF91298F}" presName="childShape" presStyleCnt="0"/>
      <dgm:spPr/>
    </dgm:pt>
    <dgm:pt modelId="{47338CCB-ABA3-44D5-A2D2-1A03712F239E}" type="pres">
      <dgm:prSet presAssocID="{8FD572E8-435C-477E-A883-2360EF03B05D}" presName="Name13" presStyleLbl="parChTrans1D2" presStyleIdx="0" presStyleCnt="8"/>
      <dgm:spPr/>
      <dgm:t>
        <a:bodyPr/>
        <a:lstStyle/>
        <a:p>
          <a:pPr rtl="1"/>
          <a:endParaRPr lang="he-IL"/>
        </a:p>
      </dgm:t>
    </dgm:pt>
    <dgm:pt modelId="{7FC786DD-7776-4B0F-9AC8-5E93EF4721C9}" type="pres">
      <dgm:prSet presAssocID="{38CBC21F-E3DB-48C1-9A5E-5C373142203D}" presName="childText" presStyleLbl="bgAcc1" presStyleIdx="0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ADA5C31-6279-4F9B-8813-B1E68D2A4A53}" type="pres">
      <dgm:prSet presAssocID="{EBFA5F77-DC77-4C52-A4A9-08524FBDD74D}" presName="Name13" presStyleLbl="parChTrans1D2" presStyleIdx="1" presStyleCnt="8"/>
      <dgm:spPr/>
      <dgm:t>
        <a:bodyPr/>
        <a:lstStyle/>
        <a:p>
          <a:pPr rtl="1"/>
          <a:endParaRPr lang="he-IL"/>
        </a:p>
      </dgm:t>
    </dgm:pt>
    <dgm:pt modelId="{A8ADC354-A76C-43B4-B464-449F853D34C3}" type="pres">
      <dgm:prSet presAssocID="{71459607-548C-4B2B-8A9D-7A94E72A1EFD}" presName="childText" presStyleLbl="bgAcc1" presStyleIdx="1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35AE49A-8769-461D-A4E4-97E2CCB4E4AF}" type="pres">
      <dgm:prSet presAssocID="{145FAE39-C7BA-4A2C-B98D-FAA08CB8BA4E}" presName="Name13" presStyleLbl="parChTrans1D2" presStyleIdx="2" presStyleCnt="8"/>
      <dgm:spPr/>
      <dgm:t>
        <a:bodyPr/>
        <a:lstStyle/>
        <a:p>
          <a:pPr rtl="1"/>
          <a:endParaRPr lang="he-IL"/>
        </a:p>
      </dgm:t>
    </dgm:pt>
    <dgm:pt modelId="{0DF40CA7-DC25-42AA-B160-D9F6C57483C6}" type="pres">
      <dgm:prSet presAssocID="{C7DE0E4F-7644-43E4-8921-06A2068E6FE7}" presName="childText" presStyleLbl="bgAcc1" presStyleIdx="2" presStyleCnt="8" custLinFactNeighborX="893" custLinFactNeighborY="-56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4528468-A044-40F8-A438-22BA907CE976}" type="pres">
      <dgm:prSet presAssocID="{F326C75A-5587-434C-97D0-3C474C865399}" presName="Name13" presStyleLbl="parChTrans1D2" presStyleIdx="3" presStyleCnt="8"/>
      <dgm:spPr/>
      <dgm:t>
        <a:bodyPr/>
        <a:lstStyle/>
        <a:p>
          <a:pPr rtl="1"/>
          <a:endParaRPr lang="he-IL"/>
        </a:p>
      </dgm:t>
    </dgm:pt>
    <dgm:pt modelId="{7D511DB9-A536-4735-80DA-F0118B7A71C4}" type="pres">
      <dgm:prSet presAssocID="{56320C00-2A75-4E02-BC28-133AC3AF75A0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EA16474-5781-43BF-AA89-430BD4E044BE}" type="pres">
      <dgm:prSet presAssocID="{CEA570C7-77F0-4F4E-9D1A-B496D78302E9}" presName="root" presStyleCnt="0"/>
      <dgm:spPr/>
    </dgm:pt>
    <dgm:pt modelId="{2E0912D1-A538-4104-924E-0C81987C6223}" type="pres">
      <dgm:prSet presAssocID="{CEA570C7-77F0-4F4E-9D1A-B496D78302E9}" presName="rootComposite" presStyleCnt="0"/>
      <dgm:spPr/>
    </dgm:pt>
    <dgm:pt modelId="{43469A78-288B-4982-A78E-590345373464}" type="pres">
      <dgm:prSet presAssocID="{CEA570C7-77F0-4F4E-9D1A-B496D78302E9}" presName="rootText" presStyleLbl="node1" presStyleIdx="1" presStyleCnt="2" custScaleX="81579" custScaleY="26692"/>
      <dgm:spPr/>
      <dgm:t>
        <a:bodyPr/>
        <a:lstStyle/>
        <a:p>
          <a:pPr rtl="1"/>
          <a:endParaRPr lang="he-IL"/>
        </a:p>
      </dgm:t>
    </dgm:pt>
    <dgm:pt modelId="{2B5EF74A-E735-4710-A476-BB646537E797}" type="pres">
      <dgm:prSet presAssocID="{CEA570C7-77F0-4F4E-9D1A-B496D78302E9}" presName="rootConnector" presStyleLbl="node1" presStyleIdx="1" presStyleCnt="2"/>
      <dgm:spPr/>
      <dgm:t>
        <a:bodyPr/>
        <a:lstStyle/>
        <a:p>
          <a:pPr rtl="1"/>
          <a:endParaRPr lang="he-IL"/>
        </a:p>
      </dgm:t>
    </dgm:pt>
    <dgm:pt modelId="{0D52CAE3-7BC2-403D-BF86-ADB9F7F5EC1E}" type="pres">
      <dgm:prSet presAssocID="{CEA570C7-77F0-4F4E-9D1A-B496D78302E9}" presName="childShape" presStyleCnt="0"/>
      <dgm:spPr/>
    </dgm:pt>
    <dgm:pt modelId="{C864873D-2CC9-4945-AC3A-569ADCACD66C}" type="pres">
      <dgm:prSet presAssocID="{CD9177B4-CB7E-4791-906D-65D6E4A440DA}" presName="Name13" presStyleLbl="parChTrans1D2" presStyleIdx="4" presStyleCnt="8"/>
      <dgm:spPr/>
      <dgm:t>
        <a:bodyPr/>
        <a:lstStyle/>
        <a:p>
          <a:pPr rtl="1"/>
          <a:endParaRPr lang="he-IL"/>
        </a:p>
      </dgm:t>
    </dgm:pt>
    <dgm:pt modelId="{C7384098-A66D-49E7-B8F8-22F7BC4A327B}" type="pres">
      <dgm:prSet presAssocID="{CD05D53A-2ED4-4692-B06C-B2A95E81228C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99115D6-DA2E-4D8B-A17E-8AC6685DEF35}" type="pres">
      <dgm:prSet presAssocID="{4E057CED-E5B6-42E8-A4AD-BD7EDBDC5521}" presName="Name13" presStyleLbl="parChTrans1D2" presStyleIdx="5" presStyleCnt="8"/>
      <dgm:spPr/>
      <dgm:t>
        <a:bodyPr/>
        <a:lstStyle/>
        <a:p>
          <a:pPr rtl="1"/>
          <a:endParaRPr lang="he-IL"/>
        </a:p>
      </dgm:t>
    </dgm:pt>
    <dgm:pt modelId="{97E7C70D-EA3D-431E-B1B1-D1895CEB1B8E}" type="pres">
      <dgm:prSet presAssocID="{5389B2BC-1C15-492E-9855-BF6F0ECA0591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47A32D7-4677-46A0-BD53-0EC96783F9F6}" type="pres">
      <dgm:prSet presAssocID="{AFA59462-B4A6-4310-B20F-4EA7E0B57B4A}" presName="Name13" presStyleLbl="parChTrans1D2" presStyleIdx="6" presStyleCnt="8"/>
      <dgm:spPr/>
      <dgm:t>
        <a:bodyPr/>
        <a:lstStyle/>
        <a:p>
          <a:pPr rtl="1"/>
          <a:endParaRPr lang="he-IL"/>
        </a:p>
      </dgm:t>
    </dgm:pt>
    <dgm:pt modelId="{666936EC-4A91-42F7-AEB8-BB4ED90C957C}" type="pres">
      <dgm:prSet presAssocID="{EAE45C17-737F-4EB8-8EE3-3382C65A91CA}" presName="childText" presStyleLbl="bgAcc1" presStyleIdx="6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2369761-427D-479A-A5A2-5D68E46C108D}" type="pres">
      <dgm:prSet presAssocID="{0F7201BC-0960-46E0-87B4-F93A6C860743}" presName="Name13" presStyleLbl="parChTrans1D2" presStyleIdx="7" presStyleCnt="8"/>
      <dgm:spPr/>
      <dgm:t>
        <a:bodyPr/>
        <a:lstStyle/>
        <a:p>
          <a:pPr rtl="1"/>
          <a:endParaRPr lang="he-IL"/>
        </a:p>
      </dgm:t>
    </dgm:pt>
    <dgm:pt modelId="{572198E7-39A3-43E6-B92B-D6FBCDF503DA}" type="pres">
      <dgm:prSet presAssocID="{5EFEC3E1-A1BD-418A-9649-B6A0BEB58B7C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E3746F4B-3DC8-4395-9485-F20DB18F7457}" srcId="{FF60399E-4E51-4B52-9985-EFB8AF91298F}" destId="{71459607-548C-4B2B-8A9D-7A94E72A1EFD}" srcOrd="1" destOrd="0" parTransId="{EBFA5F77-DC77-4C52-A4A9-08524FBDD74D}" sibTransId="{E7902CB8-8291-4E57-899C-A4D079C2D604}"/>
    <dgm:cxn modelId="{ECDA0F00-31AA-4B66-8B9A-AF2678039B8C}" type="presOf" srcId="{FF60399E-4E51-4B52-9985-EFB8AF91298F}" destId="{53276D04-ECCB-4E8A-8005-8C41EB430003}" srcOrd="1" destOrd="0" presId="urn:microsoft.com/office/officeart/2005/8/layout/hierarchy3"/>
    <dgm:cxn modelId="{DDAED7CD-549D-47E4-8250-C39B6F039E45}" type="presOf" srcId="{C7DE0E4F-7644-43E4-8921-06A2068E6FE7}" destId="{0DF40CA7-DC25-42AA-B160-D9F6C57483C6}" srcOrd="0" destOrd="0" presId="urn:microsoft.com/office/officeart/2005/8/layout/hierarchy3"/>
    <dgm:cxn modelId="{64B86EB5-D9D6-441D-8EE9-94028D7C2FF4}" srcId="{CEA570C7-77F0-4F4E-9D1A-B496D78302E9}" destId="{CD05D53A-2ED4-4692-B06C-B2A95E81228C}" srcOrd="0" destOrd="0" parTransId="{CD9177B4-CB7E-4791-906D-65D6E4A440DA}" sibTransId="{E5F69399-DAC8-47BC-98A7-AD7F892D07EB}"/>
    <dgm:cxn modelId="{BA073BCC-267D-4260-B624-0FC37D178558}" srcId="{FF60399E-4E51-4B52-9985-EFB8AF91298F}" destId="{56320C00-2A75-4E02-BC28-133AC3AF75A0}" srcOrd="3" destOrd="0" parTransId="{F326C75A-5587-434C-97D0-3C474C865399}" sibTransId="{CAD60707-4AD8-44FD-958C-1DE654AC32F4}"/>
    <dgm:cxn modelId="{42551A7A-702C-4B97-947C-2B2D21D395C3}" type="presOf" srcId="{8952E43F-A474-4C22-AA8D-A35CBBA37A3B}" destId="{3E21F450-846F-4C91-AE15-36D2544422A2}" srcOrd="0" destOrd="0" presId="urn:microsoft.com/office/officeart/2005/8/layout/hierarchy3"/>
    <dgm:cxn modelId="{D3DD3BA7-129A-492F-9533-5D9036A98770}" type="presOf" srcId="{AFA59462-B4A6-4310-B20F-4EA7E0B57B4A}" destId="{047A32D7-4677-46A0-BD53-0EC96783F9F6}" srcOrd="0" destOrd="0" presId="urn:microsoft.com/office/officeart/2005/8/layout/hierarchy3"/>
    <dgm:cxn modelId="{E6F9574A-2FA5-4CE6-BA0C-CBCADBF77ED1}" type="presOf" srcId="{0F7201BC-0960-46E0-87B4-F93A6C860743}" destId="{B2369761-427D-479A-A5A2-5D68E46C108D}" srcOrd="0" destOrd="0" presId="urn:microsoft.com/office/officeart/2005/8/layout/hierarchy3"/>
    <dgm:cxn modelId="{0CB6B487-54B9-4F65-8E64-0381E0884D42}" type="presOf" srcId="{EAE45C17-737F-4EB8-8EE3-3382C65A91CA}" destId="{666936EC-4A91-42F7-AEB8-BB4ED90C957C}" srcOrd="0" destOrd="0" presId="urn:microsoft.com/office/officeart/2005/8/layout/hierarchy3"/>
    <dgm:cxn modelId="{4E4793A9-E8C9-4DE0-9694-B0A50EEADC89}" type="presOf" srcId="{CEA570C7-77F0-4F4E-9D1A-B496D78302E9}" destId="{43469A78-288B-4982-A78E-590345373464}" srcOrd="0" destOrd="0" presId="urn:microsoft.com/office/officeart/2005/8/layout/hierarchy3"/>
    <dgm:cxn modelId="{758C002E-DF23-4174-AE50-88C2313F1D79}" srcId="{CEA570C7-77F0-4F4E-9D1A-B496D78302E9}" destId="{EAE45C17-737F-4EB8-8EE3-3382C65A91CA}" srcOrd="2" destOrd="0" parTransId="{AFA59462-B4A6-4310-B20F-4EA7E0B57B4A}" sibTransId="{B9EED627-6FB4-4D2D-A7E2-E1150300C50D}"/>
    <dgm:cxn modelId="{ED3E8BC3-5AA7-4442-9EB9-DEC084D3E7D5}" type="presOf" srcId="{145FAE39-C7BA-4A2C-B98D-FAA08CB8BA4E}" destId="{135AE49A-8769-461D-A4E4-97E2CCB4E4AF}" srcOrd="0" destOrd="0" presId="urn:microsoft.com/office/officeart/2005/8/layout/hierarchy3"/>
    <dgm:cxn modelId="{946BAE44-2B07-4A5E-B538-A6FEE54613E1}" type="presOf" srcId="{FF60399E-4E51-4B52-9985-EFB8AF91298F}" destId="{3237351D-90FA-40E0-B1C6-348373074A75}" srcOrd="0" destOrd="0" presId="urn:microsoft.com/office/officeart/2005/8/layout/hierarchy3"/>
    <dgm:cxn modelId="{AD3D42E1-F471-447E-A3A5-3E4949A0F494}" type="presOf" srcId="{CEA570C7-77F0-4F4E-9D1A-B496D78302E9}" destId="{2B5EF74A-E735-4710-A476-BB646537E797}" srcOrd="1" destOrd="0" presId="urn:microsoft.com/office/officeart/2005/8/layout/hierarchy3"/>
    <dgm:cxn modelId="{5E01BFF2-0722-4A59-ADE9-F8D9056438A1}" type="presOf" srcId="{CD9177B4-CB7E-4791-906D-65D6E4A440DA}" destId="{C864873D-2CC9-4945-AC3A-569ADCACD66C}" srcOrd="0" destOrd="0" presId="urn:microsoft.com/office/officeart/2005/8/layout/hierarchy3"/>
    <dgm:cxn modelId="{2CC812FD-DE93-4C6A-9A3A-B18626DE2FDD}" srcId="{8952E43F-A474-4C22-AA8D-A35CBBA37A3B}" destId="{FF60399E-4E51-4B52-9985-EFB8AF91298F}" srcOrd="0" destOrd="0" parTransId="{4D1C4E82-CD36-42EA-BE80-27C3578AEB33}" sibTransId="{17C90FFC-AFE5-46E7-8CCF-35CA7E8F2DF7}"/>
    <dgm:cxn modelId="{50DEE6AD-4E12-4974-9270-4BE73C9E8F34}" type="presOf" srcId="{4E057CED-E5B6-42E8-A4AD-BD7EDBDC5521}" destId="{F99115D6-DA2E-4D8B-A17E-8AC6685DEF35}" srcOrd="0" destOrd="0" presId="urn:microsoft.com/office/officeart/2005/8/layout/hierarchy3"/>
    <dgm:cxn modelId="{0AB39F7A-2D83-4101-A1B8-9151ECEE6A19}" srcId="{CEA570C7-77F0-4F4E-9D1A-B496D78302E9}" destId="{5389B2BC-1C15-492E-9855-BF6F0ECA0591}" srcOrd="1" destOrd="0" parTransId="{4E057CED-E5B6-42E8-A4AD-BD7EDBDC5521}" sibTransId="{5CCC77C0-1544-4558-A62C-342488930E23}"/>
    <dgm:cxn modelId="{59213E36-4BE0-4B89-A1B4-3CDB86751D05}" srcId="{FF60399E-4E51-4B52-9985-EFB8AF91298F}" destId="{C7DE0E4F-7644-43E4-8921-06A2068E6FE7}" srcOrd="2" destOrd="0" parTransId="{145FAE39-C7BA-4A2C-B98D-FAA08CB8BA4E}" sibTransId="{197C1759-A8E6-479D-96B9-EA90FA42EDBD}"/>
    <dgm:cxn modelId="{ED465294-B94E-4F0E-BF9B-293086002888}" type="presOf" srcId="{38CBC21F-E3DB-48C1-9A5E-5C373142203D}" destId="{7FC786DD-7776-4B0F-9AC8-5E93EF4721C9}" srcOrd="0" destOrd="0" presId="urn:microsoft.com/office/officeart/2005/8/layout/hierarchy3"/>
    <dgm:cxn modelId="{760EAF16-DF32-4C48-AB68-85DAD396E085}" type="presOf" srcId="{F326C75A-5587-434C-97D0-3C474C865399}" destId="{74528468-A044-40F8-A438-22BA907CE976}" srcOrd="0" destOrd="0" presId="urn:microsoft.com/office/officeart/2005/8/layout/hierarchy3"/>
    <dgm:cxn modelId="{41DC8A2C-B3BA-47D7-948A-D686FAE4791C}" srcId="{CEA570C7-77F0-4F4E-9D1A-B496D78302E9}" destId="{5EFEC3E1-A1BD-418A-9649-B6A0BEB58B7C}" srcOrd="3" destOrd="0" parTransId="{0F7201BC-0960-46E0-87B4-F93A6C860743}" sibTransId="{C656AB2F-3343-4098-92BD-A9097D406147}"/>
    <dgm:cxn modelId="{B21D1375-91E3-429C-8C2D-0D9104988032}" type="presOf" srcId="{56320C00-2A75-4E02-BC28-133AC3AF75A0}" destId="{7D511DB9-A536-4735-80DA-F0118B7A71C4}" srcOrd="0" destOrd="0" presId="urn:microsoft.com/office/officeart/2005/8/layout/hierarchy3"/>
    <dgm:cxn modelId="{B2DA7B1C-5E67-40B0-AAD9-1468F8D0A94D}" type="presOf" srcId="{8FD572E8-435C-477E-A883-2360EF03B05D}" destId="{47338CCB-ABA3-44D5-A2D2-1A03712F239E}" srcOrd="0" destOrd="0" presId="urn:microsoft.com/office/officeart/2005/8/layout/hierarchy3"/>
    <dgm:cxn modelId="{85003F24-7B91-42C2-BE37-60D66DB74106}" type="presOf" srcId="{5389B2BC-1C15-492E-9855-BF6F0ECA0591}" destId="{97E7C70D-EA3D-431E-B1B1-D1895CEB1B8E}" srcOrd="0" destOrd="0" presId="urn:microsoft.com/office/officeart/2005/8/layout/hierarchy3"/>
    <dgm:cxn modelId="{B8607E7F-A0DF-4CF5-BBAB-96199886E0FB}" type="presOf" srcId="{EBFA5F77-DC77-4C52-A4A9-08524FBDD74D}" destId="{5ADA5C31-6279-4F9B-8813-B1E68D2A4A53}" srcOrd="0" destOrd="0" presId="urn:microsoft.com/office/officeart/2005/8/layout/hierarchy3"/>
    <dgm:cxn modelId="{9B65A0E8-5363-482E-A630-382AB2C77371}" srcId="{8952E43F-A474-4C22-AA8D-A35CBBA37A3B}" destId="{CEA570C7-77F0-4F4E-9D1A-B496D78302E9}" srcOrd="1" destOrd="0" parTransId="{325E9EEF-6954-4E20-B530-9E780C3B19EE}" sibTransId="{9C56EA63-0BE2-4A9C-BDE4-9B5210B59168}"/>
    <dgm:cxn modelId="{5512F4A0-89A4-4C9A-B3EE-9968B0FFA9B3}" type="presOf" srcId="{71459607-548C-4B2B-8A9D-7A94E72A1EFD}" destId="{A8ADC354-A76C-43B4-B464-449F853D34C3}" srcOrd="0" destOrd="0" presId="urn:microsoft.com/office/officeart/2005/8/layout/hierarchy3"/>
    <dgm:cxn modelId="{A79F750D-6DCA-48B6-8184-63F32810BE47}" srcId="{FF60399E-4E51-4B52-9985-EFB8AF91298F}" destId="{38CBC21F-E3DB-48C1-9A5E-5C373142203D}" srcOrd="0" destOrd="0" parTransId="{8FD572E8-435C-477E-A883-2360EF03B05D}" sibTransId="{EDE9FC72-C9F5-4C46-B738-70812093BE0E}"/>
    <dgm:cxn modelId="{D809D4E9-0E6B-4683-914C-C656C6BE223E}" type="presOf" srcId="{CD05D53A-2ED4-4692-B06C-B2A95E81228C}" destId="{C7384098-A66D-49E7-B8F8-22F7BC4A327B}" srcOrd="0" destOrd="0" presId="urn:microsoft.com/office/officeart/2005/8/layout/hierarchy3"/>
    <dgm:cxn modelId="{8E606562-1A19-4843-9DEB-4EDF1E92BE00}" type="presOf" srcId="{5EFEC3E1-A1BD-418A-9649-B6A0BEB58B7C}" destId="{572198E7-39A3-43E6-B92B-D6FBCDF503DA}" srcOrd="0" destOrd="0" presId="urn:microsoft.com/office/officeart/2005/8/layout/hierarchy3"/>
    <dgm:cxn modelId="{DEBB6755-13FA-44EA-A9C0-C8F8E79190C3}" type="presParOf" srcId="{3E21F450-846F-4C91-AE15-36D2544422A2}" destId="{C9C27A59-09DD-4893-A23D-64A345AEFFA7}" srcOrd="0" destOrd="0" presId="urn:microsoft.com/office/officeart/2005/8/layout/hierarchy3"/>
    <dgm:cxn modelId="{4C2D9061-3C75-464E-B2FE-81DE6A7026BF}" type="presParOf" srcId="{C9C27A59-09DD-4893-A23D-64A345AEFFA7}" destId="{B8D86199-87E1-4EAB-969C-116845449DD7}" srcOrd="0" destOrd="0" presId="urn:microsoft.com/office/officeart/2005/8/layout/hierarchy3"/>
    <dgm:cxn modelId="{F31A76D9-5500-48B9-ADF9-4C94A0FC9446}" type="presParOf" srcId="{B8D86199-87E1-4EAB-969C-116845449DD7}" destId="{3237351D-90FA-40E0-B1C6-348373074A75}" srcOrd="0" destOrd="0" presId="urn:microsoft.com/office/officeart/2005/8/layout/hierarchy3"/>
    <dgm:cxn modelId="{37438709-B578-4D6F-BC98-59140D6F19B3}" type="presParOf" srcId="{B8D86199-87E1-4EAB-969C-116845449DD7}" destId="{53276D04-ECCB-4E8A-8005-8C41EB430003}" srcOrd="1" destOrd="0" presId="urn:microsoft.com/office/officeart/2005/8/layout/hierarchy3"/>
    <dgm:cxn modelId="{15A276C5-3BFF-44DC-8FE5-C5799CECF54B}" type="presParOf" srcId="{C9C27A59-09DD-4893-A23D-64A345AEFFA7}" destId="{0C97DB6B-FF6A-4CE1-9462-6D32E59EBEBC}" srcOrd="1" destOrd="0" presId="urn:microsoft.com/office/officeart/2005/8/layout/hierarchy3"/>
    <dgm:cxn modelId="{B8A1309E-D8D9-484E-88E6-A84EB50122EF}" type="presParOf" srcId="{0C97DB6B-FF6A-4CE1-9462-6D32E59EBEBC}" destId="{47338CCB-ABA3-44D5-A2D2-1A03712F239E}" srcOrd="0" destOrd="0" presId="urn:microsoft.com/office/officeart/2005/8/layout/hierarchy3"/>
    <dgm:cxn modelId="{00904407-E8F4-4B8B-9662-B22EA7EB3665}" type="presParOf" srcId="{0C97DB6B-FF6A-4CE1-9462-6D32E59EBEBC}" destId="{7FC786DD-7776-4B0F-9AC8-5E93EF4721C9}" srcOrd="1" destOrd="0" presId="urn:microsoft.com/office/officeart/2005/8/layout/hierarchy3"/>
    <dgm:cxn modelId="{D61705A7-602E-4723-A4E0-F1324FFC57F0}" type="presParOf" srcId="{0C97DB6B-FF6A-4CE1-9462-6D32E59EBEBC}" destId="{5ADA5C31-6279-4F9B-8813-B1E68D2A4A53}" srcOrd="2" destOrd="0" presId="urn:microsoft.com/office/officeart/2005/8/layout/hierarchy3"/>
    <dgm:cxn modelId="{1B51ED7A-AE1D-43FE-A4EE-A17847138F12}" type="presParOf" srcId="{0C97DB6B-FF6A-4CE1-9462-6D32E59EBEBC}" destId="{A8ADC354-A76C-43B4-B464-449F853D34C3}" srcOrd="3" destOrd="0" presId="urn:microsoft.com/office/officeart/2005/8/layout/hierarchy3"/>
    <dgm:cxn modelId="{908AE16C-5739-410E-9387-EFECEB68EE2A}" type="presParOf" srcId="{0C97DB6B-FF6A-4CE1-9462-6D32E59EBEBC}" destId="{135AE49A-8769-461D-A4E4-97E2CCB4E4AF}" srcOrd="4" destOrd="0" presId="urn:microsoft.com/office/officeart/2005/8/layout/hierarchy3"/>
    <dgm:cxn modelId="{F9DD9473-EEC4-44A6-BA8B-01289526B470}" type="presParOf" srcId="{0C97DB6B-FF6A-4CE1-9462-6D32E59EBEBC}" destId="{0DF40CA7-DC25-42AA-B160-D9F6C57483C6}" srcOrd="5" destOrd="0" presId="urn:microsoft.com/office/officeart/2005/8/layout/hierarchy3"/>
    <dgm:cxn modelId="{72D7BF3D-76D3-4966-9ABC-69246B031583}" type="presParOf" srcId="{0C97DB6B-FF6A-4CE1-9462-6D32E59EBEBC}" destId="{74528468-A044-40F8-A438-22BA907CE976}" srcOrd="6" destOrd="0" presId="urn:microsoft.com/office/officeart/2005/8/layout/hierarchy3"/>
    <dgm:cxn modelId="{313E782B-7444-489F-A73E-525AFA904A4F}" type="presParOf" srcId="{0C97DB6B-FF6A-4CE1-9462-6D32E59EBEBC}" destId="{7D511DB9-A536-4735-80DA-F0118B7A71C4}" srcOrd="7" destOrd="0" presId="urn:microsoft.com/office/officeart/2005/8/layout/hierarchy3"/>
    <dgm:cxn modelId="{2A403923-6FDB-4A0C-B3A7-1EFC149728EF}" type="presParOf" srcId="{3E21F450-846F-4C91-AE15-36D2544422A2}" destId="{BEA16474-5781-43BF-AA89-430BD4E044BE}" srcOrd="1" destOrd="0" presId="urn:microsoft.com/office/officeart/2005/8/layout/hierarchy3"/>
    <dgm:cxn modelId="{5755654E-8211-4994-B2DF-526C38BD212C}" type="presParOf" srcId="{BEA16474-5781-43BF-AA89-430BD4E044BE}" destId="{2E0912D1-A538-4104-924E-0C81987C6223}" srcOrd="0" destOrd="0" presId="urn:microsoft.com/office/officeart/2005/8/layout/hierarchy3"/>
    <dgm:cxn modelId="{5BC3C800-E181-4EEC-9357-4BAF63CE945C}" type="presParOf" srcId="{2E0912D1-A538-4104-924E-0C81987C6223}" destId="{43469A78-288B-4982-A78E-590345373464}" srcOrd="0" destOrd="0" presId="urn:microsoft.com/office/officeart/2005/8/layout/hierarchy3"/>
    <dgm:cxn modelId="{F0A3AE1D-03C6-42AD-93F0-DC945219155D}" type="presParOf" srcId="{2E0912D1-A538-4104-924E-0C81987C6223}" destId="{2B5EF74A-E735-4710-A476-BB646537E797}" srcOrd="1" destOrd="0" presId="urn:microsoft.com/office/officeart/2005/8/layout/hierarchy3"/>
    <dgm:cxn modelId="{59222E7C-3E59-42F9-B99B-F1C7E32F10A1}" type="presParOf" srcId="{BEA16474-5781-43BF-AA89-430BD4E044BE}" destId="{0D52CAE3-7BC2-403D-BF86-ADB9F7F5EC1E}" srcOrd="1" destOrd="0" presId="urn:microsoft.com/office/officeart/2005/8/layout/hierarchy3"/>
    <dgm:cxn modelId="{7FB36BEB-BD36-4A7A-BF82-99A6B8B857BB}" type="presParOf" srcId="{0D52CAE3-7BC2-403D-BF86-ADB9F7F5EC1E}" destId="{C864873D-2CC9-4945-AC3A-569ADCACD66C}" srcOrd="0" destOrd="0" presId="urn:microsoft.com/office/officeart/2005/8/layout/hierarchy3"/>
    <dgm:cxn modelId="{F2E30131-6825-4936-BE72-60D0F2715C00}" type="presParOf" srcId="{0D52CAE3-7BC2-403D-BF86-ADB9F7F5EC1E}" destId="{C7384098-A66D-49E7-B8F8-22F7BC4A327B}" srcOrd="1" destOrd="0" presId="urn:microsoft.com/office/officeart/2005/8/layout/hierarchy3"/>
    <dgm:cxn modelId="{42776736-C03A-4034-A036-06FDE83918E5}" type="presParOf" srcId="{0D52CAE3-7BC2-403D-BF86-ADB9F7F5EC1E}" destId="{F99115D6-DA2E-4D8B-A17E-8AC6685DEF35}" srcOrd="2" destOrd="0" presId="urn:microsoft.com/office/officeart/2005/8/layout/hierarchy3"/>
    <dgm:cxn modelId="{6AF159D7-31CA-48BD-8636-4EAB3B431690}" type="presParOf" srcId="{0D52CAE3-7BC2-403D-BF86-ADB9F7F5EC1E}" destId="{97E7C70D-EA3D-431E-B1B1-D1895CEB1B8E}" srcOrd="3" destOrd="0" presId="urn:microsoft.com/office/officeart/2005/8/layout/hierarchy3"/>
    <dgm:cxn modelId="{5514AECF-E2A4-46E6-B9B1-44DAB292C165}" type="presParOf" srcId="{0D52CAE3-7BC2-403D-BF86-ADB9F7F5EC1E}" destId="{047A32D7-4677-46A0-BD53-0EC96783F9F6}" srcOrd="4" destOrd="0" presId="urn:microsoft.com/office/officeart/2005/8/layout/hierarchy3"/>
    <dgm:cxn modelId="{81227217-F869-446F-B607-E95E484556BE}" type="presParOf" srcId="{0D52CAE3-7BC2-403D-BF86-ADB9F7F5EC1E}" destId="{666936EC-4A91-42F7-AEB8-BB4ED90C957C}" srcOrd="5" destOrd="0" presId="urn:microsoft.com/office/officeart/2005/8/layout/hierarchy3"/>
    <dgm:cxn modelId="{AAC67A38-7601-43F5-B479-D5848CE93DBE}" type="presParOf" srcId="{0D52CAE3-7BC2-403D-BF86-ADB9F7F5EC1E}" destId="{B2369761-427D-479A-A5A2-5D68E46C108D}" srcOrd="6" destOrd="0" presId="urn:microsoft.com/office/officeart/2005/8/layout/hierarchy3"/>
    <dgm:cxn modelId="{3389A3FF-2CF1-40A0-8D61-665E7745CA0E}" type="presParOf" srcId="{0D52CAE3-7BC2-403D-BF86-ADB9F7F5EC1E}" destId="{572198E7-39A3-43E6-B92B-D6FBCDF503DA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C495F5-E152-4CC1-BC44-AC017D175C2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A09B201-9CCD-4879-B137-2088F5A4BB19}">
      <dgm:prSet phldrT="[טקסט]"/>
      <dgm:spPr/>
      <dgm:t>
        <a:bodyPr/>
        <a:lstStyle/>
        <a:p>
          <a:pPr rtl="1"/>
          <a:r>
            <a:rPr lang="he-IL" dirty="0" smtClean="0"/>
            <a:t>הקניית ידע</a:t>
          </a:r>
          <a:endParaRPr lang="he-IL" dirty="0"/>
        </a:p>
      </dgm:t>
    </dgm:pt>
    <dgm:pt modelId="{F5A1B8D0-5CC1-4813-A86D-C12BFFC86E92}" type="parTrans" cxnId="{DBDB3042-5A0E-46F7-9F92-B15080F6F9EA}">
      <dgm:prSet/>
      <dgm:spPr/>
      <dgm:t>
        <a:bodyPr/>
        <a:lstStyle/>
        <a:p>
          <a:pPr rtl="1"/>
          <a:endParaRPr lang="he-IL"/>
        </a:p>
      </dgm:t>
    </dgm:pt>
    <dgm:pt modelId="{05EBD13F-66D9-4F49-AFD5-BD25FB65D097}" type="sibTrans" cxnId="{DBDB3042-5A0E-46F7-9F92-B15080F6F9EA}">
      <dgm:prSet/>
      <dgm:spPr/>
      <dgm:t>
        <a:bodyPr/>
        <a:lstStyle/>
        <a:p>
          <a:pPr rtl="1"/>
          <a:endParaRPr lang="he-IL"/>
        </a:p>
      </dgm:t>
    </dgm:pt>
    <dgm:pt modelId="{D3E2D382-C51C-40B2-842B-79F6AC067970}">
      <dgm:prSet phldrT="[טקסט]" custT="1"/>
      <dgm:spPr/>
      <dgm:t>
        <a:bodyPr/>
        <a:lstStyle/>
        <a:p>
          <a:pPr marL="171450" indent="0" algn="ct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e-IL" sz="2400" b="1" dirty="0" smtClean="0">
              <a:solidFill>
                <a:schemeClr val="accent1">
                  <a:lumMod val="75000"/>
                </a:schemeClr>
              </a:solidFill>
            </a:rPr>
            <a:t>סיפוק מידע ללומדים לגבי יעדים ספציפיים וסטנדרטיים ללמידה.</a:t>
          </a:r>
          <a:endParaRPr lang="he-IL" sz="2400" b="1" dirty="0">
            <a:solidFill>
              <a:schemeClr val="accent1">
                <a:lumMod val="75000"/>
              </a:schemeClr>
            </a:solidFill>
          </a:endParaRPr>
        </a:p>
      </dgm:t>
    </dgm:pt>
    <dgm:pt modelId="{D05CE2C0-994A-4A8F-A32F-8EAE76C933BE}" type="parTrans" cxnId="{516B256F-6C76-4F0B-92E8-A552CC102F73}">
      <dgm:prSet/>
      <dgm:spPr/>
      <dgm:t>
        <a:bodyPr/>
        <a:lstStyle/>
        <a:p>
          <a:pPr rtl="1"/>
          <a:endParaRPr lang="he-IL"/>
        </a:p>
      </dgm:t>
    </dgm:pt>
    <dgm:pt modelId="{32091719-D3C0-4170-AB89-BB215EDB6B8C}" type="sibTrans" cxnId="{516B256F-6C76-4F0B-92E8-A552CC102F73}">
      <dgm:prSet/>
      <dgm:spPr/>
      <dgm:t>
        <a:bodyPr/>
        <a:lstStyle/>
        <a:p>
          <a:pPr rtl="1"/>
          <a:endParaRPr lang="he-IL"/>
        </a:p>
      </dgm:t>
    </dgm:pt>
    <dgm:pt modelId="{43564C67-5E22-461F-9ECD-40314C8C0AD2}">
      <dgm:prSet phldrT="[טקסט]" custT="1"/>
      <dgm:spPr/>
      <dgm:t>
        <a:bodyPr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400" dirty="0" smtClean="0"/>
            <a:t>באמצעות סרטים, דיונים, קריאת חומר רלוונטי והרצאות.</a:t>
          </a:r>
        </a:p>
        <a:p>
          <a:pPr marL="171450" indent="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1400" dirty="0"/>
        </a:p>
      </dgm:t>
    </dgm:pt>
    <dgm:pt modelId="{7C7F1563-BDC7-4E47-A25E-87AE8396B9B6}" type="parTrans" cxnId="{E7C120D0-99DB-44EB-845F-D3AEF07AF403}">
      <dgm:prSet/>
      <dgm:spPr/>
      <dgm:t>
        <a:bodyPr/>
        <a:lstStyle/>
        <a:p>
          <a:pPr rtl="1"/>
          <a:endParaRPr lang="he-IL"/>
        </a:p>
      </dgm:t>
    </dgm:pt>
    <dgm:pt modelId="{FBDFFEF0-D3CB-484C-BEB2-A98B8105F393}" type="sibTrans" cxnId="{E7C120D0-99DB-44EB-845F-D3AEF07AF403}">
      <dgm:prSet/>
      <dgm:spPr/>
      <dgm:t>
        <a:bodyPr/>
        <a:lstStyle/>
        <a:p>
          <a:pPr rtl="1"/>
          <a:endParaRPr lang="he-IL"/>
        </a:p>
      </dgm:t>
    </dgm:pt>
    <dgm:pt modelId="{D994BAA2-BB15-4E60-8FC3-F1788748C692}">
      <dgm:prSet phldrT="[טקסט]"/>
      <dgm:spPr/>
      <dgm:t>
        <a:bodyPr/>
        <a:lstStyle/>
        <a:p>
          <a:pPr rtl="1"/>
          <a:r>
            <a:rPr lang="he-IL" dirty="0" smtClean="0"/>
            <a:t>הבנה</a:t>
          </a:r>
          <a:endParaRPr lang="he-IL" dirty="0"/>
        </a:p>
      </dgm:t>
    </dgm:pt>
    <dgm:pt modelId="{4C323C72-AFC1-4D8D-B029-FC3E83E1ED9A}" type="parTrans" cxnId="{24909B7D-DADC-43D5-B37D-CCAAEABACD1A}">
      <dgm:prSet/>
      <dgm:spPr/>
      <dgm:t>
        <a:bodyPr/>
        <a:lstStyle/>
        <a:p>
          <a:pPr rtl="1"/>
          <a:endParaRPr lang="he-IL"/>
        </a:p>
      </dgm:t>
    </dgm:pt>
    <dgm:pt modelId="{F876F757-0C2D-4DA2-B587-95BBC55E4C1D}" type="sibTrans" cxnId="{24909B7D-DADC-43D5-B37D-CCAAEABACD1A}">
      <dgm:prSet/>
      <dgm:spPr/>
      <dgm:t>
        <a:bodyPr/>
        <a:lstStyle/>
        <a:p>
          <a:pPr rtl="1"/>
          <a:endParaRPr lang="he-IL"/>
        </a:p>
      </dgm:t>
    </dgm:pt>
    <dgm:pt modelId="{2E738C06-AA80-478D-B097-D9646C246555}">
      <dgm:prSet phldrT="[טקסט]" custT="1"/>
      <dgm:spPr/>
      <dgm:t>
        <a:bodyPr/>
        <a:lstStyle/>
        <a:p>
          <a:pPr marL="228600" indent="0" algn="ct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2400" dirty="0"/>
        </a:p>
      </dgm:t>
    </dgm:pt>
    <dgm:pt modelId="{C2BF989A-F71E-477E-A16F-802CD84C0742}" type="parTrans" cxnId="{30E420EC-5F1C-4FB0-8F57-0AEB47A76258}">
      <dgm:prSet/>
      <dgm:spPr/>
      <dgm:t>
        <a:bodyPr/>
        <a:lstStyle/>
        <a:p>
          <a:pPr rtl="1"/>
          <a:endParaRPr lang="he-IL"/>
        </a:p>
      </dgm:t>
    </dgm:pt>
    <dgm:pt modelId="{FD31FD9C-A4D1-48A7-B998-9AC6AD002BD1}" type="sibTrans" cxnId="{30E420EC-5F1C-4FB0-8F57-0AEB47A76258}">
      <dgm:prSet/>
      <dgm:spPr/>
      <dgm:t>
        <a:bodyPr/>
        <a:lstStyle/>
        <a:p>
          <a:pPr rtl="1"/>
          <a:endParaRPr lang="he-IL"/>
        </a:p>
      </dgm:t>
    </dgm:pt>
    <dgm:pt modelId="{E55BC0ED-A6FD-4E4C-A2E5-0121600E740F}">
      <dgm:prSet phldrT="[טקסט]" custT="1"/>
      <dgm:spPr/>
      <dgm:t>
        <a:bodyPr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400" b="1" dirty="0" smtClean="0">
              <a:solidFill>
                <a:schemeClr val="accent1">
                  <a:lumMod val="75000"/>
                </a:schemeClr>
              </a:solidFill>
            </a:rPr>
            <a:t>הקניית היכולת לקשר בין ההתנהגות הנוכחית ובין ההתנהגות החדשה הנדרשת. </a:t>
          </a:r>
          <a:endParaRPr lang="he-IL" sz="2400" b="1" dirty="0">
            <a:solidFill>
              <a:schemeClr val="accent1">
                <a:lumMod val="75000"/>
              </a:schemeClr>
            </a:solidFill>
          </a:endParaRPr>
        </a:p>
      </dgm:t>
    </dgm:pt>
    <dgm:pt modelId="{9C30456D-5EE4-4730-8CC6-853D59803116}" type="parTrans" cxnId="{4486AA1B-7974-40D9-B4A0-86FFDE69CA96}">
      <dgm:prSet/>
      <dgm:spPr/>
      <dgm:t>
        <a:bodyPr/>
        <a:lstStyle/>
        <a:p>
          <a:pPr rtl="1"/>
          <a:endParaRPr lang="he-IL"/>
        </a:p>
      </dgm:t>
    </dgm:pt>
    <dgm:pt modelId="{DD7DDF3E-DC69-4B07-BEBC-809E5DDA956C}" type="sibTrans" cxnId="{4486AA1B-7974-40D9-B4A0-86FFDE69CA96}">
      <dgm:prSet/>
      <dgm:spPr/>
      <dgm:t>
        <a:bodyPr/>
        <a:lstStyle/>
        <a:p>
          <a:pPr rtl="1"/>
          <a:endParaRPr lang="he-IL"/>
        </a:p>
      </dgm:t>
    </dgm:pt>
    <dgm:pt modelId="{B3ED0285-635D-475B-9EC1-E12226C5E1A4}">
      <dgm:prSet phldrT="[טקסט]"/>
      <dgm:spPr/>
      <dgm:t>
        <a:bodyPr/>
        <a:lstStyle/>
        <a:p>
          <a:pPr algn="r" rtl="1"/>
          <a:endParaRPr lang="he-IL" sz="1800" dirty="0"/>
        </a:p>
      </dgm:t>
    </dgm:pt>
    <dgm:pt modelId="{44DB7953-65F6-4977-9219-C6943E32315B}" type="parTrans" cxnId="{8C26BC39-7BDF-42F5-855F-C3D53747B06E}">
      <dgm:prSet/>
      <dgm:spPr/>
      <dgm:t>
        <a:bodyPr/>
        <a:lstStyle/>
        <a:p>
          <a:pPr rtl="1"/>
          <a:endParaRPr lang="he-IL"/>
        </a:p>
      </dgm:t>
    </dgm:pt>
    <dgm:pt modelId="{224273CE-0B38-43CD-9137-76A01B837F49}" type="sibTrans" cxnId="{8C26BC39-7BDF-42F5-855F-C3D53747B06E}">
      <dgm:prSet/>
      <dgm:spPr/>
      <dgm:t>
        <a:bodyPr/>
        <a:lstStyle/>
        <a:p>
          <a:pPr rtl="1"/>
          <a:endParaRPr lang="he-IL"/>
        </a:p>
      </dgm:t>
    </dgm:pt>
    <dgm:pt modelId="{A9386890-5B0B-463E-90F1-E33CB0CF9347}">
      <dgm:prSet phldrT="[טקסט]" custT="1"/>
      <dgm:spPr/>
      <dgm:t>
        <a:bodyPr/>
        <a:lstStyle/>
        <a:p>
          <a:pPr algn="ctr" rtl="1"/>
          <a:r>
            <a:rPr lang="he-IL" sz="2100" b="1" dirty="0" smtClean="0">
              <a:solidFill>
                <a:schemeClr val="accent1">
                  <a:lumMod val="75000"/>
                </a:schemeClr>
              </a:solidFill>
            </a:rPr>
            <a:t>תרגילים ופעילויות תובעניים יותר מספקים למשתתפים הזדמנות לרכוש ולתרגל מיומנויות.</a:t>
          </a:r>
          <a:endParaRPr lang="he-IL" sz="2100" b="1" dirty="0">
            <a:solidFill>
              <a:schemeClr val="accent1">
                <a:lumMod val="75000"/>
              </a:schemeClr>
            </a:solidFill>
          </a:endParaRPr>
        </a:p>
      </dgm:t>
    </dgm:pt>
    <dgm:pt modelId="{227F4BDE-B262-4039-8933-5E34AB0E4729}" type="parTrans" cxnId="{53337A24-A861-48B0-BD6E-51B364B10F81}">
      <dgm:prSet/>
      <dgm:spPr/>
      <dgm:t>
        <a:bodyPr/>
        <a:lstStyle/>
        <a:p>
          <a:pPr rtl="1"/>
          <a:endParaRPr lang="he-IL"/>
        </a:p>
      </dgm:t>
    </dgm:pt>
    <dgm:pt modelId="{F95936DC-92C7-4037-8EB1-6196923F5B78}" type="sibTrans" cxnId="{53337A24-A861-48B0-BD6E-51B364B10F81}">
      <dgm:prSet/>
      <dgm:spPr/>
      <dgm:t>
        <a:bodyPr/>
        <a:lstStyle/>
        <a:p>
          <a:pPr rtl="1"/>
          <a:endParaRPr lang="he-IL"/>
        </a:p>
      </dgm:t>
    </dgm:pt>
    <dgm:pt modelId="{E18B5687-76D2-49C8-AB32-70D6FC0D9538}">
      <dgm:prSet phldrT="[טקסט]"/>
      <dgm:spPr/>
      <dgm:t>
        <a:bodyPr/>
        <a:lstStyle/>
        <a:p>
          <a:pPr rtl="1"/>
          <a:r>
            <a:rPr lang="he-IL" dirty="0" smtClean="0"/>
            <a:t>ביצוע</a:t>
          </a:r>
          <a:endParaRPr lang="he-IL" dirty="0"/>
        </a:p>
      </dgm:t>
    </dgm:pt>
    <dgm:pt modelId="{0E9F3503-9CF4-40C7-8C40-323B6B22D932}" type="sibTrans" cxnId="{E10EC501-5D26-4B1C-8A3E-EC1022CC5950}">
      <dgm:prSet/>
      <dgm:spPr/>
      <dgm:t>
        <a:bodyPr/>
        <a:lstStyle/>
        <a:p>
          <a:pPr rtl="1"/>
          <a:endParaRPr lang="he-IL"/>
        </a:p>
      </dgm:t>
    </dgm:pt>
    <dgm:pt modelId="{D0FBC699-324C-402A-B1E6-9800B3D8BBF5}" type="parTrans" cxnId="{E10EC501-5D26-4B1C-8A3E-EC1022CC5950}">
      <dgm:prSet/>
      <dgm:spPr/>
      <dgm:t>
        <a:bodyPr/>
        <a:lstStyle/>
        <a:p>
          <a:pPr rtl="1"/>
          <a:endParaRPr lang="he-IL"/>
        </a:p>
      </dgm:t>
    </dgm:pt>
    <dgm:pt modelId="{3170A4C0-4217-4063-AF50-3E1D1435E4A8}">
      <dgm:prSet phldrT="[טקסט]" custT="1"/>
      <dgm:spPr/>
      <dgm:t>
        <a:bodyPr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400" dirty="0" smtClean="0"/>
            <a:t>באמצעות הדגמות, הדמיה ודיונים.</a:t>
          </a:r>
        </a:p>
        <a:p>
          <a:pPr marL="228600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he-IL" sz="1900" dirty="0"/>
        </a:p>
      </dgm:t>
    </dgm:pt>
    <dgm:pt modelId="{AE88F944-4682-4424-8AAB-88B16FE78CA4}" type="parTrans" cxnId="{FB81C42A-1726-4013-9103-54EB4BC314DC}">
      <dgm:prSet/>
      <dgm:spPr/>
      <dgm:t>
        <a:bodyPr/>
        <a:lstStyle/>
        <a:p>
          <a:pPr rtl="1"/>
          <a:endParaRPr lang="he-IL"/>
        </a:p>
      </dgm:t>
    </dgm:pt>
    <dgm:pt modelId="{B4A38AE1-8FE5-44AC-81D2-54BCB42EDB93}" type="sibTrans" cxnId="{FB81C42A-1726-4013-9103-54EB4BC314DC}">
      <dgm:prSet/>
      <dgm:spPr/>
      <dgm:t>
        <a:bodyPr/>
        <a:lstStyle/>
        <a:p>
          <a:pPr rtl="1"/>
          <a:endParaRPr lang="he-IL"/>
        </a:p>
      </dgm:t>
    </dgm:pt>
    <dgm:pt modelId="{7D525F8D-C54B-47E2-8A44-7258FC969DB1}">
      <dgm:prSet phldrT="[טקסט]" custT="1"/>
      <dgm:spPr/>
      <dgm:t>
        <a:bodyPr/>
        <a:lstStyle/>
        <a:p>
          <a:pPr algn="ctr" rtl="1"/>
          <a:r>
            <a:rPr lang="he-IL" sz="2100" dirty="0" smtClean="0"/>
            <a:t>באמצעות הדמיה, מצבי פתרון בעיות וקבלת החלטות, משחקי תפקידים, ניתוח מקרה ותכנון דרכים ליישום הנלמד.</a:t>
          </a:r>
          <a:endParaRPr lang="he-IL" sz="2100" dirty="0"/>
        </a:p>
      </dgm:t>
    </dgm:pt>
    <dgm:pt modelId="{099B03FC-4507-4812-889D-145E4B29A2A4}" type="parTrans" cxnId="{7F3F135D-2D16-4535-8090-063FBCB4CD22}">
      <dgm:prSet/>
      <dgm:spPr/>
      <dgm:t>
        <a:bodyPr/>
        <a:lstStyle/>
        <a:p>
          <a:pPr rtl="1"/>
          <a:endParaRPr lang="he-IL"/>
        </a:p>
      </dgm:t>
    </dgm:pt>
    <dgm:pt modelId="{1D15052A-2E26-42E1-B76D-416CD88FF15A}" type="sibTrans" cxnId="{7F3F135D-2D16-4535-8090-063FBCB4CD22}">
      <dgm:prSet/>
      <dgm:spPr/>
      <dgm:t>
        <a:bodyPr/>
        <a:lstStyle/>
        <a:p>
          <a:pPr rtl="1"/>
          <a:endParaRPr lang="he-IL"/>
        </a:p>
      </dgm:t>
    </dgm:pt>
    <dgm:pt modelId="{22953F1E-7DD0-4153-B703-B911E26457D0}" type="pres">
      <dgm:prSet presAssocID="{05C495F5-E152-4CC1-BC44-AC017D175C2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63F990E8-28F9-4C88-B678-5E6469E736C1}" type="pres">
      <dgm:prSet presAssocID="{0A09B201-9CCD-4879-B137-2088F5A4BB19}" presName="linNode" presStyleCnt="0"/>
      <dgm:spPr/>
    </dgm:pt>
    <dgm:pt modelId="{B303CFFC-6846-49BA-9C0E-BD2B5CD1284D}" type="pres">
      <dgm:prSet presAssocID="{0A09B201-9CCD-4879-B137-2088F5A4BB1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B399D14-E282-4B6B-A00F-DA5706C46ED9}" type="pres">
      <dgm:prSet presAssocID="{0A09B201-9CCD-4879-B137-2088F5A4BB1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105BA4F-69A0-465D-B576-253E2801B3E7}" type="pres">
      <dgm:prSet presAssocID="{05EBD13F-66D9-4F49-AFD5-BD25FB65D097}" presName="sp" presStyleCnt="0"/>
      <dgm:spPr/>
    </dgm:pt>
    <dgm:pt modelId="{A2021284-24C1-4D74-A0AD-221D435EB058}" type="pres">
      <dgm:prSet presAssocID="{D994BAA2-BB15-4E60-8FC3-F1788748C692}" presName="linNode" presStyleCnt="0"/>
      <dgm:spPr/>
    </dgm:pt>
    <dgm:pt modelId="{5AE26B4C-F714-4C4D-A0BE-CC1B8A34A586}" type="pres">
      <dgm:prSet presAssocID="{D994BAA2-BB15-4E60-8FC3-F1788748C69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CE35161-B1E6-4633-A115-3E915B2B2106}" type="pres">
      <dgm:prSet presAssocID="{D994BAA2-BB15-4E60-8FC3-F1788748C69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2B10051-BE69-43E2-A836-AD5FB3BADC51}" type="pres">
      <dgm:prSet presAssocID="{F876F757-0C2D-4DA2-B587-95BBC55E4C1D}" presName="sp" presStyleCnt="0"/>
      <dgm:spPr/>
    </dgm:pt>
    <dgm:pt modelId="{C707F6BE-14A1-42D4-AB50-62D570761988}" type="pres">
      <dgm:prSet presAssocID="{E18B5687-76D2-49C8-AB32-70D6FC0D9538}" presName="linNode" presStyleCnt="0"/>
      <dgm:spPr/>
    </dgm:pt>
    <dgm:pt modelId="{1F9D9B78-CB03-47D1-AF17-1149DE69CF47}" type="pres">
      <dgm:prSet presAssocID="{E18B5687-76D2-49C8-AB32-70D6FC0D953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A82517F-69A3-4DD6-9B5A-EBF03D88C62F}" type="pres">
      <dgm:prSet presAssocID="{E18B5687-76D2-49C8-AB32-70D6FC0D953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E10EC501-5D26-4B1C-8A3E-EC1022CC5950}" srcId="{05C495F5-E152-4CC1-BC44-AC017D175C25}" destId="{E18B5687-76D2-49C8-AB32-70D6FC0D9538}" srcOrd="2" destOrd="0" parTransId="{D0FBC699-324C-402A-B1E6-9800B3D8BBF5}" sibTransId="{0E9F3503-9CF4-40C7-8C40-323B6B22D932}"/>
    <dgm:cxn modelId="{AAF368E8-D60A-4457-9343-5E15D8AE1876}" type="presOf" srcId="{D3E2D382-C51C-40B2-842B-79F6AC067970}" destId="{EB399D14-E282-4B6B-A00F-DA5706C46ED9}" srcOrd="0" destOrd="0" presId="urn:microsoft.com/office/officeart/2005/8/layout/vList5"/>
    <dgm:cxn modelId="{D3D14B1D-C30A-4548-842B-776BAD20C262}" type="presOf" srcId="{A9386890-5B0B-463E-90F1-E33CB0CF9347}" destId="{8A82517F-69A3-4DD6-9B5A-EBF03D88C62F}" srcOrd="0" destOrd="1" presId="urn:microsoft.com/office/officeart/2005/8/layout/vList5"/>
    <dgm:cxn modelId="{7F3F135D-2D16-4535-8090-063FBCB4CD22}" srcId="{E18B5687-76D2-49C8-AB32-70D6FC0D9538}" destId="{7D525F8D-C54B-47E2-8A44-7258FC969DB1}" srcOrd="2" destOrd="0" parTransId="{099B03FC-4507-4812-889D-145E4B29A2A4}" sibTransId="{1D15052A-2E26-42E1-B76D-416CD88FF15A}"/>
    <dgm:cxn modelId="{24909B7D-DADC-43D5-B37D-CCAAEABACD1A}" srcId="{05C495F5-E152-4CC1-BC44-AC017D175C25}" destId="{D994BAA2-BB15-4E60-8FC3-F1788748C692}" srcOrd="1" destOrd="0" parTransId="{4C323C72-AFC1-4D8D-B029-FC3E83E1ED9A}" sibTransId="{F876F757-0C2D-4DA2-B587-95BBC55E4C1D}"/>
    <dgm:cxn modelId="{94271DD6-5D2D-4BF4-8DFF-C8254AC49CE8}" type="presOf" srcId="{0A09B201-9CCD-4879-B137-2088F5A4BB19}" destId="{B303CFFC-6846-49BA-9C0E-BD2B5CD1284D}" srcOrd="0" destOrd="0" presId="urn:microsoft.com/office/officeart/2005/8/layout/vList5"/>
    <dgm:cxn modelId="{80613829-BE8B-4BBC-AD04-9B37B35B63B7}" type="presOf" srcId="{B3ED0285-635D-475B-9EC1-E12226C5E1A4}" destId="{8A82517F-69A3-4DD6-9B5A-EBF03D88C62F}" srcOrd="0" destOrd="0" presId="urn:microsoft.com/office/officeart/2005/8/layout/vList5"/>
    <dgm:cxn modelId="{516B256F-6C76-4F0B-92E8-A552CC102F73}" srcId="{0A09B201-9CCD-4879-B137-2088F5A4BB19}" destId="{D3E2D382-C51C-40B2-842B-79F6AC067970}" srcOrd="0" destOrd="0" parTransId="{D05CE2C0-994A-4A8F-A32F-8EAE76C933BE}" sibTransId="{32091719-D3C0-4170-AB89-BB215EDB6B8C}"/>
    <dgm:cxn modelId="{C436E2CE-A181-46E5-8E7D-3553CAC63372}" type="presOf" srcId="{43564C67-5E22-461F-9ECD-40314C8C0AD2}" destId="{EB399D14-E282-4B6B-A00F-DA5706C46ED9}" srcOrd="0" destOrd="1" presId="urn:microsoft.com/office/officeart/2005/8/layout/vList5"/>
    <dgm:cxn modelId="{30E420EC-5F1C-4FB0-8F57-0AEB47A76258}" srcId="{D994BAA2-BB15-4E60-8FC3-F1788748C692}" destId="{2E738C06-AA80-478D-B097-D9646C246555}" srcOrd="0" destOrd="0" parTransId="{C2BF989A-F71E-477E-A16F-802CD84C0742}" sibTransId="{FD31FD9C-A4D1-48A7-B998-9AC6AD002BD1}"/>
    <dgm:cxn modelId="{FB81C42A-1726-4013-9103-54EB4BC314DC}" srcId="{D994BAA2-BB15-4E60-8FC3-F1788748C692}" destId="{3170A4C0-4217-4063-AF50-3E1D1435E4A8}" srcOrd="2" destOrd="0" parTransId="{AE88F944-4682-4424-8AAB-88B16FE78CA4}" sibTransId="{B4A38AE1-8FE5-44AC-81D2-54BCB42EDB93}"/>
    <dgm:cxn modelId="{53337A24-A861-48B0-BD6E-51B364B10F81}" srcId="{E18B5687-76D2-49C8-AB32-70D6FC0D9538}" destId="{A9386890-5B0B-463E-90F1-E33CB0CF9347}" srcOrd="1" destOrd="0" parTransId="{227F4BDE-B262-4039-8933-5E34AB0E4729}" sibTransId="{F95936DC-92C7-4037-8EB1-6196923F5B78}"/>
    <dgm:cxn modelId="{4486AA1B-7974-40D9-B4A0-86FFDE69CA96}" srcId="{D994BAA2-BB15-4E60-8FC3-F1788748C692}" destId="{E55BC0ED-A6FD-4E4C-A2E5-0121600E740F}" srcOrd="1" destOrd="0" parTransId="{9C30456D-5EE4-4730-8CC6-853D59803116}" sibTransId="{DD7DDF3E-DC69-4B07-BEBC-809E5DDA956C}"/>
    <dgm:cxn modelId="{8A887779-2332-4960-8C8F-3D19EBC584C1}" type="presOf" srcId="{E55BC0ED-A6FD-4E4C-A2E5-0121600E740F}" destId="{6CE35161-B1E6-4633-A115-3E915B2B2106}" srcOrd="0" destOrd="1" presId="urn:microsoft.com/office/officeart/2005/8/layout/vList5"/>
    <dgm:cxn modelId="{2F73C04D-EFC5-4ECC-A8A8-EE092211156C}" type="presOf" srcId="{3170A4C0-4217-4063-AF50-3E1D1435E4A8}" destId="{6CE35161-B1E6-4633-A115-3E915B2B2106}" srcOrd="0" destOrd="2" presId="urn:microsoft.com/office/officeart/2005/8/layout/vList5"/>
    <dgm:cxn modelId="{243F1709-4C09-4CE7-998E-A18F0A3777F3}" type="presOf" srcId="{E18B5687-76D2-49C8-AB32-70D6FC0D9538}" destId="{1F9D9B78-CB03-47D1-AF17-1149DE69CF47}" srcOrd="0" destOrd="0" presId="urn:microsoft.com/office/officeart/2005/8/layout/vList5"/>
    <dgm:cxn modelId="{8C26BC39-7BDF-42F5-855F-C3D53747B06E}" srcId="{E18B5687-76D2-49C8-AB32-70D6FC0D9538}" destId="{B3ED0285-635D-475B-9EC1-E12226C5E1A4}" srcOrd="0" destOrd="0" parTransId="{44DB7953-65F6-4977-9219-C6943E32315B}" sibTransId="{224273CE-0B38-43CD-9137-76A01B837F49}"/>
    <dgm:cxn modelId="{E7C120D0-99DB-44EB-845F-D3AEF07AF403}" srcId="{0A09B201-9CCD-4879-B137-2088F5A4BB19}" destId="{43564C67-5E22-461F-9ECD-40314C8C0AD2}" srcOrd="1" destOrd="0" parTransId="{7C7F1563-BDC7-4E47-A25E-87AE8396B9B6}" sibTransId="{FBDFFEF0-D3CB-484C-BEB2-A98B8105F393}"/>
    <dgm:cxn modelId="{39F15247-EEE8-4EAB-8A6F-94914B5132FA}" type="presOf" srcId="{05C495F5-E152-4CC1-BC44-AC017D175C25}" destId="{22953F1E-7DD0-4153-B703-B911E26457D0}" srcOrd="0" destOrd="0" presId="urn:microsoft.com/office/officeart/2005/8/layout/vList5"/>
    <dgm:cxn modelId="{97DC7F36-E259-435D-BB83-FC86824A410A}" type="presOf" srcId="{7D525F8D-C54B-47E2-8A44-7258FC969DB1}" destId="{8A82517F-69A3-4DD6-9B5A-EBF03D88C62F}" srcOrd="0" destOrd="2" presId="urn:microsoft.com/office/officeart/2005/8/layout/vList5"/>
    <dgm:cxn modelId="{2544B967-88B7-4D85-B657-E24E4AE73426}" type="presOf" srcId="{2E738C06-AA80-478D-B097-D9646C246555}" destId="{6CE35161-B1E6-4633-A115-3E915B2B2106}" srcOrd="0" destOrd="0" presId="urn:microsoft.com/office/officeart/2005/8/layout/vList5"/>
    <dgm:cxn modelId="{DBDB3042-5A0E-46F7-9F92-B15080F6F9EA}" srcId="{05C495F5-E152-4CC1-BC44-AC017D175C25}" destId="{0A09B201-9CCD-4879-B137-2088F5A4BB19}" srcOrd="0" destOrd="0" parTransId="{F5A1B8D0-5CC1-4813-A86D-C12BFFC86E92}" sibTransId="{05EBD13F-66D9-4F49-AFD5-BD25FB65D097}"/>
    <dgm:cxn modelId="{3A66320E-D7BA-47C3-A43B-3E701566A1FF}" type="presOf" srcId="{D994BAA2-BB15-4E60-8FC3-F1788748C692}" destId="{5AE26B4C-F714-4C4D-A0BE-CC1B8A34A586}" srcOrd="0" destOrd="0" presId="urn:microsoft.com/office/officeart/2005/8/layout/vList5"/>
    <dgm:cxn modelId="{B73CE202-F7EE-462C-9488-BF5FE74DAC2B}" type="presParOf" srcId="{22953F1E-7DD0-4153-B703-B911E26457D0}" destId="{63F990E8-28F9-4C88-B678-5E6469E736C1}" srcOrd="0" destOrd="0" presId="urn:microsoft.com/office/officeart/2005/8/layout/vList5"/>
    <dgm:cxn modelId="{02B616E1-83D4-42BA-98A7-C2A1E1453DA5}" type="presParOf" srcId="{63F990E8-28F9-4C88-B678-5E6469E736C1}" destId="{B303CFFC-6846-49BA-9C0E-BD2B5CD1284D}" srcOrd="0" destOrd="0" presId="urn:microsoft.com/office/officeart/2005/8/layout/vList5"/>
    <dgm:cxn modelId="{DE5095C4-CEFF-4164-A31D-26C33A8271DE}" type="presParOf" srcId="{63F990E8-28F9-4C88-B678-5E6469E736C1}" destId="{EB399D14-E282-4B6B-A00F-DA5706C46ED9}" srcOrd="1" destOrd="0" presId="urn:microsoft.com/office/officeart/2005/8/layout/vList5"/>
    <dgm:cxn modelId="{14178C6E-899E-405C-AB0F-E512C29B3A03}" type="presParOf" srcId="{22953F1E-7DD0-4153-B703-B911E26457D0}" destId="{C105BA4F-69A0-465D-B576-253E2801B3E7}" srcOrd="1" destOrd="0" presId="urn:microsoft.com/office/officeart/2005/8/layout/vList5"/>
    <dgm:cxn modelId="{4C7DD385-849F-43FD-B5A7-DBF3A82A918D}" type="presParOf" srcId="{22953F1E-7DD0-4153-B703-B911E26457D0}" destId="{A2021284-24C1-4D74-A0AD-221D435EB058}" srcOrd="2" destOrd="0" presId="urn:microsoft.com/office/officeart/2005/8/layout/vList5"/>
    <dgm:cxn modelId="{75543733-764F-4A3A-8D98-CB5A3A6DC1C9}" type="presParOf" srcId="{A2021284-24C1-4D74-A0AD-221D435EB058}" destId="{5AE26B4C-F714-4C4D-A0BE-CC1B8A34A586}" srcOrd="0" destOrd="0" presId="urn:microsoft.com/office/officeart/2005/8/layout/vList5"/>
    <dgm:cxn modelId="{EFB04A1D-977B-487E-A3CB-1CB1634B2D3C}" type="presParOf" srcId="{A2021284-24C1-4D74-A0AD-221D435EB058}" destId="{6CE35161-B1E6-4633-A115-3E915B2B2106}" srcOrd="1" destOrd="0" presId="urn:microsoft.com/office/officeart/2005/8/layout/vList5"/>
    <dgm:cxn modelId="{9DA3CB9C-5C50-4D67-A3AA-2AAFDBFFCA10}" type="presParOf" srcId="{22953F1E-7DD0-4153-B703-B911E26457D0}" destId="{32B10051-BE69-43E2-A836-AD5FB3BADC51}" srcOrd="3" destOrd="0" presId="urn:microsoft.com/office/officeart/2005/8/layout/vList5"/>
    <dgm:cxn modelId="{A10EA4E9-401E-44DF-953E-E30DF86B6DD7}" type="presParOf" srcId="{22953F1E-7DD0-4153-B703-B911E26457D0}" destId="{C707F6BE-14A1-42D4-AB50-62D570761988}" srcOrd="4" destOrd="0" presId="urn:microsoft.com/office/officeart/2005/8/layout/vList5"/>
    <dgm:cxn modelId="{69CE3D66-116C-460A-8ED2-C976D52E1523}" type="presParOf" srcId="{C707F6BE-14A1-42D4-AB50-62D570761988}" destId="{1F9D9B78-CB03-47D1-AF17-1149DE69CF47}" srcOrd="0" destOrd="0" presId="urn:microsoft.com/office/officeart/2005/8/layout/vList5"/>
    <dgm:cxn modelId="{55B42EF5-14AA-4CC6-9064-16B36996D0DF}" type="presParOf" srcId="{C707F6BE-14A1-42D4-AB50-62D570761988}" destId="{8A82517F-69A3-4DD6-9B5A-EBF03D88C62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B0CF71-B237-4AF5-9FF8-91877A4AB00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FF40B15B-E651-4FE3-8A0D-46DE08CFA7B6}">
      <dgm:prSet phldrT="[טקסט]"/>
      <dgm:spPr/>
      <dgm:t>
        <a:bodyPr/>
        <a:lstStyle/>
        <a:p>
          <a:pPr rtl="1"/>
          <a:r>
            <a:rPr lang="he-IL" dirty="0" smtClean="0"/>
            <a:t>חסרונות</a:t>
          </a:r>
          <a:endParaRPr lang="he-IL" dirty="0"/>
        </a:p>
      </dgm:t>
    </dgm:pt>
    <dgm:pt modelId="{2EF436B5-7954-4034-9B96-64D44193D3DE}" type="parTrans" cxnId="{E7C37A50-99C0-44AC-91FC-04240E7D24C0}">
      <dgm:prSet/>
      <dgm:spPr/>
      <dgm:t>
        <a:bodyPr/>
        <a:lstStyle/>
        <a:p>
          <a:pPr rtl="1"/>
          <a:endParaRPr lang="he-IL"/>
        </a:p>
      </dgm:t>
    </dgm:pt>
    <dgm:pt modelId="{AEFDB695-E167-4A7F-8E13-4E64E48F676B}" type="sibTrans" cxnId="{E7C37A50-99C0-44AC-91FC-04240E7D24C0}">
      <dgm:prSet/>
      <dgm:spPr/>
      <dgm:t>
        <a:bodyPr/>
        <a:lstStyle/>
        <a:p>
          <a:pPr rtl="1"/>
          <a:endParaRPr lang="he-IL"/>
        </a:p>
      </dgm:t>
    </dgm:pt>
    <dgm:pt modelId="{4229800D-E9C3-4F25-BA61-FEA5FA89BFB7}">
      <dgm:prSet phldrT="[טקסט]"/>
      <dgm:spPr/>
      <dgm:t>
        <a:bodyPr/>
        <a:lstStyle/>
        <a:p>
          <a:pPr rtl="1"/>
          <a:r>
            <a:rPr lang="he-IL" dirty="0" smtClean="0"/>
            <a:t>העדר סדר ומשמעת ארגונית מקשה על החייבים במסגרת</a:t>
          </a:r>
          <a:endParaRPr lang="he-IL" dirty="0"/>
        </a:p>
      </dgm:t>
    </dgm:pt>
    <dgm:pt modelId="{9EE2A6A2-9824-40B5-A49F-8A8DEBC4AB98}" type="parTrans" cxnId="{AADB2CBE-400E-4224-AA7F-B131DAA80EEB}">
      <dgm:prSet/>
      <dgm:spPr/>
      <dgm:t>
        <a:bodyPr/>
        <a:lstStyle/>
        <a:p>
          <a:pPr rtl="1"/>
          <a:endParaRPr lang="he-IL"/>
        </a:p>
      </dgm:t>
    </dgm:pt>
    <dgm:pt modelId="{43A35120-6A64-423B-9B7C-8F5D9BAF1C17}" type="sibTrans" cxnId="{AADB2CBE-400E-4224-AA7F-B131DAA80EEB}">
      <dgm:prSet/>
      <dgm:spPr/>
      <dgm:t>
        <a:bodyPr/>
        <a:lstStyle/>
        <a:p>
          <a:pPr rtl="1"/>
          <a:endParaRPr lang="he-IL"/>
        </a:p>
      </dgm:t>
    </dgm:pt>
    <dgm:pt modelId="{F42E3592-979A-419B-9DF7-A369CC8463AE}">
      <dgm:prSet phldrT="[טקסט]"/>
      <dgm:spPr/>
      <dgm:t>
        <a:bodyPr/>
        <a:lstStyle/>
        <a:p>
          <a:pPr rtl="1"/>
          <a:r>
            <a:rPr lang="he-IL" dirty="0" smtClean="0"/>
            <a:t>הנגישות לאינטרנט גורמת ללומד "לגלוש" לנושאים אחרים</a:t>
          </a:r>
          <a:endParaRPr lang="he-IL" dirty="0"/>
        </a:p>
      </dgm:t>
    </dgm:pt>
    <dgm:pt modelId="{453638E5-B00B-4B7C-94C5-001FF0E2B137}" type="parTrans" cxnId="{97251F77-E66B-4A54-A322-A3EA6FE970E8}">
      <dgm:prSet/>
      <dgm:spPr/>
      <dgm:t>
        <a:bodyPr/>
        <a:lstStyle/>
        <a:p>
          <a:pPr rtl="1"/>
          <a:endParaRPr lang="he-IL"/>
        </a:p>
      </dgm:t>
    </dgm:pt>
    <dgm:pt modelId="{684351E1-C431-44BB-A947-1B56C5A176FE}" type="sibTrans" cxnId="{97251F77-E66B-4A54-A322-A3EA6FE970E8}">
      <dgm:prSet/>
      <dgm:spPr/>
      <dgm:t>
        <a:bodyPr/>
        <a:lstStyle/>
        <a:p>
          <a:pPr rtl="1"/>
          <a:endParaRPr lang="he-IL"/>
        </a:p>
      </dgm:t>
    </dgm:pt>
    <dgm:pt modelId="{814F0C74-D2C9-4E74-9042-85648F030A0C}">
      <dgm:prSet phldrT="[טקסט]"/>
      <dgm:spPr/>
      <dgm:t>
        <a:bodyPr/>
        <a:lstStyle/>
        <a:p>
          <a:pPr rtl="1"/>
          <a:r>
            <a:rPr lang="he-IL" dirty="0" smtClean="0"/>
            <a:t>יתרונות</a:t>
          </a:r>
          <a:endParaRPr lang="he-IL" dirty="0"/>
        </a:p>
      </dgm:t>
    </dgm:pt>
    <dgm:pt modelId="{F14C4B6D-A529-432D-A2D6-026154217D70}" type="parTrans" cxnId="{00977B9C-8540-4481-872B-6CB8915D9D99}">
      <dgm:prSet/>
      <dgm:spPr/>
      <dgm:t>
        <a:bodyPr/>
        <a:lstStyle/>
        <a:p>
          <a:pPr rtl="1"/>
          <a:endParaRPr lang="he-IL"/>
        </a:p>
      </dgm:t>
    </dgm:pt>
    <dgm:pt modelId="{B5CE5E9F-2BA1-4F36-B310-6EB5D85E7E8D}" type="sibTrans" cxnId="{00977B9C-8540-4481-872B-6CB8915D9D99}">
      <dgm:prSet/>
      <dgm:spPr/>
      <dgm:t>
        <a:bodyPr/>
        <a:lstStyle/>
        <a:p>
          <a:pPr rtl="1"/>
          <a:endParaRPr lang="he-IL"/>
        </a:p>
      </dgm:t>
    </dgm:pt>
    <dgm:pt modelId="{4DC99615-3640-4273-9D49-7B2D19764D23}">
      <dgm:prSet phldrT="[טקסט]" custT="1"/>
      <dgm:spPr/>
      <dgm:t>
        <a:bodyPr/>
        <a:lstStyle/>
        <a:p>
          <a:pPr rtl="1"/>
          <a:r>
            <a:rPr lang="he-IL" sz="1900" dirty="0" smtClean="0"/>
            <a:t>מגבירה את ההנעה ללמידה. מתאימה לחברת בת זמננו.</a:t>
          </a:r>
          <a:endParaRPr lang="he-IL" sz="1900" dirty="0"/>
        </a:p>
      </dgm:t>
    </dgm:pt>
    <dgm:pt modelId="{64B62FBF-AE0C-4BA7-AE02-0E91ACCA4A58}" type="parTrans" cxnId="{64DBE28E-4F47-45D6-9595-88BE5E993C85}">
      <dgm:prSet/>
      <dgm:spPr/>
      <dgm:t>
        <a:bodyPr/>
        <a:lstStyle/>
        <a:p>
          <a:pPr rtl="1"/>
          <a:endParaRPr lang="he-IL"/>
        </a:p>
      </dgm:t>
    </dgm:pt>
    <dgm:pt modelId="{7E771C40-67AE-4A90-BF6C-15828F75C0F7}" type="sibTrans" cxnId="{64DBE28E-4F47-45D6-9595-88BE5E993C85}">
      <dgm:prSet/>
      <dgm:spPr/>
      <dgm:t>
        <a:bodyPr/>
        <a:lstStyle/>
        <a:p>
          <a:pPr rtl="1"/>
          <a:endParaRPr lang="he-IL"/>
        </a:p>
      </dgm:t>
    </dgm:pt>
    <dgm:pt modelId="{975197D3-E166-48DE-8BB4-29201FC3CC00}">
      <dgm:prSet/>
      <dgm:spPr/>
      <dgm:t>
        <a:bodyPr/>
        <a:lstStyle/>
        <a:p>
          <a:pPr rtl="1"/>
          <a:r>
            <a:rPr lang="he-IL" dirty="0" smtClean="0"/>
            <a:t>סיכוי לנפילות ברשת, סגירת שרתים או עומס </a:t>
          </a:r>
          <a:endParaRPr lang="he-IL" dirty="0"/>
        </a:p>
      </dgm:t>
    </dgm:pt>
    <dgm:pt modelId="{3A4FFE59-EF4F-492F-BC5A-29F2E1B23DD6}" type="parTrans" cxnId="{1EBF112F-A4C9-4C0F-A6B2-2E6A2759394D}">
      <dgm:prSet/>
      <dgm:spPr/>
      <dgm:t>
        <a:bodyPr/>
        <a:lstStyle/>
        <a:p>
          <a:pPr rtl="1"/>
          <a:endParaRPr lang="he-IL"/>
        </a:p>
      </dgm:t>
    </dgm:pt>
    <dgm:pt modelId="{DAD83A37-CCC7-4DA9-981B-BFEDB834B735}" type="sibTrans" cxnId="{1EBF112F-A4C9-4C0F-A6B2-2E6A2759394D}">
      <dgm:prSet/>
      <dgm:spPr/>
      <dgm:t>
        <a:bodyPr/>
        <a:lstStyle/>
        <a:p>
          <a:pPr rtl="1"/>
          <a:endParaRPr lang="he-IL"/>
        </a:p>
      </dgm:t>
    </dgm:pt>
    <dgm:pt modelId="{63792B8D-CE1F-48FA-BC63-EBF4DFA4934B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למידה יחידנית מקלה על המודרך להתקדם בקצב האישי שלו.</a:t>
          </a:r>
        </a:p>
        <a:p>
          <a:pPr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200" dirty="0"/>
        </a:p>
      </dgm:t>
    </dgm:pt>
    <dgm:pt modelId="{CD3BBEF3-22BE-479D-8CA9-18EDDA16B50B}" type="parTrans" cxnId="{D25A77BA-00C1-41BC-9CA7-FC6F194D7CFB}">
      <dgm:prSet/>
      <dgm:spPr/>
      <dgm:t>
        <a:bodyPr/>
        <a:lstStyle/>
        <a:p>
          <a:pPr rtl="1"/>
          <a:endParaRPr lang="he-IL"/>
        </a:p>
      </dgm:t>
    </dgm:pt>
    <dgm:pt modelId="{31F62D7F-5B01-4D7F-BD39-B94FB3F4BA3E}" type="sibTrans" cxnId="{D25A77BA-00C1-41BC-9CA7-FC6F194D7CFB}">
      <dgm:prSet/>
      <dgm:spPr/>
      <dgm:t>
        <a:bodyPr/>
        <a:lstStyle/>
        <a:p>
          <a:pPr rtl="1"/>
          <a:endParaRPr lang="he-IL"/>
        </a:p>
      </dgm:t>
    </dgm:pt>
    <dgm:pt modelId="{E18DF770-BE3D-4727-810E-551E3968C6BD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700" dirty="0" smtClean="0"/>
            <a:t>השימוש באינטרנט ובכלי המולטימדיה מושך ומדרבן ללמידה.</a:t>
          </a:r>
        </a:p>
        <a:p>
          <a:pPr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200" dirty="0"/>
        </a:p>
      </dgm:t>
    </dgm:pt>
    <dgm:pt modelId="{ACAFA9F3-31EF-4DED-905B-9713CC25A649}" type="parTrans" cxnId="{E8C2BC82-6A33-4126-AF4E-5511E393EDFC}">
      <dgm:prSet/>
      <dgm:spPr/>
      <dgm:t>
        <a:bodyPr/>
        <a:lstStyle/>
        <a:p>
          <a:pPr rtl="1"/>
          <a:endParaRPr lang="he-IL"/>
        </a:p>
      </dgm:t>
    </dgm:pt>
    <dgm:pt modelId="{77FF8056-EDA2-453F-B2B0-72487D17BD83}" type="sibTrans" cxnId="{E8C2BC82-6A33-4126-AF4E-5511E393EDFC}">
      <dgm:prSet/>
      <dgm:spPr/>
      <dgm:t>
        <a:bodyPr/>
        <a:lstStyle/>
        <a:p>
          <a:pPr rtl="1"/>
          <a:endParaRPr lang="he-IL"/>
        </a:p>
      </dgm:t>
    </dgm:pt>
    <dgm:pt modelId="{D836E2BA-9268-4241-BF4A-61D591677312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200" dirty="0" smtClean="0"/>
            <a:t>היכולת של המודרך ללמוד בביתו ובזמנו הפנוי ולא רק בשעות שנקבעו לו ע"י המדריך, מעודדת את תהליך הלמידה.</a:t>
          </a:r>
        </a:p>
        <a:p>
          <a:pPr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200" dirty="0" smtClean="0"/>
        </a:p>
      </dgm:t>
    </dgm:pt>
    <dgm:pt modelId="{88540A55-42BA-4315-9C83-1726A5B44B81}" type="parTrans" cxnId="{D62BBCE9-3810-49F8-A224-22190D7DD385}">
      <dgm:prSet/>
      <dgm:spPr/>
      <dgm:t>
        <a:bodyPr/>
        <a:lstStyle/>
        <a:p>
          <a:pPr rtl="1"/>
          <a:endParaRPr lang="he-IL"/>
        </a:p>
      </dgm:t>
    </dgm:pt>
    <dgm:pt modelId="{D3B39C9E-7998-4C5D-B5B5-7A1091958AF9}" type="sibTrans" cxnId="{D62BBCE9-3810-49F8-A224-22190D7DD385}">
      <dgm:prSet/>
      <dgm:spPr/>
      <dgm:t>
        <a:bodyPr/>
        <a:lstStyle/>
        <a:p>
          <a:pPr rtl="1"/>
          <a:endParaRPr lang="he-IL"/>
        </a:p>
      </dgm:t>
    </dgm:pt>
    <dgm:pt modelId="{6A46A9FB-999A-4DD1-93FD-3E1EA4AD0992}" type="pres">
      <dgm:prSet presAssocID="{00B0CF71-B237-4AF5-9FF8-91877A4AB00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3F3F70AD-39F6-4E90-B814-AC20F40628A6}" type="pres">
      <dgm:prSet presAssocID="{FF40B15B-E651-4FE3-8A0D-46DE08CFA7B6}" presName="root" presStyleCnt="0"/>
      <dgm:spPr/>
    </dgm:pt>
    <dgm:pt modelId="{2971DE09-4299-43A9-891E-7BD354AD79A2}" type="pres">
      <dgm:prSet presAssocID="{FF40B15B-E651-4FE3-8A0D-46DE08CFA7B6}" presName="rootComposite" presStyleCnt="0"/>
      <dgm:spPr/>
    </dgm:pt>
    <dgm:pt modelId="{B25B2096-BC22-447B-8C11-66FD9BEADCA3}" type="pres">
      <dgm:prSet presAssocID="{FF40B15B-E651-4FE3-8A0D-46DE08CFA7B6}" presName="rootText" presStyleLbl="node1" presStyleIdx="0" presStyleCnt="2" custScaleX="87190" custScaleY="30943"/>
      <dgm:spPr/>
      <dgm:t>
        <a:bodyPr/>
        <a:lstStyle/>
        <a:p>
          <a:pPr rtl="1"/>
          <a:endParaRPr lang="he-IL"/>
        </a:p>
      </dgm:t>
    </dgm:pt>
    <dgm:pt modelId="{5B5B1DA0-7FCF-4799-9D76-809F2DE31572}" type="pres">
      <dgm:prSet presAssocID="{FF40B15B-E651-4FE3-8A0D-46DE08CFA7B6}" presName="rootConnector" presStyleLbl="node1" presStyleIdx="0" presStyleCnt="2"/>
      <dgm:spPr/>
      <dgm:t>
        <a:bodyPr/>
        <a:lstStyle/>
        <a:p>
          <a:pPr rtl="1"/>
          <a:endParaRPr lang="he-IL"/>
        </a:p>
      </dgm:t>
    </dgm:pt>
    <dgm:pt modelId="{44FB6DE3-6471-427B-A1FB-D94F38F0E25C}" type="pres">
      <dgm:prSet presAssocID="{FF40B15B-E651-4FE3-8A0D-46DE08CFA7B6}" presName="childShape" presStyleCnt="0"/>
      <dgm:spPr/>
    </dgm:pt>
    <dgm:pt modelId="{3E5AE49D-A0F1-44D1-BA7B-66FD5FFB0904}" type="pres">
      <dgm:prSet presAssocID="{9EE2A6A2-9824-40B5-A49F-8A8DEBC4AB98}" presName="Name13" presStyleLbl="parChTrans1D2" presStyleIdx="0" presStyleCnt="7"/>
      <dgm:spPr/>
      <dgm:t>
        <a:bodyPr/>
        <a:lstStyle/>
        <a:p>
          <a:pPr rtl="1"/>
          <a:endParaRPr lang="he-IL"/>
        </a:p>
      </dgm:t>
    </dgm:pt>
    <dgm:pt modelId="{A3ACB96B-E555-46C4-AA89-5314088B20BC}" type="pres">
      <dgm:prSet presAssocID="{4229800D-E9C3-4F25-BA61-FEA5FA89BFB7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1A41D45-9ADE-4CFC-BCFE-6164A4F2D14E}" type="pres">
      <dgm:prSet presAssocID="{453638E5-B00B-4B7C-94C5-001FF0E2B137}" presName="Name13" presStyleLbl="parChTrans1D2" presStyleIdx="1" presStyleCnt="7"/>
      <dgm:spPr/>
      <dgm:t>
        <a:bodyPr/>
        <a:lstStyle/>
        <a:p>
          <a:pPr rtl="1"/>
          <a:endParaRPr lang="he-IL"/>
        </a:p>
      </dgm:t>
    </dgm:pt>
    <dgm:pt modelId="{3DDB4BA1-2615-4AAC-94BD-9948858FE6E3}" type="pres">
      <dgm:prSet presAssocID="{F42E3592-979A-419B-9DF7-A369CC8463AE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BC203BE-3CCF-4CDC-BCB8-36BF263E0FCA}" type="pres">
      <dgm:prSet presAssocID="{3A4FFE59-EF4F-492F-BC5A-29F2E1B23DD6}" presName="Name13" presStyleLbl="parChTrans1D2" presStyleIdx="2" presStyleCnt="7"/>
      <dgm:spPr/>
      <dgm:t>
        <a:bodyPr/>
        <a:lstStyle/>
        <a:p>
          <a:pPr rtl="1"/>
          <a:endParaRPr lang="he-IL"/>
        </a:p>
      </dgm:t>
    </dgm:pt>
    <dgm:pt modelId="{31D677D8-7ED2-4E4F-968D-FE4F502FAB35}" type="pres">
      <dgm:prSet presAssocID="{975197D3-E166-48DE-8BB4-29201FC3CC00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B9780CE-F33C-4158-A551-719BBA4D8C2A}" type="pres">
      <dgm:prSet presAssocID="{814F0C74-D2C9-4E74-9042-85648F030A0C}" presName="root" presStyleCnt="0"/>
      <dgm:spPr/>
    </dgm:pt>
    <dgm:pt modelId="{CEE88C0D-CE99-4A87-ABC5-D10C2AE95936}" type="pres">
      <dgm:prSet presAssocID="{814F0C74-D2C9-4E74-9042-85648F030A0C}" presName="rootComposite" presStyleCnt="0"/>
      <dgm:spPr/>
    </dgm:pt>
    <dgm:pt modelId="{316FC7D5-047F-4C2D-A410-33C25E2D493B}" type="pres">
      <dgm:prSet presAssocID="{814F0C74-D2C9-4E74-9042-85648F030A0C}" presName="rootText" presStyleLbl="node1" presStyleIdx="1" presStyleCnt="2" custScaleX="71182" custScaleY="28180"/>
      <dgm:spPr/>
      <dgm:t>
        <a:bodyPr/>
        <a:lstStyle/>
        <a:p>
          <a:pPr rtl="1"/>
          <a:endParaRPr lang="he-IL"/>
        </a:p>
      </dgm:t>
    </dgm:pt>
    <dgm:pt modelId="{9F0E4584-C7D5-4C6F-8DC3-3BDF32F0DAD9}" type="pres">
      <dgm:prSet presAssocID="{814F0C74-D2C9-4E74-9042-85648F030A0C}" presName="rootConnector" presStyleLbl="node1" presStyleIdx="1" presStyleCnt="2"/>
      <dgm:spPr/>
      <dgm:t>
        <a:bodyPr/>
        <a:lstStyle/>
        <a:p>
          <a:pPr rtl="1"/>
          <a:endParaRPr lang="he-IL"/>
        </a:p>
      </dgm:t>
    </dgm:pt>
    <dgm:pt modelId="{34378FC4-400F-4349-88E2-5CEA07A420AD}" type="pres">
      <dgm:prSet presAssocID="{814F0C74-D2C9-4E74-9042-85648F030A0C}" presName="childShape" presStyleCnt="0"/>
      <dgm:spPr/>
    </dgm:pt>
    <dgm:pt modelId="{E90CE8A2-16C7-4D50-B6DF-D15E0357A83C}" type="pres">
      <dgm:prSet presAssocID="{64B62FBF-AE0C-4BA7-AE02-0E91ACCA4A58}" presName="Name13" presStyleLbl="parChTrans1D2" presStyleIdx="3" presStyleCnt="7"/>
      <dgm:spPr/>
      <dgm:t>
        <a:bodyPr/>
        <a:lstStyle/>
        <a:p>
          <a:pPr rtl="1"/>
          <a:endParaRPr lang="he-IL"/>
        </a:p>
      </dgm:t>
    </dgm:pt>
    <dgm:pt modelId="{212C22EB-50A3-4F87-98E5-63171732E56A}" type="pres">
      <dgm:prSet presAssocID="{4DC99615-3640-4273-9D49-7B2D19764D23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968149A-7499-4869-94D4-DDEDE3F2B5FD}" type="pres">
      <dgm:prSet presAssocID="{CD3BBEF3-22BE-479D-8CA9-18EDDA16B50B}" presName="Name13" presStyleLbl="parChTrans1D2" presStyleIdx="4" presStyleCnt="7"/>
      <dgm:spPr/>
      <dgm:t>
        <a:bodyPr/>
        <a:lstStyle/>
        <a:p>
          <a:pPr rtl="1"/>
          <a:endParaRPr lang="he-IL"/>
        </a:p>
      </dgm:t>
    </dgm:pt>
    <dgm:pt modelId="{48A7D926-0C8E-4239-AECE-764933D8F656}" type="pres">
      <dgm:prSet presAssocID="{63792B8D-CE1F-48FA-BC63-EBF4DFA4934B}" presName="childText" presStyleLbl="bgAcc1" presStyleIdx="4" presStyleCnt="7" custLinFactNeighborX="2359" custLinFactNeighborY="234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2D0A8D1-FB3E-420A-9004-26D1FEB66F04}" type="pres">
      <dgm:prSet presAssocID="{ACAFA9F3-31EF-4DED-905B-9713CC25A649}" presName="Name13" presStyleLbl="parChTrans1D2" presStyleIdx="5" presStyleCnt="7"/>
      <dgm:spPr/>
      <dgm:t>
        <a:bodyPr/>
        <a:lstStyle/>
        <a:p>
          <a:pPr rtl="1"/>
          <a:endParaRPr lang="he-IL"/>
        </a:p>
      </dgm:t>
    </dgm:pt>
    <dgm:pt modelId="{53D53CA4-8B8D-48B6-8128-E99807E6AA9D}" type="pres">
      <dgm:prSet presAssocID="{E18DF770-BE3D-4727-810E-551E3968C6BD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D8C6DFF-7936-4B63-AA53-5FB619DB75C7}" type="pres">
      <dgm:prSet presAssocID="{88540A55-42BA-4315-9C83-1726A5B44B81}" presName="Name13" presStyleLbl="parChTrans1D2" presStyleIdx="6" presStyleCnt="7"/>
      <dgm:spPr/>
      <dgm:t>
        <a:bodyPr/>
        <a:lstStyle/>
        <a:p>
          <a:pPr rtl="1"/>
          <a:endParaRPr lang="he-IL"/>
        </a:p>
      </dgm:t>
    </dgm:pt>
    <dgm:pt modelId="{5196086D-C4B3-4105-8C4F-869FCF32C297}" type="pres">
      <dgm:prSet presAssocID="{D836E2BA-9268-4241-BF4A-61D591677312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983BECA9-3384-4BC0-B171-29C6DA39B165}" type="presOf" srcId="{4DC99615-3640-4273-9D49-7B2D19764D23}" destId="{212C22EB-50A3-4F87-98E5-63171732E56A}" srcOrd="0" destOrd="0" presId="urn:microsoft.com/office/officeart/2005/8/layout/hierarchy3"/>
    <dgm:cxn modelId="{00977B9C-8540-4481-872B-6CB8915D9D99}" srcId="{00B0CF71-B237-4AF5-9FF8-91877A4AB00D}" destId="{814F0C74-D2C9-4E74-9042-85648F030A0C}" srcOrd="1" destOrd="0" parTransId="{F14C4B6D-A529-432D-A2D6-026154217D70}" sibTransId="{B5CE5E9F-2BA1-4F36-B310-6EB5D85E7E8D}"/>
    <dgm:cxn modelId="{64DBE28E-4F47-45D6-9595-88BE5E993C85}" srcId="{814F0C74-D2C9-4E74-9042-85648F030A0C}" destId="{4DC99615-3640-4273-9D49-7B2D19764D23}" srcOrd="0" destOrd="0" parTransId="{64B62FBF-AE0C-4BA7-AE02-0E91ACCA4A58}" sibTransId="{7E771C40-67AE-4A90-BF6C-15828F75C0F7}"/>
    <dgm:cxn modelId="{D62BBCE9-3810-49F8-A224-22190D7DD385}" srcId="{814F0C74-D2C9-4E74-9042-85648F030A0C}" destId="{D836E2BA-9268-4241-BF4A-61D591677312}" srcOrd="3" destOrd="0" parTransId="{88540A55-42BA-4315-9C83-1726A5B44B81}" sibTransId="{D3B39C9E-7998-4C5D-B5B5-7A1091958AF9}"/>
    <dgm:cxn modelId="{764B1B5A-5C9F-490E-A9EB-F12CCD2664C3}" type="presOf" srcId="{63792B8D-CE1F-48FA-BC63-EBF4DFA4934B}" destId="{48A7D926-0C8E-4239-AECE-764933D8F656}" srcOrd="0" destOrd="0" presId="urn:microsoft.com/office/officeart/2005/8/layout/hierarchy3"/>
    <dgm:cxn modelId="{BBCEF0C0-D1C1-497C-AF93-6E94D59ABD27}" type="presOf" srcId="{ACAFA9F3-31EF-4DED-905B-9713CC25A649}" destId="{42D0A8D1-FB3E-420A-9004-26D1FEB66F04}" srcOrd="0" destOrd="0" presId="urn:microsoft.com/office/officeart/2005/8/layout/hierarchy3"/>
    <dgm:cxn modelId="{D25A77BA-00C1-41BC-9CA7-FC6F194D7CFB}" srcId="{814F0C74-D2C9-4E74-9042-85648F030A0C}" destId="{63792B8D-CE1F-48FA-BC63-EBF4DFA4934B}" srcOrd="1" destOrd="0" parTransId="{CD3BBEF3-22BE-479D-8CA9-18EDDA16B50B}" sibTransId="{31F62D7F-5B01-4D7F-BD39-B94FB3F4BA3E}"/>
    <dgm:cxn modelId="{71B9AD4E-AC89-4934-BC4F-D7273361F63A}" type="presOf" srcId="{FF40B15B-E651-4FE3-8A0D-46DE08CFA7B6}" destId="{B25B2096-BC22-447B-8C11-66FD9BEADCA3}" srcOrd="0" destOrd="0" presId="urn:microsoft.com/office/officeart/2005/8/layout/hierarchy3"/>
    <dgm:cxn modelId="{8F7439D8-0B58-457A-B5EF-43C2094000A7}" type="presOf" srcId="{CD3BBEF3-22BE-479D-8CA9-18EDDA16B50B}" destId="{8968149A-7499-4869-94D4-DDEDE3F2B5FD}" srcOrd="0" destOrd="0" presId="urn:microsoft.com/office/officeart/2005/8/layout/hierarchy3"/>
    <dgm:cxn modelId="{1EBF112F-A4C9-4C0F-A6B2-2E6A2759394D}" srcId="{FF40B15B-E651-4FE3-8A0D-46DE08CFA7B6}" destId="{975197D3-E166-48DE-8BB4-29201FC3CC00}" srcOrd="2" destOrd="0" parTransId="{3A4FFE59-EF4F-492F-BC5A-29F2E1B23DD6}" sibTransId="{DAD83A37-CCC7-4DA9-981B-BFEDB834B735}"/>
    <dgm:cxn modelId="{900AAEF5-7B25-4C83-9878-437C21B11E23}" type="presOf" srcId="{9EE2A6A2-9824-40B5-A49F-8A8DEBC4AB98}" destId="{3E5AE49D-A0F1-44D1-BA7B-66FD5FFB0904}" srcOrd="0" destOrd="0" presId="urn:microsoft.com/office/officeart/2005/8/layout/hierarchy3"/>
    <dgm:cxn modelId="{FD34F951-7DC7-49AC-9EC6-DA843AEA28C9}" type="presOf" srcId="{D836E2BA-9268-4241-BF4A-61D591677312}" destId="{5196086D-C4B3-4105-8C4F-869FCF32C297}" srcOrd="0" destOrd="0" presId="urn:microsoft.com/office/officeart/2005/8/layout/hierarchy3"/>
    <dgm:cxn modelId="{E69F2080-9CE3-4044-972A-1B5893441953}" type="presOf" srcId="{814F0C74-D2C9-4E74-9042-85648F030A0C}" destId="{9F0E4584-C7D5-4C6F-8DC3-3BDF32F0DAD9}" srcOrd="1" destOrd="0" presId="urn:microsoft.com/office/officeart/2005/8/layout/hierarchy3"/>
    <dgm:cxn modelId="{EE15F997-9A8C-46F2-8B6A-CDFF470FD99D}" type="presOf" srcId="{E18DF770-BE3D-4727-810E-551E3968C6BD}" destId="{53D53CA4-8B8D-48B6-8128-E99807E6AA9D}" srcOrd="0" destOrd="0" presId="urn:microsoft.com/office/officeart/2005/8/layout/hierarchy3"/>
    <dgm:cxn modelId="{FD4C6AC1-BE74-4196-8B36-676C0002E2D2}" type="presOf" srcId="{64B62FBF-AE0C-4BA7-AE02-0E91ACCA4A58}" destId="{E90CE8A2-16C7-4D50-B6DF-D15E0357A83C}" srcOrd="0" destOrd="0" presId="urn:microsoft.com/office/officeart/2005/8/layout/hierarchy3"/>
    <dgm:cxn modelId="{2CE642DF-7BD0-428D-9502-C92E89D3970E}" type="presOf" srcId="{00B0CF71-B237-4AF5-9FF8-91877A4AB00D}" destId="{6A46A9FB-999A-4DD1-93FD-3E1EA4AD0992}" srcOrd="0" destOrd="0" presId="urn:microsoft.com/office/officeart/2005/8/layout/hierarchy3"/>
    <dgm:cxn modelId="{79D13711-91C2-475B-804B-9EB92B03746F}" type="presOf" srcId="{88540A55-42BA-4315-9C83-1726A5B44B81}" destId="{3D8C6DFF-7936-4B63-AA53-5FB619DB75C7}" srcOrd="0" destOrd="0" presId="urn:microsoft.com/office/officeart/2005/8/layout/hierarchy3"/>
    <dgm:cxn modelId="{B22F2D0C-3FFA-4AC1-BCF6-BD84ECB2D8B2}" type="presOf" srcId="{4229800D-E9C3-4F25-BA61-FEA5FA89BFB7}" destId="{A3ACB96B-E555-46C4-AA89-5314088B20BC}" srcOrd="0" destOrd="0" presId="urn:microsoft.com/office/officeart/2005/8/layout/hierarchy3"/>
    <dgm:cxn modelId="{AADB2CBE-400E-4224-AA7F-B131DAA80EEB}" srcId="{FF40B15B-E651-4FE3-8A0D-46DE08CFA7B6}" destId="{4229800D-E9C3-4F25-BA61-FEA5FA89BFB7}" srcOrd="0" destOrd="0" parTransId="{9EE2A6A2-9824-40B5-A49F-8A8DEBC4AB98}" sibTransId="{43A35120-6A64-423B-9B7C-8F5D9BAF1C17}"/>
    <dgm:cxn modelId="{C018DDF9-3E2C-4940-ADAE-F185EB217EC6}" type="presOf" srcId="{814F0C74-D2C9-4E74-9042-85648F030A0C}" destId="{316FC7D5-047F-4C2D-A410-33C25E2D493B}" srcOrd="0" destOrd="0" presId="urn:microsoft.com/office/officeart/2005/8/layout/hierarchy3"/>
    <dgm:cxn modelId="{3CA84D7A-E2BB-436E-BD0A-3068F2127B05}" type="presOf" srcId="{F42E3592-979A-419B-9DF7-A369CC8463AE}" destId="{3DDB4BA1-2615-4AAC-94BD-9948858FE6E3}" srcOrd="0" destOrd="0" presId="urn:microsoft.com/office/officeart/2005/8/layout/hierarchy3"/>
    <dgm:cxn modelId="{D0EB229B-0052-433D-A6F5-14AC1D7C6F53}" type="presOf" srcId="{FF40B15B-E651-4FE3-8A0D-46DE08CFA7B6}" destId="{5B5B1DA0-7FCF-4799-9D76-809F2DE31572}" srcOrd="1" destOrd="0" presId="urn:microsoft.com/office/officeart/2005/8/layout/hierarchy3"/>
    <dgm:cxn modelId="{E7C37A50-99C0-44AC-91FC-04240E7D24C0}" srcId="{00B0CF71-B237-4AF5-9FF8-91877A4AB00D}" destId="{FF40B15B-E651-4FE3-8A0D-46DE08CFA7B6}" srcOrd="0" destOrd="0" parTransId="{2EF436B5-7954-4034-9B96-64D44193D3DE}" sibTransId="{AEFDB695-E167-4A7F-8E13-4E64E48F676B}"/>
    <dgm:cxn modelId="{E8C2BC82-6A33-4126-AF4E-5511E393EDFC}" srcId="{814F0C74-D2C9-4E74-9042-85648F030A0C}" destId="{E18DF770-BE3D-4727-810E-551E3968C6BD}" srcOrd="2" destOrd="0" parTransId="{ACAFA9F3-31EF-4DED-905B-9713CC25A649}" sibTransId="{77FF8056-EDA2-453F-B2B0-72487D17BD83}"/>
    <dgm:cxn modelId="{FE5FC63A-1AAE-4811-9A1F-2931E18DBB5B}" type="presOf" srcId="{453638E5-B00B-4B7C-94C5-001FF0E2B137}" destId="{91A41D45-9ADE-4CFC-BCFE-6164A4F2D14E}" srcOrd="0" destOrd="0" presId="urn:microsoft.com/office/officeart/2005/8/layout/hierarchy3"/>
    <dgm:cxn modelId="{96E4B10A-BAF6-421C-9946-32D9BBAE69ED}" type="presOf" srcId="{3A4FFE59-EF4F-492F-BC5A-29F2E1B23DD6}" destId="{1BC203BE-3CCF-4CDC-BCB8-36BF263E0FCA}" srcOrd="0" destOrd="0" presId="urn:microsoft.com/office/officeart/2005/8/layout/hierarchy3"/>
    <dgm:cxn modelId="{2A32028A-ADF8-4A67-8364-84848CF52002}" type="presOf" srcId="{975197D3-E166-48DE-8BB4-29201FC3CC00}" destId="{31D677D8-7ED2-4E4F-968D-FE4F502FAB35}" srcOrd="0" destOrd="0" presId="urn:microsoft.com/office/officeart/2005/8/layout/hierarchy3"/>
    <dgm:cxn modelId="{97251F77-E66B-4A54-A322-A3EA6FE970E8}" srcId="{FF40B15B-E651-4FE3-8A0D-46DE08CFA7B6}" destId="{F42E3592-979A-419B-9DF7-A369CC8463AE}" srcOrd="1" destOrd="0" parTransId="{453638E5-B00B-4B7C-94C5-001FF0E2B137}" sibTransId="{684351E1-C431-44BB-A947-1B56C5A176FE}"/>
    <dgm:cxn modelId="{7A8EFAFE-FF23-4DA8-B333-84994C2134BA}" type="presParOf" srcId="{6A46A9FB-999A-4DD1-93FD-3E1EA4AD0992}" destId="{3F3F70AD-39F6-4E90-B814-AC20F40628A6}" srcOrd="0" destOrd="0" presId="urn:microsoft.com/office/officeart/2005/8/layout/hierarchy3"/>
    <dgm:cxn modelId="{C81C0670-6160-43C0-ABA9-4BA54F965EB5}" type="presParOf" srcId="{3F3F70AD-39F6-4E90-B814-AC20F40628A6}" destId="{2971DE09-4299-43A9-891E-7BD354AD79A2}" srcOrd="0" destOrd="0" presId="urn:microsoft.com/office/officeart/2005/8/layout/hierarchy3"/>
    <dgm:cxn modelId="{C243F490-426F-40A6-A834-AEAFEC8D5D7A}" type="presParOf" srcId="{2971DE09-4299-43A9-891E-7BD354AD79A2}" destId="{B25B2096-BC22-447B-8C11-66FD9BEADCA3}" srcOrd="0" destOrd="0" presId="urn:microsoft.com/office/officeart/2005/8/layout/hierarchy3"/>
    <dgm:cxn modelId="{73F34A89-7E00-4786-B52B-F8A815879F98}" type="presParOf" srcId="{2971DE09-4299-43A9-891E-7BD354AD79A2}" destId="{5B5B1DA0-7FCF-4799-9D76-809F2DE31572}" srcOrd="1" destOrd="0" presId="urn:microsoft.com/office/officeart/2005/8/layout/hierarchy3"/>
    <dgm:cxn modelId="{948FC241-1596-4CB6-B669-DD72C48AB1EB}" type="presParOf" srcId="{3F3F70AD-39F6-4E90-B814-AC20F40628A6}" destId="{44FB6DE3-6471-427B-A1FB-D94F38F0E25C}" srcOrd="1" destOrd="0" presId="urn:microsoft.com/office/officeart/2005/8/layout/hierarchy3"/>
    <dgm:cxn modelId="{6C5313D9-7080-4822-BE91-123AC434816C}" type="presParOf" srcId="{44FB6DE3-6471-427B-A1FB-D94F38F0E25C}" destId="{3E5AE49D-A0F1-44D1-BA7B-66FD5FFB0904}" srcOrd="0" destOrd="0" presId="urn:microsoft.com/office/officeart/2005/8/layout/hierarchy3"/>
    <dgm:cxn modelId="{22C3FD87-69CA-4505-B3B6-25BB16FE89C6}" type="presParOf" srcId="{44FB6DE3-6471-427B-A1FB-D94F38F0E25C}" destId="{A3ACB96B-E555-46C4-AA89-5314088B20BC}" srcOrd="1" destOrd="0" presId="urn:microsoft.com/office/officeart/2005/8/layout/hierarchy3"/>
    <dgm:cxn modelId="{A3B05F9D-CB89-44D8-9E2A-44CD6B645EB7}" type="presParOf" srcId="{44FB6DE3-6471-427B-A1FB-D94F38F0E25C}" destId="{91A41D45-9ADE-4CFC-BCFE-6164A4F2D14E}" srcOrd="2" destOrd="0" presId="urn:microsoft.com/office/officeart/2005/8/layout/hierarchy3"/>
    <dgm:cxn modelId="{B7318031-0A5A-4014-81B3-D987B2D723A7}" type="presParOf" srcId="{44FB6DE3-6471-427B-A1FB-D94F38F0E25C}" destId="{3DDB4BA1-2615-4AAC-94BD-9948858FE6E3}" srcOrd="3" destOrd="0" presId="urn:microsoft.com/office/officeart/2005/8/layout/hierarchy3"/>
    <dgm:cxn modelId="{5725F9A6-882F-4888-979E-853182228090}" type="presParOf" srcId="{44FB6DE3-6471-427B-A1FB-D94F38F0E25C}" destId="{1BC203BE-3CCF-4CDC-BCB8-36BF263E0FCA}" srcOrd="4" destOrd="0" presId="urn:microsoft.com/office/officeart/2005/8/layout/hierarchy3"/>
    <dgm:cxn modelId="{F7823238-8B52-4137-B452-2AD43DB1140B}" type="presParOf" srcId="{44FB6DE3-6471-427B-A1FB-D94F38F0E25C}" destId="{31D677D8-7ED2-4E4F-968D-FE4F502FAB35}" srcOrd="5" destOrd="0" presId="urn:microsoft.com/office/officeart/2005/8/layout/hierarchy3"/>
    <dgm:cxn modelId="{2B79B134-EBD3-4F61-82CB-3A4F03FBFB19}" type="presParOf" srcId="{6A46A9FB-999A-4DD1-93FD-3E1EA4AD0992}" destId="{BB9780CE-F33C-4158-A551-719BBA4D8C2A}" srcOrd="1" destOrd="0" presId="urn:microsoft.com/office/officeart/2005/8/layout/hierarchy3"/>
    <dgm:cxn modelId="{9CEFDA82-249A-4270-9E93-740B825612F3}" type="presParOf" srcId="{BB9780CE-F33C-4158-A551-719BBA4D8C2A}" destId="{CEE88C0D-CE99-4A87-ABC5-D10C2AE95936}" srcOrd="0" destOrd="0" presId="urn:microsoft.com/office/officeart/2005/8/layout/hierarchy3"/>
    <dgm:cxn modelId="{D854630E-6984-4994-8752-A651FFEC7CD4}" type="presParOf" srcId="{CEE88C0D-CE99-4A87-ABC5-D10C2AE95936}" destId="{316FC7D5-047F-4C2D-A410-33C25E2D493B}" srcOrd="0" destOrd="0" presId="urn:microsoft.com/office/officeart/2005/8/layout/hierarchy3"/>
    <dgm:cxn modelId="{91316993-2CFD-4371-A0BC-A0361C88DF54}" type="presParOf" srcId="{CEE88C0D-CE99-4A87-ABC5-D10C2AE95936}" destId="{9F0E4584-C7D5-4C6F-8DC3-3BDF32F0DAD9}" srcOrd="1" destOrd="0" presId="urn:microsoft.com/office/officeart/2005/8/layout/hierarchy3"/>
    <dgm:cxn modelId="{5D48615F-FBDA-42C3-A658-E18E3A0F2CB4}" type="presParOf" srcId="{BB9780CE-F33C-4158-A551-719BBA4D8C2A}" destId="{34378FC4-400F-4349-88E2-5CEA07A420AD}" srcOrd="1" destOrd="0" presId="urn:microsoft.com/office/officeart/2005/8/layout/hierarchy3"/>
    <dgm:cxn modelId="{AE3BFD93-0C3A-4C22-8EE0-043E65EE1B58}" type="presParOf" srcId="{34378FC4-400F-4349-88E2-5CEA07A420AD}" destId="{E90CE8A2-16C7-4D50-B6DF-D15E0357A83C}" srcOrd="0" destOrd="0" presId="urn:microsoft.com/office/officeart/2005/8/layout/hierarchy3"/>
    <dgm:cxn modelId="{65AD26B6-9E66-4899-9012-1C5B5C0FBC26}" type="presParOf" srcId="{34378FC4-400F-4349-88E2-5CEA07A420AD}" destId="{212C22EB-50A3-4F87-98E5-63171732E56A}" srcOrd="1" destOrd="0" presId="urn:microsoft.com/office/officeart/2005/8/layout/hierarchy3"/>
    <dgm:cxn modelId="{53B26B6F-5EEB-4417-BCF3-835B14456E0F}" type="presParOf" srcId="{34378FC4-400F-4349-88E2-5CEA07A420AD}" destId="{8968149A-7499-4869-94D4-DDEDE3F2B5FD}" srcOrd="2" destOrd="0" presId="urn:microsoft.com/office/officeart/2005/8/layout/hierarchy3"/>
    <dgm:cxn modelId="{489462DA-F7FB-4C0C-81DE-AB7899E42786}" type="presParOf" srcId="{34378FC4-400F-4349-88E2-5CEA07A420AD}" destId="{48A7D926-0C8E-4239-AECE-764933D8F656}" srcOrd="3" destOrd="0" presId="urn:microsoft.com/office/officeart/2005/8/layout/hierarchy3"/>
    <dgm:cxn modelId="{419322DE-2B25-4C2A-9629-B3733DB56C78}" type="presParOf" srcId="{34378FC4-400F-4349-88E2-5CEA07A420AD}" destId="{42D0A8D1-FB3E-420A-9004-26D1FEB66F04}" srcOrd="4" destOrd="0" presId="urn:microsoft.com/office/officeart/2005/8/layout/hierarchy3"/>
    <dgm:cxn modelId="{252EF2EF-0CBC-4D9B-AA02-838AF9D84F99}" type="presParOf" srcId="{34378FC4-400F-4349-88E2-5CEA07A420AD}" destId="{53D53CA4-8B8D-48B6-8128-E99807E6AA9D}" srcOrd="5" destOrd="0" presId="urn:microsoft.com/office/officeart/2005/8/layout/hierarchy3"/>
    <dgm:cxn modelId="{50DC54F3-6847-4AB9-8961-CB091947F49D}" type="presParOf" srcId="{34378FC4-400F-4349-88E2-5CEA07A420AD}" destId="{3D8C6DFF-7936-4B63-AA53-5FB619DB75C7}" srcOrd="6" destOrd="0" presId="urn:microsoft.com/office/officeart/2005/8/layout/hierarchy3"/>
    <dgm:cxn modelId="{1A74CE8C-83B5-497D-8333-121C0686044B}" type="presParOf" srcId="{34378FC4-400F-4349-88E2-5CEA07A420AD}" destId="{5196086D-C4B3-4105-8C4F-869FCF32C297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FA33E1-D653-4C01-AD09-F30B125476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9C56DDF1-FCEE-4598-80C0-56EF8D65FD62}">
      <dgm:prSet phldrT="[טקסט]"/>
      <dgm:spPr/>
      <dgm:t>
        <a:bodyPr/>
        <a:lstStyle/>
        <a:p>
          <a:pPr rtl="1"/>
          <a:r>
            <a:rPr lang="he-IL" dirty="0" smtClean="0"/>
            <a:t>בעבר- דפוס ההדרכה המסורתי</a:t>
          </a:r>
          <a:endParaRPr lang="he-IL" dirty="0"/>
        </a:p>
      </dgm:t>
    </dgm:pt>
    <dgm:pt modelId="{E2ABA1F4-C796-4CB4-BD21-8979DA1FB90B}" type="parTrans" cxnId="{5C75F6DD-78DD-4D6A-872D-B3F81082F11A}">
      <dgm:prSet/>
      <dgm:spPr/>
      <dgm:t>
        <a:bodyPr/>
        <a:lstStyle/>
        <a:p>
          <a:pPr rtl="1"/>
          <a:endParaRPr lang="he-IL"/>
        </a:p>
      </dgm:t>
    </dgm:pt>
    <dgm:pt modelId="{5818CA82-C84E-4F0B-B02C-F78A0083463B}" type="sibTrans" cxnId="{5C75F6DD-78DD-4D6A-872D-B3F81082F11A}">
      <dgm:prSet/>
      <dgm:spPr/>
      <dgm:t>
        <a:bodyPr/>
        <a:lstStyle/>
        <a:p>
          <a:pPr rtl="1"/>
          <a:endParaRPr lang="he-IL"/>
        </a:p>
      </dgm:t>
    </dgm:pt>
    <dgm:pt modelId="{46DC5AAD-340C-4567-BD87-7FDEA3DF9EA1}">
      <dgm:prSet phldrT="[טקסט]"/>
      <dgm:spPr/>
      <dgm:t>
        <a:bodyPr/>
        <a:lstStyle/>
        <a:p>
          <a:pPr algn="ctr" rtl="1"/>
          <a:r>
            <a:rPr lang="he-IL" dirty="0" smtClean="0"/>
            <a:t>תהליך ההדרכה מתבצע בנקודת זמן קשיחה שנקבעה מראש ובמקום מסוים.</a:t>
          </a:r>
          <a:endParaRPr lang="he-IL" dirty="0"/>
        </a:p>
      </dgm:t>
    </dgm:pt>
    <dgm:pt modelId="{8A3365C4-66EA-43B0-80C8-8B51932CAD9C}" type="parTrans" cxnId="{8E13C52B-85B6-49FF-A0FE-5E93B2F5F74A}">
      <dgm:prSet/>
      <dgm:spPr/>
      <dgm:t>
        <a:bodyPr/>
        <a:lstStyle/>
        <a:p>
          <a:pPr rtl="1"/>
          <a:endParaRPr lang="he-IL"/>
        </a:p>
      </dgm:t>
    </dgm:pt>
    <dgm:pt modelId="{5EC31991-A61C-42B7-9FBD-32ABE9B01A82}" type="sibTrans" cxnId="{8E13C52B-85B6-49FF-A0FE-5E93B2F5F74A}">
      <dgm:prSet/>
      <dgm:spPr/>
      <dgm:t>
        <a:bodyPr/>
        <a:lstStyle/>
        <a:p>
          <a:pPr rtl="1"/>
          <a:endParaRPr lang="he-IL"/>
        </a:p>
      </dgm:t>
    </dgm:pt>
    <dgm:pt modelId="{7298BE70-8112-4DCF-9DDB-A393BE69B280}">
      <dgm:prSet phldrT="[טקסט]"/>
      <dgm:spPr/>
      <dgm:t>
        <a:bodyPr/>
        <a:lstStyle/>
        <a:p>
          <a:pPr rtl="1"/>
          <a:r>
            <a:rPr lang="he-IL" dirty="0" smtClean="0"/>
            <a:t>כיום- טכנולוגיות ואמצעי הדרכה מתקדמים</a:t>
          </a:r>
          <a:endParaRPr lang="he-IL" dirty="0"/>
        </a:p>
      </dgm:t>
    </dgm:pt>
    <dgm:pt modelId="{62A27AD6-90E5-4164-860C-46508BDB8A3F}" type="parTrans" cxnId="{7660352F-5E00-4630-A3AE-A9E8F0298975}">
      <dgm:prSet/>
      <dgm:spPr/>
      <dgm:t>
        <a:bodyPr/>
        <a:lstStyle/>
        <a:p>
          <a:pPr rtl="1"/>
          <a:endParaRPr lang="he-IL"/>
        </a:p>
      </dgm:t>
    </dgm:pt>
    <dgm:pt modelId="{30BB07D3-4B75-4895-A18F-B67DF2DB01B3}" type="sibTrans" cxnId="{7660352F-5E00-4630-A3AE-A9E8F0298975}">
      <dgm:prSet/>
      <dgm:spPr/>
      <dgm:t>
        <a:bodyPr/>
        <a:lstStyle/>
        <a:p>
          <a:pPr rtl="1"/>
          <a:endParaRPr lang="he-IL"/>
        </a:p>
      </dgm:t>
    </dgm:pt>
    <dgm:pt modelId="{959CB338-3C30-4C53-88B5-CE85E4703D40}">
      <dgm:prSet phldrT="[טקסט]"/>
      <dgm:spPr/>
      <dgm:t>
        <a:bodyPr/>
        <a:lstStyle/>
        <a:p>
          <a:pPr algn="ctr" rtl="1"/>
          <a:r>
            <a:rPr lang="he-IL" dirty="0" smtClean="0"/>
            <a:t>תורמים להפצה מהירה של מידע וידע בזמן קצר באמצעות מחשב.</a:t>
          </a:r>
          <a:endParaRPr lang="he-IL" dirty="0"/>
        </a:p>
      </dgm:t>
    </dgm:pt>
    <dgm:pt modelId="{85C9D501-D254-4042-AE47-43BECCD91597}" type="parTrans" cxnId="{DD9D136E-E376-4C03-AE9A-F14E71E8F1B8}">
      <dgm:prSet/>
      <dgm:spPr/>
      <dgm:t>
        <a:bodyPr/>
        <a:lstStyle/>
        <a:p>
          <a:pPr rtl="1"/>
          <a:endParaRPr lang="he-IL"/>
        </a:p>
      </dgm:t>
    </dgm:pt>
    <dgm:pt modelId="{7C515382-79CF-4338-AA13-1D3B1FB1D03C}" type="sibTrans" cxnId="{DD9D136E-E376-4C03-AE9A-F14E71E8F1B8}">
      <dgm:prSet/>
      <dgm:spPr/>
      <dgm:t>
        <a:bodyPr/>
        <a:lstStyle/>
        <a:p>
          <a:pPr rtl="1"/>
          <a:endParaRPr lang="he-IL"/>
        </a:p>
      </dgm:t>
    </dgm:pt>
    <dgm:pt modelId="{4EF070F2-1939-473E-9D09-646A6C45B786}">
      <dgm:prSet phldrT="[טקסט]"/>
      <dgm:spPr/>
      <dgm:t>
        <a:bodyPr/>
        <a:lstStyle/>
        <a:p>
          <a:pPr algn="ctr" rtl="1"/>
          <a:r>
            <a:rPr lang="he-IL" dirty="0" smtClean="0"/>
            <a:t>מאפשרים העברת מידע וידע בכל מקום ובכל זמן נתון.</a:t>
          </a:r>
          <a:endParaRPr lang="he-IL" dirty="0"/>
        </a:p>
      </dgm:t>
    </dgm:pt>
    <dgm:pt modelId="{EF58BA40-74DB-42FC-8DA7-5D539B98221B}" type="parTrans" cxnId="{82FCF0C6-DBD0-417E-9E58-159E2ABAAF9A}">
      <dgm:prSet/>
      <dgm:spPr/>
      <dgm:t>
        <a:bodyPr/>
        <a:lstStyle/>
        <a:p>
          <a:pPr rtl="1"/>
          <a:endParaRPr lang="he-IL"/>
        </a:p>
      </dgm:t>
    </dgm:pt>
    <dgm:pt modelId="{7FA17701-1486-4929-9F9D-1359F2F06C61}" type="sibTrans" cxnId="{82FCF0C6-DBD0-417E-9E58-159E2ABAAF9A}">
      <dgm:prSet/>
      <dgm:spPr/>
      <dgm:t>
        <a:bodyPr/>
        <a:lstStyle/>
        <a:p>
          <a:pPr rtl="1"/>
          <a:endParaRPr lang="he-IL"/>
        </a:p>
      </dgm:t>
    </dgm:pt>
    <dgm:pt modelId="{4AC55F63-8654-4005-A03E-B8F97BE58324}" type="pres">
      <dgm:prSet presAssocID="{9AFA33E1-D653-4C01-AD09-F30B125476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E03C2820-BD43-4133-96AE-12C0B6738A3B}" type="pres">
      <dgm:prSet presAssocID="{9C56DDF1-FCEE-4598-80C0-56EF8D65FD62}" presName="linNode" presStyleCnt="0"/>
      <dgm:spPr/>
    </dgm:pt>
    <dgm:pt modelId="{5F434577-2494-4865-B4E4-3CCC6099CDA2}" type="pres">
      <dgm:prSet presAssocID="{9C56DDF1-FCEE-4598-80C0-56EF8D65FD62}" presName="parentShp" presStyleLbl="node1" presStyleIdx="0" presStyleCnt="2" custLinFactNeighborY="-2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39D07E7-5A4D-4EE8-BF2E-5AF9FA0FA725}" type="pres">
      <dgm:prSet presAssocID="{9C56DDF1-FCEE-4598-80C0-56EF8D65FD62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A9180F6-4DCE-4E52-838C-84C383AC752A}" type="pres">
      <dgm:prSet presAssocID="{5818CA82-C84E-4F0B-B02C-F78A0083463B}" presName="spacing" presStyleCnt="0"/>
      <dgm:spPr/>
    </dgm:pt>
    <dgm:pt modelId="{37E5694D-B6B7-4A86-87A7-6EAFF47EEB93}" type="pres">
      <dgm:prSet presAssocID="{7298BE70-8112-4DCF-9DDB-A393BE69B280}" presName="linNode" presStyleCnt="0"/>
      <dgm:spPr/>
    </dgm:pt>
    <dgm:pt modelId="{5B0FCC51-8F8E-4110-93C7-D82F8F544DB1}" type="pres">
      <dgm:prSet presAssocID="{7298BE70-8112-4DCF-9DDB-A393BE69B28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DBBB32E-BEC1-4FE4-8319-FC6942FB7AFD}" type="pres">
      <dgm:prSet presAssocID="{7298BE70-8112-4DCF-9DDB-A393BE69B280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7660352F-5E00-4630-A3AE-A9E8F0298975}" srcId="{9AFA33E1-D653-4C01-AD09-F30B125476C2}" destId="{7298BE70-8112-4DCF-9DDB-A393BE69B280}" srcOrd="1" destOrd="0" parTransId="{62A27AD6-90E5-4164-860C-46508BDB8A3F}" sibTransId="{30BB07D3-4B75-4895-A18F-B67DF2DB01B3}"/>
    <dgm:cxn modelId="{7EDCB4AE-18C0-416E-A277-F97F26DBF0B1}" type="presOf" srcId="{4EF070F2-1939-473E-9D09-646A6C45B786}" destId="{0DBBB32E-BEC1-4FE4-8319-FC6942FB7AFD}" srcOrd="0" destOrd="1" presId="urn:microsoft.com/office/officeart/2005/8/layout/vList6"/>
    <dgm:cxn modelId="{DD9D136E-E376-4C03-AE9A-F14E71E8F1B8}" srcId="{7298BE70-8112-4DCF-9DDB-A393BE69B280}" destId="{959CB338-3C30-4C53-88B5-CE85E4703D40}" srcOrd="0" destOrd="0" parTransId="{85C9D501-D254-4042-AE47-43BECCD91597}" sibTransId="{7C515382-79CF-4338-AA13-1D3B1FB1D03C}"/>
    <dgm:cxn modelId="{82FCF0C6-DBD0-417E-9E58-159E2ABAAF9A}" srcId="{7298BE70-8112-4DCF-9DDB-A393BE69B280}" destId="{4EF070F2-1939-473E-9D09-646A6C45B786}" srcOrd="1" destOrd="0" parTransId="{EF58BA40-74DB-42FC-8DA7-5D539B98221B}" sibTransId="{7FA17701-1486-4929-9F9D-1359F2F06C61}"/>
    <dgm:cxn modelId="{2161C55A-E815-4B43-99F0-D3D87F39E792}" type="presOf" srcId="{959CB338-3C30-4C53-88B5-CE85E4703D40}" destId="{0DBBB32E-BEC1-4FE4-8319-FC6942FB7AFD}" srcOrd="0" destOrd="0" presId="urn:microsoft.com/office/officeart/2005/8/layout/vList6"/>
    <dgm:cxn modelId="{1C89915E-4991-4CA4-9688-027F16DF862F}" type="presOf" srcId="{9AFA33E1-D653-4C01-AD09-F30B125476C2}" destId="{4AC55F63-8654-4005-A03E-B8F97BE58324}" srcOrd="0" destOrd="0" presId="urn:microsoft.com/office/officeart/2005/8/layout/vList6"/>
    <dgm:cxn modelId="{5C75F6DD-78DD-4D6A-872D-B3F81082F11A}" srcId="{9AFA33E1-D653-4C01-AD09-F30B125476C2}" destId="{9C56DDF1-FCEE-4598-80C0-56EF8D65FD62}" srcOrd="0" destOrd="0" parTransId="{E2ABA1F4-C796-4CB4-BD21-8979DA1FB90B}" sibTransId="{5818CA82-C84E-4F0B-B02C-F78A0083463B}"/>
    <dgm:cxn modelId="{8E13C52B-85B6-49FF-A0FE-5E93B2F5F74A}" srcId="{9C56DDF1-FCEE-4598-80C0-56EF8D65FD62}" destId="{46DC5AAD-340C-4567-BD87-7FDEA3DF9EA1}" srcOrd="0" destOrd="0" parTransId="{8A3365C4-66EA-43B0-80C8-8B51932CAD9C}" sibTransId="{5EC31991-A61C-42B7-9FBD-32ABE9B01A82}"/>
    <dgm:cxn modelId="{894564CB-0941-4C70-9B12-0CA41807E326}" type="presOf" srcId="{7298BE70-8112-4DCF-9DDB-A393BE69B280}" destId="{5B0FCC51-8F8E-4110-93C7-D82F8F544DB1}" srcOrd="0" destOrd="0" presId="urn:microsoft.com/office/officeart/2005/8/layout/vList6"/>
    <dgm:cxn modelId="{A7589CA2-97B7-4B6E-90B7-16429BA4CC5C}" type="presOf" srcId="{9C56DDF1-FCEE-4598-80C0-56EF8D65FD62}" destId="{5F434577-2494-4865-B4E4-3CCC6099CDA2}" srcOrd="0" destOrd="0" presId="urn:microsoft.com/office/officeart/2005/8/layout/vList6"/>
    <dgm:cxn modelId="{8AFD023C-FC07-4EA4-89A1-275AE190CD41}" type="presOf" srcId="{46DC5AAD-340C-4567-BD87-7FDEA3DF9EA1}" destId="{339D07E7-5A4D-4EE8-BF2E-5AF9FA0FA725}" srcOrd="0" destOrd="0" presId="urn:microsoft.com/office/officeart/2005/8/layout/vList6"/>
    <dgm:cxn modelId="{F927985B-1326-4AA0-9475-408D4BF582B9}" type="presParOf" srcId="{4AC55F63-8654-4005-A03E-B8F97BE58324}" destId="{E03C2820-BD43-4133-96AE-12C0B6738A3B}" srcOrd="0" destOrd="0" presId="urn:microsoft.com/office/officeart/2005/8/layout/vList6"/>
    <dgm:cxn modelId="{C9F4577A-A83F-4D3F-8727-063C462D7203}" type="presParOf" srcId="{E03C2820-BD43-4133-96AE-12C0B6738A3B}" destId="{5F434577-2494-4865-B4E4-3CCC6099CDA2}" srcOrd="0" destOrd="0" presId="urn:microsoft.com/office/officeart/2005/8/layout/vList6"/>
    <dgm:cxn modelId="{A41E3625-8A3D-499E-8C0C-014CF8F7584F}" type="presParOf" srcId="{E03C2820-BD43-4133-96AE-12C0B6738A3B}" destId="{339D07E7-5A4D-4EE8-BF2E-5AF9FA0FA725}" srcOrd="1" destOrd="0" presId="urn:microsoft.com/office/officeart/2005/8/layout/vList6"/>
    <dgm:cxn modelId="{055B80AC-C9B3-4623-BB7B-4997661686AB}" type="presParOf" srcId="{4AC55F63-8654-4005-A03E-B8F97BE58324}" destId="{BA9180F6-4DCE-4E52-838C-84C383AC752A}" srcOrd="1" destOrd="0" presId="urn:microsoft.com/office/officeart/2005/8/layout/vList6"/>
    <dgm:cxn modelId="{7CBA2FD4-2E82-4031-9F3E-F13F4995321B}" type="presParOf" srcId="{4AC55F63-8654-4005-A03E-B8F97BE58324}" destId="{37E5694D-B6B7-4A86-87A7-6EAFF47EEB93}" srcOrd="2" destOrd="0" presId="urn:microsoft.com/office/officeart/2005/8/layout/vList6"/>
    <dgm:cxn modelId="{582BA57D-23B7-42BB-88D7-146983445590}" type="presParOf" srcId="{37E5694D-B6B7-4A86-87A7-6EAFF47EEB93}" destId="{5B0FCC51-8F8E-4110-93C7-D82F8F544DB1}" srcOrd="0" destOrd="0" presId="urn:microsoft.com/office/officeart/2005/8/layout/vList6"/>
    <dgm:cxn modelId="{888CBA0C-C8E5-4E6C-BB87-BCFD5A696592}" type="presParOf" srcId="{37E5694D-B6B7-4A86-87A7-6EAFF47EEB93}" destId="{0DBBB32E-BEC1-4FE4-8319-FC6942FB7AF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7D76A8-BC9E-42E4-8EF9-B6F24E6C0346}">
      <dsp:nvSpPr>
        <dsp:cNvPr id="0" name=""/>
        <dsp:cNvSpPr/>
      </dsp:nvSpPr>
      <dsp:spPr>
        <a:xfrm>
          <a:off x="3961717" y="964395"/>
          <a:ext cx="1841969" cy="46291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יתרונותיה</a:t>
          </a:r>
          <a:endParaRPr lang="he-IL" sz="2200" kern="1200" dirty="0"/>
        </a:p>
      </dsp:txBody>
      <dsp:txXfrm>
        <a:off x="3961717" y="964395"/>
        <a:ext cx="1841969" cy="462917"/>
      </dsp:txXfrm>
    </dsp:sp>
    <dsp:sp modelId="{3F09CF45-B86D-4744-89B2-D0FAF4A857DF}">
      <dsp:nvSpPr>
        <dsp:cNvPr id="0" name=""/>
        <dsp:cNvSpPr/>
      </dsp:nvSpPr>
      <dsp:spPr>
        <a:xfrm>
          <a:off x="1261433" y="96443"/>
          <a:ext cx="1801432" cy="46289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חסרונותיה</a:t>
          </a:r>
          <a:endParaRPr lang="he-IL" sz="2200" kern="1200" dirty="0"/>
        </a:p>
      </dsp:txBody>
      <dsp:txXfrm>
        <a:off x="1261433" y="96443"/>
        <a:ext cx="1801432" cy="462896"/>
      </dsp:txXfrm>
    </dsp:sp>
    <dsp:sp modelId="{B3D75642-0D79-4C96-8DDD-BC9463B61AB9}">
      <dsp:nvSpPr>
        <dsp:cNvPr id="0" name=""/>
        <dsp:cNvSpPr/>
      </dsp:nvSpPr>
      <dsp:spPr>
        <a:xfrm>
          <a:off x="3286651" y="5014847"/>
          <a:ext cx="771513" cy="34718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428790-5876-40B7-BECC-4D088ED729BC}">
      <dsp:nvSpPr>
        <dsp:cNvPr id="0" name=""/>
        <dsp:cNvSpPr/>
      </dsp:nvSpPr>
      <dsp:spPr>
        <a:xfrm rot="21360000">
          <a:off x="1267372" y="4605373"/>
          <a:ext cx="4862024" cy="3399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242F21-139A-4543-8649-F53D3A041F2A}">
      <dsp:nvSpPr>
        <dsp:cNvPr id="0" name=""/>
        <dsp:cNvSpPr/>
      </dsp:nvSpPr>
      <dsp:spPr>
        <a:xfrm rot="21360000">
          <a:off x="1199665" y="3633294"/>
          <a:ext cx="1901859" cy="1060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ריחוק בין השומעים למרצה מרתיע לעיתים מפני שאילת שאלות</a:t>
          </a:r>
          <a:endParaRPr lang="he-IL" sz="1800" kern="1200" dirty="0"/>
        </a:p>
      </dsp:txBody>
      <dsp:txXfrm rot="21360000">
        <a:off x="1199665" y="3633294"/>
        <a:ext cx="1901859" cy="1060721"/>
      </dsp:txXfrm>
    </dsp:sp>
    <dsp:sp modelId="{44AD5600-BA18-467B-B84A-F0B9281447B6}">
      <dsp:nvSpPr>
        <dsp:cNvPr id="0" name=""/>
        <dsp:cNvSpPr/>
      </dsp:nvSpPr>
      <dsp:spPr>
        <a:xfrm rot="21360000">
          <a:off x="1089429" y="2959659"/>
          <a:ext cx="1929438" cy="666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מידת השליטה בקליטת החומר מוגבלת ביותר</a:t>
          </a:r>
          <a:endParaRPr lang="he-IL" sz="1800" kern="1200" dirty="0"/>
        </a:p>
      </dsp:txBody>
      <dsp:txXfrm rot="21360000">
        <a:off x="1089429" y="2959659"/>
        <a:ext cx="1929438" cy="666321"/>
      </dsp:txXfrm>
    </dsp:sp>
    <dsp:sp modelId="{B578EEAC-E09E-4960-897D-F5867F62594F}">
      <dsp:nvSpPr>
        <dsp:cNvPr id="0" name=""/>
        <dsp:cNvSpPr/>
      </dsp:nvSpPr>
      <dsp:spPr>
        <a:xfrm rot="21360000">
          <a:off x="1106325" y="1800629"/>
          <a:ext cx="1895658" cy="1149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תלויה כולה בטיבו של המרצה וביכולתו הרטורית ואינה מאפשרת זכירה לטווח ארוך</a:t>
          </a:r>
          <a:endParaRPr lang="he-IL" sz="1700" kern="1200" dirty="0"/>
        </a:p>
      </dsp:txBody>
      <dsp:txXfrm rot="21360000">
        <a:off x="1106325" y="1800629"/>
        <a:ext cx="1895658" cy="1149403"/>
      </dsp:txXfrm>
    </dsp:sp>
    <dsp:sp modelId="{3461970D-96C0-46C2-ACA9-139DD00E1F92}">
      <dsp:nvSpPr>
        <dsp:cNvPr id="0" name=""/>
        <dsp:cNvSpPr/>
      </dsp:nvSpPr>
      <dsp:spPr>
        <a:xfrm rot="21360000">
          <a:off x="1006798" y="740115"/>
          <a:ext cx="1901859" cy="10607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הלומדים פאסיביים ורק לעיתים רחוקות מעורבים רגשית</a:t>
          </a:r>
          <a:endParaRPr lang="he-IL" sz="1800" kern="1200" dirty="0"/>
        </a:p>
      </dsp:txBody>
      <dsp:txXfrm rot="21360000">
        <a:off x="1006798" y="740115"/>
        <a:ext cx="1901859" cy="1060729"/>
      </dsp:txXfrm>
    </dsp:sp>
    <dsp:sp modelId="{1DD3A8E5-AD1F-426F-BEA1-9164F34D1B03}">
      <dsp:nvSpPr>
        <dsp:cNvPr id="0" name=""/>
        <dsp:cNvSpPr/>
      </dsp:nvSpPr>
      <dsp:spPr>
        <a:xfrm rot="21360000">
          <a:off x="4092838" y="3343976"/>
          <a:ext cx="1901859" cy="10607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/>
            <a:t>מאפשרת גמישות רבה בתחומים שונים</a:t>
          </a:r>
          <a:endParaRPr lang="he-IL" sz="2000" kern="1200" dirty="0"/>
        </a:p>
      </dsp:txBody>
      <dsp:txXfrm rot="21360000">
        <a:off x="4092838" y="3343976"/>
        <a:ext cx="1901859" cy="1060729"/>
      </dsp:txXfrm>
    </dsp:sp>
    <dsp:sp modelId="{C530FEDC-2FDA-4623-9F42-F1075BF37A23}">
      <dsp:nvSpPr>
        <dsp:cNvPr id="0" name=""/>
        <dsp:cNvSpPr/>
      </dsp:nvSpPr>
      <dsp:spPr>
        <a:xfrm rot="21360000">
          <a:off x="3996412" y="2283147"/>
          <a:ext cx="1901858" cy="10607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/>
            <a:t>מאפשרת העברת ידע לשומעים רבים</a:t>
          </a:r>
          <a:endParaRPr lang="he-IL" sz="2000" kern="1200" dirty="0"/>
        </a:p>
      </dsp:txBody>
      <dsp:txXfrm rot="21360000">
        <a:off x="3996412" y="2283147"/>
        <a:ext cx="1901858" cy="1060737"/>
      </dsp:txXfrm>
    </dsp:sp>
    <dsp:sp modelId="{87A43B28-8235-4D61-80A6-0754D054C199}">
      <dsp:nvSpPr>
        <dsp:cNvPr id="0" name=""/>
        <dsp:cNvSpPr/>
      </dsp:nvSpPr>
      <dsp:spPr>
        <a:xfrm rot="21360000">
          <a:off x="3886175" y="1609512"/>
          <a:ext cx="1929438" cy="666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/>
            <a:t>זולה</a:t>
          </a:r>
          <a:endParaRPr lang="he-IL" sz="2000" kern="1200" dirty="0"/>
        </a:p>
      </dsp:txBody>
      <dsp:txXfrm rot="21360000">
        <a:off x="3886175" y="1609512"/>
        <a:ext cx="1929438" cy="6663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EE9873-BF0B-48BD-9CC2-EAE510F6C914}">
      <dsp:nvSpPr>
        <dsp:cNvPr id="0" name=""/>
        <dsp:cNvSpPr/>
      </dsp:nvSpPr>
      <dsp:spPr>
        <a:xfrm>
          <a:off x="2088232" y="648068"/>
          <a:ext cx="1644658" cy="5328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500" kern="1200" dirty="0" smtClean="0"/>
            <a:t>חסרונות</a:t>
          </a:r>
          <a:endParaRPr lang="he-IL" sz="2500" kern="1200" dirty="0"/>
        </a:p>
      </dsp:txBody>
      <dsp:txXfrm>
        <a:off x="2088232" y="648068"/>
        <a:ext cx="1644658" cy="532859"/>
      </dsp:txXfrm>
    </dsp:sp>
    <dsp:sp modelId="{19E3B53B-84FD-439A-A853-6E8C45DE1FAF}">
      <dsp:nvSpPr>
        <dsp:cNvPr id="0" name=""/>
        <dsp:cNvSpPr/>
      </dsp:nvSpPr>
      <dsp:spPr>
        <a:xfrm>
          <a:off x="4824532" y="288034"/>
          <a:ext cx="1731064" cy="5328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500" kern="1200" dirty="0" smtClean="0"/>
            <a:t>יתרונות</a:t>
          </a:r>
          <a:endParaRPr lang="he-IL" sz="2500" kern="1200" dirty="0"/>
        </a:p>
      </dsp:txBody>
      <dsp:txXfrm>
        <a:off x="4824532" y="288034"/>
        <a:ext cx="1731064" cy="532859"/>
      </dsp:txXfrm>
    </dsp:sp>
    <dsp:sp modelId="{FE1BCD19-78CA-4701-B5FB-0B0AFE862A29}">
      <dsp:nvSpPr>
        <dsp:cNvPr id="0" name=""/>
        <dsp:cNvSpPr/>
      </dsp:nvSpPr>
      <dsp:spPr>
        <a:xfrm>
          <a:off x="3638204" y="4468096"/>
          <a:ext cx="788487" cy="788487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1F813-A4BC-43D8-BB6C-56183F122BC7}">
      <dsp:nvSpPr>
        <dsp:cNvPr id="0" name=""/>
        <dsp:cNvSpPr/>
      </dsp:nvSpPr>
      <dsp:spPr>
        <a:xfrm rot="240000">
          <a:off x="1666262" y="4130220"/>
          <a:ext cx="4732370" cy="3309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DBCD89-A17A-4904-87A4-4FC5E0169E7A}">
      <dsp:nvSpPr>
        <dsp:cNvPr id="0" name=""/>
        <dsp:cNvSpPr/>
      </dsp:nvSpPr>
      <dsp:spPr>
        <a:xfrm rot="240000">
          <a:off x="4458226" y="3235904"/>
          <a:ext cx="1986998" cy="10135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משפיעה על הזיכרון לטווח ארוך ומקיימת היזון חוזר מיידי בין הלומד למדריך</a:t>
          </a:r>
          <a:endParaRPr lang="he-IL" sz="1800" kern="1200" dirty="0"/>
        </a:p>
      </dsp:txBody>
      <dsp:txXfrm rot="240000">
        <a:off x="4458226" y="3235904"/>
        <a:ext cx="1986998" cy="1013566"/>
      </dsp:txXfrm>
    </dsp:sp>
    <dsp:sp modelId="{8B1E8D69-DB65-41A9-BC28-C6B0A3F2877C}">
      <dsp:nvSpPr>
        <dsp:cNvPr id="0" name=""/>
        <dsp:cNvSpPr/>
      </dsp:nvSpPr>
      <dsp:spPr>
        <a:xfrm rot="240000">
          <a:off x="4626048" y="2127427"/>
          <a:ext cx="1886710" cy="1060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 smtClean="0"/>
            <a:t>יוצרת מעורבות רגשית וקוגניטיבית עמוקה אצל הלומד</a:t>
          </a:r>
          <a:endParaRPr lang="he-IL" sz="1900" kern="1200" dirty="0"/>
        </a:p>
      </dsp:txBody>
      <dsp:txXfrm rot="240000">
        <a:off x="4626048" y="2127427"/>
        <a:ext cx="1886710" cy="1060339"/>
      </dsp:txXfrm>
    </dsp:sp>
    <dsp:sp modelId="{C5B3A74D-970E-4F96-90E6-263BAAFB59B3}">
      <dsp:nvSpPr>
        <dsp:cNvPr id="0" name=""/>
        <dsp:cNvSpPr/>
      </dsp:nvSpPr>
      <dsp:spPr>
        <a:xfrm rot="240000">
          <a:off x="4647349" y="931710"/>
          <a:ext cx="1979809" cy="1182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100" kern="1200" dirty="0" smtClean="0"/>
            <a:t>מספקת התנסות לימודית המבוססת על ביצועים מעשיים</a:t>
          </a:r>
          <a:endParaRPr lang="he-IL" sz="2100" kern="1200" dirty="0"/>
        </a:p>
      </dsp:txBody>
      <dsp:txXfrm rot="240000">
        <a:off x="4647349" y="931710"/>
        <a:ext cx="1979809" cy="1182450"/>
      </dsp:txXfrm>
    </dsp:sp>
    <dsp:sp modelId="{A8C34A9B-E0BA-4B2B-8FF2-C628C9645BC7}">
      <dsp:nvSpPr>
        <dsp:cNvPr id="0" name=""/>
        <dsp:cNvSpPr/>
      </dsp:nvSpPr>
      <dsp:spPr>
        <a:xfrm rot="240000">
          <a:off x="1769195" y="2728935"/>
          <a:ext cx="1896709" cy="12418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מספר משתתפים מוגבל ע"י אלמנטים פיזיים, ללא תרגול הלומד פאסיבי ומאבד עניין</a:t>
          </a:r>
          <a:endParaRPr lang="he-IL" sz="1800" kern="1200" dirty="0"/>
        </a:p>
      </dsp:txBody>
      <dsp:txXfrm rot="240000">
        <a:off x="1769195" y="2728935"/>
        <a:ext cx="1896709" cy="1241893"/>
      </dsp:txXfrm>
    </dsp:sp>
    <dsp:sp modelId="{EDA6CDFA-8F67-483E-8E3B-01570D435580}">
      <dsp:nvSpPr>
        <dsp:cNvPr id="0" name=""/>
        <dsp:cNvSpPr/>
      </dsp:nvSpPr>
      <dsp:spPr>
        <a:xfrm rot="240000">
          <a:off x="1917034" y="1358192"/>
          <a:ext cx="1826198" cy="13488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 smtClean="0"/>
            <a:t>עלות גבוהה בהכנת החומרים והאמצעים להדגמה, הכנה ארוכה ומדוקדקת</a:t>
          </a:r>
          <a:endParaRPr lang="he-IL" sz="1900" kern="1200" dirty="0"/>
        </a:p>
      </dsp:txBody>
      <dsp:txXfrm rot="240000">
        <a:off x="1917034" y="1358192"/>
        <a:ext cx="1826198" cy="134883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37351D-90FA-40E0-B1C6-348373074A75}">
      <dsp:nvSpPr>
        <dsp:cNvPr id="0" name=""/>
        <dsp:cNvSpPr/>
      </dsp:nvSpPr>
      <dsp:spPr>
        <a:xfrm>
          <a:off x="1997035" y="583"/>
          <a:ext cx="2001338" cy="316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חסרונות</a:t>
          </a:r>
          <a:endParaRPr lang="he-IL" sz="1800" kern="1200" dirty="0"/>
        </a:p>
      </dsp:txBody>
      <dsp:txXfrm>
        <a:off x="1997035" y="583"/>
        <a:ext cx="2001338" cy="316434"/>
      </dsp:txXfrm>
    </dsp:sp>
    <dsp:sp modelId="{47338CCB-ABA3-44D5-A2D2-1A03712F239E}">
      <dsp:nvSpPr>
        <dsp:cNvPr id="0" name=""/>
        <dsp:cNvSpPr/>
      </dsp:nvSpPr>
      <dsp:spPr>
        <a:xfrm>
          <a:off x="2197169" y="317018"/>
          <a:ext cx="200133" cy="773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250"/>
              </a:lnTo>
              <a:lnTo>
                <a:pt x="200133" y="773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C786DD-7776-4B0F-9AC8-5E93EF4721C9}">
      <dsp:nvSpPr>
        <dsp:cNvPr id="0" name=""/>
        <dsp:cNvSpPr/>
      </dsp:nvSpPr>
      <dsp:spPr>
        <a:xfrm>
          <a:off x="2397303" y="574768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מוגבל מבחינת מספר הלומדים</a:t>
          </a:r>
          <a:endParaRPr lang="he-IL" sz="1800" kern="1200" dirty="0"/>
        </a:p>
      </dsp:txBody>
      <dsp:txXfrm>
        <a:off x="2397303" y="574768"/>
        <a:ext cx="1649602" cy="1031001"/>
      </dsp:txXfrm>
    </dsp:sp>
    <dsp:sp modelId="{5ADA5C31-6279-4F9B-8813-B1E68D2A4A53}">
      <dsp:nvSpPr>
        <dsp:cNvPr id="0" name=""/>
        <dsp:cNvSpPr/>
      </dsp:nvSpPr>
      <dsp:spPr>
        <a:xfrm>
          <a:off x="2197169" y="317018"/>
          <a:ext cx="200133" cy="2062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002"/>
              </a:lnTo>
              <a:lnTo>
                <a:pt x="200133" y="20620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DC354-A76C-43B4-B464-449F853D34C3}">
      <dsp:nvSpPr>
        <dsp:cNvPr id="0" name=""/>
        <dsp:cNvSpPr/>
      </dsp:nvSpPr>
      <dsp:spPr>
        <a:xfrm>
          <a:off x="2397303" y="1863520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יעילותו תלויה במנחה, ביכולתו להתמקד בנושא ובהכנה מוקדמת של הלומדים</a:t>
          </a:r>
          <a:endParaRPr lang="he-IL" sz="1700" kern="1200" dirty="0"/>
        </a:p>
      </dsp:txBody>
      <dsp:txXfrm>
        <a:off x="2397303" y="1863520"/>
        <a:ext cx="1649602" cy="1031001"/>
      </dsp:txXfrm>
    </dsp:sp>
    <dsp:sp modelId="{135AE49A-8769-461D-A4E4-97E2CCB4E4AF}">
      <dsp:nvSpPr>
        <dsp:cNvPr id="0" name=""/>
        <dsp:cNvSpPr/>
      </dsp:nvSpPr>
      <dsp:spPr>
        <a:xfrm>
          <a:off x="2197169" y="317018"/>
          <a:ext cx="214864" cy="3344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4939"/>
              </a:lnTo>
              <a:lnTo>
                <a:pt x="214864" y="33449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F40CA7-DC25-42AA-B160-D9F6C57483C6}">
      <dsp:nvSpPr>
        <dsp:cNvPr id="0" name=""/>
        <dsp:cNvSpPr/>
      </dsp:nvSpPr>
      <dsp:spPr>
        <a:xfrm>
          <a:off x="2412033" y="3146456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לומדים איטיים עלולים לעכב את כל הקבוצה, לומדים דומיננטיים ישתלטו על הדיון</a:t>
          </a:r>
          <a:endParaRPr lang="he-IL" sz="1700" kern="1200" dirty="0"/>
        </a:p>
      </dsp:txBody>
      <dsp:txXfrm>
        <a:off x="2412033" y="3146456"/>
        <a:ext cx="1649602" cy="1031001"/>
      </dsp:txXfrm>
    </dsp:sp>
    <dsp:sp modelId="{74528468-A044-40F8-A438-22BA907CE976}">
      <dsp:nvSpPr>
        <dsp:cNvPr id="0" name=""/>
        <dsp:cNvSpPr/>
      </dsp:nvSpPr>
      <dsp:spPr>
        <a:xfrm>
          <a:off x="2197169" y="317018"/>
          <a:ext cx="200133" cy="4639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9505"/>
              </a:lnTo>
              <a:lnTo>
                <a:pt x="200133" y="4639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511DB9-A536-4735-80DA-F0118B7A71C4}">
      <dsp:nvSpPr>
        <dsp:cNvPr id="0" name=""/>
        <dsp:cNvSpPr/>
      </dsp:nvSpPr>
      <dsp:spPr>
        <a:xfrm>
          <a:off x="2397303" y="4441023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דורש זמן רב יותר מאשר הרצאה</a:t>
          </a:r>
          <a:endParaRPr lang="he-IL" sz="1800" kern="1200" dirty="0"/>
        </a:p>
      </dsp:txBody>
      <dsp:txXfrm>
        <a:off x="2397303" y="4441023"/>
        <a:ext cx="1649602" cy="1031001"/>
      </dsp:txXfrm>
    </dsp:sp>
    <dsp:sp modelId="{43469A78-288B-4982-A78E-590345373464}">
      <dsp:nvSpPr>
        <dsp:cNvPr id="0" name=""/>
        <dsp:cNvSpPr/>
      </dsp:nvSpPr>
      <dsp:spPr>
        <a:xfrm>
          <a:off x="4513874" y="583"/>
          <a:ext cx="1682161" cy="275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יתרונות</a:t>
          </a:r>
          <a:endParaRPr lang="he-IL" sz="1800" kern="1200" dirty="0"/>
        </a:p>
      </dsp:txBody>
      <dsp:txXfrm>
        <a:off x="4513874" y="583"/>
        <a:ext cx="1682161" cy="275194"/>
      </dsp:txXfrm>
    </dsp:sp>
    <dsp:sp modelId="{C864873D-2CC9-4945-AC3A-569ADCACD66C}">
      <dsp:nvSpPr>
        <dsp:cNvPr id="0" name=""/>
        <dsp:cNvSpPr/>
      </dsp:nvSpPr>
      <dsp:spPr>
        <a:xfrm>
          <a:off x="4682090" y="275778"/>
          <a:ext cx="168216" cy="773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250"/>
              </a:lnTo>
              <a:lnTo>
                <a:pt x="168216" y="7732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84098-A66D-49E7-B8F8-22F7BC4A327B}">
      <dsp:nvSpPr>
        <dsp:cNvPr id="0" name=""/>
        <dsp:cNvSpPr/>
      </dsp:nvSpPr>
      <dsp:spPr>
        <a:xfrm>
          <a:off x="4850306" y="533528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מאופיין בחוסר פורמאליות ומקשה על בריחה לפאסיביות</a:t>
          </a:r>
          <a:endParaRPr lang="he-IL" sz="1800" kern="1200" dirty="0"/>
        </a:p>
      </dsp:txBody>
      <dsp:txXfrm>
        <a:off x="4850306" y="533528"/>
        <a:ext cx="1649602" cy="1031001"/>
      </dsp:txXfrm>
    </dsp:sp>
    <dsp:sp modelId="{F99115D6-DA2E-4D8B-A17E-8AC6685DEF35}">
      <dsp:nvSpPr>
        <dsp:cNvPr id="0" name=""/>
        <dsp:cNvSpPr/>
      </dsp:nvSpPr>
      <dsp:spPr>
        <a:xfrm>
          <a:off x="4682090" y="275778"/>
          <a:ext cx="168216" cy="2062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002"/>
              </a:lnTo>
              <a:lnTo>
                <a:pt x="168216" y="20620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7C70D-EA3D-431E-B1B1-D1895CEB1B8E}">
      <dsp:nvSpPr>
        <dsp:cNvPr id="0" name=""/>
        <dsp:cNvSpPr/>
      </dsp:nvSpPr>
      <dsp:spPr>
        <a:xfrm>
          <a:off x="4850306" y="1822280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מחייב פעלתנות של הלומד ומאפשר התבטאות והעלאת שאלות ללא חשש </a:t>
          </a:r>
          <a:endParaRPr lang="he-IL" sz="1700" kern="1200" dirty="0"/>
        </a:p>
      </dsp:txBody>
      <dsp:txXfrm>
        <a:off x="4850306" y="1822280"/>
        <a:ext cx="1649602" cy="1031001"/>
      </dsp:txXfrm>
    </dsp:sp>
    <dsp:sp modelId="{047A32D7-4677-46A0-BD53-0EC96783F9F6}">
      <dsp:nvSpPr>
        <dsp:cNvPr id="0" name=""/>
        <dsp:cNvSpPr/>
      </dsp:nvSpPr>
      <dsp:spPr>
        <a:xfrm>
          <a:off x="4682090" y="275778"/>
          <a:ext cx="168216" cy="3350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0754"/>
              </a:lnTo>
              <a:lnTo>
                <a:pt x="168216" y="33507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6936EC-4A91-42F7-AEB8-BB4ED90C957C}">
      <dsp:nvSpPr>
        <dsp:cNvPr id="0" name=""/>
        <dsp:cNvSpPr/>
      </dsp:nvSpPr>
      <dsp:spPr>
        <a:xfrm>
          <a:off x="4850306" y="3111031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מאפשר פעולת צוות בין הלומדים לבין עצמם ומגביר מעורבות רגשית </a:t>
          </a:r>
          <a:endParaRPr lang="he-IL" sz="1800" kern="1200" dirty="0"/>
        </a:p>
      </dsp:txBody>
      <dsp:txXfrm>
        <a:off x="4850306" y="3111031"/>
        <a:ext cx="1649602" cy="1031001"/>
      </dsp:txXfrm>
    </dsp:sp>
    <dsp:sp modelId="{B2369761-427D-479A-A5A2-5D68E46C108D}">
      <dsp:nvSpPr>
        <dsp:cNvPr id="0" name=""/>
        <dsp:cNvSpPr/>
      </dsp:nvSpPr>
      <dsp:spPr>
        <a:xfrm>
          <a:off x="4682090" y="275778"/>
          <a:ext cx="168216" cy="4639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9505"/>
              </a:lnTo>
              <a:lnTo>
                <a:pt x="168216" y="4639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198E7-39A3-43E6-B92B-D6FBCDF503DA}">
      <dsp:nvSpPr>
        <dsp:cNvPr id="0" name=""/>
        <dsp:cNvSpPr/>
      </dsp:nvSpPr>
      <dsp:spPr>
        <a:xfrm>
          <a:off x="4850306" y="4399783"/>
          <a:ext cx="1649602" cy="1031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kern="1200" dirty="0" smtClean="0"/>
            <a:t>מגביר את טווח זכירת החומר הנלמד ומעודד יצירתיות ולמידה דרך הסקת מסקנות</a:t>
          </a:r>
          <a:endParaRPr lang="he-IL" sz="1600" kern="1200" dirty="0"/>
        </a:p>
      </dsp:txBody>
      <dsp:txXfrm>
        <a:off x="4850306" y="4399783"/>
        <a:ext cx="1649602" cy="103100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399D14-E282-4B6B-A00F-DA5706C46ED9}">
      <dsp:nvSpPr>
        <dsp:cNvPr id="0" name=""/>
        <dsp:cNvSpPr/>
      </dsp:nvSpPr>
      <dsp:spPr>
        <a:xfrm rot="5400000">
          <a:off x="5023503" y="-1811490"/>
          <a:ext cx="141090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ct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b="1" kern="1200" dirty="0" smtClean="0">
              <a:solidFill>
                <a:schemeClr val="accent1">
                  <a:lumMod val="75000"/>
                </a:schemeClr>
              </a:solidFill>
            </a:rPr>
            <a:t>סיפוק מידע ללומדים לגבי יעדים ספציפיים וסטנדרטיים ללמידה.</a:t>
          </a:r>
          <a:endParaRPr lang="he-IL" sz="2400" b="1" kern="1200" dirty="0">
            <a:solidFill>
              <a:schemeClr val="accent1">
                <a:lumMod val="75000"/>
              </a:schemeClr>
            </a:solidFill>
          </a:endParaRPr>
        </a:p>
        <a:p>
          <a:pPr marL="0" marR="0" lvl="1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e-IL" sz="2400" kern="1200" dirty="0" smtClean="0"/>
            <a:t>באמצעות סרטים, דיונים, קריאת חומר רלוונטי והרצאות.</a:t>
          </a:r>
        </a:p>
        <a:p>
          <a:pPr marL="171450" lvl="1" indent="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e-IL" sz="1400" kern="1200" dirty="0"/>
        </a:p>
      </dsp:txBody>
      <dsp:txXfrm rot="5400000">
        <a:off x="5023503" y="-1811490"/>
        <a:ext cx="1410906" cy="5391959"/>
      </dsp:txXfrm>
    </dsp:sp>
    <dsp:sp modelId="{B303CFFC-6846-49BA-9C0E-BD2B5CD1284D}">
      <dsp:nvSpPr>
        <dsp:cNvPr id="0" name=""/>
        <dsp:cNvSpPr/>
      </dsp:nvSpPr>
      <dsp:spPr>
        <a:xfrm>
          <a:off x="0" y="2672"/>
          <a:ext cx="3032976" cy="17636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5900" kern="1200" dirty="0" smtClean="0"/>
            <a:t>הקניית ידע</a:t>
          </a:r>
          <a:endParaRPr lang="he-IL" sz="5900" kern="1200" dirty="0"/>
        </a:p>
      </dsp:txBody>
      <dsp:txXfrm>
        <a:off x="0" y="2672"/>
        <a:ext cx="3032976" cy="1763633"/>
      </dsp:txXfrm>
    </dsp:sp>
    <dsp:sp modelId="{6CE35161-B1E6-4633-A115-3E915B2B2106}">
      <dsp:nvSpPr>
        <dsp:cNvPr id="0" name=""/>
        <dsp:cNvSpPr/>
      </dsp:nvSpPr>
      <dsp:spPr>
        <a:xfrm rot="5400000">
          <a:off x="5023503" y="40324"/>
          <a:ext cx="141090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0" algn="ct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e-IL" sz="2400" kern="1200" dirty="0"/>
        </a:p>
        <a:p>
          <a:pPr marL="0" marR="0" lvl="1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e-IL" sz="2400" b="1" kern="1200" dirty="0" smtClean="0">
              <a:solidFill>
                <a:schemeClr val="accent1">
                  <a:lumMod val="75000"/>
                </a:schemeClr>
              </a:solidFill>
            </a:rPr>
            <a:t>הקניית היכולת לקשר בין ההתנהגות הנוכחית ובין ההתנהגות החדשה הנדרשת. </a:t>
          </a:r>
          <a:endParaRPr lang="he-IL" sz="2400" b="1" kern="1200" dirty="0">
            <a:solidFill>
              <a:schemeClr val="accent1">
                <a:lumMod val="75000"/>
              </a:schemeClr>
            </a:solidFill>
          </a:endParaRPr>
        </a:p>
        <a:p>
          <a:pPr marL="0" marR="0" lvl="1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e-IL" sz="2400" kern="1200" dirty="0" smtClean="0"/>
            <a:t>באמצעות הדגמות, הדמיה ודיונים.</a:t>
          </a:r>
        </a:p>
        <a:p>
          <a:pPr marL="228600" lvl="1" indent="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e-IL" sz="1900" kern="1200" dirty="0"/>
        </a:p>
      </dsp:txBody>
      <dsp:txXfrm rot="5400000">
        <a:off x="5023503" y="40324"/>
        <a:ext cx="1410906" cy="5391959"/>
      </dsp:txXfrm>
    </dsp:sp>
    <dsp:sp modelId="{5AE26B4C-F714-4C4D-A0BE-CC1B8A34A586}">
      <dsp:nvSpPr>
        <dsp:cNvPr id="0" name=""/>
        <dsp:cNvSpPr/>
      </dsp:nvSpPr>
      <dsp:spPr>
        <a:xfrm>
          <a:off x="0" y="1854487"/>
          <a:ext cx="3032976" cy="17636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5900" kern="1200" dirty="0" smtClean="0"/>
            <a:t>הבנה</a:t>
          </a:r>
          <a:endParaRPr lang="he-IL" sz="5900" kern="1200" dirty="0"/>
        </a:p>
      </dsp:txBody>
      <dsp:txXfrm>
        <a:off x="0" y="1854487"/>
        <a:ext cx="3032976" cy="1763633"/>
      </dsp:txXfrm>
    </dsp:sp>
    <dsp:sp modelId="{8A82517F-69A3-4DD6-9B5A-EBF03D88C62F}">
      <dsp:nvSpPr>
        <dsp:cNvPr id="0" name=""/>
        <dsp:cNvSpPr/>
      </dsp:nvSpPr>
      <dsp:spPr>
        <a:xfrm rot="5400000">
          <a:off x="5023503" y="1892139"/>
          <a:ext cx="141090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e-IL" sz="1800" kern="1200" dirty="0"/>
        </a:p>
        <a:p>
          <a:pPr marL="228600" lvl="1" indent="-228600" algn="ct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b="1" kern="1200" dirty="0" smtClean="0">
              <a:solidFill>
                <a:schemeClr val="accent1">
                  <a:lumMod val="75000"/>
                </a:schemeClr>
              </a:solidFill>
            </a:rPr>
            <a:t>תרגילים ופעילויות תובעניים יותר מספקים למשתתפים הזדמנות לרכוש ולתרגל מיומנויות.</a:t>
          </a:r>
          <a:endParaRPr lang="he-IL" sz="2100" b="1" kern="1200" dirty="0">
            <a:solidFill>
              <a:schemeClr val="accent1">
                <a:lumMod val="75000"/>
              </a:schemeClr>
            </a:solidFill>
          </a:endParaRPr>
        </a:p>
        <a:p>
          <a:pPr marL="228600" lvl="1" indent="-228600" algn="ct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kern="1200" dirty="0" smtClean="0"/>
            <a:t>באמצעות הדמיה, מצבי פתרון בעיות וקבלת החלטות, משחקי תפקידים, ניתוח מקרה ותכנון דרכים ליישום הנלמד.</a:t>
          </a:r>
          <a:endParaRPr lang="he-IL" sz="2100" kern="1200" dirty="0"/>
        </a:p>
      </dsp:txBody>
      <dsp:txXfrm rot="5400000">
        <a:off x="5023503" y="1892139"/>
        <a:ext cx="1410906" cy="5391959"/>
      </dsp:txXfrm>
    </dsp:sp>
    <dsp:sp modelId="{1F9D9B78-CB03-47D1-AF17-1149DE69CF47}">
      <dsp:nvSpPr>
        <dsp:cNvPr id="0" name=""/>
        <dsp:cNvSpPr/>
      </dsp:nvSpPr>
      <dsp:spPr>
        <a:xfrm>
          <a:off x="0" y="3706302"/>
          <a:ext cx="3032976" cy="17636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lvl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5900" kern="1200" dirty="0" smtClean="0"/>
            <a:t>ביצוע</a:t>
          </a:r>
          <a:endParaRPr lang="he-IL" sz="5900" kern="1200" dirty="0"/>
        </a:p>
      </dsp:txBody>
      <dsp:txXfrm>
        <a:off x="0" y="3706302"/>
        <a:ext cx="3032976" cy="176363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5B2096-BC22-447B-8C11-66FD9BEADCA3}">
      <dsp:nvSpPr>
        <dsp:cNvPr id="0" name=""/>
        <dsp:cNvSpPr/>
      </dsp:nvSpPr>
      <dsp:spPr>
        <a:xfrm>
          <a:off x="1981164" y="1829"/>
          <a:ext cx="1763249" cy="312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חסרונות</a:t>
          </a:r>
          <a:endParaRPr lang="he-IL" sz="1800" kern="1200" dirty="0"/>
        </a:p>
      </dsp:txBody>
      <dsp:txXfrm>
        <a:off x="1981164" y="1829"/>
        <a:ext cx="1763249" cy="312881"/>
      </dsp:txXfrm>
    </dsp:sp>
    <dsp:sp modelId="{3E5AE49D-A0F1-44D1-BA7B-66FD5FFB0904}">
      <dsp:nvSpPr>
        <dsp:cNvPr id="0" name=""/>
        <dsp:cNvSpPr/>
      </dsp:nvSpPr>
      <dsp:spPr>
        <a:xfrm>
          <a:off x="2157489" y="314710"/>
          <a:ext cx="176324" cy="758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8365"/>
              </a:lnTo>
              <a:lnTo>
                <a:pt x="176324" y="7583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CB96B-E555-46C4-AA89-5314088B20BC}">
      <dsp:nvSpPr>
        <dsp:cNvPr id="0" name=""/>
        <dsp:cNvSpPr/>
      </dsp:nvSpPr>
      <dsp:spPr>
        <a:xfrm>
          <a:off x="2333814" y="567498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העדר סדר ומשמעת ארגונית מקשה על החייבים במסגרת</a:t>
          </a:r>
          <a:endParaRPr lang="he-IL" sz="1800" kern="1200" dirty="0"/>
        </a:p>
      </dsp:txBody>
      <dsp:txXfrm>
        <a:off x="2333814" y="567498"/>
        <a:ext cx="1617845" cy="1011153"/>
      </dsp:txXfrm>
    </dsp:sp>
    <dsp:sp modelId="{91A41D45-9ADE-4CFC-BCFE-6164A4F2D14E}">
      <dsp:nvSpPr>
        <dsp:cNvPr id="0" name=""/>
        <dsp:cNvSpPr/>
      </dsp:nvSpPr>
      <dsp:spPr>
        <a:xfrm>
          <a:off x="2157489" y="314710"/>
          <a:ext cx="176324" cy="2022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2306"/>
              </a:lnTo>
              <a:lnTo>
                <a:pt x="176324" y="20223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DB4BA1-2615-4AAC-94BD-9948858FE6E3}">
      <dsp:nvSpPr>
        <dsp:cNvPr id="0" name=""/>
        <dsp:cNvSpPr/>
      </dsp:nvSpPr>
      <dsp:spPr>
        <a:xfrm>
          <a:off x="2333814" y="1831440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הנגישות לאינטרנט גורמת ללומד "לגלוש" לנושאים אחרים</a:t>
          </a:r>
          <a:endParaRPr lang="he-IL" sz="1800" kern="1200" dirty="0"/>
        </a:p>
      </dsp:txBody>
      <dsp:txXfrm>
        <a:off x="2333814" y="1831440"/>
        <a:ext cx="1617845" cy="1011153"/>
      </dsp:txXfrm>
    </dsp:sp>
    <dsp:sp modelId="{1BC203BE-3CCF-4CDC-BCB8-36BF263E0FCA}">
      <dsp:nvSpPr>
        <dsp:cNvPr id="0" name=""/>
        <dsp:cNvSpPr/>
      </dsp:nvSpPr>
      <dsp:spPr>
        <a:xfrm>
          <a:off x="2157489" y="314710"/>
          <a:ext cx="176324" cy="3286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6248"/>
              </a:lnTo>
              <a:lnTo>
                <a:pt x="176324" y="32862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677D8-7ED2-4E4F-968D-FE4F502FAB35}">
      <dsp:nvSpPr>
        <dsp:cNvPr id="0" name=""/>
        <dsp:cNvSpPr/>
      </dsp:nvSpPr>
      <dsp:spPr>
        <a:xfrm>
          <a:off x="2333814" y="3095382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סיכוי לנפילות ברשת, סגירת שרתים או עומס </a:t>
          </a:r>
          <a:endParaRPr lang="he-IL" sz="1800" kern="1200" dirty="0"/>
        </a:p>
      </dsp:txBody>
      <dsp:txXfrm>
        <a:off x="2333814" y="3095382"/>
        <a:ext cx="1617845" cy="1011153"/>
      </dsp:txXfrm>
    </dsp:sp>
    <dsp:sp modelId="{316FC7D5-047F-4C2D-A410-33C25E2D493B}">
      <dsp:nvSpPr>
        <dsp:cNvPr id="0" name=""/>
        <dsp:cNvSpPr/>
      </dsp:nvSpPr>
      <dsp:spPr>
        <a:xfrm>
          <a:off x="4249990" y="1829"/>
          <a:ext cx="1439518" cy="2849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יתרונות</a:t>
          </a:r>
          <a:endParaRPr lang="he-IL" sz="1800" kern="1200" dirty="0"/>
        </a:p>
      </dsp:txBody>
      <dsp:txXfrm>
        <a:off x="4249990" y="1829"/>
        <a:ext cx="1439518" cy="284943"/>
      </dsp:txXfrm>
    </dsp:sp>
    <dsp:sp modelId="{E90CE8A2-16C7-4D50-B6DF-D15E0357A83C}">
      <dsp:nvSpPr>
        <dsp:cNvPr id="0" name=""/>
        <dsp:cNvSpPr/>
      </dsp:nvSpPr>
      <dsp:spPr>
        <a:xfrm>
          <a:off x="4393942" y="286772"/>
          <a:ext cx="143951" cy="758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8365"/>
              </a:lnTo>
              <a:lnTo>
                <a:pt x="143951" y="7583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2C22EB-50A3-4F87-98E5-63171732E56A}">
      <dsp:nvSpPr>
        <dsp:cNvPr id="0" name=""/>
        <dsp:cNvSpPr/>
      </dsp:nvSpPr>
      <dsp:spPr>
        <a:xfrm>
          <a:off x="4537894" y="539560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 smtClean="0"/>
            <a:t>מגבירה את ההנעה ללמידה. מתאימה לחברת בת זמננו.</a:t>
          </a:r>
          <a:endParaRPr lang="he-IL" sz="1900" kern="1200" dirty="0"/>
        </a:p>
      </dsp:txBody>
      <dsp:txXfrm>
        <a:off x="4537894" y="539560"/>
        <a:ext cx="1617845" cy="1011153"/>
      </dsp:txXfrm>
    </dsp:sp>
    <dsp:sp modelId="{8968149A-7499-4869-94D4-DDEDE3F2B5FD}">
      <dsp:nvSpPr>
        <dsp:cNvPr id="0" name=""/>
        <dsp:cNvSpPr/>
      </dsp:nvSpPr>
      <dsp:spPr>
        <a:xfrm>
          <a:off x="4393942" y="286772"/>
          <a:ext cx="182116" cy="2045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5967"/>
              </a:lnTo>
              <a:lnTo>
                <a:pt x="182116" y="20459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7D926-0C8E-4239-AECE-764933D8F656}">
      <dsp:nvSpPr>
        <dsp:cNvPr id="0" name=""/>
        <dsp:cNvSpPr/>
      </dsp:nvSpPr>
      <dsp:spPr>
        <a:xfrm>
          <a:off x="4576059" y="1827163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kern="1200" dirty="0" smtClean="0"/>
            <a:t>למידה יחידנית מקלה על המודרך להתקדם בקצב האישי שלו.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200" kern="1200" dirty="0"/>
        </a:p>
      </dsp:txBody>
      <dsp:txXfrm>
        <a:off x="4576059" y="1827163"/>
        <a:ext cx="1617845" cy="1011153"/>
      </dsp:txXfrm>
    </dsp:sp>
    <dsp:sp modelId="{42D0A8D1-FB3E-420A-9004-26D1FEB66F04}">
      <dsp:nvSpPr>
        <dsp:cNvPr id="0" name=""/>
        <dsp:cNvSpPr/>
      </dsp:nvSpPr>
      <dsp:spPr>
        <a:xfrm>
          <a:off x="4393942" y="286772"/>
          <a:ext cx="143951" cy="3286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6248"/>
              </a:lnTo>
              <a:lnTo>
                <a:pt x="143951" y="32862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53CA4-8B8D-48B6-8128-E99807E6AA9D}">
      <dsp:nvSpPr>
        <dsp:cNvPr id="0" name=""/>
        <dsp:cNvSpPr/>
      </dsp:nvSpPr>
      <dsp:spPr>
        <a:xfrm>
          <a:off x="4537894" y="3067443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700" kern="1200" dirty="0" smtClean="0"/>
            <a:t>השימוש באינטרנט ובכלי המולטימדיה מושך ומדרבן ללמידה.</a:t>
          </a:r>
        </a:p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200" kern="1200" dirty="0"/>
        </a:p>
      </dsp:txBody>
      <dsp:txXfrm>
        <a:off x="4537894" y="3067443"/>
        <a:ext cx="1617845" cy="1011153"/>
      </dsp:txXfrm>
    </dsp:sp>
    <dsp:sp modelId="{3D8C6DFF-7936-4B63-AA53-5FB619DB75C7}">
      <dsp:nvSpPr>
        <dsp:cNvPr id="0" name=""/>
        <dsp:cNvSpPr/>
      </dsp:nvSpPr>
      <dsp:spPr>
        <a:xfrm>
          <a:off x="4393942" y="286772"/>
          <a:ext cx="143951" cy="4550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0190"/>
              </a:lnTo>
              <a:lnTo>
                <a:pt x="143951" y="45501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6086D-C4B3-4105-8C4F-869FCF32C297}">
      <dsp:nvSpPr>
        <dsp:cNvPr id="0" name=""/>
        <dsp:cNvSpPr/>
      </dsp:nvSpPr>
      <dsp:spPr>
        <a:xfrm>
          <a:off x="4537894" y="4331385"/>
          <a:ext cx="1617845" cy="1011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200" kern="1200" dirty="0" smtClean="0"/>
            <a:t>היכולת של המודרך ללמוד בביתו ובזמנו הפנוי ולא רק בשעות שנקבעו לו ע"י המדריך, מעודדת את תהליך הלמידה.</a:t>
          </a:r>
        </a:p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200" kern="1200" dirty="0" smtClean="0"/>
        </a:p>
      </dsp:txBody>
      <dsp:txXfrm>
        <a:off x="4537894" y="4331385"/>
        <a:ext cx="1617845" cy="101115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9D07E7-5A4D-4EE8-BF2E-5AF9FA0FA725}">
      <dsp:nvSpPr>
        <dsp:cNvPr id="0" name=""/>
        <dsp:cNvSpPr/>
      </dsp:nvSpPr>
      <dsp:spPr>
        <a:xfrm>
          <a:off x="2217846" y="668"/>
          <a:ext cx="3326769" cy="26053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ct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200" kern="1200" dirty="0" smtClean="0"/>
            <a:t>תהליך ההדרכה מתבצע בנקודת זמן קשיחה שנקבעה מראש ובמקום מסוים.</a:t>
          </a:r>
          <a:endParaRPr lang="he-IL" sz="2200" kern="1200" dirty="0"/>
        </a:p>
      </dsp:txBody>
      <dsp:txXfrm>
        <a:off x="2217846" y="668"/>
        <a:ext cx="3326769" cy="2605367"/>
      </dsp:txXfrm>
    </dsp:sp>
    <dsp:sp modelId="{5F434577-2494-4865-B4E4-3CCC6099CDA2}">
      <dsp:nvSpPr>
        <dsp:cNvPr id="0" name=""/>
        <dsp:cNvSpPr/>
      </dsp:nvSpPr>
      <dsp:spPr>
        <a:xfrm>
          <a:off x="0" y="0"/>
          <a:ext cx="2217846" cy="26053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400" kern="1200" dirty="0" smtClean="0"/>
            <a:t>בעבר- דפוס ההדרכה המסורתי</a:t>
          </a:r>
          <a:endParaRPr lang="he-IL" sz="3400" kern="1200" dirty="0"/>
        </a:p>
      </dsp:txBody>
      <dsp:txXfrm>
        <a:off x="0" y="0"/>
        <a:ext cx="2217846" cy="2605367"/>
      </dsp:txXfrm>
    </dsp:sp>
    <dsp:sp modelId="{0DBBB32E-BEC1-4FE4-8319-FC6942FB7AFD}">
      <dsp:nvSpPr>
        <dsp:cNvPr id="0" name=""/>
        <dsp:cNvSpPr/>
      </dsp:nvSpPr>
      <dsp:spPr>
        <a:xfrm>
          <a:off x="2217846" y="2866572"/>
          <a:ext cx="3326769" cy="26053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ct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200" kern="1200" dirty="0" smtClean="0"/>
            <a:t>תורמים להפצה מהירה של מידע וידע בזמן קצר באמצעות מחשב.</a:t>
          </a:r>
          <a:endParaRPr lang="he-IL" sz="2200" kern="1200" dirty="0"/>
        </a:p>
        <a:p>
          <a:pPr marL="228600" lvl="1" indent="-228600" algn="ct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200" kern="1200" dirty="0" smtClean="0"/>
            <a:t>מאפשרים העברת מידע וידע בכל מקום ובכל זמן נתון.</a:t>
          </a:r>
          <a:endParaRPr lang="he-IL" sz="2200" kern="1200" dirty="0"/>
        </a:p>
      </dsp:txBody>
      <dsp:txXfrm>
        <a:off x="2217846" y="2866572"/>
        <a:ext cx="3326769" cy="2605367"/>
      </dsp:txXfrm>
    </dsp:sp>
    <dsp:sp modelId="{5B0FCC51-8F8E-4110-93C7-D82F8F544DB1}">
      <dsp:nvSpPr>
        <dsp:cNvPr id="0" name=""/>
        <dsp:cNvSpPr/>
      </dsp:nvSpPr>
      <dsp:spPr>
        <a:xfrm>
          <a:off x="0" y="2866572"/>
          <a:ext cx="2217846" cy="26053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400" kern="1200" dirty="0" smtClean="0"/>
            <a:t>כיום- טכנולוגיות ואמצעי הדרכה מתקדמים</a:t>
          </a:r>
          <a:endParaRPr lang="he-IL" sz="3400" kern="1200" dirty="0"/>
        </a:p>
      </dsp:txBody>
      <dsp:txXfrm>
        <a:off x="0" y="2866572"/>
        <a:ext cx="2217846" cy="2605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2B37762-47B6-4BD8-B2A9-FC42F5FEC844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61F3559-2721-4580-941A-9BE71BC15545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2E522E1-E78A-48E3-BFA0-AF05BD719692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5FA1447-D506-4B2B-8F6E-C791127F81C9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 smtClean="0"/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1</a:t>
            </a:fld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2</a:t>
            </a:fld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3</a:t>
            </a:fld>
            <a:endParaRPr lang="he-I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baseline="0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4</a:t>
            </a:fld>
            <a:endParaRPr lang="he-I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5</a:t>
            </a:fld>
            <a:endParaRPr lang="he-I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6</a:t>
            </a:fld>
            <a:endParaRPr lang="he-I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7</a:t>
            </a:fld>
            <a:endParaRPr lang="he-I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rtl="1"/>
            <a:endParaRPr lang="he-IL" sz="1200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8</a:t>
            </a:fld>
            <a:endParaRPr lang="he-I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9</a:t>
            </a:fld>
            <a:endParaRPr lang="he-I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A1447-D506-4B2B-8F6E-C791127F81C9}" type="slidenum">
              <a:rPr lang="he-IL" smtClean="0"/>
              <a:pPr/>
              <a:t>10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עם פינה יחידה חתוכה ומעוגלת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שולש ישר-זווית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צורה חופשית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צורה חופשית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5AF794-6C4A-4C31-964E-100317AFCFB7}" type="datetimeFigureOut">
              <a:rPr lang="he-IL" smtClean="0"/>
              <a:pPr/>
              <a:t>ט'/אלול/תשע"ב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89B8B0-15AC-4423-A7D3-8FEB47F6560F}" type="slidenum">
              <a:rPr lang="he-IL" smtClean="0"/>
              <a:pPr/>
              <a:t>‹#›</a:t>
            </a:fld>
            <a:endParaRPr lang="he-IL"/>
          </a:p>
        </p:txBody>
      </p:sp>
      <p:grpSp>
        <p:nvGrpSpPr>
          <p:cNvPr id="2" name="קבוצה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צורה חופשית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צורה חופשית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7851648" cy="2088232"/>
          </a:xfrm>
        </p:spPr>
        <p:txBody>
          <a:bodyPr>
            <a:noAutofit/>
          </a:bodyPr>
          <a:lstStyle/>
          <a:p>
            <a:r>
              <a:rPr lang="he-IL" sz="6000" dirty="0" smtClean="0"/>
              <a:t>שיטות ואמצעי הדרכה   			           מתקדמים</a:t>
            </a:r>
            <a:endParaRPr lang="he-IL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5796136" y="4293096"/>
            <a:ext cx="194421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מציגים:</a:t>
            </a:r>
          </a:p>
          <a:p>
            <a:r>
              <a:rPr lang="he-IL" sz="2200" dirty="0" smtClean="0"/>
              <a:t>הראלי רחלי</a:t>
            </a:r>
          </a:p>
          <a:p>
            <a:r>
              <a:rPr lang="he-IL" sz="2200" dirty="0" smtClean="0"/>
              <a:t>מלניקוב פולינה</a:t>
            </a:r>
          </a:p>
          <a:p>
            <a:r>
              <a:rPr lang="he-IL" sz="2200" dirty="0" smtClean="0"/>
              <a:t>שרעבי עומר</a:t>
            </a:r>
            <a:endParaRPr lang="he-IL" sz="2200" dirty="0"/>
          </a:p>
        </p:txBody>
      </p:sp>
      <p:pic>
        <p:nvPicPr>
          <p:cNvPr id="6177" name="Picture 33" descr="C:\Users\רחלי הראלי\AppData\Local\Microsoft\Windows\Temporary Internet Files\Content.IE5\YNX4O5YQ\MP90042217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11538"/>
            <a:ext cx="4968552" cy="330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95736" y="1124744"/>
            <a:ext cx="482453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1" dirty="0" smtClean="0"/>
              <a:t>שלושת מרכיבי ההדרכה</a:t>
            </a:r>
          </a:p>
          <a:p>
            <a:pPr algn="ctr"/>
            <a:endParaRPr lang="he-IL" sz="4000" b="1" dirty="0"/>
          </a:p>
        </p:txBody>
      </p:sp>
      <p:sp>
        <p:nvSpPr>
          <p:cNvPr id="6" name="משולש שווה שוקיים 5"/>
          <p:cNvSpPr/>
          <p:nvPr/>
        </p:nvSpPr>
        <p:spPr>
          <a:xfrm>
            <a:off x="3131840" y="2492896"/>
            <a:ext cx="2952328" cy="31683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TextBox 6"/>
          <p:cNvSpPr txBox="1"/>
          <p:nvPr/>
        </p:nvSpPr>
        <p:spPr>
          <a:xfrm>
            <a:off x="4067944" y="2060848"/>
            <a:ext cx="10081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/>
              <a:t>מדריך</a:t>
            </a:r>
            <a:endParaRPr lang="he-IL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5373216"/>
            <a:ext cx="7920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/>
              <a:t>לומד</a:t>
            </a:r>
            <a:endParaRPr lang="he-IL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51720" y="5373216"/>
            <a:ext cx="100811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solidFill>
                  <a:srgbClr val="C00000"/>
                </a:solidFill>
              </a:rPr>
              <a:t>תכנים</a:t>
            </a:r>
            <a:endParaRPr lang="he-IL" sz="2400" b="1" dirty="0">
              <a:solidFill>
                <a:srgbClr val="C0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>
            <a:off x="4860032" y="2564904"/>
            <a:ext cx="1476164" cy="28083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 flipH="1">
            <a:off x="2843808" y="2564904"/>
            <a:ext cx="1440160" cy="28083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חץ ישר 17"/>
          <p:cNvCxnSpPr/>
          <p:nvPr/>
        </p:nvCxnSpPr>
        <p:spPr>
          <a:xfrm flipH="1">
            <a:off x="2915816" y="5877272"/>
            <a:ext cx="331236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23528" y="764704"/>
            <a:ext cx="828092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 smtClean="0"/>
              <a:t>                               </a:t>
            </a:r>
            <a:r>
              <a:rPr lang="he-IL" sz="3000" b="1" dirty="0" smtClean="0"/>
              <a:t>מ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ש</a:t>
            </a:r>
            <a:r>
              <a:rPr lang="he-IL" sz="3000" b="1" dirty="0" smtClean="0"/>
              <a:t>חקי תפקיד וקבלת החלטות</a:t>
            </a:r>
          </a:p>
          <a:p>
            <a:r>
              <a:rPr lang="he-IL" sz="3600" b="1" dirty="0" smtClean="0"/>
              <a:t>                                </a:t>
            </a:r>
            <a:r>
              <a:rPr lang="he-IL" sz="3000" b="1" dirty="0" smtClean="0"/>
              <a:t>ד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י</a:t>
            </a:r>
            <a:r>
              <a:rPr lang="he-IL" sz="3000" b="1" dirty="0" smtClean="0"/>
              <a:t>ון</a:t>
            </a:r>
          </a:p>
          <a:p>
            <a:r>
              <a:rPr lang="he-IL" sz="3600" b="1" dirty="0" smtClean="0">
                <a:solidFill>
                  <a:srgbClr val="FF0000"/>
                </a:solidFill>
              </a:rPr>
              <a:t>                                 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ט</a:t>
            </a:r>
            <a:endParaRPr lang="he-IL" sz="3600" b="1" dirty="0" smtClean="0">
              <a:solidFill>
                <a:srgbClr val="FF0000"/>
              </a:solidFill>
            </a:endParaRPr>
          </a:p>
          <a:p>
            <a:r>
              <a:rPr lang="he-IL" sz="3600" b="1" dirty="0" smtClean="0"/>
              <a:t>                   </a:t>
            </a:r>
            <a:r>
              <a:rPr lang="he-IL" sz="3000" b="1" dirty="0" smtClean="0"/>
              <a:t>פאנל של מ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ו</a:t>
            </a:r>
            <a:r>
              <a:rPr lang="he-IL" sz="3000" b="1" dirty="0" smtClean="0"/>
              <a:t>מחים</a:t>
            </a:r>
          </a:p>
          <a:p>
            <a:r>
              <a:rPr lang="he-IL" sz="3000" b="1" dirty="0" smtClean="0"/>
              <a:t>               הדמיה באמצעו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ת</a:t>
            </a:r>
            <a:r>
              <a:rPr lang="he-IL" sz="3600" b="1" dirty="0" smtClean="0"/>
              <a:t> </a:t>
            </a:r>
            <a:r>
              <a:rPr lang="he-IL" sz="3000" b="1" dirty="0" smtClean="0"/>
              <a:t>מחשב</a:t>
            </a:r>
          </a:p>
          <a:p>
            <a:r>
              <a:rPr lang="he-IL" sz="3600" b="1" dirty="0" smtClean="0">
                <a:solidFill>
                  <a:srgbClr val="FF0000"/>
                </a:solidFill>
              </a:rPr>
              <a:t>                                 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</a:t>
            </a:r>
            <a:r>
              <a:rPr lang="he-IL" sz="3000" b="1" dirty="0" smtClean="0"/>
              <a:t>רצאה</a:t>
            </a:r>
          </a:p>
          <a:p>
            <a:r>
              <a:rPr lang="he-IL" sz="3600" b="1" dirty="0" smtClean="0"/>
              <a:t>                               </a:t>
            </a:r>
            <a:r>
              <a:rPr lang="he-IL" sz="3000" b="1" dirty="0" smtClean="0"/>
              <a:t>ס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ד</a:t>
            </a:r>
            <a:r>
              <a:rPr lang="he-IL" sz="3000" b="1" dirty="0" smtClean="0"/>
              <a:t>נה</a:t>
            </a:r>
          </a:p>
          <a:p>
            <a:r>
              <a:rPr lang="he-IL" sz="3600" b="1" dirty="0" smtClean="0"/>
              <a:t>                     </a:t>
            </a:r>
            <a:r>
              <a:rPr lang="he-IL" sz="3000" b="1" dirty="0" smtClean="0"/>
              <a:t>ניתוח אי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ר</a:t>
            </a:r>
            <a:r>
              <a:rPr lang="he-IL" sz="3000" b="1" dirty="0" smtClean="0"/>
              <a:t>וע</a:t>
            </a:r>
          </a:p>
          <a:p>
            <a:r>
              <a:rPr lang="he-IL" sz="3600" b="1" dirty="0" smtClean="0">
                <a:solidFill>
                  <a:srgbClr val="FF0000"/>
                </a:solidFill>
              </a:rPr>
              <a:t>                                 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כ</a:t>
            </a:r>
            <a:endParaRPr lang="he-IL" sz="3600" b="1" dirty="0" smtClean="0">
              <a:solidFill>
                <a:srgbClr val="FF0000"/>
              </a:solidFill>
            </a:endParaRPr>
          </a:p>
          <a:p>
            <a:r>
              <a:rPr lang="he-IL" sz="3600" b="1" dirty="0" smtClean="0">
                <a:solidFill>
                  <a:srgbClr val="FF0000"/>
                </a:solidFill>
              </a:rPr>
              <a:t>                                </a:t>
            </a: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</a:t>
            </a:r>
            <a:r>
              <a:rPr lang="he-IL" sz="3000" b="1" dirty="0" smtClean="0"/>
              <a:t>דגמה</a:t>
            </a:r>
            <a:endParaRPr lang="he-IL" sz="3000" b="1" dirty="0"/>
          </a:p>
        </p:txBody>
      </p:sp>
      <p:pic>
        <p:nvPicPr>
          <p:cNvPr id="7173" name="Picture 5" descr="C:\Users\רחלי הראלי\AppData\Local\Microsoft\Windows\Temporary Internet Files\Content.IE5\X6DNYFG4\MC90029572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429000"/>
            <a:ext cx="3533903" cy="2182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51920" y="764704"/>
            <a:ext cx="17281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/>
              <a:t>הרצאה</a:t>
            </a:r>
          </a:p>
        </p:txBody>
      </p:sp>
      <p:graphicFrame>
        <p:nvGraphicFramePr>
          <p:cNvPr id="18" name="דיאגרמה 17"/>
          <p:cNvGraphicFramePr/>
          <p:nvPr/>
        </p:nvGraphicFramePr>
        <p:xfrm>
          <a:off x="899592" y="1196752"/>
          <a:ext cx="734481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102" name="Picture 6" descr="C:\Users\רחלי הראלי\AppData\Local\Microsoft\Windows\Temporary Internet Files\Content.IE5\UBZY2K31\MP900422172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860" y="980728"/>
            <a:ext cx="1845908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764704"/>
            <a:ext cx="33843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/>
              <a:t>הדגמה</a:t>
            </a:r>
          </a:p>
        </p:txBody>
      </p:sp>
      <p:graphicFrame>
        <p:nvGraphicFramePr>
          <p:cNvPr id="3" name="דיאגרמה 2"/>
          <p:cNvGraphicFramePr/>
          <p:nvPr/>
        </p:nvGraphicFramePr>
        <p:xfrm>
          <a:off x="395536" y="1412776"/>
          <a:ext cx="806489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218" name="Picture 2" descr="C:\Users\רחלי הראלי\AppData\Local\Microsoft\Windows\Temporary Internet Files\Content.IE5\UBZY2K31\MC900198302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268760"/>
            <a:ext cx="1906302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דיאגרמה 2"/>
          <p:cNvGraphicFramePr/>
          <p:nvPr/>
        </p:nvGraphicFramePr>
        <p:xfrm>
          <a:off x="395536" y="1196752"/>
          <a:ext cx="849694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51920" y="620688"/>
            <a:ext cx="17281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/>
              <a:t>דיון</a:t>
            </a:r>
          </a:p>
        </p:txBody>
      </p:sp>
      <p:pic>
        <p:nvPicPr>
          <p:cNvPr id="5130" name="Picture 10" descr="C:\Users\רחלי הראלי\AppData\Local\Microsoft\Windows\Temporary Internet Files\Content.IE5\LMNRIK4B\MP900422122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2996952"/>
            <a:ext cx="2275943" cy="1498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347864" y="548680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1" dirty="0" smtClean="0"/>
              <a:t>סדנה</a:t>
            </a:r>
          </a:p>
        </p:txBody>
      </p:sp>
      <p:graphicFrame>
        <p:nvGraphicFramePr>
          <p:cNvPr id="4" name="דיאגרמה 3"/>
          <p:cNvGraphicFramePr/>
          <p:nvPr/>
        </p:nvGraphicFramePr>
        <p:xfrm>
          <a:off x="323528" y="1196752"/>
          <a:ext cx="842493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771800" y="836712"/>
            <a:ext cx="3301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E-LEARNING</a:t>
            </a:r>
            <a:endParaRPr lang="he-IL" sz="3600" b="1" dirty="0" smtClean="0"/>
          </a:p>
        </p:txBody>
      </p:sp>
      <p:pic>
        <p:nvPicPr>
          <p:cNvPr id="3076" name="Picture 4" descr="C:\Users\רחלי הראלי\AppData\Local\Microsoft\Windows\Temporary Internet Files\Content.IE5\X6DNYFG4\MP90039998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869160"/>
            <a:ext cx="2093877" cy="1772816"/>
          </a:xfrm>
          <a:prstGeom prst="rect">
            <a:avLst/>
          </a:prstGeom>
          <a:noFill/>
        </p:spPr>
      </p:pic>
      <p:graphicFrame>
        <p:nvGraphicFramePr>
          <p:cNvPr id="10" name="דיאגרמה 9"/>
          <p:cNvGraphicFramePr/>
          <p:nvPr/>
        </p:nvGraphicFramePr>
        <p:xfrm>
          <a:off x="251520" y="1397000"/>
          <a:ext cx="8136904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מלבן 11"/>
          <p:cNvSpPr/>
          <p:nvPr/>
        </p:nvSpPr>
        <p:spPr>
          <a:xfrm>
            <a:off x="2915816" y="620688"/>
            <a:ext cx="3301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1" dirty="0" smtClean="0"/>
              <a:t>לסיכום</a:t>
            </a:r>
          </a:p>
        </p:txBody>
      </p:sp>
      <p:graphicFrame>
        <p:nvGraphicFramePr>
          <p:cNvPr id="13" name="דיאגרמה 12"/>
          <p:cNvGraphicFramePr/>
          <p:nvPr/>
        </p:nvGraphicFramePr>
        <p:xfrm>
          <a:off x="179512" y="1196752"/>
          <a:ext cx="554461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52120" y="3789040"/>
            <a:ext cx="3024336" cy="278537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b="1" dirty="0" smtClean="0"/>
              <a:t>שימוש באינטרנט, דואר אלקטרוני, צ'אט, פורומים, סימולציות, סרטונים, מצגות במסגרת הרצאה, דיון, הדגמה, סדנה ולמידה מרחוק.</a:t>
            </a:r>
            <a:endParaRPr lang="he-IL" sz="25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24128" y="1268760"/>
            <a:ext cx="3024336" cy="20159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b="1" dirty="0" smtClean="0"/>
              <a:t>מדריך המסתגר עם מודרכיו מאחורי דלתות סגורות ושם הוא מעביר את המידע והידע הארגוני.</a:t>
            </a:r>
            <a:endParaRPr lang="he-IL" sz="2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אובייקט 1"/>
          <p:cNvGraphicFramePr>
            <a:graphicFrameLocks noChangeAspect="1"/>
          </p:cNvGraphicFramePr>
          <p:nvPr/>
        </p:nvGraphicFramePr>
        <p:xfrm>
          <a:off x="3131840" y="2564904"/>
          <a:ext cx="2501900" cy="661987"/>
        </p:xfrm>
        <a:graphic>
          <a:graphicData uri="http://schemas.openxmlformats.org/presentationml/2006/ole">
            <p:oleObj spid="_x0000_s1026" name="Package" showAsIcon="1" r:id="rId4" imgW="2502000" imgH="661320" progId="Package">
              <p:embed/>
            </p:oleObj>
          </a:graphicData>
        </a:graphic>
      </p:graphicFrame>
      <p:pic>
        <p:nvPicPr>
          <p:cNvPr id="1027" name="Picture 3" descr="C:\Users\רחלי הראלי\Desktop\universit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1052736"/>
            <a:ext cx="7239000" cy="1009650"/>
          </a:xfrm>
          <a:prstGeom prst="rect">
            <a:avLst/>
          </a:prstGeom>
          <a:noFill/>
        </p:spPr>
      </p:pic>
      <p:sp>
        <p:nvSpPr>
          <p:cNvPr id="4" name="מלבן 3"/>
          <p:cNvSpPr/>
          <p:nvPr/>
        </p:nvSpPr>
        <p:spPr>
          <a:xfrm>
            <a:off x="1691680" y="4869160"/>
            <a:ext cx="5281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תודה על ההקשבה </a:t>
            </a:r>
            <a:r>
              <a:rPr lang="he-I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 pitchFamily="2" charset="2"/>
              </a:rPr>
              <a:t></a:t>
            </a:r>
            <a:endParaRPr lang="he-IL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9" name="Picture 5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780928"/>
            <a:ext cx="1869034" cy="1773936"/>
          </a:xfrm>
          <a:prstGeom prst="rect">
            <a:avLst/>
          </a:prstGeom>
          <a:noFill/>
        </p:spPr>
      </p:pic>
      <p:pic>
        <p:nvPicPr>
          <p:cNvPr id="1032" name="Picture 8" descr="C:\Users\רחלי הראלי\AppData\Local\Microsoft\Windows\Temporary Internet Files\Content.IE5\LMNRIK4B\MP900289582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564904"/>
            <a:ext cx="1759169" cy="2217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524</TotalTime>
  <Words>465</Words>
  <Application>Microsoft Office PowerPoint</Application>
  <PresentationFormat>‫הצגה על המסך (4:3)</PresentationFormat>
  <Paragraphs>88</Paragraphs>
  <Slides>10</Slides>
  <Notes>10</Notes>
  <HiddenSlides>0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2" baseType="lpstr">
      <vt:lpstr>זרימה</vt:lpstr>
      <vt:lpstr>Package</vt:lpstr>
      <vt:lpstr>שיטות ואמצעי הדרכה                 מתקדמים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</vt:vector>
  </TitlesOfParts>
  <Company>Netanya  Academic 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שיטות ואמצעי הדרכה מתקדמים</dc:title>
  <dc:creator>temp</dc:creator>
  <cp:lastModifiedBy>רחלי הראלי</cp:lastModifiedBy>
  <cp:revision>80</cp:revision>
  <dcterms:created xsi:type="dcterms:W3CDTF">2012-08-15T15:41:37Z</dcterms:created>
  <dcterms:modified xsi:type="dcterms:W3CDTF">2012-08-27T09:46:31Z</dcterms:modified>
</cp:coreProperties>
</file>