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64" r:id="rId4"/>
    <p:sldId id="257" r:id="rId5"/>
    <p:sldId id="258" r:id="rId6"/>
    <p:sldId id="260" r:id="rId7"/>
    <p:sldId id="261" r:id="rId8"/>
    <p:sldId id="266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77113" autoAdjust="0"/>
  </p:normalViewPr>
  <p:slideViewPr>
    <p:cSldViewPr>
      <p:cViewPr varScale="1">
        <p:scale>
          <a:sx n="56" d="100"/>
          <a:sy n="56" d="100"/>
        </p:scale>
        <p:origin x="-177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A6A345-490B-40D0-9FCB-142B42A0B311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AF1191-241C-42CB-BA98-93DBAACAF275}">
      <dgm:prSet phldrT="[Text]"/>
      <dgm:spPr/>
      <dgm:t>
        <a:bodyPr/>
        <a:lstStyle/>
        <a:p>
          <a:pPr algn="ctr" rtl="1"/>
          <a:r>
            <a:rPr lang="he-IL" dirty="0" smtClean="0"/>
            <a:t>מענה ליעדים העסקיים של הארגון</a:t>
          </a:r>
          <a:endParaRPr lang="en-US" dirty="0"/>
        </a:p>
      </dgm:t>
    </dgm:pt>
    <dgm:pt modelId="{A0A34981-B181-4186-B6B1-7AC896924C84}" type="parTrans" cxnId="{8C6C2E38-9118-47CD-8F66-CEA2D426D6D0}">
      <dgm:prSet/>
      <dgm:spPr/>
      <dgm:t>
        <a:bodyPr/>
        <a:lstStyle/>
        <a:p>
          <a:pPr algn="ctr" rtl="1"/>
          <a:endParaRPr lang="en-US"/>
        </a:p>
      </dgm:t>
    </dgm:pt>
    <dgm:pt modelId="{D53642EA-8D82-4A57-9ECE-1A1A2A84A9CA}" type="sibTrans" cxnId="{8C6C2E38-9118-47CD-8F66-CEA2D426D6D0}">
      <dgm:prSet/>
      <dgm:spPr/>
      <dgm:t>
        <a:bodyPr/>
        <a:lstStyle/>
        <a:p>
          <a:pPr algn="ctr" rtl="1"/>
          <a:endParaRPr lang="en-US"/>
        </a:p>
      </dgm:t>
    </dgm:pt>
    <dgm:pt modelId="{267AE36A-0983-43E2-A02A-E473D925E46C}">
      <dgm:prSet phldrT="[Text]"/>
      <dgm:spPr/>
      <dgm:t>
        <a:bodyPr/>
        <a:lstStyle/>
        <a:p>
          <a:pPr algn="ctr" rtl="1"/>
          <a:r>
            <a:rPr lang="he-IL" dirty="0" smtClean="0"/>
            <a:t>יישום</a:t>
          </a:r>
          <a:endParaRPr lang="en-US" dirty="0"/>
        </a:p>
      </dgm:t>
    </dgm:pt>
    <dgm:pt modelId="{58E7EAE9-EC9A-4477-940A-51CBC85E98F1}" type="parTrans" cxnId="{E0747868-10E9-4477-B663-9B7719D8BB0B}">
      <dgm:prSet/>
      <dgm:spPr/>
      <dgm:t>
        <a:bodyPr/>
        <a:lstStyle/>
        <a:p>
          <a:pPr algn="ctr" rtl="1"/>
          <a:endParaRPr lang="en-US"/>
        </a:p>
      </dgm:t>
    </dgm:pt>
    <dgm:pt modelId="{7C5D98D2-5687-49DF-B05B-CDC6919C3100}" type="sibTrans" cxnId="{E0747868-10E9-4477-B663-9B7719D8BB0B}">
      <dgm:prSet/>
      <dgm:spPr/>
      <dgm:t>
        <a:bodyPr/>
        <a:lstStyle/>
        <a:p>
          <a:pPr algn="ctr" rtl="1"/>
          <a:endParaRPr lang="en-US"/>
        </a:p>
      </dgm:t>
    </dgm:pt>
    <dgm:pt modelId="{DA4E04A4-829B-40A5-83D5-2552A114D4A7}">
      <dgm:prSet phldrT="[Text]"/>
      <dgm:spPr/>
      <dgm:t>
        <a:bodyPr/>
        <a:lstStyle/>
        <a:p>
          <a:pPr algn="ctr" rtl="1"/>
          <a:r>
            <a:rPr lang="he-IL" dirty="0" smtClean="0"/>
            <a:t>הבנה</a:t>
          </a:r>
          <a:endParaRPr lang="en-US" dirty="0"/>
        </a:p>
      </dgm:t>
    </dgm:pt>
    <dgm:pt modelId="{93A8412D-90B6-4C13-85DB-51BBC24FBB03}" type="parTrans" cxnId="{15A48A5E-BAB4-49F2-8043-905D49F8A9F3}">
      <dgm:prSet/>
      <dgm:spPr/>
      <dgm:t>
        <a:bodyPr/>
        <a:lstStyle/>
        <a:p>
          <a:pPr algn="ctr" rtl="1"/>
          <a:endParaRPr lang="en-US"/>
        </a:p>
      </dgm:t>
    </dgm:pt>
    <dgm:pt modelId="{5118484B-4CB1-487E-877E-18D31EA5EDC9}" type="sibTrans" cxnId="{15A48A5E-BAB4-49F2-8043-905D49F8A9F3}">
      <dgm:prSet/>
      <dgm:spPr/>
      <dgm:t>
        <a:bodyPr/>
        <a:lstStyle/>
        <a:p>
          <a:pPr algn="ctr" rtl="1"/>
          <a:endParaRPr lang="en-US"/>
        </a:p>
      </dgm:t>
    </dgm:pt>
    <dgm:pt modelId="{DE4906FD-9D0B-4881-BE27-C0053C2F2B1F}">
      <dgm:prSet phldrT="[Text]"/>
      <dgm:spPr/>
      <dgm:t>
        <a:bodyPr/>
        <a:lstStyle/>
        <a:p>
          <a:pPr algn="ctr" rtl="1"/>
          <a:r>
            <a:rPr lang="he-IL" dirty="0" smtClean="0"/>
            <a:t>זכרון</a:t>
          </a:r>
          <a:endParaRPr lang="en-US" dirty="0"/>
        </a:p>
      </dgm:t>
    </dgm:pt>
    <dgm:pt modelId="{CB03C404-89FD-42FF-A41B-1A266D893849}" type="parTrans" cxnId="{4E240192-C25F-49A0-A82E-9FE739B2BD4B}">
      <dgm:prSet/>
      <dgm:spPr/>
      <dgm:t>
        <a:bodyPr/>
        <a:lstStyle/>
        <a:p>
          <a:pPr algn="ctr" rtl="1"/>
          <a:endParaRPr lang="en-US"/>
        </a:p>
      </dgm:t>
    </dgm:pt>
    <dgm:pt modelId="{CAFBEA7A-51C2-4901-8737-6D377C40653D}" type="sibTrans" cxnId="{4E240192-C25F-49A0-A82E-9FE739B2BD4B}">
      <dgm:prSet/>
      <dgm:spPr/>
      <dgm:t>
        <a:bodyPr/>
        <a:lstStyle/>
        <a:p>
          <a:pPr algn="ctr" rtl="1"/>
          <a:endParaRPr lang="en-US"/>
        </a:p>
      </dgm:t>
    </dgm:pt>
    <dgm:pt modelId="{D90D78F4-17F4-4CC6-ADE0-F2355BEFDC58}">
      <dgm:prSet phldrT="[Text]"/>
      <dgm:spPr/>
      <dgm:t>
        <a:bodyPr/>
        <a:lstStyle/>
        <a:p>
          <a:pPr algn="ctr" rtl="1"/>
          <a:r>
            <a:rPr lang="he-IL" dirty="0" smtClean="0"/>
            <a:t>מטרת ההדרכה - שיפור וייעול ביצועי העובד</a:t>
          </a:r>
          <a:endParaRPr lang="en-US" dirty="0"/>
        </a:p>
      </dgm:t>
    </dgm:pt>
    <dgm:pt modelId="{F166DD95-D3E3-4132-B0FB-D5F04F39D5B1}" type="parTrans" cxnId="{28F19BC3-4072-4951-A8FF-E6227E7F223F}">
      <dgm:prSet/>
      <dgm:spPr/>
      <dgm:t>
        <a:bodyPr/>
        <a:lstStyle/>
        <a:p>
          <a:pPr algn="ctr" rtl="1"/>
          <a:endParaRPr lang="en-US"/>
        </a:p>
      </dgm:t>
    </dgm:pt>
    <dgm:pt modelId="{33DA9F9B-74F1-4144-ADEE-DFD96C390E51}" type="sibTrans" cxnId="{28F19BC3-4072-4951-A8FF-E6227E7F223F}">
      <dgm:prSet/>
      <dgm:spPr/>
      <dgm:t>
        <a:bodyPr/>
        <a:lstStyle/>
        <a:p>
          <a:pPr algn="ctr" rtl="1"/>
          <a:endParaRPr lang="en-US"/>
        </a:p>
      </dgm:t>
    </dgm:pt>
    <dgm:pt modelId="{3611DFD3-616C-4D2E-A99F-54FACCD27DF1}" type="pres">
      <dgm:prSet presAssocID="{70A6A345-490B-40D0-9FCB-142B42A0B31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ACF0E1D-0162-4C22-893B-D64A12DCB823}" type="pres">
      <dgm:prSet presAssocID="{ABAF1191-241C-42CB-BA98-93DBAACAF275}" presName="hierRoot1" presStyleCnt="0"/>
      <dgm:spPr/>
    </dgm:pt>
    <dgm:pt modelId="{7C2FF3EC-964B-48EC-8038-CDF681E77870}" type="pres">
      <dgm:prSet presAssocID="{ABAF1191-241C-42CB-BA98-93DBAACAF275}" presName="composite" presStyleCnt="0"/>
      <dgm:spPr/>
    </dgm:pt>
    <dgm:pt modelId="{409D8007-FA58-46A6-B0C9-9FFFCEA2B04D}" type="pres">
      <dgm:prSet presAssocID="{ABAF1191-241C-42CB-BA98-93DBAACAF275}" presName="background" presStyleLbl="node0" presStyleIdx="0" presStyleCnt="1"/>
      <dgm:spPr/>
    </dgm:pt>
    <dgm:pt modelId="{88910FFD-2DB1-4AC2-82C0-19F8B2FEAA5F}" type="pres">
      <dgm:prSet presAssocID="{ABAF1191-241C-42CB-BA98-93DBAACAF27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1C4080-E36C-4B7F-A97C-D903AFDC9960}" type="pres">
      <dgm:prSet presAssocID="{ABAF1191-241C-42CB-BA98-93DBAACAF275}" presName="hierChild2" presStyleCnt="0"/>
      <dgm:spPr/>
    </dgm:pt>
    <dgm:pt modelId="{0340570D-61B5-4FDF-A367-E9D8656C3813}" type="pres">
      <dgm:prSet presAssocID="{F166DD95-D3E3-4132-B0FB-D5F04F39D5B1}" presName="Name10" presStyleLbl="parChTrans1D2" presStyleIdx="0" presStyleCnt="1"/>
      <dgm:spPr/>
      <dgm:t>
        <a:bodyPr/>
        <a:lstStyle/>
        <a:p>
          <a:endParaRPr lang="en-US"/>
        </a:p>
      </dgm:t>
    </dgm:pt>
    <dgm:pt modelId="{13C09091-9786-415F-B3D3-D70CB961751F}" type="pres">
      <dgm:prSet presAssocID="{D90D78F4-17F4-4CC6-ADE0-F2355BEFDC58}" presName="hierRoot2" presStyleCnt="0"/>
      <dgm:spPr/>
    </dgm:pt>
    <dgm:pt modelId="{C1A5D538-A94D-4BE2-89CD-7489A7CD12F2}" type="pres">
      <dgm:prSet presAssocID="{D90D78F4-17F4-4CC6-ADE0-F2355BEFDC58}" presName="composite2" presStyleCnt="0"/>
      <dgm:spPr/>
    </dgm:pt>
    <dgm:pt modelId="{B2A3F206-DB2B-47D9-A2F4-81D2F46ABCB8}" type="pres">
      <dgm:prSet presAssocID="{D90D78F4-17F4-4CC6-ADE0-F2355BEFDC58}" presName="background2" presStyleLbl="node2" presStyleIdx="0" presStyleCnt="1"/>
      <dgm:spPr/>
    </dgm:pt>
    <dgm:pt modelId="{C67F4A8D-11EA-44E6-B63F-1786E914ED46}" type="pres">
      <dgm:prSet presAssocID="{D90D78F4-17F4-4CC6-ADE0-F2355BEFDC58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474107-CF58-4C6B-BBAF-79EDD50EFF5D}" type="pres">
      <dgm:prSet presAssocID="{D90D78F4-17F4-4CC6-ADE0-F2355BEFDC58}" presName="hierChild3" presStyleCnt="0"/>
      <dgm:spPr/>
    </dgm:pt>
    <dgm:pt modelId="{15993F97-3A4B-41F1-9221-354D4FCF15CE}" type="pres">
      <dgm:prSet presAssocID="{58E7EAE9-EC9A-4477-940A-51CBC85E98F1}" presName="Name17" presStyleLbl="parChTrans1D3" presStyleIdx="0" presStyleCnt="3"/>
      <dgm:spPr/>
      <dgm:t>
        <a:bodyPr/>
        <a:lstStyle/>
        <a:p>
          <a:endParaRPr lang="en-US"/>
        </a:p>
      </dgm:t>
    </dgm:pt>
    <dgm:pt modelId="{A0466374-B8D2-4589-AFC5-9B47ECB286BF}" type="pres">
      <dgm:prSet presAssocID="{267AE36A-0983-43E2-A02A-E473D925E46C}" presName="hierRoot3" presStyleCnt="0"/>
      <dgm:spPr/>
    </dgm:pt>
    <dgm:pt modelId="{85F2B521-C74B-444C-9533-0860D1190676}" type="pres">
      <dgm:prSet presAssocID="{267AE36A-0983-43E2-A02A-E473D925E46C}" presName="composite3" presStyleCnt="0"/>
      <dgm:spPr/>
    </dgm:pt>
    <dgm:pt modelId="{862B7F32-AD25-4CC8-A020-7528F6C66A08}" type="pres">
      <dgm:prSet presAssocID="{267AE36A-0983-43E2-A02A-E473D925E46C}" presName="background3" presStyleLbl="node3" presStyleIdx="0" presStyleCnt="3"/>
      <dgm:spPr/>
    </dgm:pt>
    <dgm:pt modelId="{2D8C60F2-F21E-4ACC-BF8C-264006720036}" type="pres">
      <dgm:prSet presAssocID="{267AE36A-0983-43E2-A02A-E473D925E46C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57661D-64B5-4304-95C7-6941F97F86F3}" type="pres">
      <dgm:prSet presAssocID="{267AE36A-0983-43E2-A02A-E473D925E46C}" presName="hierChild4" presStyleCnt="0"/>
      <dgm:spPr/>
    </dgm:pt>
    <dgm:pt modelId="{2CB30F95-57C9-4CA5-94B6-8E3DAB98A3E4}" type="pres">
      <dgm:prSet presAssocID="{93A8412D-90B6-4C13-85DB-51BBC24FBB03}" presName="Name17" presStyleLbl="parChTrans1D3" presStyleIdx="1" presStyleCnt="3"/>
      <dgm:spPr/>
      <dgm:t>
        <a:bodyPr/>
        <a:lstStyle/>
        <a:p>
          <a:endParaRPr lang="en-US"/>
        </a:p>
      </dgm:t>
    </dgm:pt>
    <dgm:pt modelId="{FC6C72B0-FB37-4ADA-93FA-32CC17F02640}" type="pres">
      <dgm:prSet presAssocID="{DA4E04A4-829B-40A5-83D5-2552A114D4A7}" presName="hierRoot3" presStyleCnt="0"/>
      <dgm:spPr/>
    </dgm:pt>
    <dgm:pt modelId="{639085BB-43B9-46F4-8B44-A4E86D7308C2}" type="pres">
      <dgm:prSet presAssocID="{DA4E04A4-829B-40A5-83D5-2552A114D4A7}" presName="composite3" presStyleCnt="0"/>
      <dgm:spPr/>
    </dgm:pt>
    <dgm:pt modelId="{B7484E65-5BE7-4682-A14A-0FB3DE967236}" type="pres">
      <dgm:prSet presAssocID="{DA4E04A4-829B-40A5-83D5-2552A114D4A7}" presName="background3" presStyleLbl="node3" presStyleIdx="1" presStyleCnt="3"/>
      <dgm:spPr/>
    </dgm:pt>
    <dgm:pt modelId="{136605C2-D78D-48AE-BBA3-554D229772FA}" type="pres">
      <dgm:prSet presAssocID="{DA4E04A4-829B-40A5-83D5-2552A114D4A7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05128C-425D-4430-83CC-3634BC93EFC3}" type="pres">
      <dgm:prSet presAssocID="{DA4E04A4-829B-40A5-83D5-2552A114D4A7}" presName="hierChild4" presStyleCnt="0"/>
      <dgm:spPr/>
    </dgm:pt>
    <dgm:pt modelId="{3D28421B-D963-4A70-8E4A-2A41BE017E19}" type="pres">
      <dgm:prSet presAssocID="{CB03C404-89FD-42FF-A41B-1A266D893849}" presName="Name17" presStyleLbl="parChTrans1D3" presStyleIdx="2" presStyleCnt="3"/>
      <dgm:spPr/>
      <dgm:t>
        <a:bodyPr/>
        <a:lstStyle/>
        <a:p>
          <a:endParaRPr lang="en-US"/>
        </a:p>
      </dgm:t>
    </dgm:pt>
    <dgm:pt modelId="{E8A30120-8F7C-40BA-AD24-232C07332895}" type="pres">
      <dgm:prSet presAssocID="{DE4906FD-9D0B-4881-BE27-C0053C2F2B1F}" presName="hierRoot3" presStyleCnt="0"/>
      <dgm:spPr/>
    </dgm:pt>
    <dgm:pt modelId="{4B312476-D295-4509-A4DD-E9A341B9A91A}" type="pres">
      <dgm:prSet presAssocID="{DE4906FD-9D0B-4881-BE27-C0053C2F2B1F}" presName="composite3" presStyleCnt="0"/>
      <dgm:spPr/>
    </dgm:pt>
    <dgm:pt modelId="{B3FECC62-489E-473B-9B33-5F3769D9AA80}" type="pres">
      <dgm:prSet presAssocID="{DE4906FD-9D0B-4881-BE27-C0053C2F2B1F}" presName="background3" presStyleLbl="node3" presStyleIdx="2" presStyleCnt="3"/>
      <dgm:spPr/>
    </dgm:pt>
    <dgm:pt modelId="{21826F59-B31B-4806-8AB7-AAE3EA771DCF}" type="pres">
      <dgm:prSet presAssocID="{DE4906FD-9D0B-4881-BE27-C0053C2F2B1F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57D92F-4B38-46DF-BFB7-193D2267755D}" type="pres">
      <dgm:prSet presAssocID="{DE4906FD-9D0B-4881-BE27-C0053C2F2B1F}" presName="hierChild4" presStyleCnt="0"/>
      <dgm:spPr/>
    </dgm:pt>
  </dgm:ptLst>
  <dgm:cxnLst>
    <dgm:cxn modelId="{0EE0AE0C-E227-464B-BB5B-C1DAF578F716}" type="presOf" srcId="{CB03C404-89FD-42FF-A41B-1A266D893849}" destId="{3D28421B-D963-4A70-8E4A-2A41BE017E19}" srcOrd="0" destOrd="0" presId="urn:microsoft.com/office/officeart/2005/8/layout/hierarchy1"/>
    <dgm:cxn modelId="{4E240192-C25F-49A0-A82E-9FE739B2BD4B}" srcId="{D90D78F4-17F4-4CC6-ADE0-F2355BEFDC58}" destId="{DE4906FD-9D0B-4881-BE27-C0053C2F2B1F}" srcOrd="2" destOrd="0" parTransId="{CB03C404-89FD-42FF-A41B-1A266D893849}" sibTransId="{CAFBEA7A-51C2-4901-8737-6D377C40653D}"/>
    <dgm:cxn modelId="{B7750E27-23EA-423D-AEB3-457C573EC44A}" type="presOf" srcId="{DE4906FD-9D0B-4881-BE27-C0053C2F2B1F}" destId="{21826F59-B31B-4806-8AB7-AAE3EA771DCF}" srcOrd="0" destOrd="0" presId="urn:microsoft.com/office/officeart/2005/8/layout/hierarchy1"/>
    <dgm:cxn modelId="{44158B5A-8F6C-46A3-B64E-D270C74D2B89}" type="presOf" srcId="{70A6A345-490B-40D0-9FCB-142B42A0B311}" destId="{3611DFD3-616C-4D2E-A99F-54FACCD27DF1}" srcOrd="0" destOrd="0" presId="urn:microsoft.com/office/officeart/2005/8/layout/hierarchy1"/>
    <dgm:cxn modelId="{28F19BC3-4072-4951-A8FF-E6227E7F223F}" srcId="{ABAF1191-241C-42CB-BA98-93DBAACAF275}" destId="{D90D78F4-17F4-4CC6-ADE0-F2355BEFDC58}" srcOrd="0" destOrd="0" parTransId="{F166DD95-D3E3-4132-B0FB-D5F04F39D5B1}" sibTransId="{33DA9F9B-74F1-4144-ADEE-DFD96C390E51}"/>
    <dgm:cxn modelId="{7CFFDD0E-3947-434A-AAFC-B2D1EF0BE64B}" type="presOf" srcId="{267AE36A-0983-43E2-A02A-E473D925E46C}" destId="{2D8C60F2-F21E-4ACC-BF8C-264006720036}" srcOrd="0" destOrd="0" presId="urn:microsoft.com/office/officeart/2005/8/layout/hierarchy1"/>
    <dgm:cxn modelId="{52482BFA-3974-4612-967F-98A13C9A0C3C}" type="presOf" srcId="{ABAF1191-241C-42CB-BA98-93DBAACAF275}" destId="{88910FFD-2DB1-4AC2-82C0-19F8B2FEAA5F}" srcOrd="0" destOrd="0" presId="urn:microsoft.com/office/officeart/2005/8/layout/hierarchy1"/>
    <dgm:cxn modelId="{4CD5D1D6-E0B0-41D1-A95C-A576F3E36DD4}" type="presOf" srcId="{93A8412D-90B6-4C13-85DB-51BBC24FBB03}" destId="{2CB30F95-57C9-4CA5-94B6-8E3DAB98A3E4}" srcOrd="0" destOrd="0" presId="urn:microsoft.com/office/officeart/2005/8/layout/hierarchy1"/>
    <dgm:cxn modelId="{15A48A5E-BAB4-49F2-8043-905D49F8A9F3}" srcId="{D90D78F4-17F4-4CC6-ADE0-F2355BEFDC58}" destId="{DA4E04A4-829B-40A5-83D5-2552A114D4A7}" srcOrd="1" destOrd="0" parTransId="{93A8412D-90B6-4C13-85DB-51BBC24FBB03}" sibTransId="{5118484B-4CB1-487E-877E-18D31EA5EDC9}"/>
    <dgm:cxn modelId="{EB5D4A29-6605-4974-BE21-78A853F8B530}" type="presOf" srcId="{58E7EAE9-EC9A-4477-940A-51CBC85E98F1}" destId="{15993F97-3A4B-41F1-9221-354D4FCF15CE}" srcOrd="0" destOrd="0" presId="urn:microsoft.com/office/officeart/2005/8/layout/hierarchy1"/>
    <dgm:cxn modelId="{117D16DC-997D-4756-99A3-9F1AB84A361B}" type="presOf" srcId="{D90D78F4-17F4-4CC6-ADE0-F2355BEFDC58}" destId="{C67F4A8D-11EA-44E6-B63F-1786E914ED46}" srcOrd="0" destOrd="0" presId="urn:microsoft.com/office/officeart/2005/8/layout/hierarchy1"/>
    <dgm:cxn modelId="{E0747868-10E9-4477-B663-9B7719D8BB0B}" srcId="{D90D78F4-17F4-4CC6-ADE0-F2355BEFDC58}" destId="{267AE36A-0983-43E2-A02A-E473D925E46C}" srcOrd="0" destOrd="0" parTransId="{58E7EAE9-EC9A-4477-940A-51CBC85E98F1}" sibTransId="{7C5D98D2-5687-49DF-B05B-CDC6919C3100}"/>
    <dgm:cxn modelId="{8C6C2E38-9118-47CD-8F66-CEA2D426D6D0}" srcId="{70A6A345-490B-40D0-9FCB-142B42A0B311}" destId="{ABAF1191-241C-42CB-BA98-93DBAACAF275}" srcOrd="0" destOrd="0" parTransId="{A0A34981-B181-4186-B6B1-7AC896924C84}" sibTransId="{D53642EA-8D82-4A57-9ECE-1A1A2A84A9CA}"/>
    <dgm:cxn modelId="{24CD329F-B7CD-46C4-8C6C-376A52DE481E}" type="presOf" srcId="{F166DD95-D3E3-4132-B0FB-D5F04F39D5B1}" destId="{0340570D-61B5-4FDF-A367-E9D8656C3813}" srcOrd="0" destOrd="0" presId="urn:microsoft.com/office/officeart/2005/8/layout/hierarchy1"/>
    <dgm:cxn modelId="{6B6C1F2C-52D2-4B0C-AF4A-50A9AD975606}" type="presOf" srcId="{DA4E04A4-829B-40A5-83D5-2552A114D4A7}" destId="{136605C2-D78D-48AE-BBA3-554D229772FA}" srcOrd="0" destOrd="0" presId="urn:microsoft.com/office/officeart/2005/8/layout/hierarchy1"/>
    <dgm:cxn modelId="{F22DB2C2-0AAF-42A1-BE1F-5547D0EAEED4}" type="presParOf" srcId="{3611DFD3-616C-4D2E-A99F-54FACCD27DF1}" destId="{5ACF0E1D-0162-4C22-893B-D64A12DCB823}" srcOrd="0" destOrd="0" presId="urn:microsoft.com/office/officeart/2005/8/layout/hierarchy1"/>
    <dgm:cxn modelId="{C882DA0E-5162-4410-94FB-E173AF86607A}" type="presParOf" srcId="{5ACF0E1D-0162-4C22-893B-D64A12DCB823}" destId="{7C2FF3EC-964B-48EC-8038-CDF681E77870}" srcOrd="0" destOrd="0" presId="urn:microsoft.com/office/officeart/2005/8/layout/hierarchy1"/>
    <dgm:cxn modelId="{01A4B2A1-D0E6-49A8-A04C-801DADDB67C8}" type="presParOf" srcId="{7C2FF3EC-964B-48EC-8038-CDF681E77870}" destId="{409D8007-FA58-46A6-B0C9-9FFFCEA2B04D}" srcOrd="0" destOrd="0" presId="urn:microsoft.com/office/officeart/2005/8/layout/hierarchy1"/>
    <dgm:cxn modelId="{8A3802E3-272A-4108-947E-96A7160D5BCF}" type="presParOf" srcId="{7C2FF3EC-964B-48EC-8038-CDF681E77870}" destId="{88910FFD-2DB1-4AC2-82C0-19F8B2FEAA5F}" srcOrd="1" destOrd="0" presId="urn:microsoft.com/office/officeart/2005/8/layout/hierarchy1"/>
    <dgm:cxn modelId="{8AB97C49-4A0A-4D7A-9B3A-AA543015E10F}" type="presParOf" srcId="{5ACF0E1D-0162-4C22-893B-D64A12DCB823}" destId="{881C4080-E36C-4B7F-A97C-D903AFDC9960}" srcOrd="1" destOrd="0" presId="urn:microsoft.com/office/officeart/2005/8/layout/hierarchy1"/>
    <dgm:cxn modelId="{F06B729C-1F78-480F-AE76-5EC7587D983D}" type="presParOf" srcId="{881C4080-E36C-4B7F-A97C-D903AFDC9960}" destId="{0340570D-61B5-4FDF-A367-E9D8656C3813}" srcOrd="0" destOrd="0" presId="urn:microsoft.com/office/officeart/2005/8/layout/hierarchy1"/>
    <dgm:cxn modelId="{F981A420-B8FC-4EC5-8EFD-5DA8D3006E31}" type="presParOf" srcId="{881C4080-E36C-4B7F-A97C-D903AFDC9960}" destId="{13C09091-9786-415F-B3D3-D70CB961751F}" srcOrd="1" destOrd="0" presId="urn:microsoft.com/office/officeart/2005/8/layout/hierarchy1"/>
    <dgm:cxn modelId="{04DCE583-FB67-4F14-A21B-38EB1E635C4E}" type="presParOf" srcId="{13C09091-9786-415F-B3D3-D70CB961751F}" destId="{C1A5D538-A94D-4BE2-89CD-7489A7CD12F2}" srcOrd="0" destOrd="0" presId="urn:microsoft.com/office/officeart/2005/8/layout/hierarchy1"/>
    <dgm:cxn modelId="{8EB4F91A-15E6-4CD2-91C9-617C355A1F20}" type="presParOf" srcId="{C1A5D538-A94D-4BE2-89CD-7489A7CD12F2}" destId="{B2A3F206-DB2B-47D9-A2F4-81D2F46ABCB8}" srcOrd="0" destOrd="0" presId="urn:microsoft.com/office/officeart/2005/8/layout/hierarchy1"/>
    <dgm:cxn modelId="{5334785E-815C-456E-A535-E80ABCFE329A}" type="presParOf" srcId="{C1A5D538-A94D-4BE2-89CD-7489A7CD12F2}" destId="{C67F4A8D-11EA-44E6-B63F-1786E914ED46}" srcOrd="1" destOrd="0" presId="urn:microsoft.com/office/officeart/2005/8/layout/hierarchy1"/>
    <dgm:cxn modelId="{A9BD2A92-A91C-401B-BCF3-E8C0693A52AA}" type="presParOf" srcId="{13C09091-9786-415F-B3D3-D70CB961751F}" destId="{FD474107-CF58-4C6B-BBAF-79EDD50EFF5D}" srcOrd="1" destOrd="0" presId="urn:microsoft.com/office/officeart/2005/8/layout/hierarchy1"/>
    <dgm:cxn modelId="{37B8FFBC-50BE-472E-BA52-06EC23592875}" type="presParOf" srcId="{FD474107-CF58-4C6B-BBAF-79EDD50EFF5D}" destId="{15993F97-3A4B-41F1-9221-354D4FCF15CE}" srcOrd="0" destOrd="0" presId="urn:microsoft.com/office/officeart/2005/8/layout/hierarchy1"/>
    <dgm:cxn modelId="{76566085-0653-4D65-B344-7F0E0F055E5A}" type="presParOf" srcId="{FD474107-CF58-4C6B-BBAF-79EDD50EFF5D}" destId="{A0466374-B8D2-4589-AFC5-9B47ECB286BF}" srcOrd="1" destOrd="0" presId="urn:microsoft.com/office/officeart/2005/8/layout/hierarchy1"/>
    <dgm:cxn modelId="{148AC60C-CF08-4F4F-BE5A-CFEC9410159E}" type="presParOf" srcId="{A0466374-B8D2-4589-AFC5-9B47ECB286BF}" destId="{85F2B521-C74B-444C-9533-0860D1190676}" srcOrd="0" destOrd="0" presId="urn:microsoft.com/office/officeart/2005/8/layout/hierarchy1"/>
    <dgm:cxn modelId="{5CA00B2B-EDEB-4536-8561-81BA49214D62}" type="presParOf" srcId="{85F2B521-C74B-444C-9533-0860D1190676}" destId="{862B7F32-AD25-4CC8-A020-7528F6C66A08}" srcOrd="0" destOrd="0" presId="urn:microsoft.com/office/officeart/2005/8/layout/hierarchy1"/>
    <dgm:cxn modelId="{29A08DE9-8C85-45C8-BC38-E4DD9AB03B84}" type="presParOf" srcId="{85F2B521-C74B-444C-9533-0860D1190676}" destId="{2D8C60F2-F21E-4ACC-BF8C-264006720036}" srcOrd="1" destOrd="0" presId="urn:microsoft.com/office/officeart/2005/8/layout/hierarchy1"/>
    <dgm:cxn modelId="{4001C78D-97BF-4B12-A39F-FA07C2312907}" type="presParOf" srcId="{A0466374-B8D2-4589-AFC5-9B47ECB286BF}" destId="{FE57661D-64B5-4304-95C7-6941F97F86F3}" srcOrd="1" destOrd="0" presId="urn:microsoft.com/office/officeart/2005/8/layout/hierarchy1"/>
    <dgm:cxn modelId="{FEB8EFAC-67B0-4AE9-AC16-D85A46BED270}" type="presParOf" srcId="{FD474107-CF58-4C6B-BBAF-79EDD50EFF5D}" destId="{2CB30F95-57C9-4CA5-94B6-8E3DAB98A3E4}" srcOrd="2" destOrd="0" presId="urn:microsoft.com/office/officeart/2005/8/layout/hierarchy1"/>
    <dgm:cxn modelId="{F5D74F47-823D-4564-ADC4-736C085BE798}" type="presParOf" srcId="{FD474107-CF58-4C6B-BBAF-79EDD50EFF5D}" destId="{FC6C72B0-FB37-4ADA-93FA-32CC17F02640}" srcOrd="3" destOrd="0" presId="urn:microsoft.com/office/officeart/2005/8/layout/hierarchy1"/>
    <dgm:cxn modelId="{BB570FFC-8D43-4E5F-9BD0-84CCAA133F08}" type="presParOf" srcId="{FC6C72B0-FB37-4ADA-93FA-32CC17F02640}" destId="{639085BB-43B9-46F4-8B44-A4E86D7308C2}" srcOrd="0" destOrd="0" presId="urn:microsoft.com/office/officeart/2005/8/layout/hierarchy1"/>
    <dgm:cxn modelId="{C50CBB20-F746-4752-897C-5F827D36586C}" type="presParOf" srcId="{639085BB-43B9-46F4-8B44-A4E86D7308C2}" destId="{B7484E65-5BE7-4682-A14A-0FB3DE967236}" srcOrd="0" destOrd="0" presId="urn:microsoft.com/office/officeart/2005/8/layout/hierarchy1"/>
    <dgm:cxn modelId="{9F320FC6-E4DC-4947-AFB2-8DA19CEB43AC}" type="presParOf" srcId="{639085BB-43B9-46F4-8B44-A4E86D7308C2}" destId="{136605C2-D78D-48AE-BBA3-554D229772FA}" srcOrd="1" destOrd="0" presId="urn:microsoft.com/office/officeart/2005/8/layout/hierarchy1"/>
    <dgm:cxn modelId="{285387C5-06E8-437E-9493-01AD4D838DE4}" type="presParOf" srcId="{FC6C72B0-FB37-4ADA-93FA-32CC17F02640}" destId="{DD05128C-425D-4430-83CC-3634BC93EFC3}" srcOrd="1" destOrd="0" presId="urn:microsoft.com/office/officeart/2005/8/layout/hierarchy1"/>
    <dgm:cxn modelId="{4619F6BA-9312-407D-B372-BDE55AA4CBF4}" type="presParOf" srcId="{FD474107-CF58-4C6B-BBAF-79EDD50EFF5D}" destId="{3D28421B-D963-4A70-8E4A-2A41BE017E19}" srcOrd="4" destOrd="0" presId="urn:microsoft.com/office/officeart/2005/8/layout/hierarchy1"/>
    <dgm:cxn modelId="{53AB1C69-7058-48AA-B776-F8410B563ECD}" type="presParOf" srcId="{FD474107-CF58-4C6B-BBAF-79EDD50EFF5D}" destId="{E8A30120-8F7C-40BA-AD24-232C07332895}" srcOrd="5" destOrd="0" presId="urn:microsoft.com/office/officeart/2005/8/layout/hierarchy1"/>
    <dgm:cxn modelId="{8AAF163E-07B0-43CE-9F99-C7458AD51A2C}" type="presParOf" srcId="{E8A30120-8F7C-40BA-AD24-232C07332895}" destId="{4B312476-D295-4509-A4DD-E9A341B9A91A}" srcOrd="0" destOrd="0" presId="urn:microsoft.com/office/officeart/2005/8/layout/hierarchy1"/>
    <dgm:cxn modelId="{89BEBF10-25F1-4CF9-8A26-43C8354529CA}" type="presParOf" srcId="{4B312476-D295-4509-A4DD-E9A341B9A91A}" destId="{B3FECC62-489E-473B-9B33-5F3769D9AA80}" srcOrd="0" destOrd="0" presId="urn:microsoft.com/office/officeart/2005/8/layout/hierarchy1"/>
    <dgm:cxn modelId="{900762C5-DBEC-4FC9-A272-84DB3358D133}" type="presParOf" srcId="{4B312476-D295-4509-A4DD-E9A341B9A91A}" destId="{21826F59-B31B-4806-8AB7-AAE3EA771DCF}" srcOrd="1" destOrd="0" presId="urn:microsoft.com/office/officeart/2005/8/layout/hierarchy1"/>
    <dgm:cxn modelId="{67893F49-FACA-4428-9480-9D1683052B28}" type="presParOf" srcId="{E8A30120-8F7C-40BA-AD24-232C07332895}" destId="{1657D92F-4B38-46DF-BFB7-193D2267755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8DB14C-FCCD-43C1-9A52-F49C7CA896A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4995FF-240D-47DF-90BD-DE4D9CCAE7E9}">
      <dgm:prSet phldrT="[Text]" custT="1"/>
      <dgm:spPr/>
      <dgm:t>
        <a:bodyPr/>
        <a:lstStyle/>
        <a:p>
          <a:r>
            <a:rPr lang="en-US" sz="2800" dirty="0" smtClean="0"/>
            <a:t>A</a:t>
          </a:r>
          <a:endParaRPr lang="en-US" sz="1700" dirty="0"/>
        </a:p>
      </dgm:t>
    </dgm:pt>
    <dgm:pt modelId="{792046CB-63F2-4DA3-92E4-0F556F0D4A3E}" type="parTrans" cxnId="{B569F1F4-D063-4114-B037-B2B9D12C59B5}">
      <dgm:prSet/>
      <dgm:spPr/>
      <dgm:t>
        <a:bodyPr/>
        <a:lstStyle/>
        <a:p>
          <a:endParaRPr lang="en-US"/>
        </a:p>
      </dgm:t>
    </dgm:pt>
    <dgm:pt modelId="{17CE43F3-F613-49C6-A2A5-939E30FAF788}" type="sibTrans" cxnId="{B569F1F4-D063-4114-B037-B2B9D12C59B5}">
      <dgm:prSet/>
      <dgm:spPr/>
      <dgm:t>
        <a:bodyPr/>
        <a:lstStyle/>
        <a:p>
          <a:endParaRPr lang="en-US"/>
        </a:p>
      </dgm:t>
    </dgm:pt>
    <dgm:pt modelId="{57EB8C44-6D2F-4409-BB99-933BA0E535F4}">
      <dgm:prSet phldrT="[Text]"/>
      <dgm:spPr/>
      <dgm:t>
        <a:bodyPr/>
        <a:lstStyle/>
        <a:p>
          <a:r>
            <a:rPr lang="en-US" b="1" dirty="0" smtClean="0"/>
            <a:t>Analysis</a:t>
          </a:r>
          <a:endParaRPr lang="en-US" b="1" dirty="0"/>
        </a:p>
      </dgm:t>
    </dgm:pt>
    <dgm:pt modelId="{F7494CFD-9B5F-4BD9-94C8-EC00E982105F}" type="parTrans" cxnId="{2BCD4301-5023-4034-879C-D466B0B21D84}">
      <dgm:prSet/>
      <dgm:spPr/>
      <dgm:t>
        <a:bodyPr/>
        <a:lstStyle/>
        <a:p>
          <a:endParaRPr lang="en-US"/>
        </a:p>
      </dgm:t>
    </dgm:pt>
    <dgm:pt modelId="{ECC92E80-4816-4D09-BD77-5F1679176321}" type="sibTrans" cxnId="{2BCD4301-5023-4034-879C-D466B0B21D84}">
      <dgm:prSet/>
      <dgm:spPr/>
      <dgm:t>
        <a:bodyPr/>
        <a:lstStyle/>
        <a:p>
          <a:endParaRPr lang="en-US"/>
        </a:p>
      </dgm:t>
    </dgm:pt>
    <dgm:pt modelId="{EC1F8E27-538F-4380-BA5B-AD47E2D7F629}">
      <dgm:prSet phldrT="[Text]" custT="1"/>
      <dgm:spPr/>
      <dgm:t>
        <a:bodyPr/>
        <a:lstStyle/>
        <a:p>
          <a:r>
            <a:rPr lang="en-US" sz="2800" dirty="0" smtClean="0"/>
            <a:t>D</a:t>
          </a:r>
          <a:endParaRPr lang="en-US" sz="2800" dirty="0"/>
        </a:p>
      </dgm:t>
    </dgm:pt>
    <dgm:pt modelId="{6E2DCF7F-0D0A-41A9-B53C-1381FED18948}" type="parTrans" cxnId="{442D3B9E-1D78-431D-A45A-2E0D0130A24C}">
      <dgm:prSet/>
      <dgm:spPr/>
      <dgm:t>
        <a:bodyPr/>
        <a:lstStyle/>
        <a:p>
          <a:endParaRPr lang="en-US"/>
        </a:p>
      </dgm:t>
    </dgm:pt>
    <dgm:pt modelId="{91FA13DB-588A-45D8-8894-40DE82665A26}" type="sibTrans" cxnId="{442D3B9E-1D78-431D-A45A-2E0D0130A24C}">
      <dgm:prSet/>
      <dgm:spPr/>
      <dgm:t>
        <a:bodyPr/>
        <a:lstStyle/>
        <a:p>
          <a:endParaRPr lang="en-US"/>
        </a:p>
      </dgm:t>
    </dgm:pt>
    <dgm:pt modelId="{EC363BE9-919C-47C3-8DAC-DD8CCC64DBEF}">
      <dgm:prSet phldrT="[Text]"/>
      <dgm:spPr/>
      <dgm:t>
        <a:bodyPr/>
        <a:lstStyle/>
        <a:p>
          <a:r>
            <a:rPr lang="en-US" b="1" dirty="0" smtClean="0"/>
            <a:t>Design</a:t>
          </a:r>
          <a:endParaRPr lang="en-US" b="1" dirty="0"/>
        </a:p>
      </dgm:t>
    </dgm:pt>
    <dgm:pt modelId="{41CF2949-4994-430E-A761-C49A60C00412}" type="parTrans" cxnId="{7010CCF5-0E41-43CE-BBCB-A5F1AE734DC7}">
      <dgm:prSet/>
      <dgm:spPr/>
      <dgm:t>
        <a:bodyPr/>
        <a:lstStyle/>
        <a:p>
          <a:endParaRPr lang="en-US"/>
        </a:p>
      </dgm:t>
    </dgm:pt>
    <dgm:pt modelId="{393820F5-2D06-436D-B416-3DE2C801B8DF}" type="sibTrans" cxnId="{7010CCF5-0E41-43CE-BBCB-A5F1AE734DC7}">
      <dgm:prSet/>
      <dgm:spPr/>
      <dgm:t>
        <a:bodyPr/>
        <a:lstStyle/>
        <a:p>
          <a:endParaRPr lang="en-US"/>
        </a:p>
      </dgm:t>
    </dgm:pt>
    <dgm:pt modelId="{73C82AC3-7B38-4627-9CD4-6A4D06AC8B63}">
      <dgm:prSet phldrT="[Text]" custT="1"/>
      <dgm:spPr/>
      <dgm:t>
        <a:bodyPr/>
        <a:lstStyle/>
        <a:p>
          <a:r>
            <a:rPr lang="en-US" sz="2800" dirty="0" smtClean="0"/>
            <a:t>D</a:t>
          </a:r>
          <a:endParaRPr lang="en-US" sz="2800" dirty="0"/>
        </a:p>
      </dgm:t>
    </dgm:pt>
    <dgm:pt modelId="{52DA861E-87D6-42F5-838A-C62BD51408F1}" type="parTrans" cxnId="{C28B7E81-EB39-4AA0-B036-86A581DB9633}">
      <dgm:prSet/>
      <dgm:spPr/>
      <dgm:t>
        <a:bodyPr/>
        <a:lstStyle/>
        <a:p>
          <a:endParaRPr lang="en-US"/>
        </a:p>
      </dgm:t>
    </dgm:pt>
    <dgm:pt modelId="{323A9C62-C60F-43BE-B6C8-FE1AF07C401B}" type="sibTrans" cxnId="{C28B7E81-EB39-4AA0-B036-86A581DB9633}">
      <dgm:prSet/>
      <dgm:spPr/>
      <dgm:t>
        <a:bodyPr/>
        <a:lstStyle/>
        <a:p>
          <a:endParaRPr lang="en-US"/>
        </a:p>
      </dgm:t>
    </dgm:pt>
    <dgm:pt modelId="{9D08FE4A-BEB9-4C3A-A95A-01537AB2DD9D}">
      <dgm:prSet phldrT="[Text]" custT="1"/>
      <dgm:spPr/>
      <dgm:t>
        <a:bodyPr/>
        <a:lstStyle/>
        <a:p>
          <a:r>
            <a:rPr lang="en-US" sz="2800" dirty="0" smtClean="0"/>
            <a:t>I</a:t>
          </a:r>
          <a:endParaRPr lang="en-US" sz="2800" dirty="0"/>
        </a:p>
      </dgm:t>
    </dgm:pt>
    <dgm:pt modelId="{F7877637-0BF6-4556-9505-AA1954EF19D6}" type="parTrans" cxnId="{D318C0AA-3B44-449B-B008-425283970B71}">
      <dgm:prSet/>
      <dgm:spPr/>
      <dgm:t>
        <a:bodyPr/>
        <a:lstStyle/>
        <a:p>
          <a:endParaRPr lang="en-US"/>
        </a:p>
      </dgm:t>
    </dgm:pt>
    <dgm:pt modelId="{38822E33-4866-4D5D-A91C-813E834E35B5}" type="sibTrans" cxnId="{D318C0AA-3B44-449B-B008-425283970B71}">
      <dgm:prSet/>
      <dgm:spPr/>
      <dgm:t>
        <a:bodyPr/>
        <a:lstStyle/>
        <a:p>
          <a:endParaRPr lang="en-US"/>
        </a:p>
      </dgm:t>
    </dgm:pt>
    <dgm:pt modelId="{D689CF87-CF27-4F5C-815B-3AAE64E29F0B}">
      <dgm:prSet phldrT="[Text]"/>
      <dgm:spPr/>
      <dgm:t>
        <a:bodyPr/>
        <a:lstStyle/>
        <a:p>
          <a:r>
            <a:rPr lang="en-US" dirty="0" smtClean="0"/>
            <a:t>Development</a:t>
          </a:r>
          <a:endParaRPr lang="en-US" dirty="0"/>
        </a:p>
      </dgm:t>
    </dgm:pt>
    <dgm:pt modelId="{78EE1521-7C62-4D06-B43F-D9220A23F1B0}" type="parTrans" cxnId="{76918CC2-E27A-49CC-9912-0808242B6BC4}">
      <dgm:prSet/>
      <dgm:spPr/>
      <dgm:t>
        <a:bodyPr/>
        <a:lstStyle/>
        <a:p>
          <a:endParaRPr lang="en-US"/>
        </a:p>
      </dgm:t>
    </dgm:pt>
    <dgm:pt modelId="{0A02B400-7FDD-4900-B9F6-346745BCDFFB}" type="sibTrans" cxnId="{76918CC2-E27A-49CC-9912-0808242B6BC4}">
      <dgm:prSet/>
      <dgm:spPr/>
      <dgm:t>
        <a:bodyPr/>
        <a:lstStyle/>
        <a:p>
          <a:endParaRPr lang="en-US"/>
        </a:p>
      </dgm:t>
    </dgm:pt>
    <dgm:pt modelId="{8B110048-F621-4027-BCEA-CAF541EAF2CE}">
      <dgm:prSet phldrT="[Text]"/>
      <dgm:spPr/>
      <dgm:t>
        <a:bodyPr/>
        <a:lstStyle/>
        <a:p>
          <a:r>
            <a:rPr lang="en-US" dirty="0" smtClean="0"/>
            <a:t>Implementation</a:t>
          </a:r>
          <a:endParaRPr lang="en-US" dirty="0"/>
        </a:p>
      </dgm:t>
    </dgm:pt>
    <dgm:pt modelId="{10447DAD-D01E-4D84-BA4C-78D7FEF24F66}" type="parTrans" cxnId="{217CA829-91CD-40E2-9874-7D41AB412A6D}">
      <dgm:prSet/>
      <dgm:spPr/>
      <dgm:t>
        <a:bodyPr/>
        <a:lstStyle/>
        <a:p>
          <a:endParaRPr lang="en-US"/>
        </a:p>
      </dgm:t>
    </dgm:pt>
    <dgm:pt modelId="{E2741943-29AE-4F3B-8ECC-0AD59ED5B9BB}" type="sibTrans" cxnId="{217CA829-91CD-40E2-9874-7D41AB412A6D}">
      <dgm:prSet/>
      <dgm:spPr/>
      <dgm:t>
        <a:bodyPr/>
        <a:lstStyle/>
        <a:p>
          <a:endParaRPr lang="en-US"/>
        </a:p>
      </dgm:t>
    </dgm:pt>
    <dgm:pt modelId="{E784548D-448F-43DD-982B-3C57178BE33F}">
      <dgm:prSet phldrT="[Text]" custT="1"/>
      <dgm:spPr/>
      <dgm:t>
        <a:bodyPr/>
        <a:lstStyle/>
        <a:p>
          <a:r>
            <a:rPr lang="en-US" sz="2800" dirty="0" smtClean="0"/>
            <a:t>E</a:t>
          </a:r>
          <a:endParaRPr lang="en-US" sz="1700" dirty="0"/>
        </a:p>
      </dgm:t>
    </dgm:pt>
    <dgm:pt modelId="{A7ECBA05-5642-46FA-96ED-68E9302B18FB}" type="parTrans" cxnId="{ACBECAF3-6A62-417F-8B78-34101F854AE9}">
      <dgm:prSet/>
      <dgm:spPr/>
      <dgm:t>
        <a:bodyPr/>
        <a:lstStyle/>
        <a:p>
          <a:endParaRPr lang="en-US"/>
        </a:p>
      </dgm:t>
    </dgm:pt>
    <dgm:pt modelId="{0942017E-42AB-4E7D-BC1B-B8BF252E9A8A}" type="sibTrans" cxnId="{ACBECAF3-6A62-417F-8B78-34101F854AE9}">
      <dgm:prSet/>
      <dgm:spPr/>
      <dgm:t>
        <a:bodyPr/>
        <a:lstStyle/>
        <a:p>
          <a:endParaRPr lang="en-US"/>
        </a:p>
      </dgm:t>
    </dgm:pt>
    <dgm:pt modelId="{5E626BA0-5931-431C-AB94-30C496273C7E}">
      <dgm:prSet phldrT="[Text]"/>
      <dgm:spPr/>
      <dgm:t>
        <a:bodyPr/>
        <a:lstStyle/>
        <a:p>
          <a:r>
            <a:rPr lang="en-US" dirty="0" smtClean="0"/>
            <a:t>Evaluation</a:t>
          </a:r>
          <a:endParaRPr lang="en-US" dirty="0"/>
        </a:p>
      </dgm:t>
    </dgm:pt>
    <dgm:pt modelId="{9A3DE3CA-371D-43BD-A52D-6000BBF53231}" type="parTrans" cxnId="{49A84EF5-C308-49E0-B097-9DA65B0A77A9}">
      <dgm:prSet/>
      <dgm:spPr/>
      <dgm:t>
        <a:bodyPr/>
        <a:lstStyle/>
        <a:p>
          <a:endParaRPr lang="en-US"/>
        </a:p>
      </dgm:t>
    </dgm:pt>
    <dgm:pt modelId="{1B2C2BE4-5075-4479-ACE4-9DE68628D748}" type="sibTrans" cxnId="{49A84EF5-C308-49E0-B097-9DA65B0A77A9}">
      <dgm:prSet/>
      <dgm:spPr/>
      <dgm:t>
        <a:bodyPr/>
        <a:lstStyle/>
        <a:p>
          <a:endParaRPr lang="en-US"/>
        </a:p>
      </dgm:t>
    </dgm:pt>
    <dgm:pt modelId="{1638BDC5-42BE-4F40-BEE8-37D1E81C12A1}" type="pres">
      <dgm:prSet presAssocID="{918DB14C-FCCD-43C1-9A52-F49C7CA896A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ED70B6-A2DB-4746-81F1-36FAC7A28BED}" type="pres">
      <dgm:prSet presAssocID="{814995FF-240D-47DF-90BD-DE4D9CCAE7E9}" presName="composite" presStyleCnt="0"/>
      <dgm:spPr/>
    </dgm:pt>
    <dgm:pt modelId="{81C195F6-D92F-47AE-881B-F161F8524738}" type="pres">
      <dgm:prSet presAssocID="{814995FF-240D-47DF-90BD-DE4D9CCAE7E9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BB15F9-1298-4835-8E25-370E36267751}" type="pres">
      <dgm:prSet presAssocID="{814995FF-240D-47DF-90BD-DE4D9CCAE7E9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443AAF-142C-4752-9E6E-71D4625C3C3A}" type="pres">
      <dgm:prSet presAssocID="{17CE43F3-F613-49C6-A2A5-939E30FAF788}" presName="sp" presStyleCnt="0"/>
      <dgm:spPr/>
    </dgm:pt>
    <dgm:pt modelId="{E69B840B-908F-47AC-B55C-05A969D09704}" type="pres">
      <dgm:prSet presAssocID="{EC1F8E27-538F-4380-BA5B-AD47E2D7F629}" presName="composite" presStyleCnt="0"/>
      <dgm:spPr/>
    </dgm:pt>
    <dgm:pt modelId="{B646B310-4925-43B1-940A-FFD478FA0D1C}" type="pres">
      <dgm:prSet presAssocID="{EC1F8E27-538F-4380-BA5B-AD47E2D7F629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FFC690-9A28-4740-A994-66D941157742}" type="pres">
      <dgm:prSet presAssocID="{EC1F8E27-538F-4380-BA5B-AD47E2D7F629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386978-1E90-440C-8DC2-EA48B7D20E62}" type="pres">
      <dgm:prSet presAssocID="{91FA13DB-588A-45D8-8894-40DE82665A26}" presName="sp" presStyleCnt="0"/>
      <dgm:spPr/>
    </dgm:pt>
    <dgm:pt modelId="{A36A58DB-37DA-4179-B90D-CE74205C50EC}" type="pres">
      <dgm:prSet presAssocID="{73C82AC3-7B38-4627-9CD4-6A4D06AC8B63}" presName="composite" presStyleCnt="0"/>
      <dgm:spPr/>
    </dgm:pt>
    <dgm:pt modelId="{DAE1E26B-59D2-4DA9-9651-341ABE6D2BA6}" type="pres">
      <dgm:prSet presAssocID="{73C82AC3-7B38-4627-9CD4-6A4D06AC8B6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09EB5C-FC80-425E-B5D3-9325073BF3CA}" type="pres">
      <dgm:prSet presAssocID="{73C82AC3-7B38-4627-9CD4-6A4D06AC8B6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8140B-E85A-454A-B5CB-0B2D4A89FF0B}" type="pres">
      <dgm:prSet presAssocID="{323A9C62-C60F-43BE-B6C8-FE1AF07C401B}" presName="sp" presStyleCnt="0"/>
      <dgm:spPr/>
    </dgm:pt>
    <dgm:pt modelId="{4F014232-7D53-4CFC-B979-E07C7548FD6F}" type="pres">
      <dgm:prSet presAssocID="{9D08FE4A-BEB9-4C3A-A95A-01537AB2DD9D}" presName="composite" presStyleCnt="0"/>
      <dgm:spPr/>
    </dgm:pt>
    <dgm:pt modelId="{CECB96E4-734C-4A71-A802-BD35A4A40E86}" type="pres">
      <dgm:prSet presAssocID="{9D08FE4A-BEB9-4C3A-A95A-01537AB2DD9D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AFD628-D3FE-45B4-89B8-E491B66F2B75}" type="pres">
      <dgm:prSet presAssocID="{9D08FE4A-BEB9-4C3A-A95A-01537AB2DD9D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C70C74-7E65-44A7-B82C-E5830C5001C3}" type="pres">
      <dgm:prSet presAssocID="{38822E33-4866-4D5D-A91C-813E834E35B5}" presName="sp" presStyleCnt="0"/>
      <dgm:spPr/>
    </dgm:pt>
    <dgm:pt modelId="{50C46386-970A-4162-A337-DD7F13774D02}" type="pres">
      <dgm:prSet presAssocID="{E784548D-448F-43DD-982B-3C57178BE33F}" presName="composite" presStyleCnt="0"/>
      <dgm:spPr/>
    </dgm:pt>
    <dgm:pt modelId="{1F0B47F0-DD29-4D1F-BADB-60DA9378466A}" type="pres">
      <dgm:prSet presAssocID="{E784548D-448F-43DD-982B-3C57178BE33F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563EC4-F2D6-42AD-B930-E2F0E46DAECA}" type="pres">
      <dgm:prSet presAssocID="{E784548D-448F-43DD-982B-3C57178BE33F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82D537-5961-4CFD-B1E8-AE764188CB78}" type="presOf" srcId="{73C82AC3-7B38-4627-9CD4-6A4D06AC8B63}" destId="{DAE1E26B-59D2-4DA9-9651-341ABE6D2BA6}" srcOrd="0" destOrd="0" presId="urn:microsoft.com/office/officeart/2005/8/layout/chevron2"/>
    <dgm:cxn modelId="{33474158-8547-4936-B6DF-309367C76C7D}" type="presOf" srcId="{EC363BE9-919C-47C3-8DAC-DD8CCC64DBEF}" destId="{F1FFC690-9A28-4740-A994-66D941157742}" srcOrd="0" destOrd="0" presId="urn:microsoft.com/office/officeart/2005/8/layout/chevron2"/>
    <dgm:cxn modelId="{2BCD4301-5023-4034-879C-D466B0B21D84}" srcId="{814995FF-240D-47DF-90BD-DE4D9CCAE7E9}" destId="{57EB8C44-6D2F-4409-BB99-933BA0E535F4}" srcOrd="0" destOrd="0" parTransId="{F7494CFD-9B5F-4BD9-94C8-EC00E982105F}" sibTransId="{ECC92E80-4816-4D09-BD77-5F1679176321}"/>
    <dgm:cxn modelId="{49A84EF5-C308-49E0-B097-9DA65B0A77A9}" srcId="{E784548D-448F-43DD-982B-3C57178BE33F}" destId="{5E626BA0-5931-431C-AB94-30C496273C7E}" srcOrd="0" destOrd="0" parTransId="{9A3DE3CA-371D-43BD-A52D-6000BBF53231}" sibTransId="{1B2C2BE4-5075-4479-ACE4-9DE68628D748}"/>
    <dgm:cxn modelId="{217CA829-91CD-40E2-9874-7D41AB412A6D}" srcId="{9D08FE4A-BEB9-4C3A-A95A-01537AB2DD9D}" destId="{8B110048-F621-4027-BCEA-CAF541EAF2CE}" srcOrd="0" destOrd="0" parTransId="{10447DAD-D01E-4D84-BA4C-78D7FEF24F66}" sibTransId="{E2741943-29AE-4F3B-8ECC-0AD59ED5B9BB}"/>
    <dgm:cxn modelId="{6CA51A14-CB48-489B-8E33-E37ACA71DC08}" type="presOf" srcId="{814995FF-240D-47DF-90BD-DE4D9CCAE7E9}" destId="{81C195F6-D92F-47AE-881B-F161F8524738}" srcOrd="0" destOrd="0" presId="urn:microsoft.com/office/officeart/2005/8/layout/chevron2"/>
    <dgm:cxn modelId="{7010CCF5-0E41-43CE-BBCB-A5F1AE734DC7}" srcId="{EC1F8E27-538F-4380-BA5B-AD47E2D7F629}" destId="{EC363BE9-919C-47C3-8DAC-DD8CCC64DBEF}" srcOrd="0" destOrd="0" parTransId="{41CF2949-4994-430E-A761-C49A60C00412}" sibTransId="{393820F5-2D06-436D-B416-3DE2C801B8DF}"/>
    <dgm:cxn modelId="{B569F1F4-D063-4114-B037-B2B9D12C59B5}" srcId="{918DB14C-FCCD-43C1-9A52-F49C7CA896A3}" destId="{814995FF-240D-47DF-90BD-DE4D9CCAE7E9}" srcOrd="0" destOrd="0" parTransId="{792046CB-63F2-4DA3-92E4-0F556F0D4A3E}" sibTransId="{17CE43F3-F613-49C6-A2A5-939E30FAF788}"/>
    <dgm:cxn modelId="{442D3B9E-1D78-431D-A45A-2E0D0130A24C}" srcId="{918DB14C-FCCD-43C1-9A52-F49C7CA896A3}" destId="{EC1F8E27-538F-4380-BA5B-AD47E2D7F629}" srcOrd="1" destOrd="0" parTransId="{6E2DCF7F-0D0A-41A9-B53C-1381FED18948}" sibTransId="{91FA13DB-588A-45D8-8894-40DE82665A26}"/>
    <dgm:cxn modelId="{76918CC2-E27A-49CC-9912-0808242B6BC4}" srcId="{73C82AC3-7B38-4627-9CD4-6A4D06AC8B63}" destId="{D689CF87-CF27-4F5C-815B-3AAE64E29F0B}" srcOrd="0" destOrd="0" parTransId="{78EE1521-7C62-4D06-B43F-D9220A23F1B0}" sibTransId="{0A02B400-7FDD-4900-B9F6-346745BCDFFB}"/>
    <dgm:cxn modelId="{C28B7E81-EB39-4AA0-B036-86A581DB9633}" srcId="{918DB14C-FCCD-43C1-9A52-F49C7CA896A3}" destId="{73C82AC3-7B38-4627-9CD4-6A4D06AC8B63}" srcOrd="2" destOrd="0" parTransId="{52DA861E-87D6-42F5-838A-C62BD51408F1}" sibTransId="{323A9C62-C60F-43BE-B6C8-FE1AF07C401B}"/>
    <dgm:cxn modelId="{A6BFE64E-3EF3-4007-86A9-237F16D1F162}" type="presOf" srcId="{5E626BA0-5931-431C-AB94-30C496273C7E}" destId="{A2563EC4-F2D6-42AD-B930-E2F0E46DAECA}" srcOrd="0" destOrd="0" presId="urn:microsoft.com/office/officeart/2005/8/layout/chevron2"/>
    <dgm:cxn modelId="{F88C1C17-0741-44AE-B5C7-58A49C86FF70}" type="presOf" srcId="{E784548D-448F-43DD-982B-3C57178BE33F}" destId="{1F0B47F0-DD29-4D1F-BADB-60DA9378466A}" srcOrd="0" destOrd="0" presId="urn:microsoft.com/office/officeart/2005/8/layout/chevron2"/>
    <dgm:cxn modelId="{79C92D32-52AB-470D-81AF-BE0E7ED3C809}" type="presOf" srcId="{918DB14C-FCCD-43C1-9A52-F49C7CA896A3}" destId="{1638BDC5-42BE-4F40-BEE8-37D1E81C12A1}" srcOrd="0" destOrd="0" presId="urn:microsoft.com/office/officeart/2005/8/layout/chevron2"/>
    <dgm:cxn modelId="{ACBECAF3-6A62-417F-8B78-34101F854AE9}" srcId="{918DB14C-FCCD-43C1-9A52-F49C7CA896A3}" destId="{E784548D-448F-43DD-982B-3C57178BE33F}" srcOrd="4" destOrd="0" parTransId="{A7ECBA05-5642-46FA-96ED-68E9302B18FB}" sibTransId="{0942017E-42AB-4E7D-BC1B-B8BF252E9A8A}"/>
    <dgm:cxn modelId="{2EE810AA-94DF-4515-A3C4-6F4ECA6EA687}" type="presOf" srcId="{EC1F8E27-538F-4380-BA5B-AD47E2D7F629}" destId="{B646B310-4925-43B1-940A-FFD478FA0D1C}" srcOrd="0" destOrd="0" presId="urn:microsoft.com/office/officeart/2005/8/layout/chevron2"/>
    <dgm:cxn modelId="{D318C0AA-3B44-449B-B008-425283970B71}" srcId="{918DB14C-FCCD-43C1-9A52-F49C7CA896A3}" destId="{9D08FE4A-BEB9-4C3A-A95A-01537AB2DD9D}" srcOrd="3" destOrd="0" parTransId="{F7877637-0BF6-4556-9505-AA1954EF19D6}" sibTransId="{38822E33-4866-4D5D-A91C-813E834E35B5}"/>
    <dgm:cxn modelId="{EE87C11A-23D6-45A9-953B-95F607FCC8C0}" type="presOf" srcId="{D689CF87-CF27-4F5C-815B-3AAE64E29F0B}" destId="{3209EB5C-FC80-425E-B5D3-9325073BF3CA}" srcOrd="0" destOrd="0" presId="urn:microsoft.com/office/officeart/2005/8/layout/chevron2"/>
    <dgm:cxn modelId="{691A1281-A4A9-4BFB-9969-53F1C5D2CA43}" type="presOf" srcId="{8B110048-F621-4027-BCEA-CAF541EAF2CE}" destId="{D0AFD628-D3FE-45B4-89B8-E491B66F2B75}" srcOrd="0" destOrd="0" presId="urn:microsoft.com/office/officeart/2005/8/layout/chevron2"/>
    <dgm:cxn modelId="{90DA97AE-588C-4A2C-AEED-9FAEF719B471}" type="presOf" srcId="{9D08FE4A-BEB9-4C3A-A95A-01537AB2DD9D}" destId="{CECB96E4-734C-4A71-A802-BD35A4A40E86}" srcOrd="0" destOrd="0" presId="urn:microsoft.com/office/officeart/2005/8/layout/chevron2"/>
    <dgm:cxn modelId="{68BF97C1-D99F-41E8-9E5D-1983F99C0C0F}" type="presOf" srcId="{57EB8C44-6D2F-4409-BB99-933BA0E535F4}" destId="{07BB15F9-1298-4835-8E25-370E36267751}" srcOrd="0" destOrd="0" presId="urn:microsoft.com/office/officeart/2005/8/layout/chevron2"/>
    <dgm:cxn modelId="{48B5E9C8-5F37-4726-9965-C6B58F18D3B1}" type="presParOf" srcId="{1638BDC5-42BE-4F40-BEE8-37D1E81C12A1}" destId="{9CED70B6-A2DB-4746-81F1-36FAC7A28BED}" srcOrd="0" destOrd="0" presId="urn:microsoft.com/office/officeart/2005/8/layout/chevron2"/>
    <dgm:cxn modelId="{76B4DEC5-07F0-4997-9BD4-6BCA1E12135C}" type="presParOf" srcId="{9CED70B6-A2DB-4746-81F1-36FAC7A28BED}" destId="{81C195F6-D92F-47AE-881B-F161F8524738}" srcOrd="0" destOrd="0" presId="urn:microsoft.com/office/officeart/2005/8/layout/chevron2"/>
    <dgm:cxn modelId="{934D6E9F-6FC3-4408-AD91-F72A7AF22018}" type="presParOf" srcId="{9CED70B6-A2DB-4746-81F1-36FAC7A28BED}" destId="{07BB15F9-1298-4835-8E25-370E36267751}" srcOrd="1" destOrd="0" presId="urn:microsoft.com/office/officeart/2005/8/layout/chevron2"/>
    <dgm:cxn modelId="{E67C524E-CF9D-41DB-B5FB-B1AECE6CD901}" type="presParOf" srcId="{1638BDC5-42BE-4F40-BEE8-37D1E81C12A1}" destId="{F4443AAF-142C-4752-9E6E-71D4625C3C3A}" srcOrd="1" destOrd="0" presId="urn:microsoft.com/office/officeart/2005/8/layout/chevron2"/>
    <dgm:cxn modelId="{ED1F8364-21EF-471F-AF89-B4CAEEBC11A6}" type="presParOf" srcId="{1638BDC5-42BE-4F40-BEE8-37D1E81C12A1}" destId="{E69B840B-908F-47AC-B55C-05A969D09704}" srcOrd="2" destOrd="0" presId="urn:microsoft.com/office/officeart/2005/8/layout/chevron2"/>
    <dgm:cxn modelId="{DA47EEE9-73F5-4481-9E6E-2BC96D0D52B5}" type="presParOf" srcId="{E69B840B-908F-47AC-B55C-05A969D09704}" destId="{B646B310-4925-43B1-940A-FFD478FA0D1C}" srcOrd="0" destOrd="0" presId="urn:microsoft.com/office/officeart/2005/8/layout/chevron2"/>
    <dgm:cxn modelId="{FA0E71F0-C141-4385-9EEF-F360189E7D91}" type="presParOf" srcId="{E69B840B-908F-47AC-B55C-05A969D09704}" destId="{F1FFC690-9A28-4740-A994-66D941157742}" srcOrd="1" destOrd="0" presId="urn:microsoft.com/office/officeart/2005/8/layout/chevron2"/>
    <dgm:cxn modelId="{1F4909D9-3208-4E82-8462-B865A3C9DE58}" type="presParOf" srcId="{1638BDC5-42BE-4F40-BEE8-37D1E81C12A1}" destId="{5C386978-1E90-440C-8DC2-EA48B7D20E62}" srcOrd="3" destOrd="0" presId="urn:microsoft.com/office/officeart/2005/8/layout/chevron2"/>
    <dgm:cxn modelId="{A25E9670-D061-4445-B759-39CD87CE0126}" type="presParOf" srcId="{1638BDC5-42BE-4F40-BEE8-37D1E81C12A1}" destId="{A36A58DB-37DA-4179-B90D-CE74205C50EC}" srcOrd="4" destOrd="0" presId="urn:microsoft.com/office/officeart/2005/8/layout/chevron2"/>
    <dgm:cxn modelId="{CD0E0856-FA3F-4C23-A9D4-1DE6A3C3BB57}" type="presParOf" srcId="{A36A58DB-37DA-4179-B90D-CE74205C50EC}" destId="{DAE1E26B-59D2-4DA9-9651-341ABE6D2BA6}" srcOrd="0" destOrd="0" presId="urn:microsoft.com/office/officeart/2005/8/layout/chevron2"/>
    <dgm:cxn modelId="{ED19EEB6-B44C-4BC1-BE04-BDA60C81D2E1}" type="presParOf" srcId="{A36A58DB-37DA-4179-B90D-CE74205C50EC}" destId="{3209EB5C-FC80-425E-B5D3-9325073BF3CA}" srcOrd="1" destOrd="0" presId="urn:microsoft.com/office/officeart/2005/8/layout/chevron2"/>
    <dgm:cxn modelId="{E0EC21BB-997B-4408-8BDE-0CD05827D9FE}" type="presParOf" srcId="{1638BDC5-42BE-4F40-BEE8-37D1E81C12A1}" destId="{8508140B-E85A-454A-B5CB-0B2D4A89FF0B}" srcOrd="5" destOrd="0" presId="urn:microsoft.com/office/officeart/2005/8/layout/chevron2"/>
    <dgm:cxn modelId="{6AE524A6-2EBB-487A-9639-0DB0852013E8}" type="presParOf" srcId="{1638BDC5-42BE-4F40-BEE8-37D1E81C12A1}" destId="{4F014232-7D53-4CFC-B979-E07C7548FD6F}" srcOrd="6" destOrd="0" presId="urn:microsoft.com/office/officeart/2005/8/layout/chevron2"/>
    <dgm:cxn modelId="{1DCEDF2F-17AD-4E21-8439-2B7B7DB075D7}" type="presParOf" srcId="{4F014232-7D53-4CFC-B979-E07C7548FD6F}" destId="{CECB96E4-734C-4A71-A802-BD35A4A40E86}" srcOrd="0" destOrd="0" presId="urn:microsoft.com/office/officeart/2005/8/layout/chevron2"/>
    <dgm:cxn modelId="{63F8C4E5-37AE-4141-8787-4983795531FD}" type="presParOf" srcId="{4F014232-7D53-4CFC-B979-E07C7548FD6F}" destId="{D0AFD628-D3FE-45B4-89B8-E491B66F2B75}" srcOrd="1" destOrd="0" presId="urn:microsoft.com/office/officeart/2005/8/layout/chevron2"/>
    <dgm:cxn modelId="{85F81052-9974-454F-AA22-CC2D6FD91B36}" type="presParOf" srcId="{1638BDC5-42BE-4F40-BEE8-37D1E81C12A1}" destId="{1CC70C74-7E65-44A7-B82C-E5830C5001C3}" srcOrd="7" destOrd="0" presId="urn:microsoft.com/office/officeart/2005/8/layout/chevron2"/>
    <dgm:cxn modelId="{A5F89C3F-BC88-4E90-A74B-63D26C7A1A47}" type="presParOf" srcId="{1638BDC5-42BE-4F40-BEE8-37D1E81C12A1}" destId="{50C46386-970A-4162-A337-DD7F13774D02}" srcOrd="8" destOrd="0" presId="urn:microsoft.com/office/officeart/2005/8/layout/chevron2"/>
    <dgm:cxn modelId="{8DBD814C-A09E-4BBA-980B-B34FA6D1A64B}" type="presParOf" srcId="{50C46386-970A-4162-A337-DD7F13774D02}" destId="{1F0B47F0-DD29-4D1F-BADB-60DA9378466A}" srcOrd="0" destOrd="0" presId="urn:microsoft.com/office/officeart/2005/8/layout/chevron2"/>
    <dgm:cxn modelId="{AF926E43-2A7C-4AD8-B098-67F1D66FB780}" type="presParOf" srcId="{50C46386-970A-4162-A337-DD7F13774D02}" destId="{A2563EC4-F2D6-42AD-B930-E2F0E46DAECA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28421B-D963-4A70-8E4A-2A41BE017E19}">
      <dsp:nvSpPr>
        <dsp:cNvPr id="0" name=""/>
        <dsp:cNvSpPr/>
      </dsp:nvSpPr>
      <dsp:spPr>
        <a:xfrm>
          <a:off x="2960935" y="2446862"/>
          <a:ext cx="1915417" cy="45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602"/>
              </a:lnTo>
              <a:lnTo>
                <a:pt x="1915417" y="310602"/>
              </a:lnTo>
              <a:lnTo>
                <a:pt x="1915417" y="4557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B30F95-57C9-4CA5-94B6-8E3DAB98A3E4}">
      <dsp:nvSpPr>
        <dsp:cNvPr id="0" name=""/>
        <dsp:cNvSpPr/>
      </dsp:nvSpPr>
      <dsp:spPr>
        <a:xfrm>
          <a:off x="2915215" y="2446862"/>
          <a:ext cx="91440" cy="4557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57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993F97-3A4B-41F1-9221-354D4FCF15CE}">
      <dsp:nvSpPr>
        <dsp:cNvPr id="0" name=""/>
        <dsp:cNvSpPr/>
      </dsp:nvSpPr>
      <dsp:spPr>
        <a:xfrm>
          <a:off x="1045517" y="2446862"/>
          <a:ext cx="1915417" cy="455782"/>
        </a:xfrm>
        <a:custGeom>
          <a:avLst/>
          <a:gdLst/>
          <a:ahLst/>
          <a:cxnLst/>
          <a:rect l="0" t="0" r="0" b="0"/>
          <a:pathLst>
            <a:path>
              <a:moveTo>
                <a:pt x="1915417" y="0"/>
              </a:moveTo>
              <a:lnTo>
                <a:pt x="1915417" y="310602"/>
              </a:lnTo>
              <a:lnTo>
                <a:pt x="0" y="310602"/>
              </a:lnTo>
              <a:lnTo>
                <a:pt x="0" y="4557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0570D-61B5-4FDF-A367-E9D8656C3813}">
      <dsp:nvSpPr>
        <dsp:cNvPr id="0" name=""/>
        <dsp:cNvSpPr/>
      </dsp:nvSpPr>
      <dsp:spPr>
        <a:xfrm>
          <a:off x="2915215" y="995933"/>
          <a:ext cx="91440" cy="4557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57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9D8007-FA58-46A6-B0C9-9FFFCEA2B04D}">
      <dsp:nvSpPr>
        <dsp:cNvPr id="0" name=""/>
        <dsp:cNvSpPr/>
      </dsp:nvSpPr>
      <dsp:spPr>
        <a:xfrm>
          <a:off x="2177355" y="786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910FFD-2DB1-4AC2-82C0-19F8B2FEAA5F}">
      <dsp:nvSpPr>
        <dsp:cNvPr id="0" name=""/>
        <dsp:cNvSpPr/>
      </dsp:nvSpPr>
      <dsp:spPr>
        <a:xfrm>
          <a:off x="2351484" y="166208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מענה ליעדים העסקיים של הארגון</a:t>
          </a:r>
          <a:endParaRPr lang="en-US" sz="1800" kern="1200" dirty="0"/>
        </a:p>
      </dsp:txBody>
      <dsp:txXfrm>
        <a:off x="2351484" y="166208"/>
        <a:ext cx="1567160" cy="995146"/>
      </dsp:txXfrm>
    </dsp:sp>
    <dsp:sp modelId="{B2A3F206-DB2B-47D9-A2F4-81D2F46ABCB8}">
      <dsp:nvSpPr>
        <dsp:cNvPr id="0" name=""/>
        <dsp:cNvSpPr/>
      </dsp:nvSpPr>
      <dsp:spPr>
        <a:xfrm>
          <a:off x="2177355" y="1451715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7F4A8D-11EA-44E6-B63F-1786E914ED46}">
      <dsp:nvSpPr>
        <dsp:cNvPr id="0" name=""/>
        <dsp:cNvSpPr/>
      </dsp:nvSpPr>
      <dsp:spPr>
        <a:xfrm>
          <a:off x="2351484" y="1617137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מטרת ההדרכה - שיפור וייעול ביצועי העובד</a:t>
          </a:r>
          <a:endParaRPr lang="en-US" sz="1800" kern="1200" dirty="0"/>
        </a:p>
      </dsp:txBody>
      <dsp:txXfrm>
        <a:off x="2351484" y="1617137"/>
        <a:ext cx="1567160" cy="995146"/>
      </dsp:txXfrm>
    </dsp:sp>
    <dsp:sp modelId="{862B7F32-AD25-4CC8-A020-7528F6C66A08}">
      <dsp:nvSpPr>
        <dsp:cNvPr id="0" name=""/>
        <dsp:cNvSpPr/>
      </dsp:nvSpPr>
      <dsp:spPr>
        <a:xfrm>
          <a:off x="261937" y="2902644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8C60F2-F21E-4ACC-BF8C-264006720036}">
      <dsp:nvSpPr>
        <dsp:cNvPr id="0" name=""/>
        <dsp:cNvSpPr/>
      </dsp:nvSpPr>
      <dsp:spPr>
        <a:xfrm>
          <a:off x="436066" y="3068066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יישום</a:t>
          </a:r>
          <a:endParaRPr lang="en-US" sz="1800" kern="1200" dirty="0"/>
        </a:p>
      </dsp:txBody>
      <dsp:txXfrm>
        <a:off x="436066" y="3068066"/>
        <a:ext cx="1567160" cy="995146"/>
      </dsp:txXfrm>
    </dsp:sp>
    <dsp:sp modelId="{B7484E65-5BE7-4682-A14A-0FB3DE967236}">
      <dsp:nvSpPr>
        <dsp:cNvPr id="0" name=""/>
        <dsp:cNvSpPr/>
      </dsp:nvSpPr>
      <dsp:spPr>
        <a:xfrm>
          <a:off x="2177355" y="2902644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6605C2-D78D-48AE-BBA3-554D229772FA}">
      <dsp:nvSpPr>
        <dsp:cNvPr id="0" name=""/>
        <dsp:cNvSpPr/>
      </dsp:nvSpPr>
      <dsp:spPr>
        <a:xfrm>
          <a:off x="2351484" y="3068066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הבנה</a:t>
          </a:r>
          <a:endParaRPr lang="en-US" sz="1800" kern="1200" dirty="0"/>
        </a:p>
      </dsp:txBody>
      <dsp:txXfrm>
        <a:off x="2351484" y="3068066"/>
        <a:ext cx="1567160" cy="995146"/>
      </dsp:txXfrm>
    </dsp:sp>
    <dsp:sp modelId="{B3FECC62-489E-473B-9B33-5F3769D9AA80}">
      <dsp:nvSpPr>
        <dsp:cNvPr id="0" name=""/>
        <dsp:cNvSpPr/>
      </dsp:nvSpPr>
      <dsp:spPr>
        <a:xfrm>
          <a:off x="4092773" y="2902644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826F59-B31B-4806-8AB7-AAE3EA771DCF}">
      <dsp:nvSpPr>
        <dsp:cNvPr id="0" name=""/>
        <dsp:cNvSpPr/>
      </dsp:nvSpPr>
      <dsp:spPr>
        <a:xfrm>
          <a:off x="4266902" y="3068066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/>
            <a:t>זכרון</a:t>
          </a:r>
          <a:endParaRPr lang="en-US" sz="1800" kern="1200" dirty="0"/>
        </a:p>
      </dsp:txBody>
      <dsp:txXfrm>
        <a:off x="4266902" y="3068066"/>
        <a:ext cx="1567160" cy="99514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C195F6-D92F-47AE-881B-F161F8524738}">
      <dsp:nvSpPr>
        <dsp:cNvPr id="0" name=""/>
        <dsp:cNvSpPr/>
      </dsp:nvSpPr>
      <dsp:spPr>
        <a:xfrm rot="5400000">
          <a:off x="-136044" y="139728"/>
          <a:ext cx="906964" cy="6348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</a:t>
          </a:r>
          <a:endParaRPr lang="en-US" sz="1700" kern="1200" dirty="0"/>
        </a:p>
      </dsp:txBody>
      <dsp:txXfrm rot="5400000">
        <a:off x="-136044" y="139728"/>
        <a:ext cx="906964" cy="634875"/>
      </dsp:txXfrm>
    </dsp:sp>
    <dsp:sp modelId="{07BB15F9-1298-4835-8E25-370E36267751}">
      <dsp:nvSpPr>
        <dsp:cNvPr id="0" name=""/>
        <dsp:cNvSpPr/>
      </dsp:nvSpPr>
      <dsp:spPr>
        <a:xfrm rot="5400000">
          <a:off x="3070519" y="-2431960"/>
          <a:ext cx="589837" cy="54611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b="1" kern="1200" dirty="0" smtClean="0"/>
            <a:t>Analysis</a:t>
          </a:r>
          <a:endParaRPr lang="en-US" sz="3400" b="1" kern="1200" dirty="0"/>
        </a:p>
      </dsp:txBody>
      <dsp:txXfrm rot="5400000">
        <a:off x="3070519" y="-2431960"/>
        <a:ext cx="589837" cy="5461124"/>
      </dsp:txXfrm>
    </dsp:sp>
    <dsp:sp modelId="{B646B310-4925-43B1-940A-FFD478FA0D1C}">
      <dsp:nvSpPr>
        <dsp:cNvPr id="0" name=""/>
        <dsp:cNvSpPr/>
      </dsp:nvSpPr>
      <dsp:spPr>
        <a:xfrm rot="5400000">
          <a:off x="-136044" y="927145"/>
          <a:ext cx="906964" cy="6348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</a:t>
          </a:r>
          <a:endParaRPr lang="en-US" sz="2800" kern="1200" dirty="0"/>
        </a:p>
      </dsp:txBody>
      <dsp:txXfrm rot="5400000">
        <a:off x="-136044" y="927145"/>
        <a:ext cx="906964" cy="634875"/>
      </dsp:txXfrm>
    </dsp:sp>
    <dsp:sp modelId="{F1FFC690-9A28-4740-A994-66D941157742}">
      <dsp:nvSpPr>
        <dsp:cNvPr id="0" name=""/>
        <dsp:cNvSpPr/>
      </dsp:nvSpPr>
      <dsp:spPr>
        <a:xfrm rot="5400000">
          <a:off x="3070674" y="-1644698"/>
          <a:ext cx="589527" cy="54611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b="1" kern="1200" dirty="0" smtClean="0"/>
            <a:t>Design</a:t>
          </a:r>
          <a:endParaRPr lang="en-US" sz="3400" b="1" kern="1200" dirty="0"/>
        </a:p>
      </dsp:txBody>
      <dsp:txXfrm rot="5400000">
        <a:off x="3070674" y="-1644698"/>
        <a:ext cx="589527" cy="5461124"/>
      </dsp:txXfrm>
    </dsp:sp>
    <dsp:sp modelId="{DAE1E26B-59D2-4DA9-9651-341ABE6D2BA6}">
      <dsp:nvSpPr>
        <dsp:cNvPr id="0" name=""/>
        <dsp:cNvSpPr/>
      </dsp:nvSpPr>
      <dsp:spPr>
        <a:xfrm rot="5400000">
          <a:off x="-136044" y="1714562"/>
          <a:ext cx="906964" cy="6348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</a:t>
          </a:r>
          <a:endParaRPr lang="en-US" sz="2800" kern="1200" dirty="0"/>
        </a:p>
      </dsp:txBody>
      <dsp:txXfrm rot="5400000">
        <a:off x="-136044" y="1714562"/>
        <a:ext cx="906964" cy="634875"/>
      </dsp:txXfrm>
    </dsp:sp>
    <dsp:sp modelId="{3209EB5C-FC80-425E-B5D3-9325073BF3CA}">
      <dsp:nvSpPr>
        <dsp:cNvPr id="0" name=""/>
        <dsp:cNvSpPr/>
      </dsp:nvSpPr>
      <dsp:spPr>
        <a:xfrm rot="5400000">
          <a:off x="3070674" y="-857281"/>
          <a:ext cx="589527" cy="54611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smtClean="0"/>
            <a:t>Development</a:t>
          </a:r>
          <a:endParaRPr lang="en-US" sz="3400" kern="1200" dirty="0"/>
        </a:p>
      </dsp:txBody>
      <dsp:txXfrm rot="5400000">
        <a:off x="3070674" y="-857281"/>
        <a:ext cx="589527" cy="5461124"/>
      </dsp:txXfrm>
    </dsp:sp>
    <dsp:sp modelId="{CECB96E4-734C-4A71-A802-BD35A4A40E86}">
      <dsp:nvSpPr>
        <dsp:cNvPr id="0" name=""/>
        <dsp:cNvSpPr/>
      </dsp:nvSpPr>
      <dsp:spPr>
        <a:xfrm rot="5400000">
          <a:off x="-136044" y="2501979"/>
          <a:ext cx="906964" cy="6348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</a:t>
          </a:r>
          <a:endParaRPr lang="en-US" sz="2800" kern="1200" dirty="0"/>
        </a:p>
      </dsp:txBody>
      <dsp:txXfrm rot="5400000">
        <a:off x="-136044" y="2501979"/>
        <a:ext cx="906964" cy="634875"/>
      </dsp:txXfrm>
    </dsp:sp>
    <dsp:sp modelId="{D0AFD628-D3FE-45B4-89B8-E491B66F2B75}">
      <dsp:nvSpPr>
        <dsp:cNvPr id="0" name=""/>
        <dsp:cNvSpPr/>
      </dsp:nvSpPr>
      <dsp:spPr>
        <a:xfrm rot="5400000">
          <a:off x="3070674" y="-69864"/>
          <a:ext cx="589527" cy="54611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smtClean="0"/>
            <a:t>Implementation</a:t>
          </a:r>
          <a:endParaRPr lang="en-US" sz="3400" kern="1200" dirty="0"/>
        </a:p>
      </dsp:txBody>
      <dsp:txXfrm rot="5400000">
        <a:off x="3070674" y="-69864"/>
        <a:ext cx="589527" cy="5461124"/>
      </dsp:txXfrm>
    </dsp:sp>
    <dsp:sp modelId="{1F0B47F0-DD29-4D1F-BADB-60DA9378466A}">
      <dsp:nvSpPr>
        <dsp:cNvPr id="0" name=""/>
        <dsp:cNvSpPr/>
      </dsp:nvSpPr>
      <dsp:spPr>
        <a:xfrm rot="5400000">
          <a:off x="-136044" y="3289396"/>
          <a:ext cx="906964" cy="6348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</a:t>
          </a:r>
          <a:endParaRPr lang="en-US" sz="1700" kern="1200" dirty="0"/>
        </a:p>
      </dsp:txBody>
      <dsp:txXfrm rot="5400000">
        <a:off x="-136044" y="3289396"/>
        <a:ext cx="906964" cy="634875"/>
      </dsp:txXfrm>
    </dsp:sp>
    <dsp:sp modelId="{A2563EC4-F2D6-42AD-B930-E2F0E46DAECA}">
      <dsp:nvSpPr>
        <dsp:cNvPr id="0" name=""/>
        <dsp:cNvSpPr/>
      </dsp:nvSpPr>
      <dsp:spPr>
        <a:xfrm rot="5400000">
          <a:off x="3070674" y="717552"/>
          <a:ext cx="589527" cy="54611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smtClean="0"/>
            <a:t>Evaluation</a:t>
          </a:r>
          <a:endParaRPr lang="en-US" sz="3400" kern="1200" dirty="0"/>
        </a:p>
      </dsp:txBody>
      <dsp:txXfrm rot="5400000">
        <a:off x="3070674" y="717552"/>
        <a:ext cx="589527" cy="5461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45295-FAA4-46D6-8270-1050D4990A23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AF27E5-23E1-47D9-A004-D8247E6DC5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*גל*</a:t>
            </a:r>
          </a:p>
          <a:p>
            <a:pPr algn="r" rtl="1"/>
            <a:endParaRPr lang="he-IL" dirty="0" smtClean="0"/>
          </a:p>
          <a:p>
            <a:pPr algn="r" rtl="1"/>
            <a:r>
              <a:rPr lang="he-IL" dirty="0" smtClean="0"/>
              <a:t>דוגמא</a:t>
            </a:r>
            <a:r>
              <a:rPr lang="he-IL" baseline="0" dirty="0" smtClean="0"/>
              <a:t> טובה לדוגמא גרועה</a:t>
            </a:r>
          </a:p>
          <a:p>
            <a:pPr algn="r" rtl="1"/>
            <a:r>
              <a:rPr lang="he-IL" baseline="0" dirty="0" smtClean="0"/>
              <a:t>העדר איתור וניתוח נכון של צרכי הדרכה מוביל למצגת בשפה הלא מתאימה לקהל הלא מתאים בנושא הלא מתאים</a:t>
            </a:r>
          </a:p>
          <a:p>
            <a:pPr algn="r" rtl="1"/>
            <a:endParaRPr lang="he-IL" baseline="0" dirty="0" smtClean="0"/>
          </a:p>
          <a:p>
            <a:pPr algn="r" rtl="1"/>
            <a:r>
              <a:rPr lang="he-IL" dirty="0" smtClean="0"/>
              <a:t>שאלת עצירה</a:t>
            </a:r>
            <a:r>
              <a:rPr lang="he-IL" baseline="0" dirty="0" smtClean="0"/>
              <a:t> – אז מה התוצאה, איתרנו את הצרכים של הדרכה </a:t>
            </a:r>
          </a:p>
          <a:p>
            <a:pPr algn="r" rtl="1"/>
            <a:r>
              <a:rPr lang="he-IL" baseline="0" dirty="0" smtClean="0"/>
              <a:t>תשובה – לא, הכוונה לתוצאות של ההדרכה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F27E5-23E1-47D9-A004-D8247E6DC51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*</a:t>
            </a:r>
            <a:r>
              <a:rPr lang="en-US" dirty="0" smtClean="0"/>
              <a:t> </a:t>
            </a:r>
            <a:r>
              <a:rPr lang="he-IL" dirty="0" smtClean="0"/>
              <a:t>שחר</a:t>
            </a:r>
            <a:r>
              <a:rPr lang="en-US" dirty="0" smtClean="0"/>
              <a:t> </a:t>
            </a:r>
            <a:r>
              <a:rPr lang="he-IL" dirty="0" smtClean="0"/>
              <a:t>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F27E5-23E1-47D9-A004-D8247E6DC51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>
              <a:buFont typeface="Arial" charset="0"/>
              <a:buChar char="•"/>
            </a:pPr>
            <a:r>
              <a:rPr lang="he-IL" dirty="0" smtClean="0"/>
              <a:t>שחר</a:t>
            </a:r>
            <a:r>
              <a:rPr lang="he-IL" baseline="0" dirty="0" smtClean="0"/>
              <a:t> *</a:t>
            </a:r>
          </a:p>
          <a:p>
            <a:pPr algn="r" rtl="1">
              <a:buFont typeface="Arial" charset="0"/>
              <a:buChar char="•"/>
            </a:pPr>
            <a:endParaRPr lang="he-IL" dirty="0" smtClean="0"/>
          </a:p>
          <a:p>
            <a:pPr algn="r" rtl="1">
              <a:buFont typeface="Arial" charset="0"/>
              <a:buChar char="•"/>
            </a:pPr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מודל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ADDIE </a:t>
            </a:r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הוצג לראשונה בשנת 1975. הוא פותח בפלורידה (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Florida State University) </a:t>
            </a:r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עבור הצבא האמריקאי.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ADDIE </a:t>
            </a:r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משתייך למשפחת המודלים המכונים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ISD (</a:t>
            </a:r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כלומר: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Instructional System Design), </a:t>
            </a:r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והוא למעשה המודל הנפוץ ביותר מקבוצה זו. 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>
              <a:buFont typeface="Arial" charset="0"/>
              <a:buChar char="•"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>
              <a:buFont typeface="Arial" charset="0"/>
              <a:buChar char="•"/>
            </a:pPr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F27E5-23E1-47D9-A004-D8247E6DC51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>
              <a:buFont typeface="Arial" charset="0"/>
              <a:buChar char="•"/>
            </a:pPr>
            <a:r>
              <a:rPr lang="he-IL" dirty="0" smtClean="0"/>
              <a:t>מורן *</a:t>
            </a:r>
            <a:endParaRPr lang="en-US" dirty="0" smtClean="0"/>
          </a:p>
          <a:p>
            <a:pPr algn="r" rtl="1">
              <a:buFont typeface="Arial" charset="0"/>
              <a:buNone/>
            </a:pPr>
            <a:endParaRPr lang="en-US" dirty="0" smtClean="0"/>
          </a:p>
          <a:p>
            <a:pPr algn="r" rtl="1">
              <a:buFont typeface="Arial" charset="0"/>
              <a:buNone/>
            </a:pPr>
            <a:r>
              <a:rPr lang="he-IL" dirty="0" smtClean="0"/>
              <a:t>יש</a:t>
            </a:r>
            <a:r>
              <a:rPr lang="he-IL" baseline="0" dirty="0" smtClean="0"/>
              <a:t> שתי דרכים עיקריות לאיתור הצורך בהדרכה בארגון: פאסיבית ואקטיבית .......</a:t>
            </a:r>
          </a:p>
          <a:p>
            <a:pPr algn="r" rtl="1">
              <a:buFont typeface="Arial" charset="0"/>
              <a:buNone/>
            </a:pPr>
            <a:endParaRPr lang="he-IL" baseline="0" dirty="0" smtClean="0"/>
          </a:p>
          <a:p>
            <a:pPr algn="r" rtl="1">
              <a:buFont typeface="Arial" charset="0"/>
              <a:buNone/>
            </a:pPr>
            <a:r>
              <a:rPr lang="he-IL" baseline="0" dirty="0" smtClean="0"/>
              <a:t>בשלב הבא – אנחנו (גוף ההדרכה + מטה +  ולפעמים עם נציג גוף שטח) צריכים להגדיר מה מטרת ההדרכה</a:t>
            </a:r>
          </a:p>
          <a:p>
            <a:pPr algn="r" rtl="1">
              <a:buFont typeface="Arial" charset="0"/>
              <a:buNone/>
            </a:pPr>
            <a:r>
              <a:rPr lang="he-IL" baseline="0" dirty="0" smtClean="0"/>
              <a:t>ציפיות – מה אנחנו רוצים שיהיה המצב אחרי, מה השיפור. דוגמא: אני רוצה מנהלים זוטרים יותר מקצועיים, מחוברים ליעדי הארגון. </a:t>
            </a:r>
          </a:p>
          <a:p>
            <a:pPr algn="r" rtl="1">
              <a:buFont typeface="Arial" charset="0"/>
              <a:buNone/>
            </a:pPr>
            <a:r>
              <a:rPr lang="he-IL" baseline="0" dirty="0" smtClean="0"/>
              <a:t>דרישות – דרישות ספציפיות: למי, איפה, מתי וכדומה.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F27E5-23E1-47D9-A004-D8247E6DC51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>
              <a:buFont typeface="Arial" charset="0"/>
              <a:buChar char="•"/>
            </a:pPr>
            <a:r>
              <a:rPr lang="he-IL" dirty="0" smtClean="0"/>
              <a:t>גל *</a:t>
            </a:r>
          </a:p>
          <a:p>
            <a:pPr algn="r" rtl="1">
              <a:buFont typeface="Arial" charset="0"/>
              <a:buChar char="•"/>
            </a:pPr>
            <a:endParaRPr lang="he-IL" dirty="0" smtClean="0"/>
          </a:p>
          <a:p>
            <a:pPr algn="r" rtl="1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F27E5-23E1-47D9-A004-D8247E6DC51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F27E5-23E1-47D9-A004-D8247E6DC51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* גל ומורן*</a:t>
            </a:r>
          </a:p>
          <a:p>
            <a:pPr algn="r" rtl="1"/>
            <a:endParaRPr lang="he-IL" dirty="0" smtClean="0"/>
          </a:p>
          <a:p>
            <a:pPr algn="r" rtl="1"/>
            <a:r>
              <a:rPr lang="he-IL" dirty="0" smtClean="0"/>
              <a:t>סגל</a:t>
            </a:r>
            <a:r>
              <a:rPr lang="he-IL" baseline="0" dirty="0" smtClean="0"/>
              <a:t> ניהולי מקצועי – יודע להוביל צוות ואת מדווחיו לעמידה מלאה ביעדים תוך מתן מענה אישי מקצועי הדרכתי.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F27E5-23E1-47D9-A004-D8247E6DC51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*</a:t>
            </a:r>
            <a:r>
              <a:rPr lang="en-US" dirty="0" smtClean="0"/>
              <a:t> </a:t>
            </a:r>
            <a:r>
              <a:rPr lang="he-IL" dirty="0" smtClean="0"/>
              <a:t>שחר</a:t>
            </a:r>
            <a:r>
              <a:rPr lang="en-US" dirty="0" smtClean="0"/>
              <a:t> </a:t>
            </a:r>
            <a:r>
              <a:rPr lang="he-IL" baseline="0" dirty="0" smtClean="0"/>
              <a:t>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F27E5-23E1-47D9-A004-D8247E6DC51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95C59-44E5-4A20-BA16-9D4A4D0C2AD9}" type="datetimeFigureOut">
              <a:rPr lang="en-US" smtClean="0"/>
              <a:pPr/>
              <a:t>8/29/2012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75C0E-32E6-464C-B209-A2A4DD46D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>
                <a:solidFill>
                  <a:srgbClr val="0070C0"/>
                </a:solidFill>
                <a:cs typeface="+mn-cs"/>
              </a:rPr>
              <a:t>איתור וניתוח צרכי הדרכה</a:t>
            </a:r>
            <a:endParaRPr lang="en-US" dirty="0">
              <a:solidFill>
                <a:srgbClr val="0070C0"/>
              </a:solidFill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he-IL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מורן, גל ושחר</a:t>
            </a:r>
            <a:endParaRPr lang="he-IL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 smtClean="0">
                <a:solidFill>
                  <a:srgbClr val="0070C0"/>
                </a:solidFill>
                <a:cs typeface="+mn-cs"/>
              </a:rPr>
              <a:t>מודל קירקפטריק</a:t>
            </a:r>
            <a:endParaRPr lang="en-US" dirty="0">
              <a:solidFill>
                <a:srgbClr val="0070C0"/>
              </a:solidFill>
              <a:cs typeface="+mn-cs"/>
            </a:endParaRPr>
          </a:p>
        </p:txBody>
      </p:sp>
      <p:pic>
        <p:nvPicPr>
          <p:cNvPr id="12290" name="Picture 2" descr="http://leanlearning.wikispaces.com/file/view/LA_02.jpg/34068659/LA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0200"/>
            <a:ext cx="7477125" cy="3676651"/>
          </a:xfrm>
          <a:prstGeom prst="rect">
            <a:avLst/>
          </a:prstGeom>
          <a:noFill/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6096000"/>
            <a:ext cx="525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rights reserved  to </a:t>
            </a:r>
            <a:r>
              <a:rPr lang="en-US" dirty="0" err="1" smtClean="0"/>
              <a:t>Mivtza</a:t>
            </a:r>
            <a:r>
              <a:rPr lang="en-US" dirty="0" smtClean="0"/>
              <a:t> </a:t>
            </a:r>
            <a:r>
              <a:rPr lang="en-US" dirty="0" err="1" smtClean="0"/>
              <a:t>Savta</a:t>
            </a:r>
            <a:r>
              <a:rPr lang="en-US" dirty="0" smtClean="0"/>
              <a:t> </a:t>
            </a:r>
            <a:r>
              <a:rPr lang="en-US" dirty="0" err="1" smtClean="0"/>
              <a:t>uni</a:t>
            </a:r>
            <a:r>
              <a:rPr lang="en-US" dirty="0" smtClean="0"/>
              <a:t>. 2002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 smtClean="0">
                <a:solidFill>
                  <a:srgbClr val="0070C0"/>
                </a:solidFill>
                <a:cs typeface="+mn-cs"/>
              </a:rPr>
              <a:t>למה צריך איתור וניתוח</a:t>
            </a:r>
            <a:endParaRPr lang="en-US" dirty="0">
              <a:solidFill>
                <a:srgbClr val="0070C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752600" y="1828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cs typeface="+mn-cs"/>
              </a:rPr>
              <a:t>ADDIE</a:t>
            </a:r>
            <a:r>
              <a:rPr lang="he-IL" dirty="0" smtClean="0">
                <a:solidFill>
                  <a:srgbClr val="0070C0"/>
                </a:solidFill>
                <a:cs typeface="+mn-cs"/>
              </a:rPr>
              <a:t> מודל </a:t>
            </a:r>
            <a:endParaRPr lang="en-US" dirty="0">
              <a:solidFill>
                <a:srgbClr val="0070C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 smtClean="0">
                <a:solidFill>
                  <a:srgbClr val="0070C0"/>
                </a:solidFill>
                <a:cs typeface="+mn-cs"/>
              </a:rPr>
              <a:t>איתור צרכי הדרכה</a:t>
            </a:r>
            <a:endParaRPr lang="en-US" dirty="0">
              <a:solidFill>
                <a:srgbClr val="0070C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פאסיבי – דרישה שעולה מהשטח</a:t>
            </a:r>
          </a:p>
          <a:p>
            <a:pPr algn="r" rtl="1"/>
            <a:r>
              <a:rPr lang="he-IL" dirty="0" smtClean="0"/>
              <a:t>אקטיבי – גוף ההדרכה מאתר חוסר</a:t>
            </a:r>
          </a:p>
          <a:p>
            <a:pPr lvl="0" algn="r" rtl="1"/>
            <a:endParaRPr lang="he-IL" dirty="0" smtClean="0"/>
          </a:p>
          <a:p>
            <a:pPr lvl="0" algn="r" rtl="1"/>
            <a:r>
              <a:rPr lang="he-IL" dirty="0" smtClean="0"/>
              <a:t>חזון ומטרה</a:t>
            </a:r>
          </a:p>
          <a:p>
            <a:pPr lvl="1" algn="r" rtl="1"/>
            <a:r>
              <a:rPr lang="he-IL" dirty="0" smtClean="0"/>
              <a:t>הגדרת הציפיות </a:t>
            </a:r>
          </a:p>
          <a:p>
            <a:pPr lvl="1" algn="r" rtl="1"/>
            <a:r>
              <a:rPr lang="he-IL" dirty="0" smtClean="0"/>
              <a:t>הגדרת הדרישות</a:t>
            </a:r>
          </a:p>
          <a:p>
            <a:pPr lvl="1"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 smtClean="0">
                <a:solidFill>
                  <a:srgbClr val="0070C0"/>
                </a:solidFill>
                <a:cs typeface="+mn-cs"/>
              </a:rPr>
              <a:t>ניתוח צרכי הדרכה</a:t>
            </a:r>
            <a:endParaRPr lang="en-US" dirty="0">
              <a:solidFill>
                <a:srgbClr val="0070C0"/>
              </a:solidFill>
              <a:cs typeface="+mn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447800"/>
          <a:ext cx="7467600" cy="4907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48906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הכלי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השלב</a:t>
                      </a:r>
                      <a:endParaRPr lang="en-US" sz="2800" dirty="0"/>
                    </a:p>
                  </a:txBody>
                  <a:tcPr/>
                </a:tc>
              </a:tr>
              <a:tr h="503148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/>
                        <a:t>סט שאלות ספציפיות</a:t>
                      </a:r>
                      <a:r>
                        <a:rPr lang="he-IL" sz="2400" baseline="0" dirty="0" smtClean="0"/>
                        <a:t> (</a:t>
                      </a:r>
                      <a:r>
                        <a:rPr lang="en-US" sz="2400" baseline="0" dirty="0" smtClean="0"/>
                        <a:t>WH</a:t>
                      </a:r>
                      <a:r>
                        <a:rPr lang="he-IL" sz="2400" baseline="0" dirty="0" smtClean="0"/>
                        <a:t>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/>
                        <a:t>ניתוח מצב</a:t>
                      </a:r>
                      <a:r>
                        <a:rPr lang="he-IL" sz="2400" baseline="0" dirty="0" smtClean="0"/>
                        <a:t> קיים</a:t>
                      </a:r>
                      <a:endParaRPr lang="en-US" sz="2400" dirty="0"/>
                    </a:p>
                  </a:txBody>
                  <a:tcPr/>
                </a:tc>
              </a:tr>
              <a:tr h="1516318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/>
                        <a:t>תצפיות</a:t>
                      </a:r>
                    </a:p>
                    <a:p>
                      <a:pPr algn="ctr" rtl="1"/>
                      <a:r>
                        <a:rPr lang="he-IL" sz="2400" dirty="0" smtClean="0"/>
                        <a:t>שאלונים \ סקרים</a:t>
                      </a:r>
                    </a:p>
                    <a:p>
                      <a:pPr algn="ctr" rtl="1"/>
                      <a:r>
                        <a:rPr lang="he-IL" sz="2400" dirty="0" smtClean="0"/>
                        <a:t>נתונים</a:t>
                      </a:r>
                      <a:r>
                        <a:rPr lang="he-IL" sz="2400" baseline="0" dirty="0" smtClean="0"/>
                        <a:t> ממש"א</a:t>
                      </a:r>
                    </a:p>
                    <a:p>
                      <a:pPr algn="ctr" rtl="1"/>
                      <a:r>
                        <a:rPr lang="he-IL" sz="2400" baseline="0" dirty="0" smtClean="0"/>
                        <a:t>סיעור מוחות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/>
                        <a:t>הגדרת</a:t>
                      </a:r>
                      <a:r>
                        <a:rPr lang="he-IL" sz="2400" baseline="0" dirty="0" smtClean="0"/>
                        <a:t> מאפייני הקבוצה</a:t>
                      </a:r>
                      <a:endParaRPr lang="en-US" sz="2400" dirty="0"/>
                    </a:p>
                  </a:txBody>
                  <a:tcPr/>
                </a:tc>
              </a:tr>
              <a:tr h="559122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400" dirty="0" smtClean="0"/>
                        <a:t>מתווה</a:t>
                      </a:r>
                      <a:r>
                        <a:rPr lang="he-IL" sz="2400" baseline="0" dirty="0" smtClean="0"/>
                        <a:t> ההדרכה</a:t>
                      </a:r>
                      <a:endParaRPr lang="he-IL" sz="2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</a:tr>
              <a:tr h="1772826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OJT</a:t>
                      </a:r>
                      <a:endParaRPr lang="he-IL" sz="2400" dirty="0" smtClean="0"/>
                    </a:p>
                    <a:p>
                      <a:pPr algn="ctr" rtl="1"/>
                      <a:r>
                        <a:rPr lang="he-IL" sz="2400" dirty="0" smtClean="0"/>
                        <a:t>הרצאה</a:t>
                      </a:r>
                      <a:r>
                        <a:rPr lang="he-IL" sz="2400" baseline="0" dirty="0" smtClean="0"/>
                        <a:t> פרונטלית</a:t>
                      </a:r>
                    </a:p>
                    <a:p>
                      <a:pPr algn="ctr" rtl="1"/>
                      <a:r>
                        <a:rPr lang="he-IL" sz="2400" baseline="0" dirty="0" smtClean="0"/>
                        <a:t>סדנאות </a:t>
                      </a:r>
                    </a:p>
                    <a:p>
                      <a:pPr algn="ctr" rtl="1"/>
                      <a:r>
                        <a:rPr lang="he-IL" sz="2400" baseline="0" dirty="0" smtClean="0"/>
                        <a:t>לימוד עצמי </a:t>
                      </a:r>
                      <a:endParaRPr lang="he-IL" sz="2800" baseline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 smtClean="0">
                <a:solidFill>
                  <a:srgbClr val="0070C0"/>
                </a:solidFill>
                <a:cs typeface="+mn-cs"/>
              </a:rPr>
              <a:t>בדיקת כדאיות</a:t>
            </a:r>
            <a:endParaRPr lang="en-US" dirty="0">
              <a:solidFill>
                <a:srgbClr val="0070C0"/>
              </a:solidFill>
              <a:cs typeface="+mn-c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467600" y="2514600"/>
            <a:ext cx="1219200" cy="1028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400" dirty="0" smtClean="0"/>
              <a:t>הבנת היעדים העסקיים של הארגון</a:t>
            </a:r>
            <a:endParaRPr lang="en-US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5791200" y="2514600"/>
            <a:ext cx="1219200" cy="1028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400" dirty="0" smtClean="0"/>
              <a:t>איתור פערי ידע וביצוע</a:t>
            </a:r>
            <a:endParaRPr lang="en-US" sz="1400" dirty="0"/>
          </a:p>
        </p:txBody>
      </p:sp>
      <p:sp>
        <p:nvSpPr>
          <p:cNvPr id="6" name="Flowchart: Decision 5"/>
          <p:cNvSpPr/>
          <p:nvPr/>
        </p:nvSpPr>
        <p:spPr>
          <a:xfrm>
            <a:off x="3810000" y="2362200"/>
            <a:ext cx="1584960" cy="13716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sz="1400" dirty="0" smtClean="0"/>
              <a:t>האם ההדרכה היא המענה?</a:t>
            </a:r>
            <a:endParaRPr lang="en-US" sz="1400" dirty="0"/>
          </a:p>
        </p:txBody>
      </p:sp>
      <p:sp>
        <p:nvSpPr>
          <p:cNvPr id="10" name="Flowchart: Decision 9"/>
          <p:cNvSpPr/>
          <p:nvPr/>
        </p:nvSpPr>
        <p:spPr>
          <a:xfrm>
            <a:off x="1828800" y="2362200"/>
            <a:ext cx="1524000" cy="13716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sz="1400" dirty="0" smtClean="0"/>
              <a:t>האם כדאי להשקיע?</a:t>
            </a:r>
            <a:endParaRPr lang="en-US" sz="1400" dirty="0"/>
          </a:p>
        </p:txBody>
      </p:sp>
      <p:sp>
        <p:nvSpPr>
          <p:cNvPr id="12" name="Striped Right Arrow 11"/>
          <p:cNvSpPr/>
          <p:nvPr/>
        </p:nvSpPr>
        <p:spPr>
          <a:xfrm flipH="1">
            <a:off x="7010400" y="2895600"/>
            <a:ext cx="381000" cy="304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riped Right Arrow 12"/>
          <p:cNvSpPr/>
          <p:nvPr/>
        </p:nvSpPr>
        <p:spPr>
          <a:xfrm flipH="1">
            <a:off x="5410200" y="2895600"/>
            <a:ext cx="381000" cy="304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riped Right Arrow 13"/>
          <p:cNvSpPr/>
          <p:nvPr/>
        </p:nvSpPr>
        <p:spPr>
          <a:xfrm flipH="1">
            <a:off x="3352800" y="2895600"/>
            <a:ext cx="381000" cy="304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352800" y="2438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 smtClean="0"/>
              <a:t>כן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447800" y="2438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 smtClean="0"/>
              <a:t>כן</a:t>
            </a:r>
            <a:endParaRPr lang="en-US" dirty="0"/>
          </a:p>
        </p:txBody>
      </p:sp>
      <p:sp>
        <p:nvSpPr>
          <p:cNvPr id="17" name="Striped Right Arrow 16"/>
          <p:cNvSpPr/>
          <p:nvPr/>
        </p:nvSpPr>
        <p:spPr>
          <a:xfrm flipH="1">
            <a:off x="1371600" y="2895600"/>
            <a:ext cx="381000" cy="304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962400" y="3733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 smtClean="0"/>
              <a:t>לא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905000" y="3733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 smtClean="0"/>
              <a:t>לא</a:t>
            </a:r>
            <a:endParaRPr lang="en-US" dirty="0"/>
          </a:p>
        </p:txBody>
      </p:sp>
      <p:sp>
        <p:nvSpPr>
          <p:cNvPr id="23" name="Striped Right Arrow 22"/>
          <p:cNvSpPr/>
          <p:nvPr/>
        </p:nvSpPr>
        <p:spPr>
          <a:xfrm flipH="1">
            <a:off x="4419600" y="3886200"/>
            <a:ext cx="381000" cy="304800"/>
          </a:xfrm>
          <a:prstGeom prst="stripedRight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triped Right Arrow 23"/>
          <p:cNvSpPr/>
          <p:nvPr/>
        </p:nvSpPr>
        <p:spPr>
          <a:xfrm flipH="1">
            <a:off x="2362200" y="3886200"/>
            <a:ext cx="381000" cy="304800"/>
          </a:xfrm>
          <a:prstGeom prst="stripedRight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4038600" y="4267200"/>
            <a:ext cx="1219200" cy="10287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400" dirty="0" smtClean="0"/>
              <a:t>טיפול אחר</a:t>
            </a:r>
            <a:endParaRPr lang="en-US" sz="1400" dirty="0"/>
          </a:p>
        </p:txBody>
      </p:sp>
      <p:sp>
        <p:nvSpPr>
          <p:cNvPr id="26" name="Rounded Rectangle 25"/>
          <p:cNvSpPr/>
          <p:nvPr/>
        </p:nvSpPr>
        <p:spPr>
          <a:xfrm>
            <a:off x="1981200" y="4267200"/>
            <a:ext cx="1219200" cy="10287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400" dirty="0" smtClean="0"/>
              <a:t>הפסק טיפול</a:t>
            </a:r>
            <a:endParaRPr lang="en-US" sz="1400" dirty="0"/>
          </a:p>
        </p:txBody>
      </p:sp>
      <p:sp>
        <p:nvSpPr>
          <p:cNvPr id="27" name="Rounded Rectangle 26"/>
          <p:cNvSpPr/>
          <p:nvPr/>
        </p:nvSpPr>
        <p:spPr>
          <a:xfrm>
            <a:off x="152400" y="2514600"/>
            <a:ext cx="1219200" cy="10287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400" dirty="0" smtClean="0"/>
              <a:t>מעבר ליישום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cs typeface="+mn-cs"/>
              </a:rPr>
              <a:t>Case study</a:t>
            </a:r>
            <a:endParaRPr lang="en-US" dirty="0">
              <a:solidFill>
                <a:srgbClr val="0070C0"/>
              </a:solidFill>
              <a:cs typeface="+mn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676400"/>
          <a:ext cx="8229600" cy="451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rtl="1"/>
                      <a:r>
                        <a:rPr lang="he-IL" sz="2400" dirty="0" smtClean="0">
                          <a:solidFill>
                            <a:schemeClr val="tx1"/>
                          </a:solidFill>
                        </a:rPr>
                        <a:t>קריטריון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600" b="1" dirty="0" smtClean="0"/>
                        <a:t>חוסר</a:t>
                      </a:r>
                      <a:r>
                        <a:rPr lang="he-IL" sz="1600" b="1" baseline="0" dirty="0" smtClean="0"/>
                        <a:t> מקצועיות של מנהלים זוטרים</a:t>
                      </a:r>
                      <a:endParaRPr lang="en-US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400" b="1" dirty="0" smtClean="0"/>
                        <a:t>פער</a:t>
                      </a:r>
                      <a:endParaRPr lang="en-US" sz="1400" b="1" dirty="0"/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pPr algn="r" rtl="1"/>
                      <a:r>
                        <a:rPr lang="he-IL" sz="1400" dirty="0" smtClean="0"/>
                        <a:t>פסיבי</a:t>
                      </a:r>
                      <a:r>
                        <a:rPr lang="he-IL" sz="1400" baseline="0" dirty="0" smtClean="0"/>
                        <a:t> – עולה מסיכומי שיחות אישיות</a:t>
                      </a:r>
                    </a:p>
                    <a:p>
                      <a:pPr algn="r" rtl="1"/>
                      <a:r>
                        <a:rPr lang="he-IL" sz="1400" baseline="0" dirty="0" smtClean="0"/>
                        <a:t>וממנהלי פרוייקטים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400" dirty="0" smtClean="0"/>
                        <a:t>פסיבי</a:t>
                      </a:r>
                      <a:r>
                        <a:rPr lang="he-IL" sz="1400" baseline="0" dirty="0" smtClean="0"/>
                        <a:t> – עלה ממנהלי היחידות, נציגים והמנהלים עצמם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400" b="1" dirty="0" smtClean="0"/>
                        <a:t>איתור</a:t>
                      </a:r>
                      <a:r>
                        <a:rPr lang="he-IL" sz="1400" b="1" baseline="0" dirty="0" smtClean="0"/>
                        <a:t> הצורך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1400" dirty="0" smtClean="0"/>
                        <a:t>יצירת</a:t>
                      </a:r>
                      <a:r>
                        <a:rPr lang="he-IL" sz="1400" baseline="0" dirty="0" smtClean="0"/>
                        <a:t> סגל ניהול מקצועי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400" dirty="0" smtClean="0"/>
                        <a:t>"לוקחים</a:t>
                      </a:r>
                      <a:r>
                        <a:rPr lang="he-IL" sz="1400" baseline="0" dirty="0" smtClean="0"/>
                        <a:t> את ההובלה"</a:t>
                      </a:r>
                      <a:endParaRPr lang="he-IL" sz="1400" dirty="0" smtClean="0"/>
                    </a:p>
                    <a:p>
                      <a:pPr algn="r" rtl="1"/>
                      <a:r>
                        <a:rPr lang="he-IL" sz="1400" dirty="0" smtClean="0"/>
                        <a:t>יצירת</a:t>
                      </a:r>
                      <a:r>
                        <a:rPr lang="he-IL" sz="1400" baseline="0" dirty="0" smtClean="0"/>
                        <a:t> סגל ניהולי מקצועי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400" b="1" dirty="0" smtClean="0"/>
                        <a:t>חזון</a:t>
                      </a:r>
                      <a:r>
                        <a:rPr lang="he-IL" sz="1400" b="1" baseline="0" dirty="0" smtClean="0"/>
                        <a:t> ומטרות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1400" dirty="0" smtClean="0"/>
                        <a:t>מנהלים</a:t>
                      </a:r>
                      <a:r>
                        <a:rPr lang="he-IL" sz="1400" baseline="0" dirty="0" smtClean="0"/>
                        <a:t> עמוסים</a:t>
                      </a:r>
                    </a:p>
                    <a:p>
                      <a:pPr algn="r" rtl="1"/>
                      <a:r>
                        <a:rPr lang="he-IL" sz="1400" baseline="0" dirty="0" smtClean="0"/>
                        <a:t>טעויות בסדרי עדיפויות</a:t>
                      </a:r>
                      <a:endParaRPr lang="he-IL" sz="1400" baseline="0" dirty="0"/>
                    </a:p>
                    <a:p>
                      <a:pPr algn="r" rtl="1"/>
                      <a:r>
                        <a:rPr lang="he-IL" sz="1400" baseline="0" dirty="0" smtClean="0"/>
                        <a:t>העדר תמונת מצב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400" dirty="0" smtClean="0"/>
                        <a:t>אי</a:t>
                      </a:r>
                      <a:r>
                        <a:rPr lang="he-IL" sz="1400" baseline="0" dirty="0" smtClean="0"/>
                        <a:t> שביעות רצון לקוחות פנימיים וחיצוניים</a:t>
                      </a:r>
                    </a:p>
                    <a:p>
                      <a:pPr algn="r" rtl="1"/>
                      <a:r>
                        <a:rPr lang="he-IL" sz="1400" baseline="0" dirty="0" smtClean="0"/>
                        <a:t>אי עמידה ביעדים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400" b="1" dirty="0" smtClean="0"/>
                        <a:t>ניתוח מצב</a:t>
                      </a:r>
                      <a:r>
                        <a:rPr lang="he-IL" sz="1400" b="1" baseline="0" dirty="0" smtClean="0"/>
                        <a:t> קיים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1400" dirty="0" smtClean="0"/>
                        <a:t>מהנדסי תכנה</a:t>
                      </a:r>
                      <a:r>
                        <a:rPr lang="he-IL" sz="1400" baseline="0" dirty="0" smtClean="0"/>
                        <a:t> מובילים בשנות ה30 לחייהם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400" dirty="0" smtClean="0"/>
                        <a:t>מנהלים ומנהלות צעירים באמצע</a:t>
                      </a:r>
                      <a:r>
                        <a:rPr lang="he-IL" sz="1400" baseline="0" dirty="0" smtClean="0"/>
                        <a:t> שנות ה20 לחייהם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400" b="1" dirty="0" smtClean="0"/>
                        <a:t>מאפייני הקבוצה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אין תכנית מובנית</a:t>
                      </a:r>
                    </a:p>
                    <a:p>
                      <a:pPr algn="r" rtl="1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OJT</a:t>
                      </a:r>
                      <a:endParaRPr lang="he-IL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 rtl="1"/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חניכה</a:t>
                      </a:r>
                      <a:r>
                        <a:rPr lang="he-IL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אישית על ידי מנהל פיתוח</a:t>
                      </a:r>
                      <a:endParaRPr lang="en-US" sz="1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 rtl="1"/>
                      <a:r>
                        <a:rPr lang="he-IL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סמינרים בניהול זמן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סדנה באורך 6 מפגשים עם יועצת ארגונית  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he-IL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מתווה ההדרכה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905000"/>
            <a:ext cx="1447800" cy="514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AutoShape 4" descr="imap://gal@mail.home.jungo.com:993/fetch%3EUID%3E/INBOX%3E22351?part=1.2.2&amp;filename=image003.jpg"/>
          <p:cNvSpPr>
            <a:spLocks noChangeAspect="1" noChangeArrowheads="1"/>
          </p:cNvSpPr>
          <p:nvPr/>
        </p:nvSpPr>
        <p:spPr bwMode="auto">
          <a:xfrm>
            <a:off x="155575" y="-228600"/>
            <a:ext cx="3219450" cy="476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828800"/>
            <a:ext cx="22193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solidFill>
                  <a:srgbClr val="0070C0"/>
                </a:solidFill>
                <a:cs typeface="+mn-cs"/>
              </a:rPr>
              <a:t>סיכום</a:t>
            </a:r>
            <a:endParaRPr lang="en-US" dirty="0">
              <a:solidFill>
                <a:srgbClr val="0070C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ctr" rtl="1">
              <a:buNone/>
            </a:pPr>
            <a:r>
              <a:rPr lang="he-IL" dirty="0" smtClean="0"/>
              <a:t>איתור וניתוח צרכי הדרכה הם אבן היסוד בבניית תכניות הדרכה המשרתות את יעדיו העסקיים של הארגון שתכליתן, כתכלית ההדרכה כולה, היא לבנות תהליך של שיפור ויעול תמידי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461</Words>
  <Application>Microsoft Office PowerPoint</Application>
  <PresentationFormat>On-screen Show (4:3)</PresentationFormat>
  <Paragraphs>117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איתור וניתוח צרכי הדרכה</vt:lpstr>
      <vt:lpstr>מודל קירקפטריק</vt:lpstr>
      <vt:lpstr>למה צריך איתור וניתוח</vt:lpstr>
      <vt:lpstr>ADDIE מודל </vt:lpstr>
      <vt:lpstr>איתור צרכי הדרכה</vt:lpstr>
      <vt:lpstr>ניתוח צרכי הדרכה</vt:lpstr>
      <vt:lpstr>בדיקת כדאיות</vt:lpstr>
      <vt:lpstr>Case study</vt:lpstr>
      <vt:lpstr>סיכום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Gal Weiss</cp:lastModifiedBy>
  <cp:revision>42</cp:revision>
  <dcterms:created xsi:type="dcterms:W3CDTF">2012-08-15T14:35:15Z</dcterms:created>
  <dcterms:modified xsi:type="dcterms:W3CDTF">2012-08-28T22:25:38Z</dcterms:modified>
</cp:coreProperties>
</file>