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69" r:id="rId2"/>
    <p:sldId id="256" r:id="rId3"/>
    <p:sldId id="257" r:id="rId4"/>
    <p:sldId id="258" r:id="rId5"/>
    <p:sldId id="270" r:id="rId6"/>
    <p:sldId id="262" r:id="rId7"/>
    <p:sldId id="264" r:id="rId8"/>
    <p:sldId id="265" r:id="rId9"/>
    <p:sldId id="263" r:id="rId10"/>
    <p:sldId id="268" r:id="rId11"/>
    <p:sldId id="261" r:id="rId12"/>
    <p:sldId id="267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749" autoAdjust="0"/>
    <p:restoredTop sz="94660"/>
  </p:normalViewPr>
  <p:slideViewPr>
    <p:cSldViewPr>
      <p:cViewPr varScale="1">
        <p:scale>
          <a:sx n="75" d="100"/>
          <a:sy n="75" d="100"/>
        </p:scale>
        <p:origin x="-153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5F2299-F0B3-4391-A293-9E94D95B88C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2579DD3-9BCA-46A2-80B8-6657ACB25E04}">
      <dgm:prSet phldrT="[טקסט]"/>
      <dgm:spPr/>
      <dgm:t>
        <a:bodyPr/>
        <a:lstStyle/>
        <a:p>
          <a:pPr rtl="1"/>
          <a:r>
            <a:rPr lang="he-IL" dirty="0" smtClean="0"/>
            <a:t>אימון בארגון</a:t>
          </a:r>
          <a:endParaRPr lang="he-IL" dirty="0"/>
        </a:p>
      </dgm:t>
    </dgm:pt>
    <dgm:pt modelId="{A61622DF-72D9-429B-A6A3-CE2C4805F106}" type="parTrans" cxnId="{E64E5111-F6F5-41B6-84FF-AEC2CE9C3BEA}">
      <dgm:prSet/>
      <dgm:spPr/>
      <dgm:t>
        <a:bodyPr/>
        <a:lstStyle/>
        <a:p>
          <a:pPr rtl="1"/>
          <a:endParaRPr lang="he-IL"/>
        </a:p>
      </dgm:t>
    </dgm:pt>
    <dgm:pt modelId="{F3538E32-A0E3-4CBE-85DF-D21F82A806B4}" type="sibTrans" cxnId="{E64E5111-F6F5-41B6-84FF-AEC2CE9C3BEA}">
      <dgm:prSet/>
      <dgm:spPr/>
      <dgm:t>
        <a:bodyPr/>
        <a:lstStyle/>
        <a:p>
          <a:pPr rtl="1"/>
          <a:endParaRPr lang="he-IL"/>
        </a:p>
      </dgm:t>
    </dgm:pt>
    <dgm:pt modelId="{8028FEF8-5BE8-4AA6-9E0C-13CB00A6F129}">
      <dgm:prSet phldrT="[טקסט]"/>
      <dgm:spPr/>
      <dgm:t>
        <a:bodyPr/>
        <a:lstStyle/>
        <a:p>
          <a:pPr rtl="1"/>
          <a:r>
            <a:rPr lang="he-IL" dirty="0" smtClean="0"/>
            <a:t>אימון בקבוצות</a:t>
          </a:r>
          <a:endParaRPr lang="he-IL" dirty="0"/>
        </a:p>
      </dgm:t>
    </dgm:pt>
    <dgm:pt modelId="{F3F380EC-0EB2-40EB-BDE8-92E25A85700D}" type="parTrans" cxnId="{7C3E6916-A85D-4247-8C70-734BD0D344F2}">
      <dgm:prSet/>
      <dgm:spPr/>
      <dgm:t>
        <a:bodyPr/>
        <a:lstStyle/>
        <a:p>
          <a:pPr rtl="1"/>
          <a:endParaRPr lang="he-IL"/>
        </a:p>
      </dgm:t>
    </dgm:pt>
    <dgm:pt modelId="{03188D9F-E8CA-4BD6-BDF0-F45A0A59F026}" type="sibTrans" cxnId="{7C3E6916-A85D-4247-8C70-734BD0D344F2}">
      <dgm:prSet/>
      <dgm:spPr/>
      <dgm:t>
        <a:bodyPr/>
        <a:lstStyle/>
        <a:p>
          <a:pPr rtl="1"/>
          <a:endParaRPr lang="he-IL"/>
        </a:p>
      </dgm:t>
    </dgm:pt>
    <dgm:pt modelId="{B0F4A9CB-2C37-4764-B360-25454F39827C}">
      <dgm:prSet phldrT="[טקסט]"/>
      <dgm:spPr/>
      <dgm:t>
        <a:bodyPr/>
        <a:lstStyle/>
        <a:p>
          <a:pPr rtl="1"/>
          <a:r>
            <a:rPr lang="he-IL" dirty="0" smtClean="0"/>
            <a:t>אימון מנהלים</a:t>
          </a:r>
          <a:endParaRPr lang="he-IL" dirty="0"/>
        </a:p>
      </dgm:t>
    </dgm:pt>
    <dgm:pt modelId="{B7D696D3-DAA7-4185-9572-F65AC2EF80E2}" type="parTrans" cxnId="{7FFFE18D-814C-4FB0-B528-9DCCB89DDD61}">
      <dgm:prSet/>
      <dgm:spPr/>
      <dgm:t>
        <a:bodyPr/>
        <a:lstStyle/>
        <a:p>
          <a:pPr rtl="1"/>
          <a:endParaRPr lang="he-IL"/>
        </a:p>
      </dgm:t>
    </dgm:pt>
    <dgm:pt modelId="{0D7E7FE8-6F82-495C-B6F5-1F538466B9CD}" type="sibTrans" cxnId="{7FFFE18D-814C-4FB0-B528-9DCCB89DDD61}">
      <dgm:prSet/>
      <dgm:spPr/>
      <dgm:t>
        <a:bodyPr/>
        <a:lstStyle/>
        <a:p>
          <a:pPr rtl="1"/>
          <a:endParaRPr lang="he-IL"/>
        </a:p>
      </dgm:t>
    </dgm:pt>
    <dgm:pt modelId="{816DA881-7B18-450B-9F46-0C70B97E9F9D}" type="pres">
      <dgm:prSet presAssocID="{B55F2299-F0B3-4391-A293-9E94D95B88C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0FF4A1-65C2-474E-B71D-8586A04EE863}" type="pres">
      <dgm:prSet presAssocID="{72579DD3-9BCA-46A2-80B8-6657ACB25E04}" presName="hierRoot1" presStyleCnt="0"/>
      <dgm:spPr/>
    </dgm:pt>
    <dgm:pt modelId="{1126FB61-558A-4C5C-8975-28EAA8188FD8}" type="pres">
      <dgm:prSet presAssocID="{72579DD3-9BCA-46A2-80B8-6657ACB25E04}" presName="composite" presStyleCnt="0"/>
      <dgm:spPr/>
    </dgm:pt>
    <dgm:pt modelId="{03DDFF50-FD21-47CB-9D04-B320422DA7B1}" type="pres">
      <dgm:prSet presAssocID="{72579DD3-9BCA-46A2-80B8-6657ACB25E04}" presName="background" presStyleLbl="node0" presStyleIdx="0" presStyleCnt="1"/>
      <dgm:spPr/>
    </dgm:pt>
    <dgm:pt modelId="{AEFC9101-DB90-4E32-9A9B-B50580E9ABE6}" type="pres">
      <dgm:prSet presAssocID="{72579DD3-9BCA-46A2-80B8-6657ACB25E0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BEFD973-22BF-42EB-B7B6-AF9DECE7EC8E}" type="pres">
      <dgm:prSet presAssocID="{72579DD3-9BCA-46A2-80B8-6657ACB25E04}" presName="hierChild2" presStyleCnt="0"/>
      <dgm:spPr/>
    </dgm:pt>
    <dgm:pt modelId="{2DE4F869-F11E-46CC-8B58-1FF77492101A}" type="pres">
      <dgm:prSet presAssocID="{F3F380EC-0EB2-40EB-BDE8-92E25A85700D}" presName="Name10" presStyleLbl="parChTrans1D2" presStyleIdx="0" presStyleCnt="2"/>
      <dgm:spPr/>
      <dgm:t>
        <a:bodyPr/>
        <a:lstStyle/>
        <a:p>
          <a:pPr rtl="1"/>
          <a:endParaRPr lang="he-IL"/>
        </a:p>
      </dgm:t>
    </dgm:pt>
    <dgm:pt modelId="{AE52F88B-5662-447D-869B-C2C9C7549546}" type="pres">
      <dgm:prSet presAssocID="{8028FEF8-5BE8-4AA6-9E0C-13CB00A6F129}" presName="hierRoot2" presStyleCnt="0"/>
      <dgm:spPr/>
    </dgm:pt>
    <dgm:pt modelId="{7F634DD3-17BD-4EA2-A86B-6EB9E5BA7F4E}" type="pres">
      <dgm:prSet presAssocID="{8028FEF8-5BE8-4AA6-9E0C-13CB00A6F129}" presName="composite2" presStyleCnt="0"/>
      <dgm:spPr/>
    </dgm:pt>
    <dgm:pt modelId="{A725253B-2636-43B1-9C1A-68966A54A0D6}" type="pres">
      <dgm:prSet presAssocID="{8028FEF8-5BE8-4AA6-9E0C-13CB00A6F129}" presName="background2" presStyleLbl="node2" presStyleIdx="0" presStyleCnt="2"/>
      <dgm:spPr/>
    </dgm:pt>
    <dgm:pt modelId="{F1D5EBFD-012A-4960-B50C-DFC935B1F935}" type="pres">
      <dgm:prSet presAssocID="{8028FEF8-5BE8-4AA6-9E0C-13CB00A6F12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4005A-41CF-4949-8F9D-E365526C9341}" type="pres">
      <dgm:prSet presAssocID="{8028FEF8-5BE8-4AA6-9E0C-13CB00A6F129}" presName="hierChild3" presStyleCnt="0"/>
      <dgm:spPr/>
    </dgm:pt>
    <dgm:pt modelId="{9D2C69B2-D71C-46BE-A0D3-7F7CED157843}" type="pres">
      <dgm:prSet presAssocID="{B7D696D3-DAA7-4185-9572-F65AC2EF80E2}" presName="Name10" presStyleLbl="parChTrans1D2" presStyleIdx="1" presStyleCnt="2"/>
      <dgm:spPr/>
      <dgm:t>
        <a:bodyPr/>
        <a:lstStyle/>
        <a:p>
          <a:pPr rtl="1"/>
          <a:endParaRPr lang="he-IL"/>
        </a:p>
      </dgm:t>
    </dgm:pt>
    <dgm:pt modelId="{C47D229C-1EC2-40A9-B673-A64A720D874D}" type="pres">
      <dgm:prSet presAssocID="{B0F4A9CB-2C37-4764-B360-25454F39827C}" presName="hierRoot2" presStyleCnt="0"/>
      <dgm:spPr/>
    </dgm:pt>
    <dgm:pt modelId="{CF70E020-89FF-41AB-A260-F124B7F7D2D0}" type="pres">
      <dgm:prSet presAssocID="{B0F4A9CB-2C37-4764-B360-25454F39827C}" presName="composite2" presStyleCnt="0"/>
      <dgm:spPr/>
    </dgm:pt>
    <dgm:pt modelId="{128C4B97-40F4-4CFA-B382-074F181A0B1A}" type="pres">
      <dgm:prSet presAssocID="{B0F4A9CB-2C37-4764-B360-25454F39827C}" presName="background2" presStyleLbl="node2" presStyleIdx="1" presStyleCnt="2"/>
      <dgm:spPr/>
    </dgm:pt>
    <dgm:pt modelId="{1B57DA83-C95A-4FB5-964A-9514A6AE5E19}" type="pres">
      <dgm:prSet presAssocID="{B0F4A9CB-2C37-4764-B360-25454F39827C}" presName="text2" presStyleLbl="fgAcc2" presStyleIdx="1" presStyleCnt="2" custLinFactNeighborX="916" custLinFactNeighborY="109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2E01C70-697C-4353-A401-6B7296B7B8B3}" type="pres">
      <dgm:prSet presAssocID="{B0F4A9CB-2C37-4764-B360-25454F39827C}" presName="hierChild3" presStyleCnt="0"/>
      <dgm:spPr/>
    </dgm:pt>
  </dgm:ptLst>
  <dgm:cxnLst>
    <dgm:cxn modelId="{28E0EAD2-D32C-45C8-B2AB-5E34FE6F6BEA}" type="presOf" srcId="{F3F380EC-0EB2-40EB-BDE8-92E25A85700D}" destId="{2DE4F869-F11E-46CC-8B58-1FF77492101A}" srcOrd="0" destOrd="0" presId="urn:microsoft.com/office/officeart/2005/8/layout/hierarchy1"/>
    <dgm:cxn modelId="{E64E5111-F6F5-41B6-84FF-AEC2CE9C3BEA}" srcId="{B55F2299-F0B3-4391-A293-9E94D95B88CA}" destId="{72579DD3-9BCA-46A2-80B8-6657ACB25E04}" srcOrd="0" destOrd="0" parTransId="{A61622DF-72D9-429B-A6A3-CE2C4805F106}" sibTransId="{F3538E32-A0E3-4CBE-85DF-D21F82A806B4}"/>
    <dgm:cxn modelId="{20A28C8D-5604-4597-8382-629907701988}" type="presOf" srcId="{72579DD3-9BCA-46A2-80B8-6657ACB25E04}" destId="{AEFC9101-DB90-4E32-9A9B-B50580E9ABE6}" srcOrd="0" destOrd="0" presId="urn:microsoft.com/office/officeart/2005/8/layout/hierarchy1"/>
    <dgm:cxn modelId="{6F89E2EB-06E4-46A7-BBCB-CB21CFC6C5E9}" type="presOf" srcId="{8028FEF8-5BE8-4AA6-9E0C-13CB00A6F129}" destId="{F1D5EBFD-012A-4960-B50C-DFC935B1F935}" srcOrd="0" destOrd="0" presId="urn:microsoft.com/office/officeart/2005/8/layout/hierarchy1"/>
    <dgm:cxn modelId="{F9951CA3-B75A-435F-9E89-FCA373F00C52}" type="presOf" srcId="{B0F4A9CB-2C37-4764-B360-25454F39827C}" destId="{1B57DA83-C95A-4FB5-964A-9514A6AE5E19}" srcOrd="0" destOrd="0" presId="urn:microsoft.com/office/officeart/2005/8/layout/hierarchy1"/>
    <dgm:cxn modelId="{F7899918-82A2-4004-8E8B-832766B3638F}" type="presOf" srcId="{B7D696D3-DAA7-4185-9572-F65AC2EF80E2}" destId="{9D2C69B2-D71C-46BE-A0D3-7F7CED157843}" srcOrd="0" destOrd="0" presId="urn:microsoft.com/office/officeart/2005/8/layout/hierarchy1"/>
    <dgm:cxn modelId="{7C3E6916-A85D-4247-8C70-734BD0D344F2}" srcId="{72579DD3-9BCA-46A2-80B8-6657ACB25E04}" destId="{8028FEF8-5BE8-4AA6-9E0C-13CB00A6F129}" srcOrd="0" destOrd="0" parTransId="{F3F380EC-0EB2-40EB-BDE8-92E25A85700D}" sibTransId="{03188D9F-E8CA-4BD6-BDF0-F45A0A59F026}"/>
    <dgm:cxn modelId="{7FFFE18D-814C-4FB0-B528-9DCCB89DDD61}" srcId="{72579DD3-9BCA-46A2-80B8-6657ACB25E04}" destId="{B0F4A9CB-2C37-4764-B360-25454F39827C}" srcOrd="1" destOrd="0" parTransId="{B7D696D3-DAA7-4185-9572-F65AC2EF80E2}" sibTransId="{0D7E7FE8-6F82-495C-B6F5-1F538466B9CD}"/>
    <dgm:cxn modelId="{4D74B217-E4F0-4083-91C6-C8C7D04F40C2}" type="presOf" srcId="{B55F2299-F0B3-4391-A293-9E94D95B88CA}" destId="{816DA881-7B18-450B-9F46-0C70B97E9F9D}" srcOrd="0" destOrd="0" presId="urn:microsoft.com/office/officeart/2005/8/layout/hierarchy1"/>
    <dgm:cxn modelId="{0E7E3268-9319-4BB8-9F31-A6DB7D6E7F1F}" type="presParOf" srcId="{816DA881-7B18-450B-9F46-0C70B97E9F9D}" destId="{7B0FF4A1-65C2-474E-B71D-8586A04EE863}" srcOrd="0" destOrd="0" presId="urn:microsoft.com/office/officeart/2005/8/layout/hierarchy1"/>
    <dgm:cxn modelId="{A6E53A85-7B79-479D-91CC-DA755C2DCA51}" type="presParOf" srcId="{7B0FF4A1-65C2-474E-B71D-8586A04EE863}" destId="{1126FB61-558A-4C5C-8975-28EAA8188FD8}" srcOrd="0" destOrd="0" presId="urn:microsoft.com/office/officeart/2005/8/layout/hierarchy1"/>
    <dgm:cxn modelId="{B5739E3A-5DC6-423E-A7FB-1C8DA3CB1600}" type="presParOf" srcId="{1126FB61-558A-4C5C-8975-28EAA8188FD8}" destId="{03DDFF50-FD21-47CB-9D04-B320422DA7B1}" srcOrd="0" destOrd="0" presId="urn:microsoft.com/office/officeart/2005/8/layout/hierarchy1"/>
    <dgm:cxn modelId="{CB4E6F43-A238-4174-B02A-2F10716E10CF}" type="presParOf" srcId="{1126FB61-558A-4C5C-8975-28EAA8188FD8}" destId="{AEFC9101-DB90-4E32-9A9B-B50580E9ABE6}" srcOrd="1" destOrd="0" presId="urn:microsoft.com/office/officeart/2005/8/layout/hierarchy1"/>
    <dgm:cxn modelId="{687FC014-CC5B-49F7-8F93-F2656628D4CC}" type="presParOf" srcId="{7B0FF4A1-65C2-474E-B71D-8586A04EE863}" destId="{2BEFD973-22BF-42EB-B7B6-AF9DECE7EC8E}" srcOrd="1" destOrd="0" presId="urn:microsoft.com/office/officeart/2005/8/layout/hierarchy1"/>
    <dgm:cxn modelId="{21F72BB3-1DDC-4812-8500-0D124C10F90A}" type="presParOf" srcId="{2BEFD973-22BF-42EB-B7B6-AF9DECE7EC8E}" destId="{2DE4F869-F11E-46CC-8B58-1FF77492101A}" srcOrd="0" destOrd="0" presId="urn:microsoft.com/office/officeart/2005/8/layout/hierarchy1"/>
    <dgm:cxn modelId="{68194C49-5215-4EA1-90A5-68656FF4C21B}" type="presParOf" srcId="{2BEFD973-22BF-42EB-B7B6-AF9DECE7EC8E}" destId="{AE52F88B-5662-447D-869B-C2C9C7549546}" srcOrd="1" destOrd="0" presId="urn:microsoft.com/office/officeart/2005/8/layout/hierarchy1"/>
    <dgm:cxn modelId="{174843D4-ADDC-408D-BEE1-EC88BB2549D0}" type="presParOf" srcId="{AE52F88B-5662-447D-869B-C2C9C7549546}" destId="{7F634DD3-17BD-4EA2-A86B-6EB9E5BA7F4E}" srcOrd="0" destOrd="0" presId="urn:microsoft.com/office/officeart/2005/8/layout/hierarchy1"/>
    <dgm:cxn modelId="{9B00E17A-CD22-4ADD-8A34-D7F18CE82962}" type="presParOf" srcId="{7F634DD3-17BD-4EA2-A86B-6EB9E5BA7F4E}" destId="{A725253B-2636-43B1-9C1A-68966A54A0D6}" srcOrd="0" destOrd="0" presId="urn:microsoft.com/office/officeart/2005/8/layout/hierarchy1"/>
    <dgm:cxn modelId="{332F1BB6-386B-41A5-A181-366AB5802837}" type="presParOf" srcId="{7F634DD3-17BD-4EA2-A86B-6EB9E5BA7F4E}" destId="{F1D5EBFD-012A-4960-B50C-DFC935B1F935}" srcOrd="1" destOrd="0" presId="urn:microsoft.com/office/officeart/2005/8/layout/hierarchy1"/>
    <dgm:cxn modelId="{FB494AED-2991-424D-8072-18F4E3E5D421}" type="presParOf" srcId="{AE52F88B-5662-447D-869B-C2C9C7549546}" destId="{B014005A-41CF-4949-8F9D-E365526C9341}" srcOrd="1" destOrd="0" presId="urn:microsoft.com/office/officeart/2005/8/layout/hierarchy1"/>
    <dgm:cxn modelId="{74F660F4-2460-4204-A4D2-108898F4D26B}" type="presParOf" srcId="{2BEFD973-22BF-42EB-B7B6-AF9DECE7EC8E}" destId="{9D2C69B2-D71C-46BE-A0D3-7F7CED157843}" srcOrd="2" destOrd="0" presId="urn:microsoft.com/office/officeart/2005/8/layout/hierarchy1"/>
    <dgm:cxn modelId="{59FCD611-D730-4107-87FA-2988FC04AD17}" type="presParOf" srcId="{2BEFD973-22BF-42EB-B7B6-AF9DECE7EC8E}" destId="{C47D229C-1EC2-40A9-B673-A64A720D874D}" srcOrd="3" destOrd="0" presId="urn:microsoft.com/office/officeart/2005/8/layout/hierarchy1"/>
    <dgm:cxn modelId="{164FFE40-247D-40D5-BA7C-1E655CF3B5C6}" type="presParOf" srcId="{C47D229C-1EC2-40A9-B673-A64A720D874D}" destId="{CF70E020-89FF-41AB-A260-F124B7F7D2D0}" srcOrd="0" destOrd="0" presId="urn:microsoft.com/office/officeart/2005/8/layout/hierarchy1"/>
    <dgm:cxn modelId="{3607B713-F02F-41CA-B9E6-C9C9B099B129}" type="presParOf" srcId="{CF70E020-89FF-41AB-A260-F124B7F7D2D0}" destId="{128C4B97-40F4-4CFA-B382-074F181A0B1A}" srcOrd="0" destOrd="0" presId="urn:microsoft.com/office/officeart/2005/8/layout/hierarchy1"/>
    <dgm:cxn modelId="{2796F0BD-EF0E-40DF-A13D-057A9E8AD865}" type="presParOf" srcId="{CF70E020-89FF-41AB-A260-F124B7F7D2D0}" destId="{1B57DA83-C95A-4FB5-964A-9514A6AE5E19}" srcOrd="1" destOrd="0" presId="urn:microsoft.com/office/officeart/2005/8/layout/hierarchy1"/>
    <dgm:cxn modelId="{D8299DC7-1B71-49AF-A03C-CD368C98849E}" type="presParOf" srcId="{C47D229C-1EC2-40A9-B673-A64A720D874D}" destId="{22E01C70-697C-4353-A401-6B7296B7B8B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2C69B2-D71C-46BE-A0D3-7F7CED157843}">
      <dsp:nvSpPr>
        <dsp:cNvPr id="0" name=""/>
        <dsp:cNvSpPr/>
      </dsp:nvSpPr>
      <dsp:spPr>
        <a:xfrm>
          <a:off x="2237390" y="965134"/>
          <a:ext cx="941693" cy="442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977"/>
              </a:lnTo>
              <a:lnTo>
                <a:pt x="941693" y="301977"/>
              </a:lnTo>
              <a:lnTo>
                <a:pt x="941693" y="4426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E4F869-F11E-46CC-8B58-1FF77492101A}">
      <dsp:nvSpPr>
        <dsp:cNvPr id="0" name=""/>
        <dsp:cNvSpPr/>
      </dsp:nvSpPr>
      <dsp:spPr>
        <a:xfrm>
          <a:off x="1309603" y="965134"/>
          <a:ext cx="927787" cy="441542"/>
        </a:xfrm>
        <a:custGeom>
          <a:avLst/>
          <a:gdLst/>
          <a:ahLst/>
          <a:cxnLst/>
          <a:rect l="0" t="0" r="0" b="0"/>
          <a:pathLst>
            <a:path>
              <a:moveTo>
                <a:pt x="927787" y="0"/>
              </a:moveTo>
              <a:lnTo>
                <a:pt x="927787" y="300898"/>
              </a:lnTo>
              <a:lnTo>
                <a:pt x="0" y="300898"/>
              </a:lnTo>
              <a:lnTo>
                <a:pt x="0" y="4415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DFF50-FD21-47CB-9D04-B320422DA7B1}">
      <dsp:nvSpPr>
        <dsp:cNvPr id="0" name=""/>
        <dsp:cNvSpPr/>
      </dsp:nvSpPr>
      <dsp:spPr>
        <a:xfrm>
          <a:off x="1478292" y="1079"/>
          <a:ext cx="1518197" cy="964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C9101-DB90-4E32-9A9B-B50580E9ABE6}">
      <dsp:nvSpPr>
        <dsp:cNvPr id="0" name=""/>
        <dsp:cNvSpPr/>
      </dsp:nvSpPr>
      <dsp:spPr>
        <a:xfrm>
          <a:off x="1646980" y="161333"/>
          <a:ext cx="1518197" cy="9640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600" kern="1200" dirty="0" smtClean="0"/>
            <a:t>אימון בארגון</a:t>
          </a:r>
          <a:endParaRPr lang="he-IL" sz="2600" kern="1200" dirty="0"/>
        </a:p>
      </dsp:txBody>
      <dsp:txXfrm>
        <a:off x="1646980" y="161333"/>
        <a:ext cx="1518197" cy="964055"/>
      </dsp:txXfrm>
    </dsp:sp>
    <dsp:sp modelId="{A725253B-2636-43B1-9C1A-68966A54A0D6}">
      <dsp:nvSpPr>
        <dsp:cNvPr id="0" name=""/>
        <dsp:cNvSpPr/>
      </dsp:nvSpPr>
      <dsp:spPr>
        <a:xfrm>
          <a:off x="550505" y="1406677"/>
          <a:ext cx="1518197" cy="964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5EBFD-012A-4960-B50C-DFC935B1F935}">
      <dsp:nvSpPr>
        <dsp:cNvPr id="0" name=""/>
        <dsp:cNvSpPr/>
      </dsp:nvSpPr>
      <dsp:spPr>
        <a:xfrm>
          <a:off x="719193" y="1566931"/>
          <a:ext cx="1518197" cy="9640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600" kern="1200" dirty="0" smtClean="0"/>
            <a:t>אימון בקבוצות</a:t>
          </a:r>
          <a:endParaRPr lang="he-IL" sz="2600" kern="1200" dirty="0"/>
        </a:p>
      </dsp:txBody>
      <dsp:txXfrm>
        <a:off x="719193" y="1566931"/>
        <a:ext cx="1518197" cy="964055"/>
      </dsp:txXfrm>
    </dsp:sp>
    <dsp:sp modelId="{128C4B97-40F4-4CFA-B382-074F181A0B1A}">
      <dsp:nvSpPr>
        <dsp:cNvPr id="0" name=""/>
        <dsp:cNvSpPr/>
      </dsp:nvSpPr>
      <dsp:spPr>
        <a:xfrm>
          <a:off x="2419985" y="1407756"/>
          <a:ext cx="1518197" cy="964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7DA83-C95A-4FB5-964A-9514A6AE5E19}">
      <dsp:nvSpPr>
        <dsp:cNvPr id="0" name=""/>
        <dsp:cNvSpPr/>
      </dsp:nvSpPr>
      <dsp:spPr>
        <a:xfrm>
          <a:off x="2588674" y="1568010"/>
          <a:ext cx="1518197" cy="9640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600" kern="1200" dirty="0" smtClean="0"/>
            <a:t>אימון מנהלים</a:t>
          </a:r>
          <a:endParaRPr lang="he-IL" sz="2600" kern="1200" dirty="0"/>
        </a:p>
      </dsp:txBody>
      <dsp:txXfrm>
        <a:off x="2588674" y="1568010"/>
        <a:ext cx="1518197" cy="964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שולש שווה שוקיים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e-IL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שולש ישר-זווית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משולש שווה שוקיים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  <p:cxnSp>
        <p:nvCxnSpPr>
          <p:cNvPr id="11" name="מחבר ישר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משולש ישר-זווית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E7438E1-117D-44FB-AC24-B79D899BA877}" type="datetimeFigureOut">
              <a:rPr lang="he-IL" smtClean="0"/>
              <a:pPr/>
              <a:t>י"א/תשרי/תשע"ג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e-IL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achu.co.il/index.php/coaching-for-life/79-coaching-for-life/11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9600" b="1" dirty="0" smtClean="0"/>
              <a:t>סקס</a:t>
            </a:r>
            <a:endParaRPr lang="he-IL" sz="9600" b="1" dirty="0"/>
          </a:p>
        </p:txBody>
      </p:sp>
      <p:pic>
        <p:nvPicPr>
          <p:cNvPr id="4" name="מציין מיקום תוכן 3" descr="WildAnimalSe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98650" y="2301875"/>
            <a:ext cx="5346700" cy="37338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8062912" cy="1470025"/>
          </a:xfrm>
        </p:spPr>
        <p:txBody>
          <a:bodyPr/>
          <a:lstStyle/>
          <a:p>
            <a:pPr algn="ctr"/>
            <a:r>
              <a:rPr lang="he-IL" b="1" dirty="0" smtClean="0"/>
              <a:t>אימון והדרכה בארגון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3645024"/>
            <a:ext cx="295232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/>
              <a:t>מעין הרי</a:t>
            </a:r>
          </a:p>
          <a:p>
            <a:pPr algn="ctr"/>
            <a:r>
              <a:rPr lang="he-IL" sz="2400" dirty="0" smtClean="0"/>
              <a:t>ערן רבי</a:t>
            </a:r>
          </a:p>
          <a:p>
            <a:pPr algn="ctr"/>
            <a:r>
              <a:rPr lang="he-IL" sz="2400" dirty="0" smtClean="0"/>
              <a:t>מאיה גרייב</a:t>
            </a:r>
            <a:endParaRPr lang="he-I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/>
          <a:lstStyle/>
          <a:p>
            <a:pPr algn="ctr"/>
            <a:r>
              <a:rPr lang="he-IL" b="1" dirty="0" smtClean="0"/>
              <a:t>מהו אימון ?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8873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dirty="0" smtClean="0"/>
              <a:t>	</a:t>
            </a:r>
          </a:p>
          <a:p>
            <a:pPr algn="ctr">
              <a:buNone/>
            </a:pPr>
            <a:r>
              <a:rPr lang="he-IL" dirty="0" smtClean="0"/>
              <a:t>"אל תפחד להיות מושלם, לעולם לא תשיג זאת"</a:t>
            </a:r>
            <a:r>
              <a:rPr lang="he-IL" i="1" dirty="0" smtClean="0"/>
              <a:t/>
            </a:r>
            <a:br>
              <a:rPr lang="he-IL" i="1" dirty="0" smtClean="0"/>
            </a:br>
            <a:r>
              <a:rPr lang="he-IL" i="1" dirty="0" smtClean="0"/>
              <a:t>                                                       </a:t>
            </a:r>
            <a:r>
              <a:rPr lang="he-IL" sz="2400" i="1" dirty="0" smtClean="0"/>
              <a:t>(סלבדור דאלי)</a:t>
            </a:r>
            <a:endParaRPr lang="en-US" sz="2400" b="1" dirty="0" smtClean="0"/>
          </a:p>
          <a:p>
            <a:pPr>
              <a:buNone/>
            </a:pPr>
            <a:endParaRPr lang="he-IL" sz="1400" dirty="0" smtClean="0"/>
          </a:p>
          <a:p>
            <a:pPr>
              <a:buFont typeface="Arial" pitchFamily="34" charset="0"/>
              <a:buChar char="•"/>
            </a:pPr>
            <a:r>
              <a:rPr lang="he-IL" sz="2000" dirty="0" smtClean="0"/>
              <a:t>אימון עסקי  </a:t>
            </a:r>
          </a:p>
          <a:p>
            <a:pPr>
              <a:buFont typeface="Arial" pitchFamily="34" charset="0"/>
              <a:buChar char="•"/>
            </a:pPr>
            <a:r>
              <a:rPr lang="he-IL" sz="2000" dirty="0" smtClean="0"/>
              <a:t>אימון מקצועי</a:t>
            </a:r>
          </a:p>
          <a:p>
            <a:pPr>
              <a:buFont typeface="Arial" pitchFamily="34" charset="0"/>
              <a:buChar char="•"/>
            </a:pPr>
            <a:r>
              <a:rPr lang="he-IL" sz="2000" dirty="0" smtClean="0"/>
              <a:t>אימון אישי לחיים</a:t>
            </a:r>
          </a:p>
          <a:p>
            <a:pPr>
              <a:buFont typeface="Arial" pitchFamily="34" charset="0"/>
              <a:buChar char="•"/>
            </a:pPr>
            <a:r>
              <a:rPr lang="he-IL" sz="2000" dirty="0" smtClean="0"/>
              <a:t>אימון מתבגרים</a:t>
            </a:r>
          </a:p>
          <a:p>
            <a:pPr>
              <a:buFont typeface="Arial" pitchFamily="34" charset="0"/>
              <a:buChar char="•"/>
            </a:pPr>
            <a:r>
              <a:rPr lang="he-IL" sz="2000" dirty="0" smtClean="0"/>
              <a:t>אימון לזוגיות</a:t>
            </a:r>
          </a:p>
          <a:p>
            <a:pPr>
              <a:buFont typeface="Arial" pitchFamily="34" charset="0"/>
              <a:buChar char="•"/>
            </a:pPr>
            <a:r>
              <a:rPr lang="he-IL" sz="2000" dirty="0" smtClean="0"/>
              <a:t>אימון דיאטה אישי</a:t>
            </a:r>
          </a:p>
          <a:p>
            <a:pPr>
              <a:buFont typeface="Arial" pitchFamily="34" charset="0"/>
              <a:buChar char="•"/>
            </a:pPr>
            <a:r>
              <a:rPr lang="he-IL" sz="2000" dirty="0" smtClean="0"/>
              <a:t>אימון מנהלים </a:t>
            </a:r>
          </a:p>
          <a:p>
            <a:pPr>
              <a:buFont typeface="Arial" pitchFamily="34" charset="0"/>
              <a:buChar char="•"/>
            </a:pPr>
            <a:r>
              <a:rPr lang="he-IL" sz="2000" b="1" dirty="0" smtClean="0">
                <a:solidFill>
                  <a:srgbClr val="FFFF00"/>
                </a:solidFill>
              </a:rPr>
              <a:t>אימון בארגון            </a:t>
            </a:r>
          </a:p>
          <a:p>
            <a:pPr>
              <a:buFont typeface="Arial" pitchFamily="34" charset="0"/>
              <a:buChar char="•"/>
            </a:pPr>
            <a:endParaRPr lang="he-IL" dirty="0" smtClean="0"/>
          </a:p>
          <a:p>
            <a:pPr>
              <a:buFont typeface="Arial" pitchFamily="34" charset="0"/>
              <a:buChar char="•"/>
            </a:pPr>
            <a:endParaRPr lang="he-IL" dirty="0" smtClean="0"/>
          </a:p>
          <a:p>
            <a:pPr>
              <a:buNone/>
            </a:pPr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089936"/>
          </a:xfrm>
        </p:spPr>
        <p:txBody>
          <a:bodyPr/>
          <a:lstStyle/>
          <a:p>
            <a:pPr algn="ctr"/>
            <a:r>
              <a:rPr lang="he-IL" b="1" dirty="0" smtClean="0"/>
              <a:t>אימון בארגון</a:t>
            </a:r>
            <a:br>
              <a:rPr lang="he-IL" b="1" dirty="0" smtClean="0"/>
            </a:br>
            <a:r>
              <a:rPr lang="he-IL" b="1" dirty="0" smtClean="0"/>
              <a:t>כמנוף להצלחת הארגון 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2844" y="1882808"/>
            <a:ext cx="8786874" cy="4572000"/>
          </a:xfrm>
        </p:spPr>
        <p:txBody>
          <a:bodyPr/>
          <a:lstStyle/>
          <a:p>
            <a:pPr algn="ctr"/>
            <a:endParaRPr lang="he-IL" dirty="0" smtClean="0"/>
          </a:p>
          <a:p>
            <a:pPr algn="ctr"/>
            <a:endParaRPr lang="he-IL" dirty="0" smtClean="0"/>
          </a:p>
          <a:p>
            <a:pPr algn="ctr"/>
            <a:r>
              <a:rPr lang="he-IL" dirty="0" smtClean="0">
                <a:latin typeface="Arial" pitchFamily="34" charset="0"/>
                <a:cs typeface="Arial" pitchFamily="34" charset="0"/>
              </a:rPr>
              <a:t>אימון בארגון – מתי ?</a:t>
            </a:r>
          </a:p>
          <a:p>
            <a:pPr algn="ctr"/>
            <a:r>
              <a:rPr lang="he-IL" dirty="0" smtClean="0">
                <a:latin typeface="Arial" pitchFamily="34" charset="0"/>
                <a:cs typeface="Arial" pitchFamily="34" charset="0"/>
              </a:rPr>
              <a:t> אימון בארגון – איך ?</a:t>
            </a:r>
          </a:p>
          <a:p>
            <a:pPr algn="ctr"/>
            <a:r>
              <a:rPr lang="he-IL" dirty="0" smtClean="0">
                <a:latin typeface="Arial" pitchFamily="34" charset="0"/>
                <a:cs typeface="Arial" pitchFamily="34" charset="0"/>
              </a:rPr>
              <a:t>אימון בארגון </a:t>
            </a:r>
            <a:r>
              <a:rPr lang="he-IL" dirty="0" err="1" smtClean="0">
                <a:latin typeface="Arial" pitchFamily="34" charset="0"/>
                <a:cs typeface="Arial" pitchFamily="34" charset="0"/>
              </a:rPr>
              <a:t>– ל</a:t>
            </a:r>
            <a:r>
              <a:rPr lang="he-IL" dirty="0" smtClean="0">
                <a:latin typeface="Arial" pitchFamily="34" charset="0"/>
                <a:cs typeface="Arial" pitchFamily="34" charset="0"/>
              </a:rPr>
              <a:t>מה ?</a:t>
            </a:r>
            <a:endParaRPr lang="he-I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399032"/>
          </a:xfrm>
        </p:spPr>
        <p:txBody>
          <a:bodyPr/>
          <a:lstStyle/>
          <a:p>
            <a:pPr algn="ctr"/>
            <a:r>
              <a:rPr lang="he-IL" dirty="0" smtClean="0"/>
              <a:t>מדרג מאסלו</a:t>
            </a:r>
            <a:endParaRPr lang="he-IL" dirty="0"/>
          </a:p>
        </p:txBody>
      </p:sp>
      <p:pic>
        <p:nvPicPr>
          <p:cNvPr id="4" name="מציין מיקום תוכן 3" descr="אברהם מאסלו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339087"/>
            <a:ext cx="6814277" cy="5402281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14348" y="0"/>
            <a:ext cx="8229600" cy="1399032"/>
          </a:xfrm>
        </p:spPr>
        <p:txBody>
          <a:bodyPr/>
          <a:lstStyle/>
          <a:p>
            <a:pPr algn="ctr"/>
            <a:r>
              <a:rPr lang="he-IL" b="1" dirty="0" smtClean="0"/>
              <a:t>אימון בארגון 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2857496"/>
            <a:ext cx="8712968" cy="5400600"/>
          </a:xfrm>
        </p:spPr>
        <p:txBody>
          <a:bodyPr>
            <a:normAutofit/>
          </a:bodyPr>
          <a:lstStyle/>
          <a:p>
            <a:pPr>
              <a:buNone/>
            </a:pPr>
            <a:endParaRPr lang="he-IL" sz="1800" dirty="0" smtClean="0"/>
          </a:p>
          <a:p>
            <a:pPr>
              <a:buNone/>
            </a:pPr>
            <a:endParaRPr lang="he-IL" sz="1800" dirty="0" smtClean="0"/>
          </a:p>
          <a:p>
            <a:pPr>
              <a:buNone/>
            </a:pPr>
            <a:endParaRPr lang="he-IL" sz="1900" dirty="0" smtClean="0"/>
          </a:p>
          <a:p>
            <a:pPr>
              <a:buNone/>
            </a:pPr>
            <a:endParaRPr lang="he-IL" sz="1900" dirty="0" smtClean="0"/>
          </a:p>
          <a:p>
            <a:pPr>
              <a:buNone/>
            </a:pPr>
            <a:endParaRPr lang="he-IL" sz="1900" dirty="0" smtClean="0"/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r>
              <a:rPr lang="he-IL" sz="2400" dirty="0" smtClean="0"/>
              <a:t>קביעת מטרות             בניית תוכנית עבודה           קידום הארגון</a:t>
            </a:r>
          </a:p>
          <a:p>
            <a:pPr>
              <a:buNone/>
            </a:pPr>
            <a:endParaRPr lang="en-US" sz="2400" dirty="0" smtClean="0"/>
          </a:p>
          <a:p>
            <a:endParaRPr lang="en-US" sz="1900" dirty="0" smtClean="0"/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endParaRPr lang="he-IL" sz="1800" dirty="0" smtClean="0"/>
          </a:p>
        </p:txBody>
      </p:sp>
      <p:sp>
        <p:nvSpPr>
          <p:cNvPr id="6" name="חץ שמאלה 5"/>
          <p:cNvSpPr/>
          <p:nvPr/>
        </p:nvSpPr>
        <p:spPr>
          <a:xfrm>
            <a:off x="6143636" y="5072074"/>
            <a:ext cx="357190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7" name="חץ שמאלה 6"/>
          <p:cNvSpPr/>
          <p:nvPr/>
        </p:nvSpPr>
        <p:spPr>
          <a:xfrm>
            <a:off x="2786050" y="5072074"/>
            <a:ext cx="357190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 </a:t>
            </a:r>
            <a:endParaRPr lang="he-IL" dirty="0"/>
          </a:p>
        </p:txBody>
      </p:sp>
      <p:graphicFrame>
        <p:nvGraphicFramePr>
          <p:cNvPr id="11" name="דיאגרמה 10"/>
          <p:cNvGraphicFramePr/>
          <p:nvPr/>
        </p:nvGraphicFramePr>
        <p:xfrm>
          <a:off x="2285984" y="1611314"/>
          <a:ext cx="4643470" cy="253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/>
              <a:t>אימון קבוצות בארגון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72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2800" b="1" dirty="0" smtClean="0"/>
              <a:t>תהליך מעצים, מגבש ומגדיל את תפוקות חברי הקבוצה</a:t>
            </a:r>
          </a:p>
          <a:p>
            <a:pPr algn="ctr">
              <a:buNone/>
            </a:pPr>
            <a:endParaRPr lang="he-IL" b="1" u="sng" dirty="0" smtClean="0"/>
          </a:p>
          <a:p>
            <a:pPr algn="ctr">
              <a:buNone/>
            </a:pPr>
            <a:endParaRPr lang="en-US" dirty="0" smtClean="0"/>
          </a:p>
          <a:p>
            <a:r>
              <a:rPr lang="he-IL" dirty="0" smtClean="0"/>
              <a:t>תהליך מובנה ומותאם להשגת מטרות ספציפיות</a:t>
            </a:r>
          </a:p>
          <a:p>
            <a:endParaRPr lang="en-US" dirty="0" smtClean="0"/>
          </a:p>
          <a:p>
            <a:r>
              <a:rPr lang="he-IL" dirty="0" smtClean="0"/>
              <a:t>נועד להגדיל את שיתוף הפעולה בקבוצה</a:t>
            </a:r>
          </a:p>
          <a:p>
            <a:endParaRPr lang="en-US" dirty="0" smtClean="0"/>
          </a:p>
          <a:p>
            <a:r>
              <a:rPr lang="he-IL" dirty="0" smtClean="0"/>
              <a:t>שימוש בכלים לכתיבת חזון כנגזרת מחזון הארגון</a:t>
            </a:r>
          </a:p>
          <a:p>
            <a:pPr>
              <a:buNone/>
            </a:pPr>
            <a:endParaRPr lang="en-US" dirty="0" smtClean="0"/>
          </a:p>
          <a:p>
            <a:endParaRPr lang="he-I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 smtClean="0"/>
              <a:t>דוגמא מהשטח </a:t>
            </a:r>
            <a:br>
              <a:rPr lang="he-IL" b="1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הדרכת מחלקת שירות - </a:t>
            </a:r>
            <a:r>
              <a:rPr lang="he-IL" dirty="0" err="1" smtClean="0"/>
              <a:t>לקסוס</a:t>
            </a:r>
            <a:r>
              <a:rPr lang="he-IL" dirty="0" smtClean="0"/>
              <a:t> </a:t>
            </a:r>
            <a:br>
              <a:rPr lang="he-IL" dirty="0" smtClean="0"/>
            </a:br>
            <a:r>
              <a:rPr lang="he-IL" dirty="0" smtClean="0"/>
              <a:t>"מטוב למצוין"</a:t>
            </a:r>
            <a:endParaRPr lang="he-I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2879" y="44624"/>
            <a:ext cx="5083417" cy="681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yag\Desktop\12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16808"/>
            <a:ext cx="4901593" cy="674119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/>
              <a:t>אימון מנהלים בארגון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801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e-IL" sz="2000" b="1" dirty="0" smtClean="0"/>
              <a:t>  </a:t>
            </a:r>
            <a:endParaRPr lang="en-US" sz="2000" dirty="0" smtClean="0"/>
          </a:p>
          <a:p>
            <a:pPr>
              <a:buNone/>
            </a:pPr>
            <a:endParaRPr lang="he-IL" sz="2800" dirty="0" smtClean="0">
              <a:hlinkClick r:id="rId2"/>
            </a:endParaRPr>
          </a:p>
          <a:p>
            <a:r>
              <a:rPr lang="he-IL" sz="2800" dirty="0" smtClean="0"/>
              <a:t>מתן כלים לטיפול בחסמים אישיים</a:t>
            </a:r>
          </a:p>
          <a:p>
            <a:pPr>
              <a:buNone/>
            </a:pPr>
            <a:endParaRPr lang="en-US" sz="2800" dirty="0" smtClean="0"/>
          </a:p>
          <a:p>
            <a:r>
              <a:rPr lang="he-IL" sz="2800" dirty="0" smtClean="0"/>
              <a:t>תקשורת מקרבת עם העמיתים והכפופים לו</a:t>
            </a:r>
            <a:endParaRPr lang="en-US" sz="2800" dirty="0" smtClean="0"/>
          </a:p>
          <a:p>
            <a:pPr>
              <a:buNone/>
            </a:pPr>
            <a:endParaRPr lang="he-IL" sz="2800" dirty="0" smtClean="0"/>
          </a:p>
          <a:p>
            <a:r>
              <a:rPr lang="he-IL" sz="2800" dirty="0" smtClean="0"/>
              <a:t>ניהול הזמן </a:t>
            </a:r>
            <a:endParaRPr lang="en-US" sz="2800" dirty="0" smtClean="0"/>
          </a:p>
          <a:p>
            <a:endParaRPr lang="he-IL" sz="2800" dirty="0" smtClean="0"/>
          </a:p>
          <a:p>
            <a:r>
              <a:rPr lang="he-IL" sz="2800" dirty="0" smtClean="0"/>
              <a:t>בניית חזון מחלקתי כנגזרת מהחזון של הארגון</a:t>
            </a:r>
            <a:endParaRPr lang="en-US" sz="2800" dirty="0" smtClean="0"/>
          </a:p>
          <a:p>
            <a:endParaRPr lang="he-IL" sz="2800" dirty="0" smtClean="0"/>
          </a:p>
          <a:p>
            <a:r>
              <a:rPr lang="he-IL" sz="2800" dirty="0" smtClean="0"/>
              <a:t>תהליך קבלת החלטות</a:t>
            </a:r>
            <a:endParaRPr lang="en-US" sz="2800" dirty="0" smtClean="0"/>
          </a:p>
          <a:p>
            <a:endParaRPr lang="he-IL" sz="2800" dirty="0" smtClean="0"/>
          </a:p>
          <a:p>
            <a:endParaRPr lang="he-IL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85752"/>
            <a:ext cx="8229600" cy="1399032"/>
          </a:xfrm>
        </p:spPr>
        <p:txBody>
          <a:bodyPr/>
          <a:lstStyle/>
          <a:p>
            <a:pPr algn="ctr"/>
            <a:r>
              <a:rPr lang="he-IL" b="1" dirty="0" smtClean="0"/>
              <a:t>תוצאות האימון בארגון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521296"/>
            <a:ext cx="8229600" cy="4572000"/>
          </a:xfrm>
        </p:spPr>
        <p:txBody>
          <a:bodyPr>
            <a:noAutofit/>
          </a:bodyPr>
          <a:lstStyle/>
          <a:p>
            <a:r>
              <a:rPr lang="he-IL" sz="2800" dirty="0" smtClean="0"/>
              <a:t>מימוש החזון של הארגון</a:t>
            </a:r>
          </a:p>
          <a:p>
            <a:endParaRPr lang="en-US" sz="2800" dirty="0" smtClean="0"/>
          </a:p>
          <a:p>
            <a:r>
              <a:rPr lang="he-IL" sz="2800" dirty="0" smtClean="0"/>
              <a:t>מנהלים ממוקדי מטרה </a:t>
            </a:r>
          </a:p>
          <a:p>
            <a:endParaRPr lang="he-IL" sz="2800" dirty="0" smtClean="0"/>
          </a:p>
          <a:p>
            <a:r>
              <a:rPr lang="he-IL" sz="2800" dirty="0" smtClean="0"/>
              <a:t>מימוש הפוטנציאל של הארגון והמשאב האנושי </a:t>
            </a:r>
            <a:br>
              <a:rPr lang="he-IL" sz="2800" dirty="0" smtClean="0"/>
            </a:br>
            <a:endParaRPr lang="he-IL" sz="2800" dirty="0" smtClean="0"/>
          </a:p>
          <a:p>
            <a:r>
              <a:rPr lang="he-IL" sz="2800" dirty="0" smtClean="0"/>
              <a:t>מקסום ביצועים והישגים </a:t>
            </a:r>
            <a:br>
              <a:rPr lang="he-IL" sz="2800" dirty="0" smtClean="0"/>
            </a:br>
            <a:endParaRPr lang="he-IL" sz="2800" dirty="0" smtClean="0"/>
          </a:p>
          <a:p>
            <a:r>
              <a:rPr lang="he-IL" sz="2800" dirty="0" smtClean="0"/>
              <a:t>התמודדות עם מצב של שינויים וחוסר ודאות  </a:t>
            </a:r>
            <a:br>
              <a:rPr lang="he-IL" sz="2800" dirty="0" smtClean="0"/>
            </a:br>
            <a:endParaRPr lang="he-IL" sz="2800" dirty="0" smtClean="0"/>
          </a:p>
          <a:p>
            <a:pPr>
              <a:buNone/>
            </a:pP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התלהבות">
  <a:themeElements>
    <a:clrScheme name="התלהבות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התלהבות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התלהבות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</TotalTime>
  <Words>126</Words>
  <Application>Microsoft Office PowerPoint</Application>
  <PresentationFormat>On-screen Show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התלהבות</vt:lpstr>
      <vt:lpstr>סקס</vt:lpstr>
      <vt:lpstr>אימון והדרכה בארגון</vt:lpstr>
      <vt:lpstr>מהו אימון ?</vt:lpstr>
      <vt:lpstr>אימון בארגון כמנוף להצלחת הארגון </vt:lpstr>
      <vt:lpstr>מדרג מאסלו</vt:lpstr>
      <vt:lpstr>אימון בארגון </vt:lpstr>
      <vt:lpstr>אימון קבוצות בארגון</vt:lpstr>
      <vt:lpstr>דוגמא מהשטח   הדרכת מחלקת שירות - לקסוס  "מטוב למצוין"</vt:lpstr>
      <vt:lpstr>Slide 9</vt:lpstr>
      <vt:lpstr>Slide 10</vt:lpstr>
      <vt:lpstr>אימון מנהלים בארגון</vt:lpstr>
      <vt:lpstr>תוצאות האימון בארגון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Coaching והדרכה</dc:title>
  <cp:lastModifiedBy>Gal Weiss</cp:lastModifiedBy>
  <cp:revision>88</cp:revision>
  <dcterms:modified xsi:type="dcterms:W3CDTF">2012-09-27T08:55:42Z</dcterms:modified>
</cp:coreProperties>
</file>