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2.xml" ContentType="application/vnd.openxmlformats-officedocument.drawingml.diagramStyl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Default Extension="gif" ContentType="image/gif"/>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984" r:id="rId1"/>
  </p:sldMasterIdLst>
  <p:notesMasterIdLst>
    <p:notesMasterId r:id="rId14"/>
  </p:notesMasterIdLst>
  <p:sldIdLst>
    <p:sldId id="256" r:id="rId2"/>
    <p:sldId id="257" r:id="rId3"/>
    <p:sldId id="258" r:id="rId4"/>
    <p:sldId id="275" r:id="rId5"/>
    <p:sldId id="259" r:id="rId6"/>
    <p:sldId id="260" r:id="rId7"/>
    <p:sldId id="276" r:id="rId8"/>
    <p:sldId id="274" r:id="rId9"/>
    <p:sldId id="263" r:id="rId10"/>
    <p:sldId id="266" r:id="rId11"/>
    <p:sldId id="267" r:id="rId12"/>
    <p:sldId id="270" r:id="rId13"/>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p:scale>
          <a:sx n="66" d="100"/>
          <a:sy n="66" d="100"/>
        </p:scale>
        <p:origin x="-1494"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BA45EC5-5D9E-4EF4-804B-56CED72DD3EB}" type="doc">
      <dgm:prSet loTypeId="urn:microsoft.com/office/officeart/2005/8/layout/cycle6" loCatId="cycle" qsTypeId="urn:microsoft.com/office/officeart/2005/8/quickstyle/simple1" qsCatId="simple" csTypeId="urn:microsoft.com/office/officeart/2005/8/colors/colorful1" csCatId="colorful" phldr="1"/>
      <dgm:spPr/>
      <dgm:t>
        <a:bodyPr/>
        <a:lstStyle/>
        <a:p>
          <a:pPr rtl="1"/>
          <a:endParaRPr lang="he-IL"/>
        </a:p>
      </dgm:t>
    </dgm:pt>
    <dgm:pt modelId="{A184B94A-47B9-427A-8BCE-B8D52906FAC6}">
      <dgm:prSet custT="1"/>
      <dgm:spPr/>
      <dgm:t>
        <a:bodyPr/>
        <a:lstStyle/>
        <a:p>
          <a:pPr rtl="1"/>
          <a:r>
            <a:rPr lang="he-IL" sz="2000" dirty="0" smtClean="0">
              <a:cs typeface="+mj-cs"/>
            </a:rPr>
            <a:t>בניית תשתית עסקית</a:t>
          </a:r>
          <a:endParaRPr lang="he-IL" sz="2000" dirty="0">
            <a:cs typeface="+mj-cs"/>
          </a:endParaRPr>
        </a:p>
      </dgm:t>
    </dgm:pt>
    <dgm:pt modelId="{45C3C21D-C28B-4A8F-93D1-1C82B3953F8B}" type="parTrans" cxnId="{3B3E3E1C-C1ED-47B6-B832-CD98B1556EF3}">
      <dgm:prSet/>
      <dgm:spPr/>
      <dgm:t>
        <a:bodyPr/>
        <a:lstStyle/>
        <a:p>
          <a:pPr rtl="1"/>
          <a:endParaRPr lang="he-IL"/>
        </a:p>
      </dgm:t>
    </dgm:pt>
    <dgm:pt modelId="{EEF1AC69-FD05-471F-B94D-FE78AC93E9A5}" type="sibTrans" cxnId="{3B3E3E1C-C1ED-47B6-B832-CD98B1556EF3}">
      <dgm:prSet/>
      <dgm:spPr/>
      <dgm:t>
        <a:bodyPr/>
        <a:lstStyle/>
        <a:p>
          <a:pPr rtl="1"/>
          <a:endParaRPr lang="he-IL" sz="2000">
            <a:cs typeface="+mj-cs"/>
          </a:endParaRPr>
        </a:p>
      </dgm:t>
    </dgm:pt>
    <dgm:pt modelId="{830D9EE6-3BE1-4AA8-840A-4B1BA15E6614}">
      <dgm:prSet custT="1"/>
      <dgm:spPr/>
      <dgm:t>
        <a:bodyPr/>
        <a:lstStyle/>
        <a:p>
          <a:pPr rtl="1"/>
          <a:r>
            <a:rPr lang="he-IL" sz="2000" dirty="0" smtClean="0">
              <a:cs typeface="+mj-cs"/>
            </a:rPr>
            <a:t>פיתוח מיומנויות עסקיות</a:t>
          </a:r>
          <a:endParaRPr lang="he-IL" sz="2000" dirty="0">
            <a:cs typeface="+mj-cs"/>
          </a:endParaRPr>
        </a:p>
      </dgm:t>
    </dgm:pt>
    <dgm:pt modelId="{3F5480C1-41FD-4744-8F52-9524657C2DFC}" type="parTrans" cxnId="{0344B168-E3E2-4CE5-BF1C-1C43DF6B4390}">
      <dgm:prSet/>
      <dgm:spPr/>
      <dgm:t>
        <a:bodyPr/>
        <a:lstStyle/>
        <a:p>
          <a:pPr rtl="1"/>
          <a:endParaRPr lang="he-IL"/>
        </a:p>
      </dgm:t>
    </dgm:pt>
    <dgm:pt modelId="{C90E8747-2AE3-44EF-92A7-C0B648938245}" type="sibTrans" cxnId="{0344B168-E3E2-4CE5-BF1C-1C43DF6B4390}">
      <dgm:prSet/>
      <dgm:spPr/>
      <dgm:t>
        <a:bodyPr/>
        <a:lstStyle/>
        <a:p>
          <a:pPr rtl="1"/>
          <a:endParaRPr lang="he-IL" sz="2000">
            <a:cs typeface="+mj-cs"/>
          </a:endParaRPr>
        </a:p>
      </dgm:t>
    </dgm:pt>
    <dgm:pt modelId="{612CF793-D410-419E-A728-5CA1E87AF12E}">
      <dgm:prSet custT="1"/>
      <dgm:spPr/>
      <dgm:t>
        <a:bodyPr/>
        <a:lstStyle/>
        <a:p>
          <a:pPr rtl="1"/>
          <a:r>
            <a:rPr lang="he-IL" sz="2000" dirty="0" smtClean="0">
              <a:cs typeface="+mj-cs"/>
            </a:rPr>
            <a:t>בניית תכניות עבודה </a:t>
          </a:r>
          <a:endParaRPr lang="he-IL" sz="2000" dirty="0">
            <a:cs typeface="+mj-cs"/>
          </a:endParaRPr>
        </a:p>
      </dgm:t>
    </dgm:pt>
    <dgm:pt modelId="{01BF2E4C-9E58-471B-96B6-2D4D8DC66F2F}" type="parTrans" cxnId="{42DB3244-0254-4739-A324-44276C57D976}">
      <dgm:prSet/>
      <dgm:spPr/>
      <dgm:t>
        <a:bodyPr/>
        <a:lstStyle/>
        <a:p>
          <a:pPr rtl="1"/>
          <a:endParaRPr lang="he-IL"/>
        </a:p>
      </dgm:t>
    </dgm:pt>
    <dgm:pt modelId="{50D3BD59-8383-4E49-9676-0B84B35BE8D0}" type="sibTrans" cxnId="{42DB3244-0254-4739-A324-44276C57D976}">
      <dgm:prSet/>
      <dgm:spPr/>
      <dgm:t>
        <a:bodyPr/>
        <a:lstStyle/>
        <a:p>
          <a:pPr rtl="1"/>
          <a:endParaRPr lang="he-IL" sz="2000">
            <a:cs typeface="+mj-cs"/>
          </a:endParaRPr>
        </a:p>
      </dgm:t>
    </dgm:pt>
    <dgm:pt modelId="{0B69B34A-21E1-4B4A-80D1-A47EE9D63031}">
      <dgm:prSet custT="1"/>
      <dgm:spPr/>
      <dgm:t>
        <a:bodyPr/>
        <a:lstStyle/>
        <a:p>
          <a:pPr rtl="1"/>
          <a:r>
            <a:rPr lang="he-IL" sz="2000" dirty="0" smtClean="0">
              <a:cs typeface="+mj-cs"/>
            </a:rPr>
            <a:t>התמודדות עם משברים</a:t>
          </a:r>
          <a:endParaRPr lang="he-IL" sz="2000" dirty="0">
            <a:cs typeface="+mj-cs"/>
          </a:endParaRPr>
        </a:p>
      </dgm:t>
    </dgm:pt>
    <dgm:pt modelId="{1D298335-6483-4024-BC02-0F8C9BB1282E}" type="parTrans" cxnId="{CB792DB9-2786-4239-8587-AC10152C20F4}">
      <dgm:prSet/>
      <dgm:spPr/>
      <dgm:t>
        <a:bodyPr/>
        <a:lstStyle/>
        <a:p>
          <a:pPr rtl="1"/>
          <a:endParaRPr lang="he-IL"/>
        </a:p>
      </dgm:t>
    </dgm:pt>
    <dgm:pt modelId="{57C2BA99-6359-4DFB-9C3F-359E415AB3B9}" type="sibTrans" cxnId="{CB792DB9-2786-4239-8587-AC10152C20F4}">
      <dgm:prSet/>
      <dgm:spPr/>
      <dgm:t>
        <a:bodyPr/>
        <a:lstStyle/>
        <a:p>
          <a:pPr rtl="1"/>
          <a:endParaRPr lang="he-IL" sz="2000">
            <a:cs typeface="+mj-cs"/>
          </a:endParaRPr>
        </a:p>
      </dgm:t>
    </dgm:pt>
    <dgm:pt modelId="{BF66C9EF-11F6-4F64-BE3E-ED9681862C72}">
      <dgm:prSet custT="1"/>
      <dgm:spPr/>
      <dgm:t>
        <a:bodyPr/>
        <a:lstStyle/>
        <a:p>
          <a:pPr rtl="1"/>
          <a:r>
            <a:rPr lang="he-IL" sz="2000" dirty="0" smtClean="0">
              <a:cs typeface="+mj-cs"/>
            </a:rPr>
            <a:t>התמודדות עם מצבים בלתי צפויים</a:t>
          </a:r>
          <a:endParaRPr lang="he-IL" sz="2000" dirty="0">
            <a:cs typeface="+mj-cs"/>
          </a:endParaRPr>
        </a:p>
      </dgm:t>
    </dgm:pt>
    <dgm:pt modelId="{781717DF-71B1-4936-9302-F0454467DAEA}" type="parTrans" cxnId="{C69ED96A-F2D2-4082-9681-5297539C2968}">
      <dgm:prSet/>
      <dgm:spPr/>
      <dgm:t>
        <a:bodyPr/>
        <a:lstStyle/>
        <a:p>
          <a:pPr rtl="1"/>
          <a:endParaRPr lang="he-IL"/>
        </a:p>
      </dgm:t>
    </dgm:pt>
    <dgm:pt modelId="{EDA12451-EAE2-48B7-AAE9-6E86EB4C3E96}" type="sibTrans" cxnId="{C69ED96A-F2D2-4082-9681-5297539C2968}">
      <dgm:prSet/>
      <dgm:spPr/>
      <dgm:t>
        <a:bodyPr/>
        <a:lstStyle/>
        <a:p>
          <a:pPr rtl="1"/>
          <a:endParaRPr lang="he-IL" sz="2000">
            <a:cs typeface="+mj-cs"/>
          </a:endParaRPr>
        </a:p>
      </dgm:t>
    </dgm:pt>
    <dgm:pt modelId="{7E1CA419-0CE3-4591-B406-9C4F3034E435}">
      <dgm:prSet custT="1"/>
      <dgm:spPr/>
      <dgm:t>
        <a:bodyPr/>
        <a:lstStyle/>
        <a:p>
          <a:pPr rtl="1"/>
          <a:r>
            <a:rPr lang="he-IL" sz="2000" dirty="0" smtClean="0">
              <a:cs typeface="+mj-cs"/>
            </a:rPr>
            <a:t>קבלת החלטות</a:t>
          </a:r>
          <a:endParaRPr lang="he-IL" sz="2000" dirty="0">
            <a:cs typeface="+mj-cs"/>
          </a:endParaRPr>
        </a:p>
      </dgm:t>
    </dgm:pt>
    <dgm:pt modelId="{91326613-7F2A-49DC-9D22-608DDB16B640}" type="parTrans" cxnId="{F27F6947-9623-4E8E-B5ED-61F9CB121014}">
      <dgm:prSet/>
      <dgm:spPr/>
      <dgm:t>
        <a:bodyPr/>
        <a:lstStyle/>
        <a:p>
          <a:pPr rtl="1"/>
          <a:endParaRPr lang="he-IL"/>
        </a:p>
      </dgm:t>
    </dgm:pt>
    <dgm:pt modelId="{7C0A83B6-9BAE-4356-901E-6B36329BA5D0}" type="sibTrans" cxnId="{F27F6947-9623-4E8E-B5ED-61F9CB121014}">
      <dgm:prSet/>
      <dgm:spPr/>
      <dgm:t>
        <a:bodyPr/>
        <a:lstStyle/>
        <a:p>
          <a:pPr rtl="1"/>
          <a:endParaRPr lang="he-IL" sz="2000">
            <a:cs typeface="+mj-cs"/>
          </a:endParaRPr>
        </a:p>
      </dgm:t>
    </dgm:pt>
    <dgm:pt modelId="{76A6E704-DA61-43BA-8113-E7985744D626}">
      <dgm:prSet custT="1"/>
      <dgm:spPr/>
      <dgm:t>
        <a:bodyPr/>
        <a:lstStyle/>
        <a:p>
          <a:pPr rtl="1"/>
          <a:r>
            <a:rPr lang="he-IL" sz="2000" dirty="0" smtClean="0">
              <a:cs typeface="+mj-cs"/>
            </a:rPr>
            <a:t>השגת תוצאות עסקיות וכלכליות</a:t>
          </a:r>
          <a:endParaRPr lang="he-IL" sz="2000" dirty="0">
            <a:cs typeface="+mj-cs"/>
          </a:endParaRPr>
        </a:p>
      </dgm:t>
    </dgm:pt>
    <dgm:pt modelId="{2129530F-F3C0-484E-90D0-CFA22C46C758}" type="parTrans" cxnId="{2A215BFA-3AF6-44DE-8A83-56EC5F6D8258}">
      <dgm:prSet/>
      <dgm:spPr/>
      <dgm:t>
        <a:bodyPr/>
        <a:lstStyle/>
        <a:p>
          <a:pPr rtl="1"/>
          <a:endParaRPr lang="he-IL"/>
        </a:p>
      </dgm:t>
    </dgm:pt>
    <dgm:pt modelId="{B3DE914B-B7AC-4216-9741-1317F74CE9DC}" type="sibTrans" cxnId="{2A215BFA-3AF6-44DE-8A83-56EC5F6D8258}">
      <dgm:prSet/>
      <dgm:spPr/>
      <dgm:t>
        <a:bodyPr/>
        <a:lstStyle/>
        <a:p>
          <a:pPr rtl="1"/>
          <a:endParaRPr lang="he-IL" sz="2000">
            <a:cs typeface="+mj-cs"/>
          </a:endParaRPr>
        </a:p>
      </dgm:t>
    </dgm:pt>
    <dgm:pt modelId="{C8FFFEE2-9ED2-42A0-A959-85C70B4A6D9F}">
      <dgm:prSet custT="1"/>
      <dgm:spPr/>
      <dgm:t>
        <a:bodyPr/>
        <a:lstStyle/>
        <a:p>
          <a:pPr rtl="1"/>
          <a:r>
            <a:rPr lang="he-IL" sz="2000" dirty="0" smtClean="0">
              <a:cs typeface="+mj-cs"/>
            </a:rPr>
            <a:t>צמיחה אישית, כלכלית ועסקית</a:t>
          </a:r>
          <a:endParaRPr lang="he-IL" sz="2000" dirty="0">
            <a:cs typeface="+mj-cs"/>
          </a:endParaRPr>
        </a:p>
      </dgm:t>
    </dgm:pt>
    <dgm:pt modelId="{6FEC1CA2-9645-46C2-9440-44AC0AC09384}" type="parTrans" cxnId="{1D0CD4A7-0138-4055-9D74-7E0D8F4C3636}">
      <dgm:prSet/>
      <dgm:spPr/>
      <dgm:t>
        <a:bodyPr/>
        <a:lstStyle/>
        <a:p>
          <a:pPr rtl="1"/>
          <a:endParaRPr lang="he-IL"/>
        </a:p>
      </dgm:t>
    </dgm:pt>
    <dgm:pt modelId="{1025EDA9-97A3-47A1-A9AA-8D7B873D63D6}" type="sibTrans" cxnId="{1D0CD4A7-0138-4055-9D74-7E0D8F4C3636}">
      <dgm:prSet/>
      <dgm:spPr/>
      <dgm:t>
        <a:bodyPr/>
        <a:lstStyle/>
        <a:p>
          <a:pPr rtl="1"/>
          <a:endParaRPr lang="he-IL" sz="2000">
            <a:cs typeface="+mj-cs"/>
          </a:endParaRPr>
        </a:p>
      </dgm:t>
    </dgm:pt>
    <dgm:pt modelId="{7927E5A9-C82A-446C-885E-DA50E3C325C6}">
      <dgm:prSet custT="1"/>
      <dgm:spPr/>
      <dgm:t>
        <a:bodyPr/>
        <a:lstStyle/>
        <a:p>
          <a:pPr rtl="1"/>
          <a:r>
            <a:rPr lang="he-IL" sz="2000" dirty="0" smtClean="0">
              <a:cs typeface="+mj-cs"/>
            </a:rPr>
            <a:t>יצירת בהירות בחיים האישיים והעסקיים</a:t>
          </a:r>
          <a:endParaRPr lang="he-IL" sz="2000" dirty="0">
            <a:cs typeface="+mj-cs"/>
          </a:endParaRPr>
        </a:p>
      </dgm:t>
    </dgm:pt>
    <dgm:pt modelId="{3170AB0D-AF6E-4490-A3CA-31AB63EDF51B}" type="parTrans" cxnId="{9BABD82D-B757-4663-9666-F54F0C508306}">
      <dgm:prSet/>
      <dgm:spPr/>
      <dgm:t>
        <a:bodyPr/>
        <a:lstStyle/>
        <a:p>
          <a:pPr rtl="1"/>
          <a:endParaRPr lang="he-IL"/>
        </a:p>
      </dgm:t>
    </dgm:pt>
    <dgm:pt modelId="{58799A24-A8E6-49AA-8D26-4F5E894FD2FD}" type="sibTrans" cxnId="{9BABD82D-B757-4663-9666-F54F0C508306}">
      <dgm:prSet/>
      <dgm:spPr/>
      <dgm:t>
        <a:bodyPr/>
        <a:lstStyle/>
        <a:p>
          <a:pPr rtl="1"/>
          <a:endParaRPr lang="he-IL" sz="2000">
            <a:cs typeface="+mj-cs"/>
          </a:endParaRPr>
        </a:p>
      </dgm:t>
    </dgm:pt>
    <dgm:pt modelId="{7BDC67B1-D798-410A-956C-BB89E880218B}" type="pres">
      <dgm:prSet presAssocID="{DBA45EC5-5D9E-4EF4-804B-56CED72DD3EB}" presName="cycle" presStyleCnt="0">
        <dgm:presLayoutVars>
          <dgm:dir/>
          <dgm:resizeHandles val="exact"/>
        </dgm:presLayoutVars>
      </dgm:prSet>
      <dgm:spPr/>
      <dgm:t>
        <a:bodyPr/>
        <a:lstStyle/>
        <a:p>
          <a:pPr rtl="1"/>
          <a:endParaRPr lang="he-IL"/>
        </a:p>
      </dgm:t>
    </dgm:pt>
    <dgm:pt modelId="{E54F99DC-D18F-4DBA-AA14-AF8AC0422BE6}" type="pres">
      <dgm:prSet presAssocID="{A184B94A-47B9-427A-8BCE-B8D52906FAC6}" presName="node" presStyleLbl="node1" presStyleIdx="0" presStyleCnt="9" custScaleX="137016" custScaleY="167290" custRadScaleRad="103276" custRadScaleInc="43725">
        <dgm:presLayoutVars>
          <dgm:bulletEnabled val="1"/>
        </dgm:presLayoutVars>
      </dgm:prSet>
      <dgm:spPr/>
      <dgm:t>
        <a:bodyPr/>
        <a:lstStyle/>
        <a:p>
          <a:pPr rtl="1"/>
          <a:endParaRPr lang="he-IL"/>
        </a:p>
      </dgm:t>
    </dgm:pt>
    <dgm:pt modelId="{D8C0F012-082C-4947-AD40-A5F1F28FB290}" type="pres">
      <dgm:prSet presAssocID="{A184B94A-47B9-427A-8BCE-B8D52906FAC6}" presName="spNode" presStyleCnt="0"/>
      <dgm:spPr/>
    </dgm:pt>
    <dgm:pt modelId="{45F32545-E722-480D-9234-8CB55AC19963}" type="pres">
      <dgm:prSet presAssocID="{EEF1AC69-FD05-471F-B94D-FE78AC93E9A5}" presName="sibTrans" presStyleLbl="sibTrans1D1" presStyleIdx="0" presStyleCnt="9"/>
      <dgm:spPr/>
      <dgm:t>
        <a:bodyPr/>
        <a:lstStyle/>
        <a:p>
          <a:pPr rtl="1"/>
          <a:endParaRPr lang="he-IL"/>
        </a:p>
      </dgm:t>
    </dgm:pt>
    <dgm:pt modelId="{987BDCD7-E50F-4A3E-BA97-3BBAF3D3520E}" type="pres">
      <dgm:prSet presAssocID="{830D9EE6-3BE1-4AA8-840A-4B1BA15E6614}" presName="node" presStyleLbl="node1" presStyleIdx="1" presStyleCnt="9" custScaleX="255680" custScaleY="103485" custRadScaleRad="102406" custRadScaleInc="103556">
        <dgm:presLayoutVars>
          <dgm:bulletEnabled val="1"/>
        </dgm:presLayoutVars>
      </dgm:prSet>
      <dgm:spPr/>
      <dgm:t>
        <a:bodyPr/>
        <a:lstStyle/>
        <a:p>
          <a:pPr rtl="1"/>
          <a:endParaRPr lang="he-IL"/>
        </a:p>
      </dgm:t>
    </dgm:pt>
    <dgm:pt modelId="{36EBF0C2-CF34-4107-A5D7-57E887744E9D}" type="pres">
      <dgm:prSet presAssocID="{830D9EE6-3BE1-4AA8-840A-4B1BA15E6614}" presName="spNode" presStyleCnt="0"/>
      <dgm:spPr/>
    </dgm:pt>
    <dgm:pt modelId="{00BFB765-9D82-48D2-9BE7-FCD99F39695D}" type="pres">
      <dgm:prSet presAssocID="{C90E8747-2AE3-44EF-92A7-C0B648938245}" presName="sibTrans" presStyleLbl="sibTrans1D1" presStyleIdx="1" presStyleCnt="9"/>
      <dgm:spPr/>
      <dgm:t>
        <a:bodyPr/>
        <a:lstStyle/>
        <a:p>
          <a:pPr rtl="1"/>
          <a:endParaRPr lang="he-IL"/>
        </a:p>
      </dgm:t>
    </dgm:pt>
    <dgm:pt modelId="{35843F3E-D06A-48D6-A197-B4E53CD9BBB3}" type="pres">
      <dgm:prSet presAssocID="{612CF793-D410-419E-A728-5CA1E87AF12E}" presName="node" presStyleLbl="node1" presStyleIdx="2" presStyleCnt="9" custScaleX="156627" custScaleY="143535" custRadScaleRad="101039" custRadScaleInc="24577">
        <dgm:presLayoutVars>
          <dgm:bulletEnabled val="1"/>
        </dgm:presLayoutVars>
      </dgm:prSet>
      <dgm:spPr/>
      <dgm:t>
        <a:bodyPr/>
        <a:lstStyle/>
        <a:p>
          <a:pPr rtl="1"/>
          <a:endParaRPr lang="he-IL"/>
        </a:p>
      </dgm:t>
    </dgm:pt>
    <dgm:pt modelId="{68EEA843-C628-4559-85DD-63AEA08B19C2}" type="pres">
      <dgm:prSet presAssocID="{612CF793-D410-419E-A728-5CA1E87AF12E}" presName="spNode" presStyleCnt="0"/>
      <dgm:spPr/>
    </dgm:pt>
    <dgm:pt modelId="{A9589D2A-35B7-4B6C-8913-618A7EB2E8AA}" type="pres">
      <dgm:prSet presAssocID="{50D3BD59-8383-4E49-9676-0B84B35BE8D0}" presName="sibTrans" presStyleLbl="sibTrans1D1" presStyleIdx="2" presStyleCnt="9"/>
      <dgm:spPr/>
      <dgm:t>
        <a:bodyPr/>
        <a:lstStyle/>
        <a:p>
          <a:pPr rtl="1"/>
          <a:endParaRPr lang="he-IL"/>
        </a:p>
      </dgm:t>
    </dgm:pt>
    <dgm:pt modelId="{9917164C-FD95-401B-AB2B-FC92C24DDFA6}" type="pres">
      <dgm:prSet presAssocID="{0B69B34A-21E1-4B4A-80D1-A47EE9D63031}" presName="node" presStyleLbl="node1" presStyleIdx="3" presStyleCnt="9" custScaleX="118783" custScaleY="159860" custRadScaleRad="100004" custRadScaleInc="-29134">
        <dgm:presLayoutVars>
          <dgm:bulletEnabled val="1"/>
        </dgm:presLayoutVars>
      </dgm:prSet>
      <dgm:spPr/>
      <dgm:t>
        <a:bodyPr/>
        <a:lstStyle/>
        <a:p>
          <a:pPr rtl="1"/>
          <a:endParaRPr lang="he-IL"/>
        </a:p>
      </dgm:t>
    </dgm:pt>
    <dgm:pt modelId="{E9BED7AB-8417-4962-9550-6943A2227F52}" type="pres">
      <dgm:prSet presAssocID="{0B69B34A-21E1-4B4A-80D1-A47EE9D63031}" presName="spNode" presStyleCnt="0"/>
      <dgm:spPr/>
    </dgm:pt>
    <dgm:pt modelId="{A0DAF35E-A6D3-4699-A839-619DF9B6B64C}" type="pres">
      <dgm:prSet presAssocID="{57C2BA99-6359-4DFB-9C3F-359E415AB3B9}" presName="sibTrans" presStyleLbl="sibTrans1D1" presStyleIdx="3" presStyleCnt="9"/>
      <dgm:spPr/>
      <dgm:t>
        <a:bodyPr/>
        <a:lstStyle/>
        <a:p>
          <a:pPr rtl="1"/>
          <a:endParaRPr lang="he-IL"/>
        </a:p>
      </dgm:t>
    </dgm:pt>
    <dgm:pt modelId="{41584F37-B655-4457-8934-C78A9B4BB52C}" type="pres">
      <dgm:prSet presAssocID="{BF66C9EF-11F6-4F64-BE3E-ED9681862C72}" presName="node" presStyleLbl="node1" presStyleIdx="4" presStyleCnt="9" custScaleX="149065" custScaleY="138787" custRadScaleRad="99915" custRadScaleInc="-63148">
        <dgm:presLayoutVars>
          <dgm:bulletEnabled val="1"/>
        </dgm:presLayoutVars>
      </dgm:prSet>
      <dgm:spPr/>
      <dgm:t>
        <a:bodyPr/>
        <a:lstStyle/>
        <a:p>
          <a:pPr rtl="1"/>
          <a:endParaRPr lang="he-IL"/>
        </a:p>
      </dgm:t>
    </dgm:pt>
    <dgm:pt modelId="{70672908-D5C7-49B8-BE37-50C74E87A4F6}" type="pres">
      <dgm:prSet presAssocID="{BF66C9EF-11F6-4F64-BE3E-ED9681862C72}" presName="spNode" presStyleCnt="0"/>
      <dgm:spPr/>
    </dgm:pt>
    <dgm:pt modelId="{716736A5-8144-494F-8FC4-0718FA381843}" type="pres">
      <dgm:prSet presAssocID="{EDA12451-EAE2-48B7-AAE9-6E86EB4C3E96}" presName="sibTrans" presStyleLbl="sibTrans1D1" presStyleIdx="4" presStyleCnt="9"/>
      <dgm:spPr/>
      <dgm:t>
        <a:bodyPr/>
        <a:lstStyle/>
        <a:p>
          <a:pPr rtl="1"/>
          <a:endParaRPr lang="he-IL"/>
        </a:p>
      </dgm:t>
    </dgm:pt>
    <dgm:pt modelId="{53EB7925-C2AF-4EEF-B7AF-1DD688D699D2}" type="pres">
      <dgm:prSet presAssocID="{7E1CA419-0CE3-4591-B406-9C4F3034E435}" presName="node" presStyleLbl="node1" presStyleIdx="5" presStyleCnt="9" custScaleX="147823" custRadScaleRad="100111" custRadScaleInc="-465">
        <dgm:presLayoutVars>
          <dgm:bulletEnabled val="1"/>
        </dgm:presLayoutVars>
      </dgm:prSet>
      <dgm:spPr/>
      <dgm:t>
        <a:bodyPr/>
        <a:lstStyle/>
        <a:p>
          <a:pPr rtl="1"/>
          <a:endParaRPr lang="he-IL"/>
        </a:p>
      </dgm:t>
    </dgm:pt>
    <dgm:pt modelId="{0F0480A5-5A45-4065-B3FE-840973622AA5}" type="pres">
      <dgm:prSet presAssocID="{7E1CA419-0CE3-4591-B406-9C4F3034E435}" presName="spNode" presStyleCnt="0"/>
      <dgm:spPr/>
    </dgm:pt>
    <dgm:pt modelId="{5D66D077-8EF0-4D0D-9E20-9C8489BE8201}" type="pres">
      <dgm:prSet presAssocID="{7C0A83B6-9BAE-4356-901E-6B36329BA5D0}" presName="sibTrans" presStyleLbl="sibTrans1D1" presStyleIdx="5" presStyleCnt="9"/>
      <dgm:spPr/>
      <dgm:t>
        <a:bodyPr/>
        <a:lstStyle/>
        <a:p>
          <a:pPr rtl="1"/>
          <a:endParaRPr lang="he-IL"/>
        </a:p>
      </dgm:t>
    </dgm:pt>
    <dgm:pt modelId="{D9CE994B-71BC-4A2B-AAFA-7F6BD85667B2}" type="pres">
      <dgm:prSet presAssocID="{76A6E704-DA61-43BA-8113-E7985744D626}" presName="node" presStyleLbl="node1" presStyleIdx="6" presStyleCnt="9" custScaleX="217225" custScaleY="178248">
        <dgm:presLayoutVars>
          <dgm:bulletEnabled val="1"/>
        </dgm:presLayoutVars>
      </dgm:prSet>
      <dgm:spPr/>
      <dgm:t>
        <a:bodyPr/>
        <a:lstStyle/>
        <a:p>
          <a:pPr rtl="1"/>
          <a:endParaRPr lang="he-IL"/>
        </a:p>
      </dgm:t>
    </dgm:pt>
    <dgm:pt modelId="{9E7EA128-7D2A-4185-B6A5-F70769A60E62}" type="pres">
      <dgm:prSet presAssocID="{76A6E704-DA61-43BA-8113-E7985744D626}" presName="spNode" presStyleCnt="0"/>
      <dgm:spPr/>
    </dgm:pt>
    <dgm:pt modelId="{CB15BF5D-5869-4196-84DF-BD9E45C635D4}" type="pres">
      <dgm:prSet presAssocID="{B3DE914B-B7AC-4216-9741-1317F74CE9DC}" presName="sibTrans" presStyleLbl="sibTrans1D1" presStyleIdx="6" presStyleCnt="9"/>
      <dgm:spPr/>
      <dgm:t>
        <a:bodyPr/>
        <a:lstStyle/>
        <a:p>
          <a:pPr rtl="1"/>
          <a:endParaRPr lang="he-IL"/>
        </a:p>
      </dgm:t>
    </dgm:pt>
    <dgm:pt modelId="{5E952DA9-B935-44F6-881F-C0DE1C7B9614}" type="pres">
      <dgm:prSet presAssocID="{C8FFFEE2-9ED2-42A0-A959-85C70B4A6D9F}" presName="node" presStyleLbl="node1" presStyleIdx="7" presStyleCnt="9" custScaleX="190677" custScaleY="146839" custRadScaleRad="98516" custRadScaleInc="-64708">
        <dgm:presLayoutVars>
          <dgm:bulletEnabled val="1"/>
        </dgm:presLayoutVars>
      </dgm:prSet>
      <dgm:spPr/>
      <dgm:t>
        <a:bodyPr/>
        <a:lstStyle/>
        <a:p>
          <a:pPr rtl="1"/>
          <a:endParaRPr lang="he-IL"/>
        </a:p>
      </dgm:t>
    </dgm:pt>
    <dgm:pt modelId="{135DF11A-ED56-4719-A060-A5625A39095C}" type="pres">
      <dgm:prSet presAssocID="{C8FFFEE2-9ED2-42A0-A959-85C70B4A6D9F}" presName="spNode" presStyleCnt="0"/>
      <dgm:spPr/>
    </dgm:pt>
    <dgm:pt modelId="{EBAC178C-BC75-40FF-A45E-F99F3090EC15}" type="pres">
      <dgm:prSet presAssocID="{1025EDA9-97A3-47A1-A9AA-8D7B873D63D6}" presName="sibTrans" presStyleLbl="sibTrans1D1" presStyleIdx="7" presStyleCnt="9"/>
      <dgm:spPr/>
      <dgm:t>
        <a:bodyPr/>
        <a:lstStyle/>
        <a:p>
          <a:pPr rtl="1"/>
          <a:endParaRPr lang="he-IL"/>
        </a:p>
      </dgm:t>
    </dgm:pt>
    <dgm:pt modelId="{7DE63FB8-F713-4C66-95B5-5AD29F6B81B9}" type="pres">
      <dgm:prSet presAssocID="{7927E5A9-C82A-446C-885E-DA50E3C325C6}" presName="node" presStyleLbl="node1" presStyleIdx="8" presStyleCnt="9" custScaleX="253345" custScaleY="131233" custRadScaleRad="98473" custRadScaleInc="-70510">
        <dgm:presLayoutVars>
          <dgm:bulletEnabled val="1"/>
        </dgm:presLayoutVars>
      </dgm:prSet>
      <dgm:spPr/>
      <dgm:t>
        <a:bodyPr/>
        <a:lstStyle/>
        <a:p>
          <a:pPr rtl="1"/>
          <a:endParaRPr lang="he-IL"/>
        </a:p>
      </dgm:t>
    </dgm:pt>
    <dgm:pt modelId="{19D41769-986F-46C7-88C3-9DD626284240}" type="pres">
      <dgm:prSet presAssocID="{7927E5A9-C82A-446C-885E-DA50E3C325C6}" presName="spNode" presStyleCnt="0"/>
      <dgm:spPr/>
    </dgm:pt>
    <dgm:pt modelId="{096A2DCA-1FA7-41D2-80E3-E2BF2FEB31A4}" type="pres">
      <dgm:prSet presAssocID="{58799A24-A8E6-49AA-8D26-4F5E894FD2FD}" presName="sibTrans" presStyleLbl="sibTrans1D1" presStyleIdx="8" presStyleCnt="9"/>
      <dgm:spPr/>
      <dgm:t>
        <a:bodyPr/>
        <a:lstStyle/>
        <a:p>
          <a:pPr rtl="1"/>
          <a:endParaRPr lang="he-IL"/>
        </a:p>
      </dgm:t>
    </dgm:pt>
  </dgm:ptLst>
  <dgm:cxnLst>
    <dgm:cxn modelId="{C69ED96A-F2D2-4082-9681-5297539C2968}" srcId="{DBA45EC5-5D9E-4EF4-804B-56CED72DD3EB}" destId="{BF66C9EF-11F6-4F64-BE3E-ED9681862C72}" srcOrd="4" destOrd="0" parTransId="{781717DF-71B1-4936-9302-F0454467DAEA}" sibTransId="{EDA12451-EAE2-48B7-AAE9-6E86EB4C3E96}"/>
    <dgm:cxn modelId="{42DB3244-0254-4739-A324-44276C57D976}" srcId="{DBA45EC5-5D9E-4EF4-804B-56CED72DD3EB}" destId="{612CF793-D410-419E-A728-5CA1E87AF12E}" srcOrd="2" destOrd="0" parTransId="{01BF2E4C-9E58-471B-96B6-2D4D8DC66F2F}" sibTransId="{50D3BD59-8383-4E49-9676-0B84B35BE8D0}"/>
    <dgm:cxn modelId="{CB792DB9-2786-4239-8587-AC10152C20F4}" srcId="{DBA45EC5-5D9E-4EF4-804B-56CED72DD3EB}" destId="{0B69B34A-21E1-4B4A-80D1-A47EE9D63031}" srcOrd="3" destOrd="0" parTransId="{1D298335-6483-4024-BC02-0F8C9BB1282E}" sibTransId="{57C2BA99-6359-4DFB-9C3F-359E415AB3B9}"/>
    <dgm:cxn modelId="{9BABD82D-B757-4663-9666-F54F0C508306}" srcId="{DBA45EC5-5D9E-4EF4-804B-56CED72DD3EB}" destId="{7927E5A9-C82A-446C-885E-DA50E3C325C6}" srcOrd="8" destOrd="0" parTransId="{3170AB0D-AF6E-4490-A3CA-31AB63EDF51B}" sibTransId="{58799A24-A8E6-49AA-8D26-4F5E894FD2FD}"/>
    <dgm:cxn modelId="{1D0CD4A7-0138-4055-9D74-7E0D8F4C3636}" srcId="{DBA45EC5-5D9E-4EF4-804B-56CED72DD3EB}" destId="{C8FFFEE2-9ED2-42A0-A959-85C70B4A6D9F}" srcOrd="7" destOrd="0" parTransId="{6FEC1CA2-9645-46C2-9440-44AC0AC09384}" sibTransId="{1025EDA9-97A3-47A1-A9AA-8D7B873D63D6}"/>
    <dgm:cxn modelId="{B7F8C648-540C-4D20-B3DB-0D85F510CE89}" type="presOf" srcId="{EDA12451-EAE2-48B7-AAE9-6E86EB4C3E96}" destId="{716736A5-8144-494F-8FC4-0718FA381843}" srcOrd="0" destOrd="0" presId="urn:microsoft.com/office/officeart/2005/8/layout/cycle6"/>
    <dgm:cxn modelId="{A6DD017F-8BB2-4EB8-BC9D-F82B319B7AFF}" type="presOf" srcId="{7927E5A9-C82A-446C-885E-DA50E3C325C6}" destId="{7DE63FB8-F713-4C66-95B5-5AD29F6B81B9}" srcOrd="0" destOrd="0" presId="urn:microsoft.com/office/officeart/2005/8/layout/cycle6"/>
    <dgm:cxn modelId="{BA43BFAE-0DA0-468B-9659-B1A238D250C9}" type="presOf" srcId="{BF66C9EF-11F6-4F64-BE3E-ED9681862C72}" destId="{41584F37-B655-4457-8934-C78A9B4BB52C}" srcOrd="0" destOrd="0" presId="urn:microsoft.com/office/officeart/2005/8/layout/cycle6"/>
    <dgm:cxn modelId="{FFE296AE-4820-4E03-A856-ED3DA8F7A8B4}" type="presOf" srcId="{A184B94A-47B9-427A-8BCE-B8D52906FAC6}" destId="{E54F99DC-D18F-4DBA-AA14-AF8AC0422BE6}" srcOrd="0" destOrd="0" presId="urn:microsoft.com/office/officeart/2005/8/layout/cycle6"/>
    <dgm:cxn modelId="{9BC58E9C-658F-4D4F-9A64-632B507A660C}" type="presOf" srcId="{612CF793-D410-419E-A728-5CA1E87AF12E}" destId="{35843F3E-D06A-48D6-A197-B4E53CD9BBB3}" srcOrd="0" destOrd="0" presId="urn:microsoft.com/office/officeart/2005/8/layout/cycle6"/>
    <dgm:cxn modelId="{C612AAF8-807B-4EE9-B7E1-4CB0C03EB414}" type="presOf" srcId="{76A6E704-DA61-43BA-8113-E7985744D626}" destId="{D9CE994B-71BC-4A2B-AAFA-7F6BD85667B2}" srcOrd="0" destOrd="0" presId="urn:microsoft.com/office/officeart/2005/8/layout/cycle6"/>
    <dgm:cxn modelId="{884305DC-9A40-422F-94B0-E38099F39FC0}" type="presOf" srcId="{0B69B34A-21E1-4B4A-80D1-A47EE9D63031}" destId="{9917164C-FD95-401B-AB2B-FC92C24DDFA6}" srcOrd="0" destOrd="0" presId="urn:microsoft.com/office/officeart/2005/8/layout/cycle6"/>
    <dgm:cxn modelId="{F27F6947-9623-4E8E-B5ED-61F9CB121014}" srcId="{DBA45EC5-5D9E-4EF4-804B-56CED72DD3EB}" destId="{7E1CA419-0CE3-4591-B406-9C4F3034E435}" srcOrd="5" destOrd="0" parTransId="{91326613-7F2A-49DC-9D22-608DDB16B640}" sibTransId="{7C0A83B6-9BAE-4356-901E-6B36329BA5D0}"/>
    <dgm:cxn modelId="{09D88E94-0565-4036-B503-A1D662372DD3}" type="presOf" srcId="{C90E8747-2AE3-44EF-92A7-C0B648938245}" destId="{00BFB765-9D82-48D2-9BE7-FCD99F39695D}" srcOrd="0" destOrd="0" presId="urn:microsoft.com/office/officeart/2005/8/layout/cycle6"/>
    <dgm:cxn modelId="{2A184940-E80A-4864-9D69-6BBE7183C1F1}" type="presOf" srcId="{50D3BD59-8383-4E49-9676-0B84B35BE8D0}" destId="{A9589D2A-35B7-4B6C-8913-618A7EB2E8AA}" srcOrd="0" destOrd="0" presId="urn:microsoft.com/office/officeart/2005/8/layout/cycle6"/>
    <dgm:cxn modelId="{13601761-4F1B-41C2-96BE-8B57BF796D9D}" type="presOf" srcId="{57C2BA99-6359-4DFB-9C3F-359E415AB3B9}" destId="{A0DAF35E-A6D3-4699-A839-619DF9B6B64C}" srcOrd="0" destOrd="0" presId="urn:microsoft.com/office/officeart/2005/8/layout/cycle6"/>
    <dgm:cxn modelId="{0344B168-E3E2-4CE5-BF1C-1C43DF6B4390}" srcId="{DBA45EC5-5D9E-4EF4-804B-56CED72DD3EB}" destId="{830D9EE6-3BE1-4AA8-840A-4B1BA15E6614}" srcOrd="1" destOrd="0" parTransId="{3F5480C1-41FD-4744-8F52-9524657C2DFC}" sibTransId="{C90E8747-2AE3-44EF-92A7-C0B648938245}"/>
    <dgm:cxn modelId="{EE68ACF1-A0D1-471D-90E2-7513B050E524}" type="presOf" srcId="{C8FFFEE2-9ED2-42A0-A959-85C70B4A6D9F}" destId="{5E952DA9-B935-44F6-881F-C0DE1C7B9614}" srcOrd="0" destOrd="0" presId="urn:microsoft.com/office/officeart/2005/8/layout/cycle6"/>
    <dgm:cxn modelId="{B6B74739-E3E1-4F34-A9F9-A84E8A4A6627}" type="presOf" srcId="{1025EDA9-97A3-47A1-A9AA-8D7B873D63D6}" destId="{EBAC178C-BC75-40FF-A45E-F99F3090EC15}" srcOrd="0" destOrd="0" presId="urn:microsoft.com/office/officeart/2005/8/layout/cycle6"/>
    <dgm:cxn modelId="{6B9AF36A-C313-493B-8CD1-A81820428A99}" type="presOf" srcId="{DBA45EC5-5D9E-4EF4-804B-56CED72DD3EB}" destId="{7BDC67B1-D798-410A-956C-BB89E880218B}" srcOrd="0" destOrd="0" presId="urn:microsoft.com/office/officeart/2005/8/layout/cycle6"/>
    <dgm:cxn modelId="{2A215BFA-3AF6-44DE-8A83-56EC5F6D8258}" srcId="{DBA45EC5-5D9E-4EF4-804B-56CED72DD3EB}" destId="{76A6E704-DA61-43BA-8113-E7985744D626}" srcOrd="6" destOrd="0" parTransId="{2129530F-F3C0-484E-90D0-CFA22C46C758}" sibTransId="{B3DE914B-B7AC-4216-9741-1317F74CE9DC}"/>
    <dgm:cxn modelId="{FBD7F4CE-0133-4D32-A970-AEA73E0F6BD7}" type="presOf" srcId="{58799A24-A8E6-49AA-8D26-4F5E894FD2FD}" destId="{096A2DCA-1FA7-41D2-80E3-E2BF2FEB31A4}" srcOrd="0" destOrd="0" presId="urn:microsoft.com/office/officeart/2005/8/layout/cycle6"/>
    <dgm:cxn modelId="{37B3B9E4-E39B-44BA-9CD3-8181771DA4F8}" type="presOf" srcId="{EEF1AC69-FD05-471F-B94D-FE78AC93E9A5}" destId="{45F32545-E722-480D-9234-8CB55AC19963}" srcOrd="0" destOrd="0" presId="urn:microsoft.com/office/officeart/2005/8/layout/cycle6"/>
    <dgm:cxn modelId="{E2F89E31-A398-4218-BE24-D85A4B5FB241}" type="presOf" srcId="{7E1CA419-0CE3-4591-B406-9C4F3034E435}" destId="{53EB7925-C2AF-4EEF-B7AF-1DD688D699D2}" srcOrd="0" destOrd="0" presId="urn:microsoft.com/office/officeart/2005/8/layout/cycle6"/>
    <dgm:cxn modelId="{3B3E3E1C-C1ED-47B6-B832-CD98B1556EF3}" srcId="{DBA45EC5-5D9E-4EF4-804B-56CED72DD3EB}" destId="{A184B94A-47B9-427A-8BCE-B8D52906FAC6}" srcOrd="0" destOrd="0" parTransId="{45C3C21D-C28B-4A8F-93D1-1C82B3953F8B}" sibTransId="{EEF1AC69-FD05-471F-B94D-FE78AC93E9A5}"/>
    <dgm:cxn modelId="{D7312312-AEFD-4173-B3A1-05B96A5693D7}" type="presOf" srcId="{B3DE914B-B7AC-4216-9741-1317F74CE9DC}" destId="{CB15BF5D-5869-4196-84DF-BD9E45C635D4}" srcOrd="0" destOrd="0" presId="urn:microsoft.com/office/officeart/2005/8/layout/cycle6"/>
    <dgm:cxn modelId="{4A8EBFD5-5000-4D88-A23C-C7A6C92C2CBE}" type="presOf" srcId="{7C0A83B6-9BAE-4356-901E-6B36329BA5D0}" destId="{5D66D077-8EF0-4D0D-9E20-9C8489BE8201}" srcOrd="0" destOrd="0" presId="urn:microsoft.com/office/officeart/2005/8/layout/cycle6"/>
    <dgm:cxn modelId="{55EDEEB7-3B88-4137-8026-256C4CBB9B2E}" type="presOf" srcId="{830D9EE6-3BE1-4AA8-840A-4B1BA15E6614}" destId="{987BDCD7-E50F-4A3E-BA97-3BBAF3D3520E}" srcOrd="0" destOrd="0" presId="urn:microsoft.com/office/officeart/2005/8/layout/cycle6"/>
    <dgm:cxn modelId="{0CFEB8E7-60BD-437F-AC6A-21978C311732}" type="presParOf" srcId="{7BDC67B1-D798-410A-956C-BB89E880218B}" destId="{E54F99DC-D18F-4DBA-AA14-AF8AC0422BE6}" srcOrd="0" destOrd="0" presId="urn:microsoft.com/office/officeart/2005/8/layout/cycle6"/>
    <dgm:cxn modelId="{24275D41-7738-4DB4-93B7-827090FD005C}" type="presParOf" srcId="{7BDC67B1-D798-410A-956C-BB89E880218B}" destId="{D8C0F012-082C-4947-AD40-A5F1F28FB290}" srcOrd="1" destOrd="0" presId="urn:microsoft.com/office/officeart/2005/8/layout/cycle6"/>
    <dgm:cxn modelId="{DFC08E87-D061-4A2B-83A4-C964F24C4E87}" type="presParOf" srcId="{7BDC67B1-D798-410A-956C-BB89E880218B}" destId="{45F32545-E722-480D-9234-8CB55AC19963}" srcOrd="2" destOrd="0" presId="urn:microsoft.com/office/officeart/2005/8/layout/cycle6"/>
    <dgm:cxn modelId="{8AA578EC-0434-4931-92F8-7123BD312CD0}" type="presParOf" srcId="{7BDC67B1-D798-410A-956C-BB89E880218B}" destId="{987BDCD7-E50F-4A3E-BA97-3BBAF3D3520E}" srcOrd="3" destOrd="0" presId="urn:microsoft.com/office/officeart/2005/8/layout/cycle6"/>
    <dgm:cxn modelId="{C4CC6F47-4280-4566-BFEF-9CE770A67DB6}" type="presParOf" srcId="{7BDC67B1-D798-410A-956C-BB89E880218B}" destId="{36EBF0C2-CF34-4107-A5D7-57E887744E9D}" srcOrd="4" destOrd="0" presId="urn:microsoft.com/office/officeart/2005/8/layout/cycle6"/>
    <dgm:cxn modelId="{68CEC409-8D4D-402F-A64B-E58CEE0B95C4}" type="presParOf" srcId="{7BDC67B1-D798-410A-956C-BB89E880218B}" destId="{00BFB765-9D82-48D2-9BE7-FCD99F39695D}" srcOrd="5" destOrd="0" presId="urn:microsoft.com/office/officeart/2005/8/layout/cycle6"/>
    <dgm:cxn modelId="{4F49E6AE-6ED0-43FA-8F52-F51992F4F2DB}" type="presParOf" srcId="{7BDC67B1-D798-410A-956C-BB89E880218B}" destId="{35843F3E-D06A-48D6-A197-B4E53CD9BBB3}" srcOrd="6" destOrd="0" presId="urn:microsoft.com/office/officeart/2005/8/layout/cycle6"/>
    <dgm:cxn modelId="{914CF7D0-7384-4F5E-9088-E7507F31968D}" type="presParOf" srcId="{7BDC67B1-D798-410A-956C-BB89E880218B}" destId="{68EEA843-C628-4559-85DD-63AEA08B19C2}" srcOrd="7" destOrd="0" presId="urn:microsoft.com/office/officeart/2005/8/layout/cycle6"/>
    <dgm:cxn modelId="{223427EE-2E0B-4F02-97BC-B8B93777E45F}" type="presParOf" srcId="{7BDC67B1-D798-410A-956C-BB89E880218B}" destId="{A9589D2A-35B7-4B6C-8913-618A7EB2E8AA}" srcOrd="8" destOrd="0" presId="urn:microsoft.com/office/officeart/2005/8/layout/cycle6"/>
    <dgm:cxn modelId="{C5651A58-0C8B-4157-95F4-C40349491B16}" type="presParOf" srcId="{7BDC67B1-D798-410A-956C-BB89E880218B}" destId="{9917164C-FD95-401B-AB2B-FC92C24DDFA6}" srcOrd="9" destOrd="0" presId="urn:microsoft.com/office/officeart/2005/8/layout/cycle6"/>
    <dgm:cxn modelId="{3963C683-C05A-48EF-A2D5-295ED96247CD}" type="presParOf" srcId="{7BDC67B1-D798-410A-956C-BB89E880218B}" destId="{E9BED7AB-8417-4962-9550-6943A2227F52}" srcOrd="10" destOrd="0" presId="urn:microsoft.com/office/officeart/2005/8/layout/cycle6"/>
    <dgm:cxn modelId="{7D46EEB5-A9D6-42FA-BFAF-3E49FA7FFDF9}" type="presParOf" srcId="{7BDC67B1-D798-410A-956C-BB89E880218B}" destId="{A0DAF35E-A6D3-4699-A839-619DF9B6B64C}" srcOrd="11" destOrd="0" presId="urn:microsoft.com/office/officeart/2005/8/layout/cycle6"/>
    <dgm:cxn modelId="{ADA5B983-4F71-492C-B7AE-5AB3668B3E5C}" type="presParOf" srcId="{7BDC67B1-D798-410A-956C-BB89E880218B}" destId="{41584F37-B655-4457-8934-C78A9B4BB52C}" srcOrd="12" destOrd="0" presId="urn:microsoft.com/office/officeart/2005/8/layout/cycle6"/>
    <dgm:cxn modelId="{44ED44C4-D088-40BB-AFB0-D68EC24D6682}" type="presParOf" srcId="{7BDC67B1-D798-410A-956C-BB89E880218B}" destId="{70672908-D5C7-49B8-BE37-50C74E87A4F6}" srcOrd="13" destOrd="0" presId="urn:microsoft.com/office/officeart/2005/8/layout/cycle6"/>
    <dgm:cxn modelId="{963F3F39-17FD-407C-B69B-DD1AA5F4BD88}" type="presParOf" srcId="{7BDC67B1-D798-410A-956C-BB89E880218B}" destId="{716736A5-8144-494F-8FC4-0718FA381843}" srcOrd="14" destOrd="0" presId="urn:microsoft.com/office/officeart/2005/8/layout/cycle6"/>
    <dgm:cxn modelId="{F5B6FAA1-B728-4A81-82C3-8482A5E1364C}" type="presParOf" srcId="{7BDC67B1-D798-410A-956C-BB89E880218B}" destId="{53EB7925-C2AF-4EEF-B7AF-1DD688D699D2}" srcOrd="15" destOrd="0" presId="urn:microsoft.com/office/officeart/2005/8/layout/cycle6"/>
    <dgm:cxn modelId="{322714EC-A78B-481D-A75E-04DD76410B0E}" type="presParOf" srcId="{7BDC67B1-D798-410A-956C-BB89E880218B}" destId="{0F0480A5-5A45-4065-B3FE-840973622AA5}" srcOrd="16" destOrd="0" presId="urn:microsoft.com/office/officeart/2005/8/layout/cycle6"/>
    <dgm:cxn modelId="{27DC3B91-56AA-4F1A-B9CD-D051837CBB6F}" type="presParOf" srcId="{7BDC67B1-D798-410A-956C-BB89E880218B}" destId="{5D66D077-8EF0-4D0D-9E20-9C8489BE8201}" srcOrd="17" destOrd="0" presId="urn:microsoft.com/office/officeart/2005/8/layout/cycle6"/>
    <dgm:cxn modelId="{8E7BB1A5-2091-4989-BC79-15368BC92F27}" type="presParOf" srcId="{7BDC67B1-D798-410A-956C-BB89E880218B}" destId="{D9CE994B-71BC-4A2B-AAFA-7F6BD85667B2}" srcOrd="18" destOrd="0" presId="urn:microsoft.com/office/officeart/2005/8/layout/cycle6"/>
    <dgm:cxn modelId="{F6A4BF5D-1395-4391-8026-2232F6ECE820}" type="presParOf" srcId="{7BDC67B1-D798-410A-956C-BB89E880218B}" destId="{9E7EA128-7D2A-4185-B6A5-F70769A60E62}" srcOrd="19" destOrd="0" presId="urn:microsoft.com/office/officeart/2005/8/layout/cycle6"/>
    <dgm:cxn modelId="{7FF10B9B-287D-4500-BE81-932917721C07}" type="presParOf" srcId="{7BDC67B1-D798-410A-956C-BB89E880218B}" destId="{CB15BF5D-5869-4196-84DF-BD9E45C635D4}" srcOrd="20" destOrd="0" presId="urn:microsoft.com/office/officeart/2005/8/layout/cycle6"/>
    <dgm:cxn modelId="{477C0739-E0F6-46F7-9209-A9F0BF1B4064}" type="presParOf" srcId="{7BDC67B1-D798-410A-956C-BB89E880218B}" destId="{5E952DA9-B935-44F6-881F-C0DE1C7B9614}" srcOrd="21" destOrd="0" presId="urn:microsoft.com/office/officeart/2005/8/layout/cycle6"/>
    <dgm:cxn modelId="{8EE1543D-7CD2-4377-9331-3F36930576CA}" type="presParOf" srcId="{7BDC67B1-D798-410A-956C-BB89E880218B}" destId="{135DF11A-ED56-4719-A060-A5625A39095C}" srcOrd="22" destOrd="0" presId="urn:microsoft.com/office/officeart/2005/8/layout/cycle6"/>
    <dgm:cxn modelId="{93146FCC-9389-454B-90AC-3B819E150D20}" type="presParOf" srcId="{7BDC67B1-D798-410A-956C-BB89E880218B}" destId="{EBAC178C-BC75-40FF-A45E-F99F3090EC15}" srcOrd="23" destOrd="0" presId="urn:microsoft.com/office/officeart/2005/8/layout/cycle6"/>
    <dgm:cxn modelId="{B586BD9E-0AB1-4F42-88B5-9C662310F980}" type="presParOf" srcId="{7BDC67B1-D798-410A-956C-BB89E880218B}" destId="{7DE63FB8-F713-4C66-95B5-5AD29F6B81B9}" srcOrd="24" destOrd="0" presId="urn:microsoft.com/office/officeart/2005/8/layout/cycle6"/>
    <dgm:cxn modelId="{CF0D347C-4171-4099-9695-ED293EA0E07D}" type="presParOf" srcId="{7BDC67B1-D798-410A-956C-BB89E880218B}" destId="{19D41769-986F-46C7-88C3-9DD626284240}" srcOrd="25" destOrd="0" presId="urn:microsoft.com/office/officeart/2005/8/layout/cycle6"/>
    <dgm:cxn modelId="{E6160FF0-9B57-4112-B6EA-F48273494F3E}" type="presParOf" srcId="{7BDC67B1-D798-410A-956C-BB89E880218B}" destId="{096A2DCA-1FA7-41D2-80E3-E2BF2FEB31A4}" srcOrd="26" destOrd="0" presId="urn:microsoft.com/office/officeart/2005/8/layout/cycle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5B65DCF-CE07-47A6-B0D0-A144FE6A7C7D}" type="doc">
      <dgm:prSet loTypeId="urn:microsoft.com/office/officeart/2005/8/layout/process4" loCatId="list" qsTypeId="urn:microsoft.com/office/officeart/2005/8/quickstyle/simple1" qsCatId="simple" csTypeId="urn:microsoft.com/office/officeart/2005/8/colors/colorful1" csCatId="colorful" phldr="1"/>
      <dgm:spPr/>
      <dgm:t>
        <a:bodyPr/>
        <a:lstStyle/>
        <a:p>
          <a:pPr rtl="1"/>
          <a:endParaRPr lang="he-IL"/>
        </a:p>
      </dgm:t>
    </dgm:pt>
    <dgm:pt modelId="{33BFB3A0-5094-48EE-96E9-42BBB4D94C53}">
      <dgm:prSet custT="1"/>
      <dgm:spPr/>
      <dgm:t>
        <a:bodyPr/>
        <a:lstStyle/>
        <a:p>
          <a:pPr rtl="1"/>
          <a:r>
            <a:rPr lang="he-IL" sz="2000" dirty="0" smtClean="0"/>
            <a:t>1.תחום ההתמודדות- בתחום זה נתמקד בהיכרות של המתאמן את עצמו במצבים המעלים תחושות ורגשות לא נעימים, כגון: משברים, בעיות, דאגות, קבלת החלטות והתמודדות עם מצבים בלתי צפויים.</a:t>
          </a:r>
          <a:endParaRPr lang="he-IL" sz="2000" dirty="0"/>
        </a:p>
      </dgm:t>
    </dgm:pt>
    <dgm:pt modelId="{BE6182FB-FF50-42B6-8CB5-8DC3B48155C5}" type="parTrans" cxnId="{0232205E-4845-41F9-A488-B1B41E25E6B9}">
      <dgm:prSet/>
      <dgm:spPr/>
      <dgm:t>
        <a:bodyPr/>
        <a:lstStyle/>
        <a:p>
          <a:pPr rtl="1"/>
          <a:endParaRPr lang="he-IL"/>
        </a:p>
      </dgm:t>
    </dgm:pt>
    <dgm:pt modelId="{1112E139-B457-4C61-9436-1D7092EEF134}" type="sibTrans" cxnId="{0232205E-4845-41F9-A488-B1B41E25E6B9}">
      <dgm:prSet/>
      <dgm:spPr/>
      <dgm:t>
        <a:bodyPr/>
        <a:lstStyle/>
        <a:p>
          <a:pPr rtl="1"/>
          <a:endParaRPr lang="he-IL"/>
        </a:p>
      </dgm:t>
    </dgm:pt>
    <dgm:pt modelId="{20A077CF-3FC6-48E6-B7D6-CFD2A3193CE2}">
      <dgm:prSet custT="1"/>
      <dgm:spPr/>
      <dgm:t>
        <a:bodyPr/>
        <a:lstStyle/>
        <a:p>
          <a:pPr rtl="1"/>
          <a:r>
            <a:rPr lang="he-IL" sz="2000" dirty="0" smtClean="0"/>
            <a:t>2.תחום ההוויה–</a:t>
          </a:r>
          <a:r>
            <a:rPr lang="he-IL" sz="2000" b="1" dirty="0" smtClean="0"/>
            <a:t> </a:t>
          </a:r>
          <a:r>
            <a:rPr lang="he-IL" sz="2000" dirty="0" smtClean="0"/>
            <a:t>בתחום זה נתבונן יחד על המתאמן כמנהל- כיצד מקשיב, מהי השפה העסקית/ארגונית, איזה סוג תקשורת מנהל, מערכות יחסים משמעותיות אשר משפיעות על פעילות העסק.</a:t>
          </a:r>
          <a:endParaRPr lang="he-IL" sz="2000" dirty="0"/>
        </a:p>
      </dgm:t>
    </dgm:pt>
    <dgm:pt modelId="{B19A79ED-337A-4AD2-BCFA-85D58D63EE16}" type="parTrans" cxnId="{DC351E71-0DD6-40A7-8B4E-7FDE88DECABD}">
      <dgm:prSet/>
      <dgm:spPr/>
      <dgm:t>
        <a:bodyPr/>
        <a:lstStyle/>
        <a:p>
          <a:pPr rtl="1"/>
          <a:endParaRPr lang="he-IL"/>
        </a:p>
      </dgm:t>
    </dgm:pt>
    <dgm:pt modelId="{4B721C65-7EA8-464E-98E0-ED86DB82A4B9}" type="sibTrans" cxnId="{DC351E71-0DD6-40A7-8B4E-7FDE88DECABD}">
      <dgm:prSet/>
      <dgm:spPr/>
      <dgm:t>
        <a:bodyPr/>
        <a:lstStyle/>
        <a:p>
          <a:pPr rtl="1"/>
          <a:endParaRPr lang="he-IL"/>
        </a:p>
      </dgm:t>
    </dgm:pt>
    <dgm:pt modelId="{57A7B09F-08BC-43D2-9760-C7A8368FA115}">
      <dgm:prSet custT="1"/>
      <dgm:spPr/>
      <dgm:t>
        <a:bodyPr/>
        <a:lstStyle/>
        <a:p>
          <a:pPr rtl="1"/>
          <a:r>
            <a:rPr lang="he-IL" sz="1800" dirty="0" smtClean="0"/>
            <a:t>3. התחום הפיננסי- תחום זה כולל את ההתבוננות, </a:t>
          </a:r>
          <a:r>
            <a:rPr lang="he-IL" sz="1800" b="1" dirty="0" smtClean="0"/>
            <a:t>הלמידה והניהול הכספי של העסק</a:t>
          </a:r>
          <a:r>
            <a:rPr lang="he-IL" sz="1800" dirty="0" smtClean="0"/>
            <a:t>. בתחום זה נאפיין את המציאות העסקית של המתאמן, שכן רק מתוך היכרות, קבלה והבנת המציאות יוכל להתקיים מפנה. אנו נלמד את המספרים- האם ההתנהלות הפיננסית של העסק תומכת ברצונו של המתאמן להצליח מבחינה כלכלית?</a:t>
          </a:r>
          <a:endParaRPr lang="he-IL" sz="1800" dirty="0"/>
        </a:p>
      </dgm:t>
    </dgm:pt>
    <dgm:pt modelId="{397320B0-9FEF-42B9-8A44-A4751A9ECA04}" type="parTrans" cxnId="{96EE59C7-F48A-4267-8BB9-0AA7DB6D44ED}">
      <dgm:prSet/>
      <dgm:spPr/>
      <dgm:t>
        <a:bodyPr/>
        <a:lstStyle/>
        <a:p>
          <a:pPr rtl="1"/>
          <a:endParaRPr lang="he-IL"/>
        </a:p>
      </dgm:t>
    </dgm:pt>
    <dgm:pt modelId="{35146671-F908-441B-A91C-0AA59598E186}" type="sibTrans" cxnId="{96EE59C7-F48A-4267-8BB9-0AA7DB6D44ED}">
      <dgm:prSet/>
      <dgm:spPr/>
      <dgm:t>
        <a:bodyPr/>
        <a:lstStyle/>
        <a:p>
          <a:pPr rtl="1"/>
          <a:endParaRPr lang="he-IL"/>
        </a:p>
      </dgm:t>
    </dgm:pt>
    <dgm:pt modelId="{311902E4-FD89-481A-8CF7-DCB2E8F34E19}">
      <dgm:prSet custT="1"/>
      <dgm:spPr/>
      <dgm:t>
        <a:bodyPr/>
        <a:lstStyle/>
        <a:p>
          <a:pPr rtl="1"/>
          <a:r>
            <a:rPr lang="he-IL" sz="2000" dirty="0" smtClean="0"/>
            <a:t>4. תחום הכיוון– מה רוצה המתאמן? לאן הולך? מה הכיוון? מהי מטרת העל? כאן נתבונן בראיה רחבה קדימה.</a:t>
          </a:r>
          <a:endParaRPr lang="he-IL" sz="2000" dirty="0"/>
        </a:p>
      </dgm:t>
    </dgm:pt>
    <dgm:pt modelId="{41C349D8-ED11-49E3-9502-70903BC5EE45}" type="sibTrans" cxnId="{3C4F6DEF-21D7-474A-81E1-68FD2E1ADA8F}">
      <dgm:prSet/>
      <dgm:spPr/>
      <dgm:t>
        <a:bodyPr/>
        <a:lstStyle/>
        <a:p>
          <a:pPr rtl="1"/>
          <a:endParaRPr lang="he-IL"/>
        </a:p>
      </dgm:t>
    </dgm:pt>
    <dgm:pt modelId="{3D2D4C91-0676-48A6-B45C-69360AF29E88}" type="parTrans" cxnId="{3C4F6DEF-21D7-474A-81E1-68FD2E1ADA8F}">
      <dgm:prSet/>
      <dgm:spPr/>
      <dgm:t>
        <a:bodyPr/>
        <a:lstStyle/>
        <a:p>
          <a:pPr rtl="1"/>
          <a:endParaRPr lang="he-IL"/>
        </a:p>
      </dgm:t>
    </dgm:pt>
    <dgm:pt modelId="{520C4FE6-74FA-4FEB-BD76-1C66622C47F6}" type="pres">
      <dgm:prSet presAssocID="{95B65DCF-CE07-47A6-B0D0-A144FE6A7C7D}" presName="Name0" presStyleCnt="0">
        <dgm:presLayoutVars>
          <dgm:dir/>
          <dgm:animLvl val="lvl"/>
          <dgm:resizeHandles val="exact"/>
        </dgm:presLayoutVars>
      </dgm:prSet>
      <dgm:spPr/>
      <dgm:t>
        <a:bodyPr/>
        <a:lstStyle/>
        <a:p>
          <a:pPr rtl="1"/>
          <a:endParaRPr lang="he-IL"/>
        </a:p>
      </dgm:t>
    </dgm:pt>
    <dgm:pt modelId="{7AC614DF-CCB0-474E-832E-3E9BD5B30905}" type="pres">
      <dgm:prSet presAssocID="{311902E4-FD89-481A-8CF7-DCB2E8F34E19}" presName="boxAndChildren" presStyleCnt="0"/>
      <dgm:spPr/>
    </dgm:pt>
    <dgm:pt modelId="{EBDE5F10-30C6-46D6-AA84-8A7E2EB93398}" type="pres">
      <dgm:prSet presAssocID="{311902E4-FD89-481A-8CF7-DCB2E8F34E19}" presName="parentTextBox" presStyleLbl="node1" presStyleIdx="0" presStyleCnt="4"/>
      <dgm:spPr/>
      <dgm:t>
        <a:bodyPr/>
        <a:lstStyle/>
        <a:p>
          <a:pPr rtl="1"/>
          <a:endParaRPr lang="he-IL"/>
        </a:p>
      </dgm:t>
    </dgm:pt>
    <dgm:pt modelId="{16F635A0-9825-409F-99D1-6F96801990A2}" type="pres">
      <dgm:prSet presAssocID="{35146671-F908-441B-A91C-0AA59598E186}" presName="sp" presStyleCnt="0"/>
      <dgm:spPr/>
    </dgm:pt>
    <dgm:pt modelId="{DACE464F-84BA-49BF-9781-60EBE647986F}" type="pres">
      <dgm:prSet presAssocID="{57A7B09F-08BC-43D2-9760-C7A8368FA115}" presName="arrowAndChildren" presStyleCnt="0"/>
      <dgm:spPr/>
    </dgm:pt>
    <dgm:pt modelId="{460696DE-1277-45F8-AF94-131D20542D2D}" type="pres">
      <dgm:prSet presAssocID="{57A7B09F-08BC-43D2-9760-C7A8368FA115}" presName="parentTextArrow" presStyleLbl="node1" presStyleIdx="1" presStyleCnt="4" custScaleY="118326"/>
      <dgm:spPr/>
      <dgm:t>
        <a:bodyPr/>
        <a:lstStyle/>
        <a:p>
          <a:pPr rtl="1"/>
          <a:endParaRPr lang="he-IL"/>
        </a:p>
      </dgm:t>
    </dgm:pt>
    <dgm:pt modelId="{374C026B-FAAB-47C2-888B-82AC306BC612}" type="pres">
      <dgm:prSet presAssocID="{4B721C65-7EA8-464E-98E0-ED86DB82A4B9}" presName="sp" presStyleCnt="0"/>
      <dgm:spPr/>
    </dgm:pt>
    <dgm:pt modelId="{E3882BDF-7CA4-48A5-A233-486B82B369E9}" type="pres">
      <dgm:prSet presAssocID="{20A077CF-3FC6-48E6-B7D6-CFD2A3193CE2}" presName="arrowAndChildren" presStyleCnt="0"/>
      <dgm:spPr/>
    </dgm:pt>
    <dgm:pt modelId="{F37D4740-53BA-4274-957D-3FBFA0FE6AA2}" type="pres">
      <dgm:prSet presAssocID="{20A077CF-3FC6-48E6-B7D6-CFD2A3193CE2}" presName="parentTextArrow" presStyleLbl="node1" presStyleIdx="2" presStyleCnt="4"/>
      <dgm:spPr/>
      <dgm:t>
        <a:bodyPr/>
        <a:lstStyle/>
        <a:p>
          <a:pPr rtl="1"/>
          <a:endParaRPr lang="he-IL"/>
        </a:p>
      </dgm:t>
    </dgm:pt>
    <dgm:pt modelId="{7CF25CE8-110C-4541-8F21-B57952200424}" type="pres">
      <dgm:prSet presAssocID="{1112E139-B457-4C61-9436-1D7092EEF134}" presName="sp" presStyleCnt="0"/>
      <dgm:spPr/>
    </dgm:pt>
    <dgm:pt modelId="{1AFA97F5-751F-4A12-BF44-42C3A955FB95}" type="pres">
      <dgm:prSet presAssocID="{33BFB3A0-5094-48EE-96E9-42BBB4D94C53}" presName="arrowAndChildren" presStyleCnt="0"/>
      <dgm:spPr/>
    </dgm:pt>
    <dgm:pt modelId="{B3913BE8-E640-4891-8592-1A6596958793}" type="pres">
      <dgm:prSet presAssocID="{33BFB3A0-5094-48EE-96E9-42BBB4D94C53}" presName="parentTextArrow" presStyleLbl="node1" presStyleIdx="3" presStyleCnt="4"/>
      <dgm:spPr/>
      <dgm:t>
        <a:bodyPr/>
        <a:lstStyle/>
        <a:p>
          <a:pPr rtl="1"/>
          <a:endParaRPr lang="he-IL"/>
        </a:p>
      </dgm:t>
    </dgm:pt>
  </dgm:ptLst>
  <dgm:cxnLst>
    <dgm:cxn modelId="{0232205E-4845-41F9-A488-B1B41E25E6B9}" srcId="{95B65DCF-CE07-47A6-B0D0-A144FE6A7C7D}" destId="{33BFB3A0-5094-48EE-96E9-42BBB4D94C53}" srcOrd="0" destOrd="0" parTransId="{BE6182FB-FF50-42B6-8CB5-8DC3B48155C5}" sibTransId="{1112E139-B457-4C61-9436-1D7092EEF134}"/>
    <dgm:cxn modelId="{3A1A08E6-BE51-4D90-932A-08B3D0A585E7}" type="presOf" srcId="{95B65DCF-CE07-47A6-B0D0-A144FE6A7C7D}" destId="{520C4FE6-74FA-4FEB-BD76-1C66622C47F6}" srcOrd="0" destOrd="0" presId="urn:microsoft.com/office/officeart/2005/8/layout/process4"/>
    <dgm:cxn modelId="{C18650FB-A698-4A64-ADFC-D613596E6FFF}" type="presOf" srcId="{311902E4-FD89-481A-8CF7-DCB2E8F34E19}" destId="{EBDE5F10-30C6-46D6-AA84-8A7E2EB93398}" srcOrd="0" destOrd="0" presId="urn:microsoft.com/office/officeart/2005/8/layout/process4"/>
    <dgm:cxn modelId="{96EE59C7-F48A-4267-8BB9-0AA7DB6D44ED}" srcId="{95B65DCF-CE07-47A6-B0D0-A144FE6A7C7D}" destId="{57A7B09F-08BC-43D2-9760-C7A8368FA115}" srcOrd="2" destOrd="0" parTransId="{397320B0-9FEF-42B9-8A44-A4751A9ECA04}" sibTransId="{35146671-F908-441B-A91C-0AA59598E186}"/>
    <dgm:cxn modelId="{9CB9A066-2A79-4542-A9E6-C924978C488A}" type="presOf" srcId="{20A077CF-3FC6-48E6-B7D6-CFD2A3193CE2}" destId="{F37D4740-53BA-4274-957D-3FBFA0FE6AA2}" srcOrd="0" destOrd="0" presId="urn:microsoft.com/office/officeart/2005/8/layout/process4"/>
    <dgm:cxn modelId="{DC351E71-0DD6-40A7-8B4E-7FDE88DECABD}" srcId="{95B65DCF-CE07-47A6-B0D0-A144FE6A7C7D}" destId="{20A077CF-3FC6-48E6-B7D6-CFD2A3193CE2}" srcOrd="1" destOrd="0" parTransId="{B19A79ED-337A-4AD2-BCFA-85D58D63EE16}" sibTransId="{4B721C65-7EA8-464E-98E0-ED86DB82A4B9}"/>
    <dgm:cxn modelId="{BA5C7FFB-0377-4BE1-8BA8-8AE8AB4A0D66}" type="presOf" srcId="{33BFB3A0-5094-48EE-96E9-42BBB4D94C53}" destId="{B3913BE8-E640-4891-8592-1A6596958793}" srcOrd="0" destOrd="0" presId="urn:microsoft.com/office/officeart/2005/8/layout/process4"/>
    <dgm:cxn modelId="{2E370697-2B2C-4D99-9143-2300F0718CBD}" type="presOf" srcId="{57A7B09F-08BC-43D2-9760-C7A8368FA115}" destId="{460696DE-1277-45F8-AF94-131D20542D2D}" srcOrd="0" destOrd="0" presId="urn:microsoft.com/office/officeart/2005/8/layout/process4"/>
    <dgm:cxn modelId="{3C4F6DEF-21D7-474A-81E1-68FD2E1ADA8F}" srcId="{95B65DCF-CE07-47A6-B0D0-A144FE6A7C7D}" destId="{311902E4-FD89-481A-8CF7-DCB2E8F34E19}" srcOrd="3" destOrd="0" parTransId="{3D2D4C91-0676-48A6-B45C-69360AF29E88}" sibTransId="{41C349D8-ED11-49E3-9502-70903BC5EE45}"/>
    <dgm:cxn modelId="{1A68C4FE-D92F-438E-A01F-85D6C1B4BD67}" type="presParOf" srcId="{520C4FE6-74FA-4FEB-BD76-1C66622C47F6}" destId="{7AC614DF-CCB0-474E-832E-3E9BD5B30905}" srcOrd="0" destOrd="0" presId="urn:microsoft.com/office/officeart/2005/8/layout/process4"/>
    <dgm:cxn modelId="{C1F11F96-C18A-4E7A-916E-3A525C5027C3}" type="presParOf" srcId="{7AC614DF-CCB0-474E-832E-3E9BD5B30905}" destId="{EBDE5F10-30C6-46D6-AA84-8A7E2EB93398}" srcOrd="0" destOrd="0" presId="urn:microsoft.com/office/officeart/2005/8/layout/process4"/>
    <dgm:cxn modelId="{050E153E-5D23-4E8D-B239-EF3AB4DFCED8}" type="presParOf" srcId="{520C4FE6-74FA-4FEB-BD76-1C66622C47F6}" destId="{16F635A0-9825-409F-99D1-6F96801990A2}" srcOrd="1" destOrd="0" presId="urn:microsoft.com/office/officeart/2005/8/layout/process4"/>
    <dgm:cxn modelId="{FB6D5928-794D-4C28-B2A6-DABD1F0C02D2}" type="presParOf" srcId="{520C4FE6-74FA-4FEB-BD76-1C66622C47F6}" destId="{DACE464F-84BA-49BF-9781-60EBE647986F}" srcOrd="2" destOrd="0" presId="urn:microsoft.com/office/officeart/2005/8/layout/process4"/>
    <dgm:cxn modelId="{FFD96D61-E93D-4544-9AF6-60CDE4915EA1}" type="presParOf" srcId="{DACE464F-84BA-49BF-9781-60EBE647986F}" destId="{460696DE-1277-45F8-AF94-131D20542D2D}" srcOrd="0" destOrd="0" presId="urn:microsoft.com/office/officeart/2005/8/layout/process4"/>
    <dgm:cxn modelId="{6FA0C4CE-F7CF-4582-8118-3DB3EF16C63F}" type="presParOf" srcId="{520C4FE6-74FA-4FEB-BD76-1C66622C47F6}" destId="{374C026B-FAAB-47C2-888B-82AC306BC612}" srcOrd="3" destOrd="0" presId="urn:microsoft.com/office/officeart/2005/8/layout/process4"/>
    <dgm:cxn modelId="{EAF5176C-71CC-4E7D-B6DE-DEBB34CA81AE}" type="presParOf" srcId="{520C4FE6-74FA-4FEB-BD76-1C66622C47F6}" destId="{E3882BDF-7CA4-48A5-A233-486B82B369E9}" srcOrd="4" destOrd="0" presId="urn:microsoft.com/office/officeart/2005/8/layout/process4"/>
    <dgm:cxn modelId="{351BA358-B3CF-49C3-B010-E57DDA312D4C}" type="presParOf" srcId="{E3882BDF-7CA4-48A5-A233-486B82B369E9}" destId="{F37D4740-53BA-4274-957D-3FBFA0FE6AA2}" srcOrd="0" destOrd="0" presId="urn:microsoft.com/office/officeart/2005/8/layout/process4"/>
    <dgm:cxn modelId="{9E5B8632-CC80-478F-8415-A7C29D06EDE3}" type="presParOf" srcId="{520C4FE6-74FA-4FEB-BD76-1C66622C47F6}" destId="{7CF25CE8-110C-4541-8F21-B57952200424}" srcOrd="5" destOrd="0" presId="urn:microsoft.com/office/officeart/2005/8/layout/process4"/>
    <dgm:cxn modelId="{783B5961-C6C8-4278-B90C-E5ABA9E8C302}" type="presParOf" srcId="{520C4FE6-74FA-4FEB-BD76-1C66622C47F6}" destId="{1AFA97F5-751F-4A12-BF44-42C3A955FB95}" srcOrd="6" destOrd="0" presId="urn:microsoft.com/office/officeart/2005/8/layout/process4"/>
    <dgm:cxn modelId="{99F3F5F3-BED8-4630-A823-CEEE60118ABE}" type="presParOf" srcId="{1AFA97F5-751F-4A12-BF44-42C3A955FB95}" destId="{B3913BE8-E640-4891-8592-1A6596958793}" srcOrd="0" destOrd="0" presId="urn:microsoft.com/office/officeart/2005/8/layout/process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54F99DC-D18F-4DBA-AA14-AF8AC0422BE6}">
      <dsp:nvSpPr>
        <dsp:cNvPr id="0" name=""/>
        <dsp:cNvSpPr/>
      </dsp:nvSpPr>
      <dsp:spPr>
        <a:xfrm>
          <a:off x="3781350" y="-162441"/>
          <a:ext cx="1309831" cy="1039506"/>
        </a:xfrm>
        <a:prstGeom prst="roundRect">
          <a:avLst/>
        </a:prstGeom>
        <a:solidFill>
          <a:schemeClr val="accent2">
            <a:hueOff val="0"/>
            <a:satOff val="0"/>
            <a:lumOff val="0"/>
            <a:alphaOff val="0"/>
          </a:schemeClr>
        </a:solidFill>
        <a:ln w="12700">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he-IL" sz="2000" kern="1200" dirty="0" smtClean="0">
              <a:cs typeface="+mj-cs"/>
            </a:rPr>
            <a:t>בניית תשתית עסקית</a:t>
          </a:r>
          <a:endParaRPr lang="he-IL" sz="2000" kern="1200" dirty="0">
            <a:cs typeface="+mj-cs"/>
          </a:endParaRPr>
        </a:p>
      </dsp:txBody>
      <dsp:txXfrm>
        <a:off x="3781350" y="-162441"/>
        <a:ext cx="1309831" cy="1039506"/>
      </dsp:txXfrm>
    </dsp:sp>
    <dsp:sp modelId="{45F32545-E722-480D-9234-8CB55AC19963}">
      <dsp:nvSpPr>
        <dsp:cNvPr id="0" name=""/>
        <dsp:cNvSpPr/>
      </dsp:nvSpPr>
      <dsp:spPr>
        <a:xfrm>
          <a:off x="1917262" y="388154"/>
          <a:ext cx="4774483" cy="4774483"/>
        </a:xfrm>
        <a:custGeom>
          <a:avLst/>
          <a:gdLst/>
          <a:ahLst/>
          <a:cxnLst/>
          <a:rect l="0" t="0" r="0" b="0"/>
          <a:pathLst>
            <a:path>
              <a:moveTo>
                <a:pt x="3182502" y="136356"/>
              </a:moveTo>
              <a:arcTo wR="2387241" hR="2387241" stAng="17367531" swAng="1291921"/>
            </a:path>
          </a:pathLst>
        </a:custGeom>
        <a:noFill/>
        <a:ln w="5000">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987BDCD7-E50F-4A3E-BA97-3BBAF3D3520E}">
      <dsp:nvSpPr>
        <dsp:cNvPr id="0" name=""/>
        <dsp:cNvSpPr/>
      </dsp:nvSpPr>
      <dsp:spPr>
        <a:xfrm>
          <a:off x="4936668" y="979452"/>
          <a:ext cx="2444222" cy="643035"/>
        </a:xfrm>
        <a:prstGeom prst="roundRect">
          <a:avLst/>
        </a:prstGeom>
        <a:solidFill>
          <a:schemeClr val="accent3">
            <a:hueOff val="0"/>
            <a:satOff val="0"/>
            <a:lumOff val="0"/>
            <a:alphaOff val="0"/>
          </a:schemeClr>
        </a:solidFill>
        <a:ln w="12700">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he-IL" sz="2000" kern="1200" dirty="0" smtClean="0">
              <a:cs typeface="+mj-cs"/>
            </a:rPr>
            <a:t>פיתוח מיומנויות עסקיות</a:t>
          </a:r>
          <a:endParaRPr lang="he-IL" sz="2000" kern="1200" dirty="0">
            <a:cs typeface="+mj-cs"/>
          </a:endParaRPr>
        </a:p>
      </dsp:txBody>
      <dsp:txXfrm>
        <a:off x="4936668" y="979452"/>
        <a:ext cx="2444222" cy="643035"/>
      </dsp:txXfrm>
    </dsp:sp>
    <dsp:sp modelId="{00BFB765-9D82-48D2-9BE7-FCD99F39695D}">
      <dsp:nvSpPr>
        <dsp:cNvPr id="0" name=""/>
        <dsp:cNvSpPr/>
      </dsp:nvSpPr>
      <dsp:spPr>
        <a:xfrm>
          <a:off x="1771703" y="164752"/>
          <a:ext cx="4774483" cy="4774483"/>
        </a:xfrm>
        <a:custGeom>
          <a:avLst/>
          <a:gdLst/>
          <a:ahLst/>
          <a:cxnLst/>
          <a:rect l="0" t="0" r="0" b="0"/>
          <a:pathLst>
            <a:path>
              <a:moveTo>
                <a:pt x="4587700" y="1461548"/>
              </a:moveTo>
              <a:arcTo wR="2387241" hR="2387241" stAng="20231063" swAng="584815"/>
            </a:path>
          </a:pathLst>
        </a:custGeom>
        <a:noFill/>
        <a:ln w="5000">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35843F3E-D06A-48D6-A197-B4E53CD9BBB3}">
      <dsp:nvSpPr>
        <dsp:cNvPr id="0" name=""/>
        <dsp:cNvSpPr/>
      </dsp:nvSpPr>
      <dsp:spPr>
        <a:xfrm>
          <a:off x="5832638" y="2016225"/>
          <a:ext cx="1497306" cy="891898"/>
        </a:xfrm>
        <a:prstGeom prst="roundRect">
          <a:avLst/>
        </a:prstGeom>
        <a:solidFill>
          <a:schemeClr val="accent4">
            <a:hueOff val="0"/>
            <a:satOff val="0"/>
            <a:lumOff val="0"/>
            <a:alphaOff val="0"/>
          </a:schemeClr>
        </a:solidFill>
        <a:ln w="12700">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he-IL" sz="2000" kern="1200" dirty="0" smtClean="0">
              <a:cs typeface="+mj-cs"/>
            </a:rPr>
            <a:t>בניית תכניות עבודה </a:t>
          </a:r>
          <a:endParaRPr lang="he-IL" sz="2000" kern="1200" dirty="0">
            <a:cs typeface="+mj-cs"/>
          </a:endParaRPr>
        </a:p>
      </dsp:txBody>
      <dsp:txXfrm>
        <a:off x="5832638" y="2016225"/>
        <a:ext cx="1497306" cy="891898"/>
      </dsp:txXfrm>
    </dsp:sp>
    <dsp:sp modelId="{A9589D2A-35B7-4B6C-8913-618A7EB2E8AA}">
      <dsp:nvSpPr>
        <dsp:cNvPr id="0" name=""/>
        <dsp:cNvSpPr/>
      </dsp:nvSpPr>
      <dsp:spPr>
        <a:xfrm>
          <a:off x="1837653" y="213962"/>
          <a:ext cx="4774483" cy="4774483"/>
        </a:xfrm>
        <a:custGeom>
          <a:avLst/>
          <a:gdLst/>
          <a:ahLst/>
          <a:cxnLst/>
          <a:rect l="0" t="0" r="0" b="0"/>
          <a:pathLst>
            <a:path>
              <a:moveTo>
                <a:pt x="4754154" y="2698123"/>
              </a:moveTo>
              <a:arcTo wR="2387241" hR="2387241" stAng="448960" swAng="564653"/>
            </a:path>
          </a:pathLst>
        </a:custGeom>
        <a:noFill/>
        <a:ln w="5000">
          <a:solidFill>
            <a:schemeClr val="accent4">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9917164C-FD95-401B-AB2B-FC92C24DDFA6}">
      <dsp:nvSpPr>
        <dsp:cNvPr id="0" name=""/>
        <dsp:cNvSpPr/>
      </dsp:nvSpPr>
      <dsp:spPr>
        <a:xfrm>
          <a:off x="5761679" y="3298746"/>
          <a:ext cx="1135529" cy="993338"/>
        </a:xfrm>
        <a:prstGeom prst="roundRect">
          <a:avLst/>
        </a:prstGeom>
        <a:solidFill>
          <a:schemeClr val="accent5">
            <a:hueOff val="0"/>
            <a:satOff val="0"/>
            <a:lumOff val="0"/>
            <a:alphaOff val="0"/>
          </a:schemeClr>
        </a:solidFill>
        <a:ln w="12700">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he-IL" sz="2000" kern="1200" dirty="0" smtClean="0">
              <a:cs typeface="+mj-cs"/>
            </a:rPr>
            <a:t>התמודדות עם משברים</a:t>
          </a:r>
          <a:endParaRPr lang="he-IL" sz="2000" kern="1200" dirty="0">
            <a:cs typeface="+mj-cs"/>
          </a:endParaRPr>
        </a:p>
      </dsp:txBody>
      <dsp:txXfrm>
        <a:off x="5761679" y="3298746"/>
        <a:ext cx="1135529" cy="993338"/>
      </dsp:txXfrm>
    </dsp:sp>
    <dsp:sp modelId="{A0DAF35E-A6D3-4699-A839-619DF9B6B64C}">
      <dsp:nvSpPr>
        <dsp:cNvPr id="0" name=""/>
        <dsp:cNvSpPr/>
      </dsp:nvSpPr>
      <dsp:spPr>
        <a:xfrm>
          <a:off x="1818987" y="333812"/>
          <a:ext cx="4774483" cy="4774483"/>
        </a:xfrm>
        <a:custGeom>
          <a:avLst/>
          <a:gdLst/>
          <a:ahLst/>
          <a:cxnLst/>
          <a:rect l="0" t="0" r="0" b="0"/>
          <a:pathLst>
            <a:path>
              <a:moveTo>
                <a:pt x="4183607" y="3959499"/>
              </a:moveTo>
              <a:arcTo wR="2387241" hR="2387241" stAng="2471630" swAng="230149"/>
            </a:path>
          </a:pathLst>
        </a:custGeom>
        <a:noFill/>
        <a:ln w="5000">
          <a:solidFill>
            <a:schemeClr val="accent5">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1584F37-B655-4457-8934-C78A9B4BB52C}">
      <dsp:nvSpPr>
        <dsp:cNvPr id="0" name=""/>
        <dsp:cNvSpPr/>
      </dsp:nvSpPr>
      <dsp:spPr>
        <a:xfrm>
          <a:off x="4608512" y="4411114"/>
          <a:ext cx="1425015" cy="862394"/>
        </a:xfrm>
        <a:prstGeom prst="roundRect">
          <a:avLst/>
        </a:prstGeom>
        <a:solidFill>
          <a:schemeClr val="accent6">
            <a:hueOff val="0"/>
            <a:satOff val="0"/>
            <a:lumOff val="0"/>
            <a:alphaOff val="0"/>
          </a:schemeClr>
        </a:solidFill>
        <a:ln w="12700">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he-IL" sz="2000" kern="1200" dirty="0" smtClean="0">
              <a:cs typeface="+mj-cs"/>
            </a:rPr>
            <a:t>התמודדות עם מצבים בלתי צפויים</a:t>
          </a:r>
          <a:endParaRPr lang="he-IL" sz="2000" kern="1200" dirty="0">
            <a:cs typeface="+mj-cs"/>
          </a:endParaRPr>
        </a:p>
      </dsp:txBody>
      <dsp:txXfrm>
        <a:off x="4608512" y="4411114"/>
        <a:ext cx="1425015" cy="862394"/>
      </dsp:txXfrm>
    </dsp:sp>
    <dsp:sp modelId="{716736A5-8144-494F-8FC4-0718FA381843}">
      <dsp:nvSpPr>
        <dsp:cNvPr id="0" name=""/>
        <dsp:cNvSpPr/>
      </dsp:nvSpPr>
      <dsp:spPr>
        <a:xfrm>
          <a:off x="1791757" y="356490"/>
          <a:ext cx="4774483" cy="4774483"/>
        </a:xfrm>
        <a:custGeom>
          <a:avLst/>
          <a:gdLst/>
          <a:ahLst/>
          <a:cxnLst/>
          <a:rect l="0" t="0" r="0" b="0"/>
          <a:pathLst>
            <a:path>
              <a:moveTo>
                <a:pt x="2811516" y="4736478"/>
              </a:moveTo>
              <a:arcTo wR="2387241" hR="2387241" stAng="4785760" swAng="752864"/>
            </a:path>
          </a:pathLst>
        </a:custGeom>
        <a:noFill/>
        <a:ln w="5000">
          <a:solidFill>
            <a:schemeClr val="accent6">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53EB7925-C2AF-4EEF-B7AF-1DD688D699D2}">
      <dsp:nvSpPr>
        <dsp:cNvPr id="0" name=""/>
        <dsp:cNvSpPr/>
      </dsp:nvSpPr>
      <dsp:spPr>
        <a:xfrm>
          <a:off x="2664301" y="4677137"/>
          <a:ext cx="1413142" cy="621380"/>
        </a:xfrm>
        <a:prstGeom prst="roundRect">
          <a:avLst/>
        </a:prstGeom>
        <a:solidFill>
          <a:schemeClr val="accent2">
            <a:hueOff val="0"/>
            <a:satOff val="0"/>
            <a:lumOff val="0"/>
            <a:alphaOff val="0"/>
          </a:schemeClr>
        </a:solidFill>
        <a:ln w="12700">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he-IL" sz="2000" kern="1200" dirty="0" smtClean="0">
              <a:cs typeface="+mj-cs"/>
            </a:rPr>
            <a:t>קבלת החלטות</a:t>
          </a:r>
          <a:endParaRPr lang="he-IL" sz="2000" kern="1200" dirty="0">
            <a:cs typeface="+mj-cs"/>
          </a:endParaRPr>
        </a:p>
      </dsp:txBody>
      <dsp:txXfrm>
        <a:off x="2664301" y="4677137"/>
        <a:ext cx="1413142" cy="621380"/>
      </dsp:txXfrm>
    </dsp:sp>
    <dsp:sp modelId="{5D66D077-8EF0-4D0D-9E20-9C8489BE8201}">
      <dsp:nvSpPr>
        <dsp:cNvPr id="0" name=""/>
        <dsp:cNvSpPr/>
      </dsp:nvSpPr>
      <dsp:spPr>
        <a:xfrm>
          <a:off x="1795466" y="354409"/>
          <a:ext cx="4774483" cy="4774483"/>
        </a:xfrm>
        <a:custGeom>
          <a:avLst/>
          <a:gdLst/>
          <a:ahLst/>
          <a:cxnLst/>
          <a:rect l="0" t="0" r="0" b="0"/>
          <a:pathLst>
            <a:path>
              <a:moveTo>
                <a:pt x="987442" y="4321016"/>
              </a:moveTo>
              <a:arcTo wR="2387241" hR="2387241" stAng="7553976" swAng="412504"/>
            </a:path>
          </a:pathLst>
        </a:custGeom>
        <a:noFill/>
        <a:ln w="5000">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D9CE994B-71BC-4A2B-AAFA-7F6BD85667B2}">
      <dsp:nvSpPr>
        <dsp:cNvPr id="0" name=""/>
        <dsp:cNvSpPr/>
      </dsp:nvSpPr>
      <dsp:spPr>
        <a:xfrm>
          <a:off x="1080118" y="3384376"/>
          <a:ext cx="2076604" cy="1107597"/>
        </a:xfrm>
        <a:prstGeom prst="roundRect">
          <a:avLst/>
        </a:prstGeom>
        <a:solidFill>
          <a:schemeClr val="accent3">
            <a:hueOff val="0"/>
            <a:satOff val="0"/>
            <a:lumOff val="0"/>
            <a:alphaOff val="0"/>
          </a:schemeClr>
        </a:solidFill>
        <a:ln w="12700">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he-IL" sz="2000" kern="1200" dirty="0" smtClean="0">
              <a:cs typeface="+mj-cs"/>
            </a:rPr>
            <a:t>השגת תוצאות עסקיות וכלכליות</a:t>
          </a:r>
          <a:endParaRPr lang="he-IL" sz="2000" kern="1200" dirty="0">
            <a:cs typeface="+mj-cs"/>
          </a:endParaRPr>
        </a:p>
      </dsp:txBody>
      <dsp:txXfrm>
        <a:off x="1080118" y="3384376"/>
        <a:ext cx="2076604" cy="1107597"/>
      </dsp:txXfrm>
    </dsp:sp>
    <dsp:sp modelId="{CB15BF5D-5869-4196-84DF-BD9E45C635D4}">
      <dsp:nvSpPr>
        <dsp:cNvPr id="0" name=""/>
        <dsp:cNvSpPr/>
      </dsp:nvSpPr>
      <dsp:spPr>
        <a:xfrm>
          <a:off x="1867628" y="702100"/>
          <a:ext cx="4774483" cy="4774483"/>
        </a:xfrm>
        <a:custGeom>
          <a:avLst/>
          <a:gdLst/>
          <a:ahLst/>
          <a:cxnLst/>
          <a:rect l="0" t="0" r="0" b="0"/>
          <a:pathLst>
            <a:path>
              <a:moveTo>
                <a:pt x="18005" y="2679888"/>
              </a:moveTo>
              <a:arcTo wR="2387241" hR="2387241" stAng="10377512" swAng="339664"/>
            </a:path>
          </a:pathLst>
        </a:custGeom>
        <a:noFill/>
        <a:ln w="5000">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5E952DA9-B935-44F6-881F-C0DE1C7B9614}">
      <dsp:nvSpPr>
        <dsp:cNvPr id="0" name=""/>
        <dsp:cNvSpPr/>
      </dsp:nvSpPr>
      <dsp:spPr>
        <a:xfrm>
          <a:off x="923285" y="2232018"/>
          <a:ext cx="1822813" cy="912428"/>
        </a:xfrm>
        <a:prstGeom prst="roundRect">
          <a:avLst/>
        </a:prstGeom>
        <a:solidFill>
          <a:schemeClr val="accent4">
            <a:hueOff val="0"/>
            <a:satOff val="0"/>
            <a:lumOff val="0"/>
            <a:alphaOff val="0"/>
          </a:schemeClr>
        </a:solidFill>
        <a:ln w="12700">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he-IL" sz="2000" kern="1200" dirty="0" smtClean="0">
              <a:cs typeface="+mj-cs"/>
            </a:rPr>
            <a:t>צמיחה אישית, כלכלית ועסקית</a:t>
          </a:r>
          <a:endParaRPr lang="he-IL" sz="2000" kern="1200" dirty="0">
            <a:cs typeface="+mj-cs"/>
          </a:endParaRPr>
        </a:p>
      </dsp:txBody>
      <dsp:txXfrm>
        <a:off x="923285" y="2232018"/>
        <a:ext cx="1822813" cy="912428"/>
      </dsp:txXfrm>
    </dsp:sp>
    <dsp:sp modelId="{EBAC178C-BC75-40FF-A45E-F99F3090EC15}">
      <dsp:nvSpPr>
        <dsp:cNvPr id="0" name=""/>
        <dsp:cNvSpPr/>
      </dsp:nvSpPr>
      <dsp:spPr>
        <a:xfrm>
          <a:off x="1831243" y="373570"/>
          <a:ext cx="4774483" cy="4774483"/>
        </a:xfrm>
        <a:custGeom>
          <a:avLst/>
          <a:gdLst/>
          <a:ahLst/>
          <a:cxnLst/>
          <a:rect l="0" t="0" r="0" b="0"/>
          <a:pathLst>
            <a:path>
              <a:moveTo>
                <a:pt x="60754" y="1852098"/>
              </a:moveTo>
              <a:arcTo wR="2387241" hR="2387241" stAng="11577238" swAng="922117"/>
            </a:path>
          </a:pathLst>
        </a:custGeom>
        <a:noFill/>
        <a:ln w="5000">
          <a:solidFill>
            <a:schemeClr val="accent4">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DE63FB8-F713-4C66-95B5-5AD29F6B81B9}">
      <dsp:nvSpPr>
        <dsp:cNvPr id="0" name=""/>
        <dsp:cNvSpPr/>
      </dsp:nvSpPr>
      <dsp:spPr>
        <a:xfrm>
          <a:off x="1189960" y="807035"/>
          <a:ext cx="2421900" cy="815455"/>
        </a:xfrm>
        <a:prstGeom prst="roundRect">
          <a:avLst/>
        </a:prstGeom>
        <a:solidFill>
          <a:schemeClr val="accent5">
            <a:hueOff val="0"/>
            <a:satOff val="0"/>
            <a:lumOff val="0"/>
            <a:alphaOff val="0"/>
          </a:schemeClr>
        </a:solidFill>
        <a:ln w="12700">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he-IL" sz="2000" kern="1200" dirty="0" smtClean="0">
              <a:cs typeface="+mj-cs"/>
            </a:rPr>
            <a:t>יצירת בהירות בחיים האישיים והעסקיים</a:t>
          </a:r>
          <a:endParaRPr lang="he-IL" sz="2000" kern="1200" dirty="0">
            <a:cs typeface="+mj-cs"/>
          </a:endParaRPr>
        </a:p>
      </dsp:txBody>
      <dsp:txXfrm>
        <a:off x="1189960" y="807035"/>
        <a:ext cx="2421900" cy="815455"/>
      </dsp:txXfrm>
    </dsp:sp>
    <dsp:sp modelId="{096A2DCA-1FA7-41D2-80E3-E2BF2FEB31A4}">
      <dsp:nvSpPr>
        <dsp:cNvPr id="0" name=""/>
        <dsp:cNvSpPr/>
      </dsp:nvSpPr>
      <dsp:spPr>
        <a:xfrm>
          <a:off x="1909402" y="322260"/>
          <a:ext cx="4774483" cy="4774483"/>
        </a:xfrm>
        <a:custGeom>
          <a:avLst/>
          <a:gdLst/>
          <a:ahLst/>
          <a:cxnLst/>
          <a:rect l="0" t="0" r="0" b="0"/>
          <a:pathLst>
            <a:path>
              <a:moveTo>
                <a:pt x="953329" y="478624"/>
              </a:moveTo>
              <a:arcTo wR="2387241" hR="2387241" stAng="13984985" swAng="1452376"/>
            </a:path>
          </a:pathLst>
        </a:custGeom>
        <a:noFill/>
        <a:ln w="5000">
          <a:solidFill>
            <a:schemeClr val="accent5">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5C6D77EE-B0FE-40BC-AAD1-0EF8323AE412}" type="datetimeFigureOut">
              <a:rPr lang="he-IL" smtClean="0"/>
              <a:pPr/>
              <a:t>י"ב/תשרי/תשע"ג</a:t>
            </a:fld>
            <a:endParaRPr lang="he-IL"/>
          </a:p>
        </p:txBody>
      </p:sp>
      <p:sp>
        <p:nvSpPr>
          <p:cNvPr id="4" name="מציין מיקום של תמונת שקופית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6" name="מציין מיקום של כותרת תחתונה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057568E7-071F-43C9-BCCE-4053652963EE}" type="slidenum">
              <a:rPr lang="he-IL" smtClean="0"/>
              <a:pPr/>
              <a:t>‹#›</a:t>
            </a:fld>
            <a:endParaRPr lang="he-IL"/>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normAutofit/>
          </a:bodyPr>
          <a:lstStyle/>
          <a:p>
            <a:endParaRPr lang="he-IL" dirty="0"/>
          </a:p>
        </p:txBody>
      </p:sp>
      <p:sp>
        <p:nvSpPr>
          <p:cNvPr id="4" name="מציין מיקום של מספר שקופית 3"/>
          <p:cNvSpPr>
            <a:spLocks noGrp="1"/>
          </p:cNvSpPr>
          <p:nvPr>
            <p:ph type="sldNum" sz="quarter" idx="10"/>
          </p:nvPr>
        </p:nvSpPr>
        <p:spPr/>
        <p:txBody>
          <a:bodyPr/>
          <a:lstStyle/>
          <a:p>
            <a:fld id="{057568E7-071F-43C9-BCCE-4053652963EE}" type="slidenum">
              <a:rPr lang="he-IL" smtClean="0"/>
              <a:pPr/>
              <a:t>10</a:t>
            </a:fld>
            <a:endParaRPr lang="he-I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16" name="Rectangle 20"/>
          <p:cNvSpPr>
            <a:spLocks noGrp="1"/>
          </p:cNvSpPr>
          <p:nvPr>
            <p:ph type="ctrTitle"/>
          </p:nvPr>
        </p:nvSpPr>
        <p:spPr>
          <a:xfrm>
            <a:off x="722376" y="2688336"/>
            <a:ext cx="7772400" cy="3108960"/>
          </a:xfrm>
        </p:spPr>
        <p:txBody>
          <a:bodyPr anchor="t" anchorCtr="0">
            <a:noAutofit/>
          </a:bodyPr>
          <a:lstStyle>
            <a:lvl1pPr algn="ctr">
              <a:defRPr lang="en-US" sz="6200" b="1" cap="none" spc="0" dirty="0" smtClean="0">
                <a:ln w="1905"/>
                <a:gradFill>
                  <a:gsLst>
                    <a:gs pos="0">
                      <a:schemeClr val="tx2">
                        <a:shade val="30000"/>
                        <a:satMod val="255000"/>
                      </a:schemeClr>
                    </a:gs>
                    <a:gs pos="58000">
                      <a:schemeClr val="tx2">
                        <a:tint val="90000"/>
                        <a:satMod val="300000"/>
                      </a:schemeClr>
                    </a:gs>
                    <a:gs pos="100000">
                      <a:schemeClr val="tx2">
                        <a:tint val="80000"/>
                        <a:satMod val="255000"/>
                      </a:schemeClr>
                    </a:gs>
                  </a:gsLst>
                  <a:lin ang="5400000"/>
                </a:gradFill>
                <a:effectLst>
                  <a:innerShdw blurRad="69850" dist="43180" dir="5400000">
                    <a:srgbClr val="000000">
                      <a:alpha val="65000"/>
                    </a:srgbClr>
                  </a:innerShdw>
                </a:effectLst>
              </a:defRPr>
            </a:lvl1pPr>
          </a:lstStyle>
          <a:p>
            <a:r>
              <a:rPr lang="he-IL" smtClean="0"/>
              <a:t>לחץ כדי לערוך סגנון כותרת של תבנית בסיס</a:t>
            </a:r>
            <a:endParaRPr lang="en-US" dirty="0"/>
          </a:p>
        </p:txBody>
      </p:sp>
      <p:sp>
        <p:nvSpPr>
          <p:cNvPr id="24" name="Rectangle 26"/>
          <p:cNvSpPr>
            <a:spLocks noGrp="1"/>
          </p:cNvSpPr>
          <p:nvPr>
            <p:ph type="subTitle" idx="1"/>
          </p:nvPr>
        </p:nvSpPr>
        <p:spPr>
          <a:xfrm>
            <a:off x="722376" y="1133856"/>
            <a:ext cx="7772400" cy="1508760"/>
          </a:xfrm>
        </p:spPr>
        <p:txBody>
          <a:bodyPr anchor="b">
            <a:normAutofit/>
          </a:bodyPr>
          <a:lstStyle>
            <a:lvl1pPr marL="0" indent="0" algn="ctr">
              <a:buNone/>
              <a:defRPr lang="en-US" sz="2200" b="0">
                <a:solidFill>
                  <a:schemeClr val="tx2">
                    <a:shade val="55000"/>
                  </a:schemeClr>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he-IL" smtClean="0"/>
              <a:t>לחץ כדי לערוך סגנון כותרת משנה של תבנית בסיס</a:t>
            </a:r>
            <a:endParaRPr lang="en-US" dirty="0"/>
          </a:p>
        </p:txBody>
      </p:sp>
      <p:sp>
        <p:nvSpPr>
          <p:cNvPr id="18" name="Rectangle 6"/>
          <p:cNvSpPr>
            <a:spLocks noGrp="1"/>
          </p:cNvSpPr>
          <p:nvPr>
            <p:ph type="dt" sz="half" idx="10"/>
          </p:nvPr>
        </p:nvSpPr>
        <p:spPr/>
        <p:txBody>
          <a:bodyPr/>
          <a:lstStyle>
            <a:lvl1pPr>
              <a:defRPr lang="en-US" smtClean="0"/>
            </a:lvl1pPr>
          </a:lstStyle>
          <a:p>
            <a:fld id="{5B34D3A4-BBF9-4BA6-8C9C-A3E9B3C8692B}" type="datetimeFigureOut">
              <a:rPr lang="he-IL" smtClean="0"/>
              <a:pPr/>
              <a:t>י"ב/תשרי/תשע"ג</a:t>
            </a:fld>
            <a:endParaRPr lang="he-IL"/>
          </a:p>
        </p:txBody>
      </p:sp>
      <p:sp>
        <p:nvSpPr>
          <p:cNvPr id="9" name="Rectangle 14"/>
          <p:cNvSpPr>
            <a:spLocks noGrp="1"/>
          </p:cNvSpPr>
          <p:nvPr>
            <p:ph type="sldNum" sz="quarter" idx="11"/>
          </p:nvPr>
        </p:nvSpPr>
        <p:spPr/>
        <p:txBody>
          <a:bodyPr/>
          <a:lstStyle>
            <a:lvl1pPr>
              <a:defRPr lang="en-US" smtClean="0"/>
            </a:lvl1pPr>
          </a:lstStyle>
          <a:p>
            <a:fld id="{59E415BD-0C59-4645-89F9-B727909F1CFA}" type="slidenum">
              <a:rPr lang="he-IL" smtClean="0"/>
              <a:pPr/>
              <a:t>‹#›</a:t>
            </a:fld>
            <a:endParaRPr lang="he-IL"/>
          </a:p>
        </p:txBody>
      </p:sp>
      <p:sp>
        <p:nvSpPr>
          <p:cNvPr id="25" name="Rectangle 27"/>
          <p:cNvSpPr>
            <a:spLocks noGrp="1"/>
          </p:cNvSpPr>
          <p:nvPr>
            <p:ph type="ftr" sz="quarter" idx="12"/>
          </p:nvPr>
        </p:nvSpPr>
        <p:spPr/>
        <p:txBody>
          <a:bodyPr/>
          <a:lstStyle>
            <a:lvl1pPr>
              <a:defRPr lang="en-US" smtClean="0"/>
            </a:lvl1pPr>
          </a:lstStyle>
          <a:p>
            <a:endParaRPr lang="he-IL"/>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Rectangle 2"/>
          <p:cNvSpPr>
            <a:spLocks noGrp="1"/>
          </p:cNvSpPr>
          <p:nvPr>
            <p:ph type="title"/>
          </p:nvPr>
        </p:nvSpPr>
        <p:spPr/>
        <p:txBody>
          <a:bodyPr/>
          <a:lstStyle/>
          <a:p>
            <a:r>
              <a:rPr lang="he-IL" smtClean="0"/>
              <a:t>לחץ כדי לערוך סגנון כותרת של תבנית בסיס</a:t>
            </a:r>
            <a:endParaRPr lang="en-US"/>
          </a:p>
        </p:txBody>
      </p:sp>
      <p:sp>
        <p:nvSpPr>
          <p:cNvPr id="3" name="Rectangle 3"/>
          <p:cNvSpPr>
            <a:spLocks noGrp="1"/>
          </p:cNvSpPr>
          <p:nvPr>
            <p:ph idx="1"/>
          </p:nvPr>
        </p:nvSpPr>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Rectangle 4"/>
          <p:cNvSpPr>
            <a:spLocks noGrp="1"/>
          </p:cNvSpPr>
          <p:nvPr>
            <p:ph type="dt" sz="half" idx="10"/>
          </p:nvPr>
        </p:nvSpPr>
        <p:spPr/>
        <p:txBody>
          <a:bodyPr/>
          <a:lstStyle/>
          <a:p>
            <a:fld id="{5B34D3A4-BBF9-4BA6-8C9C-A3E9B3C8692B}" type="datetimeFigureOut">
              <a:rPr lang="he-IL" smtClean="0"/>
              <a:pPr/>
              <a:t>י"ב/תשרי/תשע"ג</a:t>
            </a:fld>
            <a:endParaRPr lang="he-IL"/>
          </a:p>
        </p:txBody>
      </p:sp>
      <p:sp>
        <p:nvSpPr>
          <p:cNvPr id="5" name="Rectangle 5"/>
          <p:cNvSpPr>
            <a:spLocks noGrp="1"/>
          </p:cNvSpPr>
          <p:nvPr>
            <p:ph type="ftr" sz="quarter" idx="11"/>
          </p:nvPr>
        </p:nvSpPr>
        <p:spPr/>
        <p:txBody>
          <a:bodyPr/>
          <a:lstStyle/>
          <a:p>
            <a:endParaRPr lang="he-IL"/>
          </a:p>
        </p:txBody>
      </p:sp>
      <p:sp>
        <p:nvSpPr>
          <p:cNvPr id="6" name="Rectangle 6"/>
          <p:cNvSpPr>
            <a:spLocks noGrp="1"/>
          </p:cNvSpPr>
          <p:nvPr>
            <p:ph type="sldNum" sz="quarter" idx="12"/>
          </p:nvPr>
        </p:nvSpPr>
        <p:spPr/>
        <p:txBody>
          <a:bodyPr/>
          <a:lstStyle/>
          <a:p>
            <a:fld id="{59E415BD-0C59-4645-89F9-B727909F1CFA}" type="slidenum">
              <a:rPr lang="he-IL" smtClean="0"/>
              <a:pPr/>
              <a:t>‹#›</a:t>
            </a:fld>
            <a:endParaRPr lang="he-IL"/>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כותרת מקטע עליונה">
    <p:spTree>
      <p:nvGrpSpPr>
        <p:cNvPr id="1" name=""/>
        <p:cNvGrpSpPr/>
        <p:nvPr/>
      </p:nvGrpSpPr>
      <p:grpSpPr>
        <a:xfrm>
          <a:off x="0" y="0"/>
          <a:ext cx="0" cy="0"/>
          <a:chOff x="0" y="0"/>
          <a:chExt cx="0" cy="0"/>
        </a:xfrm>
      </p:grpSpPr>
      <p:sp>
        <p:nvSpPr>
          <p:cNvPr id="8" name="Rounded Rectangle 7"/>
          <p:cNvSpPr/>
          <p:nvPr/>
        </p:nvSpPr>
        <p:spPr>
          <a:xfrm>
            <a:off x="690563" y="491696"/>
            <a:ext cx="7762875" cy="5874608"/>
          </a:xfrm>
          <a:prstGeom prst="roundRect">
            <a:avLst>
              <a:gd name="adj" fmla="val 2238"/>
            </a:avLst>
          </a:prstGeom>
          <a:gradFill rotWithShape="1">
            <a:gsLst>
              <a:gs pos="0">
                <a:schemeClr val="bg1">
                  <a:satMod val="300000"/>
                  <a:alpha val="50000"/>
                </a:schemeClr>
              </a:gs>
              <a:gs pos="35000">
                <a:schemeClr val="bg1">
                  <a:satMod val="300000"/>
                  <a:alpha val="87000"/>
                </a:schemeClr>
              </a:gs>
              <a:gs pos="50000">
                <a:schemeClr val="bg1">
                  <a:satMod val="300000"/>
                  <a:alpha val="92000"/>
                </a:schemeClr>
              </a:gs>
              <a:gs pos="60000">
                <a:schemeClr val="bg1">
                  <a:satMod val="300000"/>
                  <a:alpha val="89000"/>
                </a:schemeClr>
              </a:gs>
              <a:gs pos="100000">
                <a:schemeClr val="bg1">
                  <a:satMod val="300000"/>
                  <a:alpha val="55000"/>
                </a:schemeClr>
              </a:gs>
            </a:gsLst>
            <a:lin ang="5400000" scaled="1"/>
          </a:gradFill>
          <a:ln>
            <a:noFill/>
          </a:ln>
          <a:effectLst>
            <a:outerShdw blurRad="63500" dist="45720" dir="5400000" algn="t" rotWithShape="0">
              <a:schemeClr val="bg2">
                <a:shade val="30000"/>
                <a:satMod val="250000"/>
                <a:alpha val="90000"/>
              </a:schemeClr>
            </a:outerShdw>
          </a:effectLst>
          <a:scene3d>
            <a:camera prst="orthographicFront">
              <a:rot lat="0" lon="0" rev="0"/>
            </a:camera>
            <a:lightRig rig="contrasting" dir="t">
              <a:rot lat="0" lon="0" rev="7500000"/>
            </a:lightRig>
          </a:scene3d>
          <a:sp3d contourW="6350" prstMaterial="powder">
            <a:bevelT w="50800" h="63500"/>
            <a:contourClr>
              <a:schemeClr val="bg2">
                <a:shade val="90000"/>
                <a:lumMod val="55000"/>
              </a:schemeClr>
            </a:contourClr>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2" name="Rectangle 2"/>
          <p:cNvSpPr>
            <a:spLocks noGrp="1"/>
          </p:cNvSpPr>
          <p:nvPr>
            <p:ph type="title"/>
          </p:nvPr>
        </p:nvSpPr>
        <p:spPr>
          <a:xfrm>
            <a:off x="777240" y="795996"/>
            <a:ext cx="7589520" cy="3112843"/>
          </a:xfrm>
        </p:spPr>
        <p:txBody>
          <a:bodyPr anchor="b">
            <a:normAutofit/>
          </a:bodyPr>
          <a:lstStyle>
            <a:lvl1pPr algn="ctr">
              <a:buNone/>
              <a:defRPr lang="en-US" sz="6200" b="1" cap="none" spc="0" dirty="0">
                <a:ln w="1905"/>
                <a:gradFill>
                  <a:gsLst>
                    <a:gs pos="0">
                      <a:schemeClr val="tx2">
                        <a:shade val="30000"/>
                        <a:satMod val="255000"/>
                      </a:schemeClr>
                    </a:gs>
                    <a:gs pos="58000">
                      <a:schemeClr val="tx2">
                        <a:tint val="90000"/>
                        <a:satMod val="300000"/>
                      </a:schemeClr>
                    </a:gs>
                    <a:gs pos="100000">
                      <a:schemeClr val="tx2">
                        <a:tint val="80000"/>
                        <a:satMod val="255000"/>
                      </a:schemeClr>
                    </a:gs>
                  </a:gsLst>
                  <a:lin ang="5400000"/>
                </a:gradFill>
                <a:effectLst>
                  <a:innerShdw blurRad="69850" dist="43180" dir="5400000">
                    <a:srgbClr val="000000">
                      <a:alpha val="65000"/>
                    </a:srgbClr>
                  </a:innerShdw>
                </a:effectLst>
              </a:defRPr>
            </a:lvl1pPr>
          </a:lstStyle>
          <a:p>
            <a:r>
              <a:rPr lang="he-IL" smtClean="0"/>
              <a:t>לחץ כדי לערוך סגנון כותרת של תבנית בסיס</a:t>
            </a:r>
            <a:endParaRPr lang="en-US" dirty="0"/>
          </a:p>
        </p:txBody>
      </p:sp>
      <p:sp>
        <p:nvSpPr>
          <p:cNvPr id="3" name="Rectangle 3"/>
          <p:cNvSpPr>
            <a:spLocks noGrp="1"/>
          </p:cNvSpPr>
          <p:nvPr>
            <p:ph type="body" idx="1"/>
          </p:nvPr>
        </p:nvSpPr>
        <p:spPr>
          <a:xfrm>
            <a:off x="777240" y="3948552"/>
            <a:ext cx="7589520" cy="1509712"/>
          </a:xfrm>
        </p:spPr>
        <p:txBody>
          <a:bodyPr anchor="t">
            <a:normAutofit/>
          </a:bodyPr>
          <a:lstStyle>
            <a:lvl1pPr indent="0" algn="ctr">
              <a:buNone/>
              <a:defRPr lang="en-US" sz="2200" b="0" smtClean="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he-IL" smtClean="0"/>
              <a:t>לחץ כדי לערוך סגנונות טקסט של תבנית בסיס</a:t>
            </a:r>
          </a:p>
        </p:txBody>
      </p:sp>
      <p:sp>
        <p:nvSpPr>
          <p:cNvPr id="4" name="Rectangle 4"/>
          <p:cNvSpPr>
            <a:spLocks noGrp="1"/>
          </p:cNvSpPr>
          <p:nvPr>
            <p:ph type="dt" sz="half" idx="10"/>
          </p:nvPr>
        </p:nvSpPr>
        <p:spPr>
          <a:xfrm>
            <a:off x="762000" y="5958840"/>
            <a:ext cx="2133600" cy="365760"/>
          </a:xfrm>
        </p:spPr>
        <p:txBody>
          <a:bodyPr/>
          <a:lstStyle/>
          <a:p>
            <a:fld id="{5B34D3A4-BBF9-4BA6-8C9C-A3E9B3C8692B}" type="datetimeFigureOut">
              <a:rPr lang="he-IL" smtClean="0"/>
              <a:pPr/>
              <a:t>י"ב/תשרי/תשע"ג</a:t>
            </a:fld>
            <a:endParaRPr lang="he-IL"/>
          </a:p>
        </p:txBody>
      </p:sp>
      <p:sp>
        <p:nvSpPr>
          <p:cNvPr id="5" name="Rectangle 5"/>
          <p:cNvSpPr>
            <a:spLocks noGrp="1"/>
          </p:cNvSpPr>
          <p:nvPr>
            <p:ph type="ftr" sz="quarter" idx="11"/>
          </p:nvPr>
        </p:nvSpPr>
        <p:spPr>
          <a:xfrm>
            <a:off x="3124200" y="5958840"/>
            <a:ext cx="2895600" cy="365760"/>
          </a:xfrm>
        </p:spPr>
        <p:txBody>
          <a:bodyPr/>
          <a:lstStyle/>
          <a:p>
            <a:endParaRPr lang="he-IL"/>
          </a:p>
        </p:txBody>
      </p:sp>
      <p:sp>
        <p:nvSpPr>
          <p:cNvPr id="6" name="Rectangle 6"/>
          <p:cNvSpPr>
            <a:spLocks noGrp="1"/>
          </p:cNvSpPr>
          <p:nvPr>
            <p:ph type="sldNum" sz="quarter" idx="12"/>
          </p:nvPr>
        </p:nvSpPr>
        <p:spPr>
          <a:xfrm>
            <a:off x="6248400" y="5958840"/>
            <a:ext cx="2133600" cy="365760"/>
          </a:xfrm>
        </p:spPr>
        <p:txBody>
          <a:bodyPr/>
          <a:lstStyle/>
          <a:p>
            <a:fld id="{59E415BD-0C59-4645-89F9-B727909F1CFA}" type="slidenum">
              <a:rPr lang="he-IL" smtClean="0"/>
              <a:pPr/>
              <a:t>‹#›</a:t>
            </a:fld>
            <a:endParaRPr lang="he-IL"/>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r>
              <a:rPr lang="he-IL" smtClean="0"/>
              <a:t>לחץ כדי לערוך סגנון כותרת של תבנית בסיס</a:t>
            </a:r>
            <a:endParaRPr lang="en-US"/>
          </a:p>
        </p:txBody>
      </p:sp>
      <p:sp>
        <p:nvSpPr>
          <p:cNvPr id="3" name="Rectangle 2"/>
          <p:cNvSpPr>
            <a:spLocks noGrp="1"/>
          </p:cNvSpPr>
          <p:nvPr>
            <p:ph sz="half" idx="1"/>
          </p:nvPr>
        </p:nvSpPr>
        <p:spPr>
          <a:xfrm>
            <a:off x="457200" y="1600200"/>
            <a:ext cx="4038600" cy="4525963"/>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Rectangle 3"/>
          <p:cNvSpPr>
            <a:spLocks noGrp="1"/>
          </p:cNvSpPr>
          <p:nvPr>
            <p:ph sz="half" idx="2"/>
          </p:nvPr>
        </p:nvSpPr>
        <p:spPr>
          <a:xfrm>
            <a:off x="4648200" y="1600200"/>
            <a:ext cx="4038600" cy="4525963"/>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5" name="Rectangle 4"/>
          <p:cNvSpPr>
            <a:spLocks noGrp="1"/>
          </p:cNvSpPr>
          <p:nvPr>
            <p:ph type="dt" sz="half" idx="10"/>
          </p:nvPr>
        </p:nvSpPr>
        <p:spPr/>
        <p:txBody>
          <a:bodyPr/>
          <a:lstStyle/>
          <a:p>
            <a:fld id="{5B34D3A4-BBF9-4BA6-8C9C-A3E9B3C8692B}" type="datetimeFigureOut">
              <a:rPr lang="he-IL" smtClean="0"/>
              <a:pPr/>
              <a:t>י"ב/תשרי/תשע"ג</a:t>
            </a:fld>
            <a:endParaRPr lang="he-IL"/>
          </a:p>
        </p:txBody>
      </p:sp>
      <p:sp>
        <p:nvSpPr>
          <p:cNvPr id="6" name="Rectangle 5"/>
          <p:cNvSpPr>
            <a:spLocks noGrp="1"/>
          </p:cNvSpPr>
          <p:nvPr>
            <p:ph type="ftr" sz="quarter" idx="11"/>
          </p:nvPr>
        </p:nvSpPr>
        <p:spPr/>
        <p:txBody>
          <a:bodyPr/>
          <a:lstStyle/>
          <a:p>
            <a:endParaRPr lang="he-IL"/>
          </a:p>
        </p:txBody>
      </p:sp>
      <p:sp>
        <p:nvSpPr>
          <p:cNvPr id="7" name="Rectangle 6"/>
          <p:cNvSpPr>
            <a:spLocks noGrp="1"/>
          </p:cNvSpPr>
          <p:nvPr>
            <p:ph type="sldNum" sz="quarter" idx="12"/>
          </p:nvPr>
        </p:nvSpPr>
        <p:spPr/>
        <p:txBody>
          <a:bodyPr/>
          <a:lstStyle/>
          <a:p>
            <a:fld id="{59E415BD-0C59-4645-89F9-B727909F1CFA}" type="slidenum">
              <a:rPr lang="he-IL" smtClean="0"/>
              <a:pPr/>
              <a:t>‹#›</a:t>
            </a:fld>
            <a:endParaRPr lang="he-IL"/>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Rectangle 1"/>
          <p:cNvSpPr>
            <a:spLocks noGrp="1"/>
          </p:cNvSpPr>
          <p:nvPr>
            <p:ph type="title"/>
          </p:nvPr>
        </p:nvSpPr>
        <p:spPr>
          <a:xfrm rot="16200000">
            <a:off x="-1965960" y="2785402"/>
            <a:ext cx="5760720" cy="914400"/>
          </a:xfrm>
        </p:spPr>
        <p:txBody>
          <a:bodyPr lIns="91440" rIns="91440" anchor="ctr">
            <a:noAutofit/>
          </a:bodyPr>
          <a:lstStyle>
            <a:lvl1pPr algn="ctr">
              <a:defRPr sz="3500"/>
            </a:lvl1pPr>
          </a:lstStyle>
          <a:p>
            <a:r>
              <a:rPr lang="he-IL" smtClean="0"/>
              <a:t>לחץ כדי לערוך סגנון כותרת של תבנית בסיס</a:t>
            </a:r>
            <a:endParaRPr lang="en-US" dirty="0"/>
          </a:p>
        </p:txBody>
      </p:sp>
      <p:sp>
        <p:nvSpPr>
          <p:cNvPr id="3" name="Rectangle 2"/>
          <p:cNvSpPr>
            <a:spLocks noGrp="1"/>
          </p:cNvSpPr>
          <p:nvPr>
            <p:ph type="body" idx="1"/>
          </p:nvPr>
        </p:nvSpPr>
        <p:spPr>
          <a:xfrm>
            <a:off x="1600200" y="547468"/>
            <a:ext cx="3383280" cy="639762"/>
          </a:xfrm>
          <a:prstGeom prst="roundRect">
            <a:avLst>
              <a:gd name="adj" fmla="val 6772"/>
            </a:avLst>
          </a:prstGeom>
          <a:solidFill>
            <a:schemeClr val="bg1">
              <a:alpha val="55000"/>
            </a:schemeClr>
          </a:solidFill>
          <a:ln w="12700">
            <a:solidFill>
              <a:schemeClr val="bg1"/>
            </a:solidFill>
          </a:ln>
        </p:spPr>
        <p:txBody>
          <a:bodyPr lIns="91440" tIns="91440" rIns="91440" bIns="91440" anchor="ctr">
            <a:noAutofit/>
          </a:bodyPr>
          <a:lstStyle>
            <a:lvl1pPr marL="0" indent="0" algn="l">
              <a:buNone/>
              <a:defRPr sz="1600" b="1"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4" name="Rectangle 3"/>
          <p:cNvSpPr>
            <a:spLocks noGrp="1"/>
          </p:cNvSpPr>
          <p:nvPr>
            <p:ph sz="half" idx="2"/>
          </p:nvPr>
        </p:nvSpPr>
        <p:spPr>
          <a:xfrm>
            <a:off x="1600200" y="1322362"/>
            <a:ext cx="3383280" cy="4800600"/>
          </a:xfrm>
        </p:spPr>
        <p:txBody>
          <a:bodyPr/>
          <a:lstStyle>
            <a:lvl1pPr>
              <a:defRPr sz="2000"/>
            </a:lvl1pPr>
            <a:lvl2pPr>
              <a:defRPr sz="19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5" name="Rectangle 4"/>
          <p:cNvSpPr>
            <a:spLocks noGrp="1"/>
          </p:cNvSpPr>
          <p:nvPr>
            <p:ph type="body" sz="quarter" idx="3"/>
          </p:nvPr>
        </p:nvSpPr>
        <p:spPr>
          <a:xfrm>
            <a:off x="5128846" y="547468"/>
            <a:ext cx="3383280" cy="639762"/>
          </a:xfrm>
          <a:prstGeom prst="roundRect">
            <a:avLst>
              <a:gd name="adj" fmla="val 5673"/>
            </a:avLst>
          </a:prstGeom>
          <a:solidFill>
            <a:schemeClr val="bg1">
              <a:alpha val="55000"/>
            </a:schemeClr>
          </a:solidFill>
          <a:ln w="12700">
            <a:solidFill>
              <a:schemeClr val="bg1"/>
            </a:solidFill>
          </a:ln>
        </p:spPr>
        <p:txBody>
          <a:bodyPr lIns="91440" tIns="91440" rIns="91440" bIns="91440" anchor="ctr">
            <a:noAutofit/>
          </a:bodyPr>
          <a:lstStyle>
            <a:lvl1pPr marL="0" indent="0" algn="l">
              <a:buNone/>
              <a:defRPr sz="1600" b="1"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6" name="Rectangle 5"/>
          <p:cNvSpPr>
            <a:spLocks noGrp="1"/>
          </p:cNvSpPr>
          <p:nvPr>
            <p:ph sz="quarter" idx="4"/>
          </p:nvPr>
        </p:nvSpPr>
        <p:spPr>
          <a:xfrm>
            <a:off x="5128846" y="1322362"/>
            <a:ext cx="3383280" cy="4800600"/>
          </a:xfrm>
        </p:spPr>
        <p:txBody>
          <a:bodyPr/>
          <a:lstStyle>
            <a:lvl1pPr>
              <a:defRPr sz="2000"/>
            </a:lvl1pPr>
            <a:lvl2pPr>
              <a:defRPr sz="19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7" name="Rectangle 6"/>
          <p:cNvSpPr>
            <a:spLocks noGrp="1"/>
          </p:cNvSpPr>
          <p:nvPr>
            <p:ph type="dt" sz="half" idx="10"/>
          </p:nvPr>
        </p:nvSpPr>
        <p:spPr/>
        <p:txBody>
          <a:bodyPr/>
          <a:lstStyle/>
          <a:p>
            <a:fld id="{5B34D3A4-BBF9-4BA6-8C9C-A3E9B3C8692B}" type="datetimeFigureOut">
              <a:rPr lang="he-IL" smtClean="0"/>
              <a:pPr/>
              <a:t>י"ב/תשרי/תשע"ג</a:t>
            </a:fld>
            <a:endParaRPr lang="he-IL"/>
          </a:p>
        </p:txBody>
      </p:sp>
      <p:sp>
        <p:nvSpPr>
          <p:cNvPr id="8" name="Rectangle 7"/>
          <p:cNvSpPr>
            <a:spLocks noGrp="1"/>
          </p:cNvSpPr>
          <p:nvPr>
            <p:ph type="ftr" sz="quarter" idx="11"/>
          </p:nvPr>
        </p:nvSpPr>
        <p:spPr/>
        <p:txBody>
          <a:bodyPr/>
          <a:lstStyle/>
          <a:p>
            <a:endParaRPr lang="he-IL"/>
          </a:p>
        </p:txBody>
      </p:sp>
      <p:sp>
        <p:nvSpPr>
          <p:cNvPr id="9" name="Rectangle 8"/>
          <p:cNvSpPr>
            <a:spLocks noGrp="1"/>
          </p:cNvSpPr>
          <p:nvPr>
            <p:ph type="sldNum" sz="quarter" idx="12"/>
          </p:nvPr>
        </p:nvSpPr>
        <p:spPr>
          <a:xfrm>
            <a:off x="6553200" y="6214404"/>
            <a:ext cx="2133600" cy="365760"/>
          </a:xfrm>
        </p:spPr>
        <p:txBody>
          <a:bodyPr/>
          <a:lstStyle/>
          <a:p>
            <a:fld id="{59E415BD-0C59-4645-89F9-B727909F1CFA}" type="slidenum">
              <a:rPr lang="he-IL" smtClean="0"/>
              <a:pPr/>
              <a:t>‹#›</a:t>
            </a:fld>
            <a:endParaRPr lang="he-IL"/>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Rectangle 2"/>
          <p:cNvSpPr>
            <a:spLocks noGrp="1"/>
          </p:cNvSpPr>
          <p:nvPr>
            <p:ph type="title"/>
          </p:nvPr>
        </p:nvSpPr>
        <p:spPr/>
        <p:txBody>
          <a:bodyPr/>
          <a:lstStyle>
            <a:lvl1pPr>
              <a:defRPr lang="en-US"/>
            </a:lvl1pPr>
          </a:lstStyle>
          <a:p>
            <a:r>
              <a:rPr lang="he-IL" smtClean="0"/>
              <a:t>לחץ כדי לערוך סגנון כותרת של תבנית בסיס</a:t>
            </a:r>
            <a:endParaRPr lang="en-US"/>
          </a:p>
        </p:txBody>
      </p:sp>
      <p:sp>
        <p:nvSpPr>
          <p:cNvPr id="3" name="Rectangle 3"/>
          <p:cNvSpPr>
            <a:spLocks noGrp="1"/>
          </p:cNvSpPr>
          <p:nvPr>
            <p:ph type="dt" sz="half" idx="10"/>
          </p:nvPr>
        </p:nvSpPr>
        <p:spPr/>
        <p:txBody>
          <a:bodyPr/>
          <a:lstStyle/>
          <a:p>
            <a:fld id="{5B34D3A4-BBF9-4BA6-8C9C-A3E9B3C8692B}" type="datetimeFigureOut">
              <a:rPr lang="he-IL" smtClean="0"/>
              <a:pPr/>
              <a:t>י"ב/תשרי/תשע"ג</a:t>
            </a:fld>
            <a:endParaRPr lang="he-IL"/>
          </a:p>
        </p:txBody>
      </p:sp>
      <p:sp>
        <p:nvSpPr>
          <p:cNvPr id="4" name="Rectangle 4"/>
          <p:cNvSpPr>
            <a:spLocks noGrp="1"/>
          </p:cNvSpPr>
          <p:nvPr>
            <p:ph type="ftr" sz="quarter" idx="11"/>
          </p:nvPr>
        </p:nvSpPr>
        <p:spPr/>
        <p:txBody>
          <a:bodyPr/>
          <a:lstStyle/>
          <a:p>
            <a:endParaRPr lang="he-IL"/>
          </a:p>
        </p:txBody>
      </p:sp>
      <p:sp>
        <p:nvSpPr>
          <p:cNvPr id="5" name="Rectangle 5"/>
          <p:cNvSpPr>
            <a:spLocks noGrp="1"/>
          </p:cNvSpPr>
          <p:nvPr>
            <p:ph type="sldNum" sz="quarter" idx="12"/>
          </p:nvPr>
        </p:nvSpPr>
        <p:spPr/>
        <p:txBody>
          <a:bodyPr/>
          <a:lstStyle/>
          <a:p>
            <a:fld id="{59E415BD-0C59-4645-89F9-B727909F1CFA}" type="slidenum">
              <a:rPr lang="he-IL" smtClean="0"/>
              <a:pPr/>
              <a:t>‹#›</a:t>
            </a:fld>
            <a:endParaRPr lang="he-IL"/>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Rectangle 2"/>
          <p:cNvSpPr>
            <a:spLocks noGrp="1"/>
          </p:cNvSpPr>
          <p:nvPr>
            <p:ph type="dt" sz="half" idx="10"/>
          </p:nvPr>
        </p:nvSpPr>
        <p:spPr/>
        <p:txBody>
          <a:bodyPr/>
          <a:lstStyle/>
          <a:p>
            <a:fld id="{5B34D3A4-BBF9-4BA6-8C9C-A3E9B3C8692B}" type="datetimeFigureOut">
              <a:rPr lang="he-IL" smtClean="0"/>
              <a:pPr/>
              <a:t>י"ב/תשרי/תשע"ג</a:t>
            </a:fld>
            <a:endParaRPr lang="he-IL"/>
          </a:p>
        </p:txBody>
      </p:sp>
      <p:sp>
        <p:nvSpPr>
          <p:cNvPr id="3" name="Rectangle 3"/>
          <p:cNvSpPr>
            <a:spLocks noGrp="1"/>
          </p:cNvSpPr>
          <p:nvPr>
            <p:ph type="ftr" sz="quarter" idx="11"/>
          </p:nvPr>
        </p:nvSpPr>
        <p:spPr/>
        <p:txBody>
          <a:bodyPr/>
          <a:lstStyle/>
          <a:p>
            <a:endParaRPr lang="he-IL"/>
          </a:p>
        </p:txBody>
      </p:sp>
      <p:sp>
        <p:nvSpPr>
          <p:cNvPr id="4" name="Rectangle 4"/>
          <p:cNvSpPr>
            <a:spLocks noGrp="1"/>
          </p:cNvSpPr>
          <p:nvPr>
            <p:ph type="sldNum" sz="quarter" idx="12"/>
          </p:nvPr>
        </p:nvSpPr>
        <p:spPr/>
        <p:txBody>
          <a:bodyPr/>
          <a:lstStyle/>
          <a:p>
            <a:fld id="{59E415BD-0C59-4645-89F9-B727909F1CFA}" type="slidenum">
              <a:rPr lang="he-IL" smtClean="0"/>
              <a:pPr/>
              <a:t>‹#›</a:t>
            </a:fld>
            <a:endParaRPr lang="he-IL"/>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Rectangle 1"/>
          <p:cNvSpPr>
            <a:spLocks noGrp="1"/>
          </p:cNvSpPr>
          <p:nvPr>
            <p:ph type="title"/>
          </p:nvPr>
        </p:nvSpPr>
        <p:spPr>
          <a:xfrm rot="16200000">
            <a:off x="-1828801" y="2888565"/>
            <a:ext cx="5486400" cy="914400"/>
          </a:xfrm>
        </p:spPr>
        <p:txBody>
          <a:bodyPr anchor="b">
            <a:normAutofit/>
            <a:scene3d>
              <a:camera prst="orthographicFront"/>
              <a:lightRig rig="soft" dir="t">
                <a:rot lat="0" lon="0" rev="2100000"/>
              </a:lightRig>
            </a:scene3d>
            <a:sp3d prstMaterial="matte"/>
          </a:bodyPr>
          <a:lstStyle>
            <a:lvl1pPr algn="l">
              <a:defRPr sz="2800" b="1">
                <a:solidFill>
                  <a:schemeClr val="tx2"/>
                </a:solidFill>
                <a:effectLst/>
              </a:defRPr>
            </a:lvl1pPr>
          </a:lstStyle>
          <a:p>
            <a:r>
              <a:rPr lang="he-IL" smtClean="0"/>
              <a:t>לחץ כדי לערוך סגנון כותרת של תבנית בסיס</a:t>
            </a:r>
            <a:endParaRPr lang="en-US" dirty="0"/>
          </a:p>
        </p:txBody>
      </p:sp>
      <p:sp>
        <p:nvSpPr>
          <p:cNvPr id="3" name="Rectangle 2"/>
          <p:cNvSpPr>
            <a:spLocks noGrp="1"/>
          </p:cNvSpPr>
          <p:nvPr>
            <p:ph idx="1"/>
          </p:nvPr>
        </p:nvSpPr>
        <p:spPr>
          <a:xfrm>
            <a:off x="2590800" y="602566"/>
            <a:ext cx="5943600" cy="54864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Rectangle 3"/>
          <p:cNvSpPr>
            <a:spLocks noGrp="1"/>
          </p:cNvSpPr>
          <p:nvPr>
            <p:ph type="body" sz="half" idx="2"/>
          </p:nvPr>
        </p:nvSpPr>
        <p:spPr>
          <a:xfrm rot="16200000">
            <a:off x="-859303" y="2888566"/>
            <a:ext cx="5486400" cy="914400"/>
          </a:xfrm>
        </p:spPr>
        <p:txBody>
          <a:bodyPr lIns="91440" rIns="91440"/>
          <a:lstStyle>
            <a:lvl1pPr marL="0" indent="0" algn="l">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Rectangle 4"/>
          <p:cNvSpPr>
            <a:spLocks noGrp="1"/>
          </p:cNvSpPr>
          <p:nvPr>
            <p:ph type="dt" sz="half" idx="10"/>
          </p:nvPr>
        </p:nvSpPr>
        <p:spPr/>
        <p:txBody>
          <a:bodyPr/>
          <a:lstStyle/>
          <a:p>
            <a:fld id="{5B34D3A4-BBF9-4BA6-8C9C-A3E9B3C8692B}" type="datetimeFigureOut">
              <a:rPr lang="he-IL" smtClean="0"/>
              <a:pPr/>
              <a:t>י"ב/תשרי/תשע"ג</a:t>
            </a:fld>
            <a:endParaRPr lang="he-IL"/>
          </a:p>
        </p:txBody>
      </p:sp>
      <p:sp>
        <p:nvSpPr>
          <p:cNvPr id="6" name="Rectangle 5"/>
          <p:cNvSpPr>
            <a:spLocks noGrp="1"/>
          </p:cNvSpPr>
          <p:nvPr>
            <p:ph type="ftr" sz="quarter" idx="11"/>
          </p:nvPr>
        </p:nvSpPr>
        <p:spPr/>
        <p:txBody>
          <a:bodyPr/>
          <a:lstStyle/>
          <a:p>
            <a:endParaRPr lang="he-IL"/>
          </a:p>
        </p:txBody>
      </p:sp>
      <p:sp>
        <p:nvSpPr>
          <p:cNvPr id="7" name="Rectangle 6"/>
          <p:cNvSpPr>
            <a:spLocks noGrp="1"/>
          </p:cNvSpPr>
          <p:nvPr>
            <p:ph type="sldNum" sz="quarter" idx="12"/>
          </p:nvPr>
        </p:nvSpPr>
        <p:spPr>
          <a:xfrm>
            <a:off x="6553200" y="6214404"/>
            <a:ext cx="2133600" cy="365760"/>
          </a:xfrm>
        </p:spPr>
        <p:txBody>
          <a:bodyPr/>
          <a:lstStyle/>
          <a:p>
            <a:fld id="{59E415BD-0C59-4645-89F9-B727909F1CFA}" type="slidenum">
              <a:rPr lang="he-IL" smtClean="0"/>
              <a:pPr/>
              <a:t>‹#›</a:t>
            </a:fld>
            <a:endParaRPr lang="he-IL"/>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תמונה עם כיתוב">
    <p:spTree>
      <p:nvGrpSpPr>
        <p:cNvPr id="1" name=""/>
        <p:cNvGrpSpPr/>
        <p:nvPr/>
      </p:nvGrpSpPr>
      <p:grpSpPr>
        <a:xfrm>
          <a:off x="0" y="0"/>
          <a:ext cx="0" cy="0"/>
          <a:chOff x="0" y="0"/>
          <a:chExt cx="0" cy="0"/>
        </a:xfrm>
      </p:grpSpPr>
      <p:sp>
        <p:nvSpPr>
          <p:cNvPr id="8" name="Rounded Rectangle 7"/>
          <p:cNvSpPr/>
          <p:nvPr/>
        </p:nvSpPr>
        <p:spPr>
          <a:xfrm>
            <a:off x="4740812" y="794822"/>
            <a:ext cx="3960051" cy="5294376"/>
          </a:xfrm>
          <a:prstGeom prst="roundRect">
            <a:avLst>
              <a:gd name="adj" fmla="val 3541"/>
            </a:avLst>
          </a:prstGeom>
          <a:solidFill>
            <a:srgbClr val="FFFFFF">
              <a:alpha val="40000"/>
            </a:srgbClr>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2"/>
          <p:cNvSpPr>
            <a:spLocks noGrp="1"/>
          </p:cNvSpPr>
          <p:nvPr>
            <p:ph type="title"/>
          </p:nvPr>
        </p:nvSpPr>
        <p:spPr>
          <a:xfrm>
            <a:off x="5277728" y="3501743"/>
            <a:ext cx="3200400" cy="1143000"/>
          </a:xfrm>
        </p:spPr>
        <p:txBody>
          <a:bodyPr anchor="t">
            <a:noAutofit/>
            <a:scene3d>
              <a:camera prst="orthographicFront"/>
              <a:lightRig rig="soft" dir="t">
                <a:rot lat="0" lon="0" rev="2100000"/>
              </a:lightRig>
            </a:scene3d>
            <a:sp3d prstMaterial="matte"/>
          </a:bodyPr>
          <a:lstStyle>
            <a:lvl1pPr algn="ctr">
              <a:buNone/>
              <a:defRPr sz="2600" b="1">
                <a:solidFill>
                  <a:schemeClr val="tx2"/>
                </a:solidFill>
                <a:effectLst/>
              </a:defRPr>
            </a:lvl1pPr>
          </a:lstStyle>
          <a:p>
            <a:r>
              <a:rPr lang="he-IL" smtClean="0"/>
              <a:t>לחץ כדי לערוך סגנון כותרת של תבנית בסיס</a:t>
            </a:r>
            <a:endParaRPr lang="en-US" dirty="0"/>
          </a:p>
        </p:txBody>
      </p:sp>
      <p:sp>
        <p:nvSpPr>
          <p:cNvPr id="3" name="Rectangle 3"/>
          <p:cNvSpPr>
            <a:spLocks noGrp="1"/>
          </p:cNvSpPr>
          <p:nvPr>
            <p:ph type="pic" idx="1"/>
          </p:nvPr>
        </p:nvSpPr>
        <p:spPr>
          <a:xfrm>
            <a:off x="527537" y="821202"/>
            <a:ext cx="4550899" cy="5215597"/>
          </a:xfrm>
          <a:prstGeom prst="roundRect">
            <a:avLst>
              <a:gd name="adj" fmla="val 622"/>
            </a:avLst>
          </a:prstGeom>
          <a:solidFill>
            <a:schemeClr val="bg1">
              <a:lumMod val="85000"/>
            </a:schemeClr>
          </a:solidFill>
          <a:ln w="101600">
            <a:solidFill>
              <a:srgbClr val="FFFFFF"/>
            </a:solidFill>
            <a:miter lim="800000"/>
          </a:ln>
          <a:effectLst>
            <a:outerShdw blurRad="65000" dist="25000" dir="5400000" algn="t" rotWithShape="0">
              <a:schemeClr val="bg2">
                <a:shade val="30000"/>
                <a:satMod val="250000"/>
                <a:alpha val="85000"/>
              </a:schemeClr>
            </a:outerShdw>
          </a:effectLst>
          <a:scene3d>
            <a:camera prst="orthographicFront"/>
            <a:lightRig rig="soft" dir="t">
              <a:rot lat="0" lon="0" rev="20100000"/>
            </a:lightRig>
          </a:scene3d>
          <a:sp3d contourW="3810">
            <a:bevelT w="95250" h="25400"/>
            <a:contourClr>
              <a:schemeClr val="bg2">
                <a:shade val="45000"/>
                <a:satMod val="145000"/>
              </a:schemeClr>
            </a:contourClr>
          </a:sp3d>
        </p:spPr>
        <p:style>
          <a:lnRef idx="3">
            <a:schemeClr val="lt1"/>
          </a:lnRef>
          <a:fillRef idx="1">
            <a:schemeClr val="accent6"/>
          </a:fillRef>
          <a:effectRef idx="1">
            <a:schemeClr val="accent6"/>
          </a:effectRef>
          <a:fontRef idx="minor">
            <a:schemeClr val="lt1"/>
          </a:fontRef>
        </p:style>
        <p:txBody>
          <a:bodyPr/>
          <a:lstStyle>
            <a:lvl1pPr>
              <a:buNone/>
              <a:defRPr sz="3200">
                <a:solidFill>
                  <a:schemeClr val="tx1"/>
                </a:solidFill>
              </a:defRPr>
            </a:lvl1pPr>
          </a:lstStyle>
          <a:p>
            <a:r>
              <a:rPr lang="he-IL" sz="2000" smtClean="0"/>
              <a:t>לחץ על הסמל כדי להוסיף תמונה</a:t>
            </a:r>
            <a:endParaRPr lang="en-US" sz="2000" dirty="0"/>
          </a:p>
        </p:txBody>
      </p:sp>
      <p:sp>
        <p:nvSpPr>
          <p:cNvPr id="4" name="Rectangle 4"/>
          <p:cNvSpPr>
            <a:spLocks noGrp="1"/>
          </p:cNvSpPr>
          <p:nvPr>
            <p:ph type="body" sz="half" idx="2"/>
          </p:nvPr>
        </p:nvSpPr>
        <p:spPr>
          <a:xfrm>
            <a:off x="5277728" y="1600200"/>
            <a:ext cx="3200400" cy="1825343"/>
          </a:xfrm>
        </p:spPr>
        <p:txBody>
          <a:bodyPr bIns="0" anchor="b">
            <a:normAutofit/>
          </a:bodyPr>
          <a:lstStyle>
            <a:lvl1pPr marL="0" marR="0" indent="0" algn="ctr">
              <a:buFontTx/>
              <a:buNone/>
              <a:defRPr sz="1300">
                <a:solidFill>
                  <a:schemeClr val="tx1">
                    <a:tint val="95000"/>
                  </a:schemeClr>
                </a:solidFill>
              </a:defRPr>
            </a:lvl1pPr>
            <a:lvl2pPr marL="460375" marR="0" indent="-112713">
              <a:buFontTx/>
              <a:buNone/>
              <a:defRPr sz="1200"/>
            </a:lvl2pPr>
            <a:lvl3pPr marL="914400" marR="0" indent="-117475">
              <a:buFontTx/>
              <a:buNone/>
              <a:defRPr sz="1000"/>
            </a:lvl3pPr>
            <a:lvl4pPr marL="1316038" marR="0" indent="-112713">
              <a:buFontTx/>
              <a:buNone/>
              <a:defRPr sz="900"/>
            </a:lvl4pPr>
            <a:lvl5pPr marL="1711325" marR="0" indent="-117475">
              <a:buFontTx/>
              <a:buNone/>
              <a:defRPr sz="900"/>
            </a:lvl5pPr>
          </a:lstStyle>
          <a:p>
            <a:pPr lvl="0"/>
            <a:r>
              <a:rPr lang="he-IL" smtClean="0"/>
              <a:t>לחץ כדי לערוך סגנונות טקסט של תבנית בסיס</a:t>
            </a:r>
          </a:p>
        </p:txBody>
      </p:sp>
      <p:sp>
        <p:nvSpPr>
          <p:cNvPr id="5" name="Rectangle 5"/>
          <p:cNvSpPr>
            <a:spLocks noGrp="1"/>
          </p:cNvSpPr>
          <p:nvPr>
            <p:ph type="dt" sz="half" idx="10"/>
          </p:nvPr>
        </p:nvSpPr>
        <p:spPr/>
        <p:txBody>
          <a:bodyPr/>
          <a:lstStyle/>
          <a:p>
            <a:fld id="{5B34D3A4-BBF9-4BA6-8C9C-A3E9B3C8692B}" type="datetimeFigureOut">
              <a:rPr lang="he-IL" smtClean="0"/>
              <a:pPr/>
              <a:t>י"ב/תשרי/תשע"ג</a:t>
            </a:fld>
            <a:endParaRPr lang="he-IL"/>
          </a:p>
        </p:txBody>
      </p:sp>
      <p:sp>
        <p:nvSpPr>
          <p:cNvPr id="6" name="Rectangle 6"/>
          <p:cNvSpPr>
            <a:spLocks noGrp="1"/>
          </p:cNvSpPr>
          <p:nvPr>
            <p:ph type="ftr" sz="quarter" idx="11"/>
          </p:nvPr>
        </p:nvSpPr>
        <p:spPr/>
        <p:txBody>
          <a:bodyPr/>
          <a:lstStyle/>
          <a:p>
            <a:endParaRPr lang="he-IL"/>
          </a:p>
        </p:txBody>
      </p:sp>
      <p:sp>
        <p:nvSpPr>
          <p:cNvPr id="7" name="Rectangle 7"/>
          <p:cNvSpPr>
            <a:spLocks noGrp="1"/>
          </p:cNvSpPr>
          <p:nvPr>
            <p:ph type="sldNum" sz="quarter" idx="12"/>
          </p:nvPr>
        </p:nvSpPr>
        <p:spPr/>
        <p:txBody>
          <a:bodyPr/>
          <a:lstStyle/>
          <a:p>
            <a:fld id="{59E415BD-0C59-4645-89F9-B727909F1CFA}" type="slidenum">
              <a:rPr lang="he-IL" smtClean="0"/>
              <a:pPr/>
              <a:t>‹#›</a:t>
            </a:fld>
            <a:endParaRPr lang="he-IL"/>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mtClean="0"/>
              <a:t>לחץ כדי לערוך סגנון כותרת של תבנית בסיס</a:t>
            </a:r>
            <a:endParaRPr lang="en-US"/>
          </a:p>
        </p:txBody>
      </p:sp>
      <p:sp>
        <p:nvSpPr>
          <p:cNvPr id="3" name="Vertical Text Placeholder 2"/>
          <p:cNvSpPr>
            <a:spLocks noGrp="1"/>
          </p:cNvSpPr>
          <p:nvPr>
            <p:ph type="body" orient="vert" idx="1"/>
          </p:nvPr>
        </p:nvSpPr>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a:p>
        </p:txBody>
      </p:sp>
      <p:sp>
        <p:nvSpPr>
          <p:cNvPr id="4" name="Date Placeholder 3"/>
          <p:cNvSpPr>
            <a:spLocks noGrp="1"/>
          </p:cNvSpPr>
          <p:nvPr>
            <p:ph type="dt" sz="half" idx="10"/>
          </p:nvPr>
        </p:nvSpPr>
        <p:spPr/>
        <p:txBody>
          <a:bodyPr/>
          <a:lstStyle/>
          <a:p>
            <a:fld id="{5B34D3A4-BBF9-4BA6-8C9C-A3E9B3C8692B}" type="datetimeFigureOut">
              <a:rPr lang="he-IL" smtClean="0"/>
              <a:pPr/>
              <a:t>י"ב/תשרי/תשע"ג</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59E415BD-0C59-4645-89F9-B727909F1CFA}" type="slidenum">
              <a:rPr lang="he-IL" smtClean="0"/>
              <a:pPr/>
              <a:t>‹#›</a:t>
            </a:fld>
            <a:endParaRPr lang="he-IL"/>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he-IL" smtClean="0"/>
              <a:t>לחץ כדי לערוך סגנון כותרת של תבנית בסיס</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a:p>
        </p:txBody>
      </p:sp>
      <p:sp>
        <p:nvSpPr>
          <p:cNvPr id="4" name="Date Placeholder 3"/>
          <p:cNvSpPr>
            <a:spLocks noGrp="1"/>
          </p:cNvSpPr>
          <p:nvPr>
            <p:ph type="dt" sz="half" idx="10"/>
          </p:nvPr>
        </p:nvSpPr>
        <p:spPr/>
        <p:txBody>
          <a:bodyPr/>
          <a:lstStyle/>
          <a:p>
            <a:fld id="{5B34D3A4-BBF9-4BA6-8C9C-A3E9B3C8692B}" type="datetimeFigureOut">
              <a:rPr lang="he-IL" smtClean="0"/>
              <a:pPr/>
              <a:t>י"ב/תשרי/תשע"ג</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59E415BD-0C59-4645-89F9-B727909F1CFA}" type="slidenum">
              <a:rPr lang="he-IL" smtClean="0"/>
              <a:pPr/>
              <a:t>‹#›</a:t>
            </a:fld>
            <a:endParaRPr lang="he-IL"/>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9" name="Rounded Rectangle 8"/>
          <p:cNvSpPr/>
          <p:nvPr/>
        </p:nvSpPr>
        <p:spPr>
          <a:xfrm>
            <a:off x="342900" y="228600"/>
            <a:ext cx="8458200" cy="6400800"/>
          </a:xfrm>
          <a:prstGeom prst="roundRect">
            <a:avLst>
              <a:gd name="adj" fmla="val 2238"/>
            </a:avLst>
          </a:prstGeom>
          <a:gradFill rotWithShape="1">
            <a:gsLst>
              <a:gs pos="0">
                <a:schemeClr val="bg1">
                  <a:satMod val="300000"/>
                  <a:alpha val="50000"/>
                </a:schemeClr>
              </a:gs>
              <a:gs pos="35000">
                <a:schemeClr val="bg1">
                  <a:satMod val="300000"/>
                  <a:alpha val="87000"/>
                </a:schemeClr>
              </a:gs>
              <a:gs pos="50000">
                <a:schemeClr val="bg1">
                  <a:satMod val="300000"/>
                  <a:alpha val="92000"/>
                </a:schemeClr>
              </a:gs>
              <a:gs pos="60000">
                <a:schemeClr val="bg1">
                  <a:satMod val="300000"/>
                  <a:alpha val="89000"/>
                </a:schemeClr>
              </a:gs>
              <a:gs pos="100000">
                <a:schemeClr val="bg1">
                  <a:satMod val="300000"/>
                  <a:alpha val="55000"/>
                </a:schemeClr>
              </a:gs>
            </a:gsLst>
            <a:lin ang="5400000" scaled="1"/>
          </a:gradFill>
          <a:ln>
            <a:noFill/>
          </a:ln>
          <a:effectLst>
            <a:outerShdw blurRad="63500" dist="45720" dir="5400000" algn="t" rotWithShape="0">
              <a:schemeClr val="bg2">
                <a:shade val="30000"/>
                <a:satMod val="250000"/>
                <a:alpha val="90000"/>
              </a:schemeClr>
            </a:outerShdw>
          </a:effectLst>
          <a:scene3d>
            <a:camera prst="orthographicFront">
              <a:rot lat="0" lon="0" rev="0"/>
            </a:camera>
            <a:lightRig rig="contrasting" dir="t">
              <a:rot lat="0" lon="0" rev="7500000"/>
            </a:lightRig>
          </a:scene3d>
          <a:sp3d contourW="6350" prstMaterial="powder">
            <a:bevelT w="50800" h="63500"/>
            <a:contourClr>
              <a:schemeClr val="bg2">
                <a:shade val="90000"/>
                <a:lumMod val="55000"/>
              </a:schemeClr>
            </a:contourClr>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2" name="Rectangle 10"/>
          <p:cNvSpPr>
            <a:spLocks noGrp="1"/>
          </p:cNvSpPr>
          <p:nvPr>
            <p:ph type="title"/>
          </p:nvPr>
        </p:nvSpPr>
        <p:spPr>
          <a:xfrm>
            <a:off x="457200" y="304800"/>
            <a:ext cx="8229600" cy="1143000"/>
          </a:xfrm>
          <a:prstGeom prst="rect">
            <a:avLst/>
          </a:prstGeom>
        </p:spPr>
        <p:txBody>
          <a:bodyPr anchor="b" anchorCtr="0">
            <a:normAutofit/>
            <a:scene3d>
              <a:camera prst="orthographicFront"/>
              <a:lightRig rig="soft" dir="t">
                <a:rot lat="0" lon="0" rev="2100000"/>
              </a:lightRig>
            </a:scene3d>
            <a:sp3d prstMaterial="matte"/>
          </a:bodyPr>
          <a:lstStyle/>
          <a:p>
            <a:r>
              <a:rPr lang="he-IL" smtClean="0"/>
              <a:t>לחץ כדי לערוך סגנון כותרת של תבנית בסיס</a:t>
            </a:r>
            <a:endParaRPr lang="en-US" dirty="0"/>
          </a:p>
        </p:txBody>
      </p:sp>
      <p:sp>
        <p:nvSpPr>
          <p:cNvPr id="5" name="Rectangle 11"/>
          <p:cNvSpPr>
            <a:spLocks noGrp="1"/>
          </p:cNvSpPr>
          <p:nvPr>
            <p:ph type="body" idx="1"/>
          </p:nvPr>
        </p:nvSpPr>
        <p:spPr>
          <a:xfrm>
            <a:off x="457200" y="1600200"/>
            <a:ext cx="8229600" cy="4525963"/>
          </a:xfrm>
          <a:prstGeom prst="rect">
            <a:avLst/>
          </a:prstGeom>
        </p:spPr>
        <p:txBody>
          <a:bodyPr lIns="45720" rIns="45720" anchor="t">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smtClean="0"/>
          </a:p>
        </p:txBody>
      </p:sp>
      <p:sp>
        <p:nvSpPr>
          <p:cNvPr id="27" name="Rectangle 22"/>
          <p:cNvSpPr>
            <a:spLocks noGrp="1"/>
          </p:cNvSpPr>
          <p:nvPr>
            <p:ph type="dt" sz="half" idx="2"/>
          </p:nvPr>
        </p:nvSpPr>
        <p:spPr>
          <a:xfrm>
            <a:off x="457200" y="6214404"/>
            <a:ext cx="2133600" cy="365760"/>
          </a:xfrm>
          <a:prstGeom prst="rect">
            <a:avLst/>
          </a:prstGeom>
        </p:spPr>
        <p:txBody>
          <a:bodyPr anchor="b" anchorCtr="0"/>
          <a:lstStyle>
            <a:lvl1pPr>
              <a:defRPr lang="en-US" sz="1000" b="0" smtClean="0">
                <a:solidFill>
                  <a:schemeClr val="tx2">
                    <a:tint val="75000"/>
                    <a:satMod val="150000"/>
                  </a:schemeClr>
                </a:solidFill>
                <a:latin typeface="+mn-lt"/>
                <a:ea typeface="+mn-lt"/>
                <a:cs typeface="+mn-lt"/>
              </a:defRPr>
            </a:lvl1pPr>
          </a:lstStyle>
          <a:p>
            <a:fld id="{5B34D3A4-BBF9-4BA6-8C9C-A3E9B3C8692B}" type="datetimeFigureOut">
              <a:rPr lang="he-IL" smtClean="0"/>
              <a:pPr/>
              <a:t>י"ב/תשרי/תשע"ג</a:t>
            </a:fld>
            <a:endParaRPr lang="he-IL"/>
          </a:p>
        </p:txBody>
      </p:sp>
      <p:sp>
        <p:nvSpPr>
          <p:cNvPr id="18" name="Rectangle 18"/>
          <p:cNvSpPr>
            <a:spLocks noGrp="1"/>
          </p:cNvSpPr>
          <p:nvPr>
            <p:ph type="ftr" sz="quarter" idx="3"/>
          </p:nvPr>
        </p:nvSpPr>
        <p:spPr>
          <a:xfrm>
            <a:off x="3124200" y="6214404"/>
            <a:ext cx="2895600" cy="365760"/>
          </a:xfrm>
          <a:prstGeom prst="rect">
            <a:avLst/>
          </a:prstGeom>
        </p:spPr>
        <p:txBody>
          <a:bodyPr anchor="b" anchorCtr="0"/>
          <a:lstStyle>
            <a:lvl1pPr algn="ctr">
              <a:defRPr lang="en-US" sz="1000" b="0" smtClean="0">
                <a:solidFill>
                  <a:schemeClr val="tx2">
                    <a:tint val="75000"/>
                    <a:satMod val="150000"/>
                  </a:schemeClr>
                </a:solidFill>
                <a:latin typeface="+mn-lt"/>
                <a:ea typeface="+mn-lt"/>
                <a:cs typeface="+mn-lt"/>
              </a:defRPr>
            </a:lvl1pPr>
          </a:lstStyle>
          <a:p>
            <a:endParaRPr lang="he-IL"/>
          </a:p>
        </p:txBody>
      </p:sp>
      <p:sp>
        <p:nvSpPr>
          <p:cNvPr id="13" name="Rectangle 15"/>
          <p:cNvSpPr>
            <a:spLocks noGrp="1"/>
          </p:cNvSpPr>
          <p:nvPr>
            <p:ph type="sldNum" sz="quarter" idx="4"/>
          </p:nvPr>
        </p:nvSpPr>
        <p:spPr>
          <a:xfrm>
            <a:off x="6553200" y="6214404"/>
            <a:ext cx="2133600" cy="365760"/>
          </a:xfrm>
          <a:prstGeom prst="rect">
            <a:avLst/>
          </a:prstGeom>
        </p:spPr>
        <p:txBody>
          <a:bodyPr anchor="b" anchorCtr="0"/>
          <a:lstStyle>
            <a:lvl1pPr algn="r">
              <a:defRPr lang="en-US" sz="1000" b="0" smtClean="0">
                <a:solidFill>
                  <a:schemeClr val="tx2">
                    <a:tint val="75000"/>
                    <a:satMod val="150000"/>
                  </a:schemeClr>
                </a:solidFill>
                <a:latin typeface="+mn-lt"/>
                <a:ea typeface="+mn-lt"/>
                <a:cs typeface="+mn-lt"/>
              </a:defRPr>
            </a:lvl1pPr>
          </a:lstStyle>
          <a:p>
            <a:fld id="{59E415BD-0C59-4645-89F9-B727909F1CFA}" type="slidenum">
              <a:rPr lang="he-IL" smtClean="0"/>
              <a:pPr/>
              <a:t>‹#›</a:t>
            </a:fld>
            <a:endParaRPr lang="he-IL"/>
          </a:p>
        </p:txBody>
      </p:sp>
    </p:spTree>
  </p:cSld>
  <p:clrMap bg1="lt1" tx1="dk1" bg2="lt2" tx2="dk2" accent1="accent1" accent2="accent2" accent3="accent3" accent4="accent4" accent5="accent5" accent6="accent6" hlink="hlink" folHlink="folHlink"/>
  <p:sldLayoutIdLst>
    <p:sldLayoutId id="2147483985" r:id="rId1"/>
    <p:sldLayoutId id="2147483986" r:id="rId2"/>
    <p:sldLayoutId id="2147483987" r:id="rId3"/>
    <p:sldLayoutId id="2147483988" r:id="rId4"/>
    <p:sldLayoutId id="2147483989" r:id="rId5"/>
    <p:sldLayoutId id="2147483990" r:id="rId6"/>
    <p:sldLayoutId id="2147483991" r:id="rId7"/>
    <p:sldLayoutId id="2147483992" r:id="rId8"/>
    <p:sldLayoutId id="2147483993" r:id="rId9"/>
    <p:sldLayoutId id="2147483994" r:id="rId10"/>
    <p:sldLayoutId id="2147483995" r:id="rId11"/>
  </p:sldLayoutIdLst>
  <p:transition spd="med"/>
  <p:txStyles>
    <p:titleStyle>
      <a:defPPr>
        <a:defRPr sz="4400">
          <a:solidFill>
            <a:schemeClr val="tx2">
              <a:shade val="80000"/>
              <a:satMod val="150000"/>
            </a:schemeClr>
          </a:solidFill>
          <a:latin typeface="+mj-lt"/>
          <a:ea typeface="+mj-ea"/>
          <a:cs typeface="+mj-cs"/>
        </a:defRPr>
      </a:defPPr>
      <a:lvl1pPr algn="ctr" rtl="1" eaLnBrk="1" hangingPunct="1">
        <a:buNone/>
        <a:defRPr lang="en-US" sz="5300" b="1" strike="noStrike" kern="1200" baseline="0" dirty="0" smtClean="0">
          <a:solidFill>
            <a:schemeClr val="tx2">
              <a:shade val="85000"/>
              <a:satMod val="150000"/>
            </a:schemeClr>
          </a:solidFill>
          <a:effectLst/>
          <a:latin typeface="+mj-lt"/>
          <a:ea typeface="+mj-lt"/>
          <a:cs typeface="+mj-lt"/>
        </a:defRPr>
      </a:lvl1pPr>
    </p:titleStyle>
    <p:bodyStyle>
      <a:defPPr>
        <a:defRPr>
          <a:solidFill>
            <a:schemeClr val="tx1"/>
          </a:solidFill>
          <a:latin typeface="+mn-lt"/>
          <a:ea typeface="+mn-ea"/>
          <a:cs typeface="+mn-cs"/>
        </a:defRPr>
      </a:defPPr>
      <a:lvl1pPr marL="457200" indent="-274320" algn="r" rtl="1" eaLnBrk="1" hangingPunct="1">
        <a:buClr>
          <a:schemeClr val="accent1"/>
        </a:buClr>
        <a:buSzPct val="80000"/>
        <a:buFont typeface="Wingdings 2" pitchFamily="18" charset="2"/>
        <a:buChar char=""/>
        <a:defRPr sz="2800">
          <a:solidFill>
            <a:schemeClr val="tx1"/>
          </a:solidFill>
          <a:latin typeface="+mn-lt"/>
          <a:ea typeface="+mn-lt"/>
          <a:cs typeface="+mn-lt"/>
        </a:defRPr>
      </a:lvl1pPr>
      <a:lvl2pPr marL="758952" indent="-228600" algn="r" rtl="1" eaLnBrk="1" hangingPunct="1">
        <a:buClr>
          <a:schemeClr val="accent2"/>
        </a:buClr>
        <a:buFont typeface="Wingdings 2" pitchFamily="18" charset="2"/>
        <a:buChar char=""/>
        <a:defRPr sz="2200">
          <a:solidFill>
            <a:schemeClr val="tx1"/>
          </a:solidFill>
          <a:latin typeface="+mn-lt"/>
          <a:ea typeface="+mn-lt"/>
          <a:cs typeface="+mn-lt"/>
        </a:defRPr>
      </a:lvl2pPr>
      <a:lvl3pPr marL="1033272" indent="-228600" algn="r" rtl="1" eaLnBrk="1" hangingPunct="1">
        <a:buClr>
          <a:schemeClr val="accent3"/>
        </a:buClr>
        <a:buFont typeface="Wingdings 2" pitchFamily="18" charset="2"/>
        <a:buChar char=""/>
        <a:defRPr sz="2000">
          <a:solidFill>
            <a:schemeClr val="tx1"/>
          </a:solidFill>
          <a:latin typeface="+mn-lt"/>
          <a:ea typeface="+mn-lt"/>
          <a:cs typeface="+mn-lt"/>
        </a:defRPr>
      </a:lvl3pPr>
      <a:lvl4pPr marL="1298448" indent="-228600" algn="r" rtl="1" eaLnBrk="1" hangingPunct="1">
        <a:buClr>
          <a:schemeClr val="accent4"/>
        </a:buClr>
        <a:buFont typeface="Wingdings 2" pitchFamily="18" charset="2"/>
        <a:buChar char=""/>
        <a:defRPr sz="1800">
          <a:solidFill>
            <a:schemeClr val="tx1"/>
          </a:solidFill>
          <a:latin typeface="+mn-lt"/>
          <a:ea typeface="+mn-lt"/>
          <a:cs typeface="+mn-lt"/>
        </a:defRPr>
      </a:lvl4pPr>
      <a:lvl5pPr marL="1554480" indent="-228600" algn="r" rtl="1" eaLnBrk="1" hangingPunct="1">
        <a:buClr>
          <a:schemeClr val="accent5"/>
        </a:buClr>
        <a:buFont typeface="Wingdings 2" pitchFamily="18" charset="2"/>
        <a:buChar char=""/>
        <a:defRPr sz="1800">
          <a:solidFill>
            <a:schemeClr val="tx1"/>
          </a:solidFill>
          <a:latin typeface="+mn-lt"/>
          <a:ea typeface="+mn-lt"/>
          <a:cs typeface="+mn-lt"/>
        </a:defRPr>
      </a:lvl5pPr>
      <a:lvl6pPr marL="1810512" indent="-228600" algn="r" rtl="1" eaLnBrk="1" hangingPunct="1">
        <a:buClr>
          <a:schemeClr val="accent6"/>
        </a:buClr>
        <a:buFont typeface="Wingdings 2" pitchFamily="18" charset="2"/>
        <a:buChar char=""/>
        <a:defRPr lang="en-US" sz="1600" baseline="0" smtClean="0">
          <a:latin typeface="+mn-lt"/>
        </a:defRPr>
      </a:lvl6pPr>
      <a:lvl7pPr marL="2075688" indent="-228600" algn="r" rtl="1" eaLnBrk="1" hangingPunct="1">
        <a:buClr>
          <a:schemeClr val="tx2"/>
        </a:buClr>
        <a:buFont typeface="Wingdings 2" pitchFamily="18" charset="2"/>
        <a:buChar char=""/>
        <a:defRPr lang="en-US" sz="1600" baseline="0" smtClean="0">
          <a:latin typeface="+mn-lt"/>
        </a:defRPr>
      </a:lvl7pPr>
      <a:lvl8pPr marL="2340864" indent="-228600" algn="r" rtl="1" eaLnBrk="1" hangingPunct="1">
        <a:buClr>
          <a:schemeClr val="accent2"/>
        </a:buClr>
        <a:buFont typeface="Wingdings 2" pitchFamily="18" charset="2"/>
        <a:buChar char=""/>
        <a:defRPr sz="1600" baseline="0">
          <a:latin typeface="+mn-lt"/>
        </a:defRPr>
      </a:lvl8pPr>
      <a:lvl9pPr marL="2596896" indent="-228600" algn="r" rtl="1" eaLnBrk="1" hangingPunct="1">
        <a:buClr>
          <a:schemeClr val="accent1"/>
        </a:buClr>
        <a:buFont typeface="Wingdings 2" pitchFamily="18" charset="2"/>
        <a:buChar char=""/>
        <a:defRPr sz="1400" baseline="0">
          <a:latin typeface="+mn-lt"/>
        </a:defRPr>
      </a:lvl9pPr>
    </p:bodyStyle>
    <p:otherStyle>
      <a:defPPr>
        <a:defRPr>
          <a:solidFill>
            <a:schemeClr val="tx1"/>
          </a:solidFill>
          <a:latin typeface="+mn-lt"/>
          <a:ea typeface="+mn-ea"/>
          <a:cs typeface="+mn-cs"/>
        </a:defRPr>
      </a:defPPr>
      <a:lvl1pPr marL="0" algn="r" rtl="1" eaLnBrk="1" hangingPunct="1"/>
      <a:lvl2pPr marL="457200" algn="r" rtl="1" eaLnBrk="1" hangingPunct="1"/>
      <a:lvl3pPr marL="914400" algn="r" rtl="1" eaLnBrk="1" hangingPunct="1"/>
      <a:lvl4pPr marL="1371600" algn="r" rtl="1" eaLnBrk="1" hangingPunct="1"/>
      <a:lvl5pPr marL="1828800" algn="r" rtl="1" eaLnBrk="1" hangingPunct="1"/>
      <a:lvl6pPr marL="2286000" algn="r" rtl="1" eaLnBrk="1" hangingPunct="1"/>
      <a:lvl7pPr marL="2743200" algn="r" rtl="1" eaLnBrk="1" hangingPunct="1"/>
      <a:lvl8pPr marL="3200400" algn="r" rtl="1" eaLnBrk="1" hangingPunct="1"/>
      <a:lvl9pPr marL="3657600" algn="r" rtl="1" eaLnBrk="1" hangingPunct="1"/>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www.youtube.com/watch?v=W9U72sKzE34&amp;feature=related" TargetMode="External"/><Relationship Id="rId2" Type="http://schemas.openxmlformats.org/officeDocument/2006/relationships/image" Target="../media/image4.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idx="4294967295"/>
          </p:nvPr>
        </p:nvSpPr>
        <p:spPr>
          <a:xfrm>
            <a:off x="971600" y="764704"/>
            <a:ext cx="7597278" cy="3024337"/>
          </a:xfrm>
        </p:spPr>
        <p:txBody>
          <a:bodyPr>
            <a:normAutofit/>
          </a:bodyPr>
          <a:lstStyle/>
          <a:p>
            <a:r>
              <a:rPr lang="he-IL" dirty="0"/>
              <a:t>אימון-ייעוץ עסקי</a:t>
            </a:r>
            <a:endParaRPr lang="he-IL" b="0" dirty="0">
              <a:cs typeface="Times New Roman" pitchFamily="18" charset="0"/>
            </a:endParaRPr>
          </a:p>
        </p:txBody>
      </p:sp>
      <p:pic>
        <p:nvPicPr>
          <p:cNvPr id="3" name="תמונה 2" descr="art_coaching.jpg"/>
          <p:cNvPicPr>
            <a:picLocks noChangeAspect="1"/>
          </p:cNvPicPr>
          <p:nvPr/>
        </p:nvPicPr>
        <p:blipFill>
          <a:blip r:embed="rId2" cstate="print"/>
          <a:stretch>
            <a:fillRect/>
          </a:stretch>
        </p:blipFill>
        <p:spPr>
          <a:xfrm>
            <a:off x="395536" y="260648"/>
            <a:ext cx="2232248" cy="2379226"/>
          </a:xfrm>
          <a:prstGeom prst="ellipse">
            <a:avLst/>
          </a:prstGeom>
          <a:ln>
            <a:noFill/>
          </a:ln>
          <a:effectLst>
            <a:softEdge rad="112500"/>
          </a:effectLst>
        </p:spPr>
      </p:pic>
      <p:sp>
        <p:nvSpPr>
          <p:cNvPr id="4" name="TextBox 3"/>
          <p:cNvSpPr txBox="1"/>
          <p:nvPr/>
        </p:nvSpPr>
        <p:spPr>
          <a:xfrm>
            <a:off x="4644008" y="5661248"/>
            <a:ext cx="3816424" cy="707886"/>
          </a:xfrm>
          <a:prstGeom prst="rect">
            <a:avLst/>
          </a:prstGeom>
          <a:noFill/>
        </p:spPr>
        <p:txBody>
          <a:bodyPr wrap="square" rtlCol="1">
            <a:spAutoFit/>
          </a:bodyPr>
          <a:lstStyle/>
          <a:p>
            <a:r>
              <a:rPr lang="he-IL" sz="2000" dirty="0" smtClean="0">
                <a:solidFill>
                  <a:schemeClr val="tx2">
                    <a:shade val="85000"/>
                    <a:satMod val="150000"/>
                  </a:schemeClr>
                </a:solidFill>
                <a:latin typeface="+mj-lt"/>
                <a:ea typeface="+mj-lt"/>
                <a:cs typeface="Times New Roman" pitchFamily="18" charset="0"/>
              </a:rPr>
              <a:t>מציגות:</a:t>
            </a:r>
          </a:p>
          <a:p>
            <a:r>
              <a:rPr lang="he-IL" sz="2000" dirty="0" smtClean="0">
                <a:solidFill>
                  <a:schemeClr val="tx2">
                    <a:shade val="85000"/>
                    <a:satMod val="150000"/>
                  </a:schemeClr>
                </a:solidFill>
                <a:latin typeface="+mj-lt"/>
                <a:ea typeface="+mj-lt"/>
                <a:cs typeface="Times New Roman" pitchFamily="18" charset="0"/>
              </a:rPr>
              <a:t>אסתי אלחדד, נטלי רחום ויקטרינה </a:t>
            </a:r>
            <a:r>
              <a:rPr lang="he-IL" sz="2000" dirty="0" err="1" smtClean="0">
                <a:solidFill>
                  <a:schemeClr val="tx2">
                    <a:shade val="85000"/>
                    <a:satMod val="150000"/>
                  </a:schemeClr>
                </a:solidFill>
                <a:latin typeface="+mj-lt"/>
                <a:ea typeface="+mj-lt"/>
                <a:cs typeface="Times New Roman" pitchFamily="18" charset="0"/>
              </a:rPr>
              <a:t>סלבין</a:t>
            </a:r>
            <a:r>
              <a:rPr lang="he-IL" sz="2000" dirty="0" smtClean="0">
                <a:solidFill>
                  <a:schemeClr val="tx2">
                    <a:shade val="85000"/>
                    <a:satMod val="150000"/>
                  </a:schemeClr>
                </a:solidFill>
                <a:latin typeface="+mj-lt"/>
                <a:ea typeface="+mj-lt"/>
                <a:cs typeface="Times New Roman" pitchFamily="18" charset="0"/>
              </a:rPr>
              <a:t> </a:t>
            </a:r>
          </a:p>
        </p:txBody>
      </p: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476672"/>
            <a:ext cx="8229600" cy="1008112"/>
          </a:xfrm>
        </p:spPr>
        <p:txBody>
          <a:bodyPr>
            <a:normAutofit/>
          </a:bodyPr>
          <a:lstStyle/>
          <a:p>
            <a:r>
              <a:rPr lang="he-IL" sz="4400" dirty="0" smtClean="0"/>
              <a:t>הגדרה</a:t>
            </a:r>
            <a:endParaRPr lang="he-IL" sz="4400" dirty="0"/>
          </a:p>
        </p:txBody>
      </p:sp>
      <p:sp>
        <p:nvSpPr>
          <p:cNvPr id="3" name="מציין מיקום תוכן 2"/>
          <p:cNvSpPr>
            <a:spLocks noGrp="1"/>
          </p:cNvSpPr>
          <p:nvPr>
            <p:ph idx="1"/>
          </p:nvPr>
        </p:nvSpPr>
        <p:spPr>
          <a:xfrm>
            <a:off x="467544" y="1556792"/>
            <a:ext cx="8229600" cy="5301208"/>
          </a:xfrm>
        </p:spPr>
        <p:txBody>
          <a:bodyPr>
            <a:normAutofit fontScale="47500" lnSpcReduction="20000"/>
          </a:bodyPr>
          <a:lstStyle/>
          <a:p>
            <a:pPr>
              <a:lnSpc>
                <a:spcPct val="170000"/>
              </a:lnSpc>
              <a:buNone/>
            </a:pPr>
            <a:r>
              <a:rPr lang="he-IL" sz="5000" b="1" dirty="0" smtClean="0">
                <a:cs typeface="+mj-cs"/>
              </a:rPr>
              <a:t>    </a:t>
            </a:r>
            <a:r>
              <a:rPr lang="he-IL" sz="5000" dirty="0" smtClean="0">
                <a:cs typeface="+mj-cs"/>
              </a:rPr>
              <a:t>אימון עסקי עוסק למעשה במקור לביצועים ולתוצאות יוצאות דופן בעסקים. </a:t>
            </a:r>
          </a:p>
          <a:p>
            <a:pPr>
              <a:lnSpc>
                <a:spcPct val="170000"/>
              </a:lnSpc>
              <a:buNone/>
            </a:pPr>
            <a:r>
              <a:rPr lang="he-IL" sz="5000" dirty="0" smtClean="0">
                <a:cs typeface="+mj-cs"/>
              </a:rPr>
              <a:t>    מבחינה מהותית, אין שום הבדל בין אימון אישי לבין אימון עסקי. </a:t>
            </a:r>
          </a:p>
          <a:p>
            <a:pPr>
              <a:lnSpc>
                <a:spcPct val="170000"/>
              </a:lnSpc>
              <a:buNone/>
            </a:pPr>
            <a:r>
              <a:rPr lang="he-IL" sz="5000" dirty="0" smtClean="0">
                <a:cs typeface="+mj-cs"/>
              </a:rPr>
              <a:t>    כאשר המאמן האישי עובד עם המתאמן על הגדרת חזון ומטרות אישיות ועל הדרך להשגתן, המאמן העסקי עובד עם הלקוח העסקי על הגדרת חזון, מטרות ויעדים עסקיים. </a:t>
            </a:r>
            <a:br>
              <a:rPr lang="he-IL" sz="5000" dirty="0" smtClean="0">
                <a:cs typeface="+mj-cs"/>
              </a:rPr>
            </a:br>
            <a:r>
              <a:rPr lang="he-IL" sz="5000" dirty="0" smtClean="0">
                <a:cs typeface="+mj-cs"/>
              </a:rPr>
              <a:t>המאמן העסקי חייב להכיר את "חוקי המשחק" של עולם העסקים. כלומר, מיומנויות האימון כשלעצמן לא מספיקות למאמן כשמדובר בזירה של אימון עסקי.</a:t>
            </a:r>
            <a:r>
              <a:rPr lang="he-IL" sz="4200" dirty="0" smtClean="0">
                <a:cs typeface="+mj-cs"/>
              </a:rPr>
              <a:t/>
            </a:r>
            <a:br>
              <a:rPr lang="he-IL" sz="4200" dirty="0" smtClean="0">
                <a:cs typeface="+mj-cs"/>
              </a:rPr>
            </a:br>
            <a:endParaRPr lang="he-IL" sz="4200" dirty="0">
              <a:cs typeface="+mj-cs"/>
            </a:endParaRPr>
          </a:p>
        </p:txBody>
      </p:sp>
    </p:spTree>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כותרת 3"/>
          <p:cNvSpPr>
            <a:spLocks noGrp="1"/>
          </p:cNvSpPr>
          <p:nvPr>
            <p:ph type="title"/>
          </p:nvPr>
        </p:nvSpPr>
        <p:spPr>
          <a:xfrm>
            <a:off x="457200" y="404664"/>
            <a:ext cx="8229600" cy="899120"/>
          </a:xfrm>
        </p:spPr>
        <p:txBody>
          <a:bodyPr>
            <a:normAutofit/>
          </a:bodyPr>
          <a:lstStyle/>
          <a:p>
            <a:r>
              <a:rPr lang="he-IL" sz="4400" dirty="0"/>
              <a:t>אימון עסקי מתרחש במס' רבדים:</a:t>
            </a:r>
          </a:p>
        </p:txBody>
      </p:sp>
      <p:sp>
        <p:nvSpPr>
          <p:cNvPr id="3" name="מציין מיקום תוכן 2"/>
          <p:cNvSpPr>
            <a:spLocks noGrp="1"/>
          </p:cNvSpPr>
          <p:nvPr>
            <p:ph idx="1"/>
          </p:nvPr>
        </p:nvSpPr>
        <p:spPr>
          <a:xfrm>
            <a:off x="395536" y="1412776"/>
            <a:ext cx="8352928" cy="4752529"/>
          </a:xfrm>
        </p:spPr>
        <p:txBody>
          <a:bodyPr>
            <a:normAutofit fontScale="77500" lnSpcReduction="20000"/>
          </a:bodyPr>
          <a:lstStyle/>
          <a:p>
            <a:pPr marL="697230" indent="-514350">
              <a:lnSpc>
                <a:spcPct val="150000"/>
              </a:lnSpc>
              <a:buClrTx/>
              <a:buFont typeface="+mj-lt"/>
              <a:buAutoNum type="arabicPeriod"/>
            </a:pPr>
            <a:r>
              <a:rPr lang="he-IL" b="1" dirty="0" smtClean="0">
                <a:cs typeface="+mj-cs"/>
              </a:rPr>
              <a:t>אימון עסקי אסטרטגי</a:t>
            </a:r>
            <a:r>
              <a:rPr lang="he-IL" dirty="0" smtClean="0">
                <a:cs typeface="+mj-cs"/>
              </a:rPr>
              <a:t/>
            </a:r>
            <a:br>
              <a:rPr lang="he-IL" dirty="0" smtClean="0">
                <a:cs typeface="+mj-cs"/>
              </a:rPr>
            </a:br>
            <a:r>
              <a:rPr lang="he-IL" dirty="0" smtClean="0">
                <a:cs typeface="+mj-cs"/>
              </a:rPr>
              <a:t>אימון עסקי בחברות ובארגונים שם המאמן העסקי עובד מול הדרג הניהולי הבכיר. האימון ברובד זה הוא לרוב טרנספורמטיבי במהותו, סוגיות האימון ברובד זה תהיינה: החלטות אסטרטגיות, פריצות דרך, שינויים ארגוניים, התרחבות ומינוף עסקי, מיזוגים ורכישות ועוד מגוון סוגיות שהן משמעותיות ביותר עבור עתיד הארגון.</a:t>
            </a:r>
          </a:p>
          <a:p>
            <a:pPr marL="640080" indent="-457200">
              <a:lnSpc>
                <a:spcPct val="150000"/>
              </a:lnSpc>
              <a:buFont typeface="Arial" pitchFamily="34" charset="0"/>
              <a:buChar char="•"/>
            </a:pPr>
            <a:endParaRPr lang="he-IL" dirty="0" smtClean="0">
              <a:cs typeface="+mj-cs"/>
            </a:endParaRPr>
          </a:p>
          <a:p>
            <a:pPr marL="697230" indent="-514350">
              <a:lnSpc>
                <a:spcPct val="150000"/>
              </a:lnSpc>
              <a:buClrTx/>
              <a:buFont typeface="+mj-lt"/>
              <a:buAutoNum type="arabicPeriod" startAt="2"/>
            </a:pPr>
            <a:r>
              <a:rPr lang="he-IL" b="1" dirty="0" smtClean="0">
                <a:cs typeface="+mj-cs"/>
              </a:rPr>
              <a:t>אימון עסקי למנהלים</a:t>
            </a:r>
            <a:br>
              <a:rPr lang="he-IL" b="1" dirty="0" smtClean="0">
                <a:cs typeface="+mj-cs"/>
              </a:rPr>
            </a:br>
            <a:r>
              <a:rPr lang="he-IL" dirty="0" smtClean="0">
                <a:cs typeface="+mj-cs"/>
              </a:rPr>
              <a:t>אימון עסקי למנהלים בדרגות שונות בארגון. החל ממנכ"לים ועד מנהלי מכירות ועוד. למשל: אימון עסקי למנהלים צעירים בתחילת דרכם הניהולית.</a:t>
            </a:r>
          </a:p>
          <a:p>
            <a:pPr>
              <a:buNone/>
            </a:pPr>
            <a:endParaRPr lang="he-IL" dirty="0">
              <a:cs typeface="+mj-cs"/>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heckerboard(across)">
                                      <p:cBhvr>
                                        <p:cTn id="12" dur="1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827584" y="476672"/>
            <a:ext cx="7776864" cy="5376857"/>
          </a:xfrm>
          <a:prstGeom prst="rect">
            <a:avLst/>
          </a:prstGeom>
        </p:spPr>
        <p:txBody>
          <a:bodyPr wrap="square">
            <a:spAutoFit/>
          </a:bodyPr>
          <a:lstStyle/>
          <a:p>
            <a:pPr marL="457200" indent="-457200">
              <a:lnSpc>
                <a:spcPct val="170000"/>
              </a:lnSpc>
              <a:buSzPct val="80000"/>
              <a:buFont typeface="+mj-lt"/>
              <a:buAutoNum type="arabicPeriod" startAt="3"/>
            </a:pPr>
            <a:r>
              <a:rPr lang="he-IL" sz="2200" b="1" dirty="0" smtClean="0">
                <a:cs typeface="+mj-cs"/>
              </a:rPr>
              <a:t>אימון עסקי לבעלי עסק</a:t>
            </a:r>
            <a:r>
              <a:rPr lang="he-IL" sz="2000" b="1" dirty="0" smtClean="0">
                <a:cs typeface="+mj-cs"/>
              </a:rPr>
              <a:t/>
            </a:r>
            <a:br>
              <a:rPr lang="he-IL" sz="2000" b="1" dirty="0" smtClean="0">
                <a:cs typeface="+mj-cs"/>
              </a:rPr>
            </a:br>
            <a:r>
              <a:rPr lang="he-IL" sz="2000" dirty="0" smtClean="0">
                <a:cs typeface="+mj-cs"/>
              </a:rPr>
              <a:t>אימון עסקי ברובד זה פונה ליזמים, למשקיעים, לבעלי עסקים קטנים ובינוניים, לעצמאים, לבעלי מקצועות חופשיים, לאנשי מכירות וכדומה.</a:t>
            </a:r>
            <a:br>
              <a:rPr lang="he-IL" sz="2000" dirty="0" smtClean="0">
                <a:cs typeface="+mj-cs"/>
              </a:rPr>
            </a:br>
            <a:endParaRPr lang="he-IL" sz="2000" b="1" dirty="0" smtClean="0">
              <a:cs typeface="+mj-cs"/>
            </a:endParaRPr>
          </a:p>
          <a:p>
            <a:pPr marL="457200" indent="-457200">
              <a:lnSpc>
                <a:spcPct val="170000"/>
              </a:lnSpc>
              <a:buSzPct val="80000"/>
              <a:buFont typeface="+mj-lt"/>
              <a:buAutoNum type="arabicPeriod" startAt="4"/>
            </a:pPr>
            <a:r>
              <a:rPr lang="he-IL" sz="2200" b="1" dirty="0" smtClean="0">
                <a:cs typeface="+mj-cs"/>
              </a:rPr>
              <a:t>אימון עסקי ארגוני</a:t>
            </a:r>
            <a:r>
              <a:rPr lang="he-IL" sz="2000" b="1" dirty="0" smtClean="0">
                <a:cs typeface="+mj-cs"/>
              </a:rPr>
              <a:t/>
            </a:r>
            <a:br>
              <a:rPr lang="he-IL" sz="2000" b="1" dirty="0" smtClean="0">
                <a:cs typeface="+mj-cs"/>
              </a:rPr>
            </a:br>
            <a:r>
              <a:rPr lang="he-IL" sz="2000" dirty="0" smtClean="0">
                <a:cs typeface="+mj-cs"/>
              </a:rPr>
              <a:t>אימון עסקי ארגוני מתרחש כאשר חברה או ארגון שוכרים מאמן שיאמן עובדים המועסקים ברמות שונות בארגון, בין אם באופן חד פעמי ובין אם במסגרת קבועה כ"מאמן הבית". לעיתים ישנן מסגרות של אימון קבוצתי לצוותים. במסגרת הרובד הזה, ניתן למצוא גם מנהלים ואנשי מפתח בארגונים שמאמצים את תרבות האימון ואת "שיחת האימון" בארגונים מתוך עמדה של "מאמנים פנים-ארגוניים". </a:t>
            </a:r>
            <a:endParaRPr lang="he-IL" sz="2000" dirty="0">
              <a:cs typeface="+mj-cs"/>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heckerboard(across)">
                                      <p:cBhvr>
                                        <p:cTn id="7" dur="1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checkerboard(across)">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476672"/>
            <a:ext cx="8229600" cy="720080"/>
          </a:xfrm>
        </p:spPr>
        <p:txBody>
          <a:bodyPr>
            <a:normAutofit fontScale="90000"/>
          </a:bodyPr>
          <a:lstStyle/>
          <a:p>
            <a:r>
              <a:rPr lang="he-IL" sz="4400" dirty="0" smtClean="0"/>
              <a:t>המטרות של אימון העסקי:</a:t>
            </a:r>
            <a:endParaRPr lang="he-IL" sz="4400" dirty="0"/>
          </a:p>
        </p:txBody>
      </p:sp>
      <p:graphicFrame>
        <p:nvGraphicFramePr>
          <p:cNvPr id="6" name="מציין מיקום תוכן 5"/>
          <p:cNvGraphicFramePr>
            <a:graphicFrameLocks noGrp="1"/>
          </p:cNvGraphicFramePr>
          <p:nvPr>
            <p:ph idx="1"/>
          </p:nvPr>
        </p:nvGraphicFramePr>
        <p:xfrm>
          <a:off x="467544" y="1268760"/>
          <a:ext cx="8208912" cy="52565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amond(in)">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6"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332656"/>
            <a:ext cx="8229600" cy="864096"/>
          </a:xfrm>
        </p:spPr>
        <p:txBody>
          <a:bodyPr>
            <a:noAutofit/>
          </a:bodyPr>
          <a:lstStyle/>
          <a:p>
            <a:r>
              <a:rPr lang="he-IL" sz="4400" dirty="0" smtClean="0"/>
              <a:t>תכנית האימון</a:t>
            </a:r>
            <a:endParaRPr lang="he-IL" sz="4400" dirty="0"/>
          </a:p>
        </p:txBody>
      </p:sp>
      <p:sp>
        <p:nvSpPr>
          <p:cNvPr id="5" name="מציין מיקום תוכן 4"/>
          <p:cNvSpPr>
            <a:spLocks noGrp="1"/>
          </p:cNvSpPr>
          <p:nvPr>
            <p:ph idx="1"/>
          </p:nvPr>
        </p:nvSpPr>
        <p:spPr/>
        <p:txBody>
          <a:bodyPr>
            <a:normAutofit/>
          </a:bodyPr>
          <a:lstStyle/>
          <a:p>
            <a:pPr>
              <a:lnSpc>
                <a:spcPct val="150000"/>
              </a:lnSpc>
              <a:buFont typeface="Wingdings" pitchFamily="2" charset="2"/>
              <a:buChar char="Ø"/>
            </a:pPr>
            <a:r>
              <a:rPr lang="he-IL" sz="2000" u="sng" dirty="0" smtClean="0"/>
              <a:t>שלב ההיכרות-</a:t>
            </a:r>
            <a:r>
              <a:rPr lang="he-IL" sz="2000" dirty="0" smtClean="0"/>
              <a:t> בו נתבונן וננתח את הצרכים והרצונות של המתאמן ונקיים תיאום ציפיות לתהליך האימון.</a:t>
            </a:r>
            <a:endParaRPr lang="en-US" sz="2000" dirty="0" smtClean="0"/>
          </a:p>
          <a:p>
            <a:pPr>
              <a:lnSpc>
                <a:spcPct val="150000"/>
              </a:lnSpc>
              <a:buFont typeface="Wingdings" pitchFamily="2" charset="2"/>
              <a:buChar char="Ø"/>
            </a:pPr>
            <a:r>
              <a:rPr lang="he-IL" sz="2000" u="sng" dirty="0" smtClean="0"/>
              <a:t>תהליך האימון-</a:t>
            </a:r>
            <a:r>
              <a:rPr lang="he-IL" sz="2000" dirty="0" smtClean="0"/>
              <a:t> סדרת מפגשים בהם המתאמן גדל, מעצים ומתפתח בעזרת הטמעת האימון כדרך החיים האישיים והעסקיים, על-ידי התבוננות, ליווי והסקת מסקנות, המותאמים לצרכים העסקיים שלו. </a:t>
            </a:r>
          </a:p>
          <a:p>
            <a:pPr>
              <a:lnSpc>
                <a:spcPct val="150000"/>
              </a:lnSpc>
              <a:buFont typeface="Wingdings" pitchFamily="2" charset="2"/>
              <a:buChar char="Ø"/>
            </a:pPr>
            <a:r>
              <a:rPr lang="he-IL" sz="2000" dirty="0" smtClean="0"/>
              <a:t>בתהליך זה נתבונן ונחקור </a:t>
            </a:r>
            <a:r>
              <a:rPr lang="he-IL" sz="2000" u="sng" dirty="0" smtClean="0"/>
              <a:t>ארבעה תחומים עיקריים</a:t>
            </a:r>
            <a:r>
              <a:rPr lang="he-IL" sz="2000" dirty="0" smtClean="0"/>
              <a:t> בעלי השפעה קריטית על התוצאות העסקיות של המתאמן:</a:t>
            </a:r>
            <a:endParaRPr lang="en-US" sz="2000" dirty="0" smtClean="0"/>
          </a:p>
          <a:p>
            <a:pPr>
              <a:lnSpc>
                <a:spcPct val="150000"/>
              </a:lnSpc>
              <a:buNone/>
            </a:pPr>
            <a:endParaRPr lang="he-IL" sz="2000"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linds(horizontal)">
                                      <p:cBhvr>
                                        <p:cTn id="12" dur="10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blinds(horizontal)">
                                      <p:cBhvr>
                                        <p:cTn id="17" dur="10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blinds(horizontal)">
                                      <p:cBhvr>
                                        <p:cTn id="22" dur="1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מציין מיקום תוכן 3"/>
          <p:cNvGraphicFramePr>
            <a:graphicFrameLocks/>
          </p:cNvGraphicFramePr>
          <p:nvPr/>
        </p:nvGraphicFramePr>
        <p:xfrm>
          <a:off x="539552" y="404664"/>
          <a:ext cx="7992888" cy="49685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מלבן 4"/>
          <p:cNvSpPr/>
          <p:nvPr/>
        </p:nvSpPr>
        <p:spPr>
          <a:xfrm>
            <a:off x="467544" y="5661249"/>
            <a:ext cx="8136904" cy="1015663"/>
          </a:xfrm>
          <a:prstGeom prst="rect">
            <a:avLst/>
          </a:prstGeom>
        </p:spPr>
        <p:txBody>
          <a:bodyPr wrap="square">
            <a:spAutoFit/>
          </a:bodyPr>
          <a:lstStyle/>
          <a:p>
            <a:pPr>
              <a:buFont typeface="Arial" pitchFamily="34" charset="0"/>
              <a:buChar char="•"/>
            </a:pPr>
            <a:r>
              <a:rPr lang="he-IL" sz="2000" b="1" u="sng" dirty="0" smtClean="0"/>
              <a:t>סיכום תהליך האימון-</a:t>
            </a:r>
            <a:r>
              <a:rPr lang="he-IL" sz="2000" b="1" dirty="0" smtClean="0"/>
              <a:t> בו נתבונן על הישגי האימון, על התהליכים שעבר המתאמן כאדם וכמנהל עסק, נכיר ונזכיר מה הגשים ומה יצר המתאמן במהלך האימון, ניצור ונעריך מחדש את חזונו ורצונותיו לעתיד.</a:t>
            </a:r>
            <a:endParaRPr lang="en-US" sz="2000" b="1"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amond(in)">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67544" y="548680"/>
            <a:ext cx="8229600" cy="936104"/>
          </a:xfrm>
        </p:spPr>
        <p:txBody>
          <a:bodyPr>
            <a:noAutofit/>
          </a:bodyPr>
          <a:lstStyle/>
          <a:p>
            <a:r>
              <a:rPr lang="he-IL" sz="4000" dirty="0"/>
              <a:t>מהו ההבדל בין אימון עסקי לבין ייעוץ עסקי</a:t>
            </a:r>
            <a:r>
              <a:rPr lang="he-IL" sz="4000" dirty="0" smtClean="0"/>
              <a:t>?</a:t>
            </a:r>
            <a:endParaRPr lang="he-IL" sz="4000" dirty="0"/>
          </a:p>
        </p:txBody>
      </p:sp>
      <p:sp>
        <p:nvSpPr>
          <p:cNvPr id="3" name="מציין מיקום תוכן 2"/>
          <p:cNvSpPr>
            <a:spLocks noGrp="1"/>
          </p:cNvSpPr>
          <p:nvPr>
            <p:ph idx="1"/>
          </p:nvPr>
        </p:nvSpPr>
        <p:spPr>
          <a:xfrm>
            <a:off x="467544" y="1556792"/>
            <a:ext cx="8280920" cy="5301208"/>
          </a:xfrm>
        </p:spPr>
        <p:txBody>
          <a:bodyPr>
            <a:normAutofit fontScale="47500" lnSpcReduction="20000"/>
          </a:bodyPr>
          <a:lstStyle/>
          <a:p>
            <a:pPr>
              <a:lnSpc>
                <a:spcPct val="120000"/>
              </a:lnSpc>
              <a:buNone/>
            </a:pPr>
            <a:r>
              <a:rPr lang="he-IL" dirty="0" smtClean="0"/>
              <a:t>    </a:t>
            </a:r>
            <a:r>
              <a:rPr lang="he-IL" sz="4200" dirty="0" smtClean="0">
                <a:cs typeface="+mj-cs"/>
              </a:rPr>
              <a:t>יועץ עסקי מגיע לגוף עסקי מסוים, מנתח את המצב הקיים, מבין את הבעיה העסקית ומייעץ ללקוח שלו מה לעשות, איך, כמה ומתי. כלומר, הוא מתערב בכדי ליצור שיפור במצב הקיים, וזאת מתוך נקודת מבט חיצונית על אותו גוף עסקי, שהיא נקודת מבט אישית שלו, אשר מסתמכת על ידע וניסיון רלוונטיים. </a:t>
            </a:r>
            <a:br>
              <a:rPr lang="he-IL" sz="4200" dirty="0" smtClean="0">
                <a:cs typeface="+mj-cs"/>
              </a:rPr>
            </a:br>
            <a:r>
              <a:rPr lang="he-IL" sz="4200" dirty="0" smtClean="0">
                <a:cs typeface="+mj-cs"/>
              </a:rPr>
              <a:t/>
            </a:r>
            <a:br>
              <a:rPr lang="he-IL" sz="4200" dirty="0" smtClean="0">
                <a:cs typeface="+mj-cs"/>
              </a:rPr>
            </a:br>
            <a:r>
              <a:rPr lang="he-IL" sz="4200" dirty="0" smtClean="0">
                <a:cs typeface="+mj-cs"/>
              </a:rPr>
              <a:t>לעומת זאת, </a:t>
            </a:r>
            <a:r>
              <a:rPr lang="he-IL" sz="4200" b="1" dirty="0" smtClean="0">
                <a:cs typeface="+mj-cs"/>
              </a:rPr>
              <a:t>אימון עסקי בדרך כלל לא בא לידי ביטוי בעצות ברורות שניתנות ללקוח, אלא מבוסס על רעיונות, אסטרטגיות, כלים וטכניקות שקשורים לעולם האימון. </a:t>
            </a:r>
            <a:br>
              <a:rPr lang="he-IL" sz="4200" b="1" dirty="0" smtClean="0">
                <a:cs typeface="+mj-cs"/>
              </a:rPr>
            </a:br>
            <a:r>
              <a:rPr lang="he-IL" sz="4200" dirty="0" smtClean="0">
                <a:cs typeface="+mj-cs"/>
              </a:rPr>
              <a:t/>
            </a:r>
            <a:br>
              <a:rPr lang="he-IL" sz="4200" dirty="0" smtClean="0">
                <a:cs typeface="+mj-cs"/>
              </a:rPr>
            </a:br>
            <a:r>
              <a:rPr lang="he-IL" sz="4200" dirty="0" smtClean="0">
                <a:cs typeface="+mj-cs"/>
              </a:rPr>
              <a:t>במסגרת תהליך אימון עסקי הדגש הוא על התפתחות אישית ועסקית. המאמן העסקי יוצר מרחב אימוני שמאפשר ללקוח לפעול בביטחון ובצורה מודעת, כמו גם </a:t>
            </a:r>
            <a:r>
              <a:rPr lang="he-IL" sz="4200" b="1" dirty="0" smtClean="0">
                <a:cs typeface="+mj-cs"/>
              </a:rPr>
              <a:t>לפתח את היכולות והמיומנויות האישיות והעסקיות</a:t>
            </a:r>
            <a:r>
              <a:rPr lang="he-IL" sz="4200" dirty="0" smtClean="0">
                <a:cs typeface="+mj-cs"/>
              </a:rPr>
              <a:t> הדרושות כדי לממש את עתידו העסקי הרצוי. </a:t>
            </a:r>
            <a:br>
              <a:rPr lang="he-IL" sz="4200" dirty="0" smtClean="0">
                <a:cs typeface="+mj-cs"/>
              </a:rPr>
            </a:br>
            <a:r>
              <a:rPr lang="he-IL" sz="4200" dirty="0" smtClean="0">
                <a:cs typeface="+mj-cs"/>
              </a:rPr>
              <a:t/>
            </a:r>
            <a:br>
              <a:rPr lang="he-IL" sz="4200" dirty="0" smtClean="0">
                <a:cs typeface="+mj-cs"/>
              </a:rPr>
            </a:br>
            <a:r>
              <a:rPr lang="he-IL" sz="4200" dirty="0" smtClean="0">
                <a:cs typeface="+mj-cs"/>
              </a:rPr>
              <a:t>בשורה התחתונה, </a:t>
            </a:r>
            <a:r>
              <a:rPr lang="he-IL" sz="4200" b="1" dirty="0" smtClean="0">
                <a:cs typeface="+mj-cs"/>
              </a:rPr>
              <a:t>מאמן עסקי לא ממש אומר ללקוח שלו מה לעשות, אלא מנהל ביצירתיות את התהליך שבו הלקוח מגלה (</a:t>
            </a:r>
            <a:r>
              <a:rPr lang="he-IL" sz="4200" b="1" u="sng" dirty="0" smtClean="0">
                <a:cs typeface="+mj-cs"/>
              </a:rPr>
              <a:t>ובוחר</a:t>
            </a:r>
            <a:r>
              <a:rPr lang="he-IL" sz="4200" b="1" dirty="0" smtClean="0">
                <a:cs typeface="+mj-cs"/>
              </a:rPr>
              <a:t>) מה עליו לעשות.</a:t>
            </a:r>
            <a:r>
              <a:rPr lang="he-IL" sz="4200" dirty="0" smtClean="0">
                <a:cs typeface="+mj-cs"/>
              </a:rPr>
              <a:t> בכך, המאמן העסקי מוביל אותו לפתחים חדשים לפעולה שהוא בעצמו מגלה. ;</a:t>
            </a:r>
            <a:endParaRPr lang="he-IL" sz="4200" dirty="0">
              <a:cs typeface="+mj-cs"/>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60648"/>
            <a:ext cx="8229600" cy="1008112"/>
          </a:xfrm>
        </p:spPr>
        <p:txBody>
          <a:bodyPr>
            <a:noAutofit/>
          </a:bodyPr>
          <a:lstStyle/>
          <a:p>
            <a:r>
              <a:rPr lang="he-IL" sz="4400" dirty="0"/>
              <a:t>מתוך דברי מנהלים שעברו אימון: </a:t>
            </a:r>
            <a:r>
              <a:rPr lang="he-IL" sz="4400" dirty="0" smtClean="0"/>
              <a:t> </a:t>
            </a:r>
            <a:endParaRPr lang="he-IL" sz="4400" dirty="0"/>
          </a:p>
        </p:txBody>
      </p:sp>
      <p:sp>
        <p:nvSpPr>
          <p:cNvPr id="3" name="מציין מיקום תוכן 2"/>
          <p:cNvSpPr>
            <a:spLocks noGrp="1"/>
          </p:cNvSpPr>
          <p:nvPr>
            <p:ph idx="1"/>
          </p:nvPr>
        </p:nvSpPr>
        <p:spPr>
          <a:xfrm>
            <a:off x="467544" y="1556792"/>
            <a:ext cx="8229600" cy="4752528"/>
          </a:xfrm>
        </p:spPr>
        <p:txBody>
          <a:bodyPr>
            <a:normAutofit/>
          </a:bodyPr>
          <a:lstStyle/>
          <a:p>
            <a:pPr lvl="0">
              <a:lnSpc>
                <a:spcPct val="150000"/>
              </a:lnSpc>
              <a:buNone/>
            </a:pPr>
            <a:r>
              <a:rPr lang="he-IL" dirty="0" smtClean="0">
                <a:cs typeface="+mj-cs"/>
              </a:rPr>
              <a:t>  "מאמנים נמצאים היום בארגון בכל מקום. חברות שוכרות אותם לחזק מנהלים או במקרים אחרים לסלק אותם... מחלקות שוכרות אותם כסוכני שינוי, עובדים בכל דרגות הארגון שנמאס להם מחוסר יעוץ בתוך החברה, לוקחים את העניינים בידיים ושוכרים מאמנים להנחיה איך לשפר את ביצועיהם, להרחיב את רווחיהם או לעשות החלטות טובות יותר על כל דבר מאישי לאסטרטגי..." (מגזין פורצן, 2000).</a:t>
            </a:r>
            <a:r>
              <a:rPr lang="en-US" dirty="0" smtClean="0">
                <a:cs typeface="+mj-cs"/>
              </a:rPr>
              <a:t> </a:t>
            </a:r>
          </a:p>
          <a:p>
            <a:pPr>
              <a:lnSpc>
                <a:spcPct val="150000"/>
              </a:lnSpc>
            </a:pPr>
            <a:endParaRPr lang="he-IL" dirty="0">
              <a:cs typeface="+mj-cs"/>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2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מציין מיקום תוכן 5"/>
          <p:cNvSpPr>
            <a:spLocks noGrp="1"/>
          </p:cNvSpPr>
          <p:nvPr>
            <p:ph idx="4294967295"/>
          </p:nvPr>
        </p:nvSpPr>
        <p:spPr>
          <a:xfrm>
            <a:off x="446856" y="836613"/>
            <a:ext cx="8229600" cy="5329237"/>
          </a:xfrm>
        </p:spPr>
        <p:txBody>
          <a:bodyPr/>
          <a:lstStyle/>
          <a:p>
            <a:pPr marL="0" lvl="0" indent="0">
              <a:lnSpc>
                <a:spcPct val="150000"/>
              </a:lnSpc>
              <a:spcBef>
                <a:spcPts val="0"/>
              </a:spcBef>
              <a:buNone/>
              <a:defRPr/>
            </a:pPr>
            <a:r>
              <a:rPr lang="he-IL" dirty="0" smtClean="0">
                <a:cs typeface="+mj-cs"/>
              </a:rPr>
              <a:t>"שינוי אמיתי מתרחש כאשר השאלות הנכונות נשאלות. כאשר אתה מתמקד בפתרון אתה מנסה למכור לאדם משהו. כשאתה מרשה לאנשים לענות על שאלותיהם- הם מגלים את מה שהם לא היו מודעים אליו, ומה נדרש כדי להתקדם. </a:t>
            </a:r>
            <a:r>
              <a:rPr lang="he-IL" dirty="0" err="1" smtClean="0">
                <a:cs typeface="+mj-cs"/>
              </a:rPr>
              <a:t>טרנפורמציה</a:t>
            </a:r>
            <a:r>
              <a:rPr lang="he-IL" dirty="0" smtClean="0">
                <a:cs typeface="+mj-cs"/>
              </a:rPr>
              <a:t> אישית מובילה לשיתופית- אחד בכל פעם" (מנהל שעבר אימון). </a:t>
            </a:r>
            <a:endParaRPr lang="en-US" dirty="0" smtClean="0">
              <a:cs typeface="+mj-cs"/>
            </a:endParaRPr>
          </a:p>
          <a:p>
            <a:pPr>
              <a:lnSpc>
                <a:spcPct val="150000"/>
              </a:lnSpc>
            </a:pPr>
            <a:endParaRPr lang="he-IL" dirty="0" smtClean="0">
              <a:cs typeface="+mj-cs"/>
            </a:endParaRPr>
          </a:p>
          <a:p>
            <a:pPr>
              <a:lnSpc>
                <a:spcPct val="150000"/>
              </a:lnSpc>
            </a:pPr>
            <a:endParaRPr lang="he-IL" dirty="0">
              <a:cs typeface="+mj-cs"/>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ox(in)">
                                      <p:cBhvr>
                                        <p:cTn id="7" dur="2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4294967295"/>
          </p:nvPr>
        </p:nvSpPr>
        <p:spPr>
          <a:xfrm>
            <a:off x="467544" y="404664"/>
            <a:ext cx="8135938" cy="5721499"/>
          </a:xfrm>
        </p:spPr>
        <p:txBody>
          <a:bodyPr>
            <a:normAutofit/>
          </a:bodyPr>
          <a:lstStyle/>
          <a:p>
            <a:pPr lvl="0">
              <a:lnSpc>
                <a:spcPct val="150000"/>
              </a:lnSpc>
              <a:buBlip>
                <a:blip r:embed="rId2"/>
              </a:buBlip>
            </a:pPr>
            <a:r>
              <a:rPr lang="he-IL" dirty="0" smtClean="0">
                <a:cs typeface="+mj-cs"/>
              </a:rPr>
              <a:t>"האימון מספק  משוב- פידבק למנהיגים והזדמנות לתמיכה מתמשכת הקשורה ישירות לעבודתם עם צוותיהם, הקולגות שלהם והלקוחות, תמיכה בהצבה ובהשגת מטרות" (מנהל).</a:t>
            </a:r>
          </a:p>
          <a:p>
            <a:pPr lvl="0">
              <a:buNone/>
            </a:pPr>
            <a:r>
              <a:rPr lang="he-IL" dirty="0" smtClean="0">
                <a:cs typeface="+mj-cs"/>
              </a:rPr>
              <a:t> </a:t>
            </a:r>
            <a:endParaRPr lang="en-US" dirty="0" smtClean="0">
              <a:cs typeface="+mj-cs"/>
            </a:endParaRPr>
          </a:p>
          <a:p>
            <a:pPr lvl="0">
              <a:lnSpc>
                <a:spcPct val="150000"/>
              </a:lnSpc>
              <a:buBlip>
                <a:blip r:embed="rId2"/>
              </a:buBlip>
            </a:pPr>
            <a:r>
              <a:rPr lang="he-IL" dirty="0" smtClean="0">
                <a:cs typeface="+mj-cs"/>
              </a:rPr>
              <a:t>"האימון הוא הוליסטי. האימון יוצר "מנהיג טוב יותר, כמו גם פרט טוב יותר"(צוות שעבר אימון)</a:t>
            </a:r>
            <a:endParaRPr lang="en-US" dirty="0" smtClean="0">
              <a:cs typeface="+mj-cs"/>
            </a:endParaRPr>
          </a:p>
          <a:p>
            <a:pPr>
              <a:buBlip>
                <a:blip r:embed="rId2"/>
              </a:buBlip>
            </a:pPr>
            <a:endParaRPr lang="en-US" dirty="0" smtClean="0">
              <a:cs typeface="+mj-cs"/>
            </a:endParaRPr>
          </a:p>
          <a:p>
            <a:pPr lvl="0">
              <a:lnSpc>
                <a:spcPct val="150000"/>
              </a:lnSpc>
              <a:buBlip>
                <a:blip r:embed="rId2"/>
              </a:buBlip>
            </a:pPr>
            <a:r>
              <a:rPr lang="he-IL" dirty="0" smtClean="0">
                <a:cs typeface="+mj-cs"/>
              </a:rPr>
              <a:t>אימון משמעותו "לקחת פרט עם ערכים מן המקום בו הוא נמצא, למקום בו הוא רוצה להיות" (מנהל). </a:t>
            </a:r>
            <a:endParaRPr lang="en-US" dirty="0" smtClean="0">
              <a:cs typeface="+mj-cs"/>
            </a:endParaRPr>
          </a:p>
          <a:p>
            <a:pPr>
              <a:buBlip>
                <a:blip r:embed="rId2"/>
              </a:buBlip>
            </a:pPr>
            <a:endParaRPr lang="he-IL" dirty="0">
              <a:cs typeface="+mj-cs"/>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2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he-IL" sz="4400" dirty="0"/>
              <a:t>לסיכום- סרטון </a:t>
            </a:r>
            <a:r>
              <a:rPr lang="he-IL" sz="4400" dirty="0" smtClean="0"/>
              <a:t>אימון מנהלים</a:t>
            </a:r>
            <a:endParaRPr lang="he-IL" sz="4400" dirty="0"/>
          </a:p>
        </p:txBody>
      </p:sp>
      <p:pic>
        <p:nvPicPr>
          <p:cNvPr id="4" name="מציין מיקום תוכן 3" descr="coaching.gif"/>
          <p:cNvPicPr>
            <a:picLocks noGrp="1" noChangeAspect="1"/>
          </p:cNvPicPr>
          <p:nvPr>
            <p:ph idx="1"/>
          </p:nvPr>
        </p:nvPicPr>
        <p:blipFill>
          <a:blip r:embed="rId2" cstate="print"/>
          <a:stretch>
            <a:fillRect/>
          </a:stretch>
        </p:blipFill>
        <p:spPr>
          <a:xfrm>
            <a:off x="5986650" y="4653136"/>
            <a:ext cx="2714239" cy="2204864"/>
          </a:xfrm>
          <a:prstGeom prst="ellipse">
            <a:avLst/>
          </a:prstGeom>
          <a:ln>
            <a:noFill/>
          </a:ln>
          <a:effectLst>
            <a:softEdge rad="112500"/>
          </a:effectLst>
        </p:spPr>
      </p:pic>
      <p:sp>
        <p:nvSpPr>
          <p:cNvPr id="6" name="מציין מיקום תוכן 2"/>
          <p:cNvSpPr txBox="1">
            <a:spLocks/>
          </p:cNvSpPr>
          <p:nvPr/>
        </p:nvSpPr>
        <p:spPr>
          <a:xfrm>
            <a:off x="395536" y="2132856"/>
            <a:ext cx="8424936" cy="2304256"/>
          </a:xfrm>
          <a:prstGeom prst="rect">
            <a:avLst/>
          </a:prstGeom>
        </p:spPr>
        <p:txBody>
          <a:bodyPr lIns="45720" rIns="45720" anchor="t">
            <a:normAutofit/>
          </a:bodyPr>
          <a:lstStyle/>
          <a:p>
            <a:pPr marL="457200" marR="0" lvl="0" indent="-274320" algn="ctr" defTabSz="914400" rtl="1" eaLnBrk="1" fontAlgn="auto" latinLnBrk="0" hangingPunct="1">
              <a:lnSpc>
                <a:spcPct val="100000"/>
              </a:lnSpc>
              <a:spcBef>
                <a:spcPts val="0"/>
              </a:spcBef>
              <a:spcAft>
                <a:spcPts val="0"/>
              </a:spcAft>
              <a:buClr>
                <a:schemeClr val="accent1"/>
              </a:buClr>
              <a:buSzPct val="80000"/>
              <a:buFont typeface="Wingdings 2" pitchFamily="18" charset="2"/>
              <a:buNone/>
              <a:tabLst/>
              <a:defRPr/>
            </a:pPr>
            <a:endParaRPr kumimoji="0" lang="en-US" sz="2800" b="0" i="0" u="none" strike="noStrike" kern="0" cap="none" spc="0" normalizeH="0" baseline="30000" noProof="0" dirty="0" smtClean="0">
              <a:ln>
                <a:noFill/>
              </a:ln>
              <a:solidFill>
                <a:schemeClr val="tx1"/>
              </a:solidFill>
              <a:effectLst/>
              <a:uLnTx/>
              <a:uFillTx/>
              <a:latin typeface="+mn-lt"/>
              <a:ea typeface="+mn-lt"/>
              <a:cs typeface="+mj-cs"/>
            </a:endParaRPr>
          </a:p>
          <a:p>
            <a:pPr marL="457200" marR="0" lvl="0" indent="-274320" algn="ctr" defTabSz="914400" rtl="1" eaLnBrk="1" fontAlgn="auto" latinLnBrk="0" hangingPunct="1">
              <a:lnSpc>
                <a:spcPct val="100000"/>
              </a:lnSpc>
              <a:spcBef>
                <a:spcPts val="0"/>
              </a:spcBef>
              <a:spcAft>
                <a:spcPts val="0"/>
              </a:spcAft>
              <a:buClr>
                <a:schemeClr val="accent1"/>
              </a:buClr>
              <a:buSzPct val="80000"/>
              <a:buFont typeface="Wingdings 2" pitchFamily="18" charset="2"/>
              <a:buNone/>
              <a:tabLst/>
              <a:defRPr/>
            </a:pPr>
            <a:endParaRPr kumimoji="0" lang="en-US" sz="2800" b="0" i="0" u="none" strike="noStrike" kern="0" cap="none" spc="0" normalizeH="0" baseline="30000" noProof="0" dirty="0" smtClean="0">
              <a:ln>
                <a:noFill/>
              </a:ln>
              <a:solidFill>
                <a:schemeClr val="tx1"/>
              </a:solidFill>
              <a:effectLst/>
              <a:uLnTx/>
              <a:uFillTx/>
              <a:latin typeface="+mn-lt"/>
              <a:ea typeface="+mn-lt"/>
              <a:cs typeface="+mj-cs"/>
            </a:endParaRPr>
          </a:p>
          <a:p>
            <a:pPr marL="457200" marR="0" lvl="0" indent="-274320" algn="ctr" defTabSz="914400" rtl="1" eaLnBrk="1" fontAlgn="auto" latinLnBrk="0" hangingPunct="1">
              <a:lnSpc>
                <a:spcPct val="100000"/>
              </a:lnSpc>
              <a:spcBef>
                <a:spcPts val="0"/>
              </a:spcBef>
              <a:spcAft>
                <a:spcPts val="0"/>
              </a:spcAft>
              <a:buClr>
                <a:schemeClr val="accent1"/>
              </a:buClr>
              <a:buSzPct val="80000"/>
              <a:buFont typeface="Wingdings 2" pitchFamily="18" charset="2"/>
              <a:buNone/>
              <a:tabLst/>
              <a:defRPr/>
            </a:pPr>
            <a:endParaRPr kumimoji="0" lang="en-US" sz="2800" b="0" i="0" u="none" strike="noStrike" kern="0" cap="none" spc="0" normalizeH="0" baseline="30000" noProof="0" dirty="0" smtClean="0">
              <a:ln>
                <a:noFill/>
              </a:ln>
              <a:solidFill>
                <a:schemeClr val="tx1"/>
              </a:solidFill>
              <a:effectLst/>
              <a:uLnTx/>
              <a:uFillTx/>
              <a:latin typeface="+mn-lt"/>
              <a:ea typeface="+mn-lt"/>
              <a:cs typeface="+mj-cs"/>
            </a:endParaRPr>
          </a:p>
          <a:p>
            <a:pPr marL="457200" marR="0" lvl="0" indent="-274320" algn="ctr" defTabSz="914400" rtl="1" eaLnBrk="1" fontAlgn="auto" latinLnBrk="0" hangingPunct="1">
              <a:lnSpc>
                <a:spcPct val="100000"/>
              </a:lnSpc>
              <a:spcBef>
                <a:spcPts val="0"/>
              </a:spcBef>
              <a:spcAft>
                <a:spcPts val="0"/>
              </a:spcAft>
              <a:buClr>
                <a:schemeClr val="accent1"/>
              </a:buClr>
              <a:buSzPct val="80000"/>
              <a:buFont typeface="Wingdings 2" pitchFamily="18" charset="2"/>
              <a:buNone/>
              <a:tabLst/>
              <a:defRPr/>
            </a:pPr>
            <a:endParaRPr kumimoji="0" lang="he-IL" sz="2800" b="0" i="0" u="none" strike="noStrike" kern="0" cap="none" spc="0" normalizeH="0" baseline="30000" noProof="0" dirty="0" smtClean="0">
              <a:ln>
                <a:noFill/>
              </a:ln>
              <a:solidFill>
                <a:schemeClr val="tx1"/>
              </a:solidFill>
              <a:effectLst/>
              <a:uLnTx/>
              <a:uFillTx/>
              <a:latin typeface="+mn-lt"/>
              <a:ea typeface="+mn-lt"/>
              <a:cs typeface="+mj-cs"/>
              <a:hlinkClick r:id="rId3"/>
            </a:endParaRPr>
          </a:p>
          <a:p>
            <a:pPr marL="457200" marR="0" lvl="0" indent="-274320" algn="ctr" defTabSz="914400" rtl="1" eaLnBrk="1" fontAlgn="auto" latinLnBrk="0" hangingPunct="1">
              <a:lnSpc>
                <a:spcPct val="100000"/>
              </a:lnSpc>
              <a:spcBef>
                <a:spcPts val="0"/>
              </a:spcBef>
              <a:spcAft>
                <a:spcPts val="0"/>
              </a:spcAft>
              <a:buClr>
                <a:schemeClr val="accent1"/>
              </a:buClr>
              <a:buSzPct val="80000"/>
              <a:buFont typeface="Wingdings 2" pitchFamily="18" charset="2"/>
              <a:buNone/>
              <a:tabLst/>
              <a:defRPr/>
            </a:pPr>
            <a:r>
              <a:rPr kumimoji="0" lang="en-US" sz="2800" b="0" i="0" u="none" strike="noStrike" kern="0" cap="none" spc="0" normalizeH="0" baseline="30000" noProof="0" dirty="0" smtClean="0">
                <a:ln>
                  <a:noFill/>
                </a:ln>
                <a:solidFill>
                  <a:schemeClr val="tx1"/>
                </a:solidFill>
                <a:effectLst/>
                <a:uLnTx/>
                <a:uFillTx/>
                <a:latin typeface="+mn-lt"/>
                <a:ea typeface="+mn-lt"/>
                <a:cs typeface="+mj-cs"/>
                <a:hlinkClick r:id="rId3"/>
              </a:rPr>
              <a:t>http://www.youtube.com/watch?v=W9U72sKzE34&amp;feature=related</a:t>
            </a:r>
            <a:endParaRPr kumimoji="0" lang="en-US" sz="2800" b="0" i="0" u="none" strike="noStrike" kern="0" cap="none" spc="0" normalizeH="0" baseline="30000" noProof="0" dirty="0" smtClean="0">
              <a:ln>
                <a:noFill/>
              </a:ln>
              <a:solidFill>
                <a:schemeClr val="tx1"/>
              </a:solidFill>
              <a:effectLst/>
              <a:uLnTx/>
              <a:uFillTx/>
              <a:latin typeface="+mn-lt"/>
              <a:ea typeface="+mn-lt"/>
              <a:cs typeface="+mj-cs"/>
            </a:endParaRPr>
          </a:p>
          <a:p>
            <a:pPr marL="457200" marR="0" lvl="0" indent="-274320" algn="ctr" defTabSz="914400" rtl="1" eaLnBrk="1" fontAlgn="auto" latinLnBrk="0" hangingPunct="1">
              <a:lnSpc>
                <a:spcPct val="100000"/>
              </a:lnSpc>
              <a:spcBef>
                <a:spcPts val="0"/>
              </a:spcBef>
              <a:spcAft>
                <a:spcPts val="0"/>
              </a:spcAft>
              <a:buClr>
                <a:schemeClr val="accent1"/>
              </a:buClr>
              <a:buSzPct val="80000"/>
              <a:buFont typeface="Wingdings 2" pitchFamily="18" charset="2"/>
              <a:buNone/>
              <a:tabLst/>
              <a:defRPr/>
            </a:pPr>
            <a:endParaRPr kumimoji="0" lang="he-IL" sz="2800" b="0" i="0" u="none" strike="noStrike" kern="0" cap="none" spc="0" normalizeH="0" baseline="30000" noProof="0" dirty="0" smtClean="0">
              <a:ln>
                <a:noFill/>
              </a:ln>
              <a:solidFill>
                <a:schemeClr val="tx1"/>
              </a:solidFill>
              <a:effectLst/>
              <a:uLnTx/>
              <a:uFillTx/>
              <a:latin typeface="+mn-lt"/>
              <a:ea typeface="+mn-lt"/>
              <a:cs typeface="+mj-cs"/>
            </a:endParaRPr>
          </a:p>
        </p:txBody>
      </p:sp>
    </p:spTree>
  </p:cSld>
  <p:clrMapOvr>
    <a:masterClrMapping/>
  </p:clrMapOvr>
  <p:transition spd="med"/>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arniv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rnival">
      <a:majorFont>
        <a:latin typeface="Bodoni MT"/>
        <a:ea typeface=""/>
        <a:cs typeface=""/>
        <a:font script="Cyrl" typeface="Times New Roman"/>
        <a:font script="Grek" typeface="Times New Roman"/>
        <a:font script="Jpan" typeface="HG明朝E"/>
        <a:font script="Hang" typeface="HY목각파임B"/>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Verdana"/>
        <a:ea typeface=""/>
        <a:cs typeface=""/>
        <a:font script="Jpan" typeface="ＭＳ Ｐゴシック"/>
        <a:font script="Hang" typeface="맑은 고딕"/>
        <a:font script="Hans" typeface="华文楷体"/>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Human">
      <a:fillStyleLst>
        <a:solidFill>
          <a:schemeClr val="phClr">
            <a:tint val="100000"/>
          </a:schemeClr>
        </a:solidFill>
        <a:gradFill>
          <a:gsLst>
            <a:gs pos="0">
              <a:schemeClr val="phClr">
                <a:tint val="30000"/>
                <a:satMod val="175000"/>
              </a:schemeClr>
            </a:gs>
            <a:gs pos="50000">
              <a:schemeClr val="phClr">
                <a:tint val="55000"/>
                <a:satMod val="200000"/>
              </a:schemeClr>
            </a:gs>
            <a:gs pos="70000">
              <a:schemeClr val="phClr">
                <a:tint val="70000"/>
                <a:satMod val="175000"/>
              </a:schemeClr>
            </a:gs>
            <a:gs pos="100000">
              <a:schemeClr val="phClr">
                <a:tint val="85000"/>
                <a:satMod val="175000"/>
              </a:schemeClr>
            </a:gs>
          </a:gsLst>
          <a:lin ang="8000000" scaled="1"/>
        </a:gradFill>
        <a:gradFill>
          <a:gsLst>
            <a:gs pos="0">
              <a:schemeClr val="phClr">
                <a:shade val="100000"/>
                <a:satMod val="140000"/>
              </a:schemeClr>
            </a:gs>
            <a:gs pos="40000">
              <a:schemeClr val="phClr">
                <a:shade val="65000"/>
                <a:satMod val="140000"/>
              </a:schemeClr>
            </a:gs>
            <a:gs pos="70000">
              <a:schemeClr val="phClr">
                <a:shade val="40000"/>
                <a:satMod val="115000"/>
              </a:schemeClr>
            </a:gs>
            <a:gs pos="100000">
              <a:schemeClr val="phClr">
                <a:shade val="20000"/>
                <a:satMod val="115000"/>
              </a:schemeClr>
            </a:gs>
          </a:gsLst>
          <a:lin ang="8000000" scaled="1"/>
        </a:gradFill>
      </a:fillStyleLst>
      <a:lnStyleLst>
        <a:ln w="5000">
          <a:solidFill>
            <a:schemeClr val="phClr"/>
          </a:solidFill>
          <a:prstDash val="solid"/>
        </a:ln>
        <a:ln w="12700">
          <a:solidFill>
            <a:schemeClr val="phClr"/>
          </a:solidFill>
          <a:prstDash val="solid"/>
        </a:ln>
        <a:ln w="28100">
          <a:solidFill>
            <a:schemeClr val="phClr"/>
          </a:solidFill>
          <a:prstDash val="solid"/>
        </a:ln>
      </a:lnStyleLst>
      <a:effectStyleLst>
        <a:effectStyle>
          <a:effectLst>
            <a:outerShdw blurRad="39000" dist="25400" dir="9000000">
              <a:srgbClr val="1A0000">
                <a:alpha val="35000"/>
              </a:srgbClr>
            </a:outerShdw>
          </a:effectLst>
        </a:effectStyle>
        <a:effectStyle>
          <a:effectLst>
            <a:outerShdw blurRad="39000" dist="25400" dir="9000000">
              <a:srgbClr val="1A0000">
                <a:alpha val="40000"/>
              </a:srgbClr>
            </a:outerShdw>
          </a:effectLst>
        </a:effectStyle>
        <a:effectStyle>
          <a:effectLst>
            <a:outerShdw blurRad="39000" dist="25400" dir="9000000">
              <a:srgbClr val="000000">
                <a:alpha val="40000"/>
              </a:srgbClr>
            </a:outerShdw>
          </a:effectLst>
          <a:scene3d>
            <a:camera prst="perspectiveFront">
              <a:rot lat="0" lon="0" rev="0"/>
            </a:camera>
            <a:lightRig rig="brightRoom" dir="tr">
              <a:rot lat="0" lon="0" rev="3540000"/>
            </a:lightRig>
          </a:scene3d>
          <a:sp3d prstMaterial="matte">
            <a:bevelT w="190500" h="44450" prst="cross"/>
          </a:sp3d>
        </a:effectStyle>
      </a:effectStyleLst>
      <a:bgFillStyleLst>
        <a:solidFill>
          <a:schemeClr val="phClr">
            <a:tint val="100000"/>
          </a:schemeClr>
        </a:solidFill>
        <a:gradFill rotWithShape="1">
          <a:gsLst>
            <a:gs pos="0">
              <a:schemeClr val="phClr">
                <a:shade val="68000"/>
                <a:satMod val="150000"/>
              </a:schemeClr>
            </a:gs>
            <a:gs pos="40000">
              <a:schemeClr val="phClr">
                <a:tint val="90000"/>
                <a:satMod val="220000"/>
              </a:schemeClr>
            </a:gs>
            <a:gs pos="50000">
              <a:schemeClr val="phClr">
                <a:tint val="86500"/>
                <a:satMod val="255000"/>
              </a:schemeClr>
            </a:gs>
            <a:gs pos="53000">
              <a:schemeClr val="phClr">
                <a:tint val="86500"/>
                <a:satMod val="255000"/>
              </a:schemeClr>
            </a:gs>
            <a:gs pos="62000">
              <a:schemeClr val="phClr">
                <a:tint val="90000"/>
                <a:satMod val="220000"/>
              </a:schemeClr>
            </a:gs>
            <a:gs pos="100000">
              <a:schemeClr val="phClr">
                <a:shade val="68000"/>
                <a:satMod val="150000"/>
              </a:schemeClr>
            </a:gs>
          </a:gsLst>
          <a:lin ang="5400000" scaled="0"/>
        </a:gradFill>
        <a:blipFill>
          <a:blip xmlns:r="http://schemas.openxmlformats.org/officeDocument/2006/relationships" r:embed="rId1">
            <a:duotone>
              <a:schemeClr val="phClr">
                <a:tint val="95000"/>
                <a:satMod val="190000"/>
              </a:schemeClr>
              <a:schemeClr val="phClr">
                <a:shade val="78000"/>
                <a:satMod val="18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קרנבל</Template>
  <TotalTime>605</TotalTime>
  <Words>595</Words>
  <Application>Microsoft Office PowerPoint</Application>
  <PresentationFormat>‫הצגה על המסך (4:3)</PresentationFormat>
  <Paragraphs>49</Paragraphs>
  <Slides>12</Slides>
  <Notes>1</Notes>
  <HiddenSlides>0</HiddenSlides>
  <MMClips>0</MMClips>
  <ScaleCrop>false</ScaleCrop>
  <HeadingPairs>
    <vt:vector size="4" baseType="variant">
      <vt:variant>
        <vt:lpstr>ערכת נושא</vt:lpstr>
      </vt:variant>
      <vt:variant>
        <vt:i4>1</vt:i4>
      </vt:variant>
      <vt:variant>
        <vt:lpstr>כותרות שקופיות</vt:lpstr>
      </vt:variant>
      <vt:variant>
        <vt:i4>12</vt:i4>
      </vt:variant>
    </vt:vector>
  </HeadingPairs>
  <TitlesOfParts>
    <vt:vector size="13" baseType="lpstr">
      <vt:lpstr>Carnival</vt:lpstr>
      <vt:lpstr>אימון-ייעוץ עסקי</vt:lpstr>
      <vt:lpstr>הגדרה</vt:lpstr>
      <vt:lpstr>אימון עסקי מתרחש במס' רבדים:</vt:lpstr>
      <vt:lpstr>שקופית 4</vt:lpstr>
      <vt:lpstr>המטרות של אימון העסקי:</vt:lpstr>
      <vt:lpstr>תכנית האימון</vt:lpstr>
      <vt:lpstr>שקופית 7</vt:lpstr>
      <vt:lpstr>מהו ההבדל בין אימון עסקי לבין ייעוץ עסקי?</vt:lpstr>
      <vt:lpstr>מתוך דברי מנהלים שעברו אימון:  </vt:lpstr>
      <vt:lpstr>שקופית 10</vt:lpstr>
      <vt:lpstr>שקופית 11</vt:lpstr>
      <vt:lpstr>לסיכום- סרטון אימון מנהלים</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קאונצ'ינג</dc:title>
  <dc:creator>נטלי</dc:creator>
  <cp:lastModifiedBy>נטלי</cp:lastModifiedBy>
  <cp:revision>81</cp:revision>
  <dcterms:created xsi:type="dcterms:W3CDTF">2012-09-15T20:18:02Z</dcterms:created>
  <dcterms:modified xsi:type="dcterms:W3CDTF">2012-09-27T22:17:50Z</dcterms:modified>
</cp:coreProperties>
</file>