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6" r:id="rId9"/>
    <p:sldId id="265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298" autoAdjust="0"/>
    <p:restoredTop sz="94671" autoAdjust="0"/>
  </p:normalViewPr>
  <p:slideViewPr>
    <p:cSldViewPr>
      <p:cViewPr>
        <p:scale>
          <a:sx n="60" d="100"/>
          <a:sy n="60" d="100"/>
        </p:scale>
        <p:origin x="-1650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F1736A0-A805-4437-8C84-B7872496D66A}" type="datetimeFigureOut">
              <a:rPr lang="he-IL" smtClean="0"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0942AFA-D235-401E-96AB-974ADCCF1F1E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55576" y="1268760"/>
            <a:ext cx="7848600" cy="1927225"/>
          </a:xfrm>
        </p:spPr>
        <p:txBody>
          <a:bodyPr/>
          <a:lstStyle/>
          <a:p>
            <a:pPr algn="ctr"/>
            <a:r>
              <a:rPr lang="he-IL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פיתוח מנהלים</a:t>
            </a:r>
            <a:endParaRPr lang="he-IL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5" y="3933056"/>
            <a:ext cx="3904951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971600" y="3501008"/>
            <a:ext cx="7624936" cy="2688704"/>
          </a:xfrm>
        </p:spPr>
        <p:txBody>
          <a:bodyPr/>
          <a:lstStyle/>
          <a:p>
            <a:pPr algn="ctr"/>
            <a:r>
              <a:rPr lang="he-IL" sz="4800" dirty="0" smtClean="0">
                <a:solidFill>
                  <a:srgbClr val="FF0000"/>
                </a:solidFill>
              </a:rPr>
              <a:t>פיתוח מנהלי המחר</a:t>
            </a:r>
          </a:p>
          <a:p>
            <a:pPr algn="r"/>
            <a:endParaRPr lang="he-IL" dirty="0"/>
          </a:p>
          <a:p>
            <a:pPr algn="r"/>
            <a:endParaRPr lang="he-IL" dirty="0" smtClean="0"/>
          </a:p>
          <a:p>
            <a:pPr algn="r"/>
            <a:r>
              <a:rPr lang="he-IL" dirty="0" smtClean="0"/>
              <a:t>חגית גואטה</a:t>
            </a:r>
          </a:p>
          <a:p>
            <a:pPr algn="r"/>
            <a:r>
              <a:rPr lang="he-IL" dirty="0" smtClean="0"/>
              <a:t>ריקי דרורי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2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02214"/>
            <a:ext cx="2161029" cy="1635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613487"/>
            <a:ext cx="8229600" cy="990600"/>
          </a:xfrm>
        </p:spPr>
        <p:txBody>
          <a:bodyPr/>
          <a:lstStyle/>
          <a:p>
            <a:pPr algn="r"/>
            <a:r>
              <a:rPr lang="he-IL" dirty="0" smtClean="0"/>
              <a:t>מטרות </a:t>
            </a:r>
            <a:r>
              <a:rPr lang="he-IL" dirty="0" err="1" smtClean="0"/>
              <a:t>תוכנית</a:t>
            </a:r>
            <a:r>
              <a:rPr lang="he-IL" dirty="0" smtClean="0"/>
              <a:t> פיתוח מנהלים:</a:t>
            </a:r>
            <a:endParaRPr lang="he-IL" dirty="0"/>
          </a:p>
        </p:txBody>
      </p:sp>
      <p:sp>
        <p:nvSpPr>
          <p:cNvPr id="7" name="מלבן מעוגל 6"/>
          <p:cNvSpPr/>
          <p:nvPr/>
        </p:nvSpPr>
        <p:spPr>
          <a:xfrm>
            <a:off x="5796136" y="5157192"/>
            <a:ext cx="2520280" cy="12961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40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התאמת רמת המנהל לשינויים טכנולוגים</a:t>
            </a:r>
          </a:p>
        </p:txBody>
      </p:sp>
      <p:sp>
        <p:nvSpPr>
          <p:cNvPr id="8" name="מלבן מעוגל 7"/>
          <p:cNvSpPr/>
          <p:nvPr/>
        </p:nvSpPr>
        <p:spPr>
          <a:xfrm>
            <a:off x="5796136" y="3356992"/>
            <a:ext cx="2532064" cy="12961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שיפור ביצוע תפקיד המנהל</a:t>
            </a:r>
            <a:endParaRPr lang="he-IL" sz="2400" dirty="0">
              <a:ln w="95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9" name="מלבן מעוגל 8"/>
          <p:cNvSpPr/>
          <p:nvPr/>
        </p:nvSpPr>
        <p:spPr>
          <a:xfrm>
            <a:off x="1297461" y="5157192"/>
            <a:ext cx="2520280" cy="12961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40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סיפוק מלאי </a:t>
            </a:r>
            <a:r>
              <a:rPr lang="he-IL" sz="2400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כישרונות </a:t>
            </a:r>
            <a:r>
              <a:rPr lang="he-IL" sz="240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ניהוליים</a:t>
            </a:r>
          </a:p>
        </p:txBody>
      </p:sp>
      <p:sp>
        <p:nvSpPr>
          <p:cNvPr id="10" name="מלבן מעוגל 9"/>
          <p:cNvSpPr/>
          <p:nvPr/>
        </p:nvSpPr>
        <p:spPr>
          <a:xfrm>
            <a:off x="1297461" y="3356992"/>
            <a:ext cx="2520280" cy="12961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40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סיפוק "חליפים" מתאימים</a:t>
            </a:r>
          </a:p>
        </p:txBody>
      </p:sp>
      <p:sp>
        <p:nvSpPr>
          <p:cNvPr id="12" name="חץ למטה 11"/>
          <p:cNvSpPr/>
          <p:nvPr/>
        </p:nvSpPr>
        <p:spPr>
          <a:xfrm>
            <a:off x="7056276" y="2924944"/>
            <a:ext cx="252028" cy="3619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ץ למטה 12"/>
          <p:cNvSpPr/>
          <p:nvPr/>
        </p:nvSpPr>
        <p:spPr>
          <a:xfrm>
            <a:off x="2431587" y="2935030"/>
            <a:ext cx="252028" cy="3619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מעוגל 4"/>
          <p:cNvSpPr/>
          <p:nvPr/>
        </p:nvSpPr>
        <p:spPr>
          <a:xfrm>
            <a:off x="1297461" y="1641443"/>
            <a:ext cx="2520280" cy="12961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עתיד</a:t>
            </a:r>
            <a:endParaRPr lang="he-IL" sz="4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213" y="1604087"/>
            <a:ext cx="17621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5796136" y="1628800"/>
            <a:ext cx="2520280" cy="12961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הווה</a:t>
            </a:r>
            <a:endParaRPr lang="he-IL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122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 smtClean="0"/>
              <a:t>זיהוי ופיתוח עתודת מנהלים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ארגון צריך להיות מוכן, מתוכנן ונכון לקראת תהליכי שינוי שונים שיפקדו אותו.</a:t>
            </a:r>
          </a:p>
          <a:p>
            <a:r>
              <a:rPr lang="he-IL" sz="3600" dirty="0" smtClean="0"/>
              <a:t>ארגון שאינו דואג להכין מבעוד מועד את הכוח הניהולי- עלול למצוא עצמו משלם מחיר יקר.</a:t>
            </a:r>
          </a:p>
          <a:p>
            <a:r>
              <a:rPr lang="he-IL" sz="3600" dirty="0" smtClean="0"/>
              <a:t>הצלחת הארגון מותנית בצעדים הנעשים כיום, </a:t>
            </a:r>
            <a:r>
              <a:rPr lang="he-IL" sz="3600" b="1" u="sng" dirty="0" smtClean="0"/>
              <a:t>לפיתוח אנשי הניהול של המחר</a:t>
            </a:r>
            <a:r>
              <a:rPr lang="he-IL" sz="3600" dirty="0" smtClean="0"/>
              <a:t>.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214400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339752" y="1844824"/>
            <a:ext cx="501981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דוגמא מהארגון</a:t>
            </a:r>
            <a:endParaRPr lang="he-IL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346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7499176" cy="990600"/>
          </a:xfrm>
        </p:spPr>
        <p:txBody>
          <a:bodyPr/>
          <a:lstStyle/>
          <a:p>
            <a:pPr marL="0" indent="0" algn="ctr"/>
            <a:r>
              <a:rPr lang="he-I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רשות מעברים פנימיים- </a:t>
            </a:r>
            <a:r>
              <a:rPr lang="he-IL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משהב"ט</a:t>
            </a:r>
            <a:endParaRPr lang="he-I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4153149" y="1484784"/>
            <a:ext cx="2085639" cy="100811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200" dirty="0" smtClean="0"/>
              <a:t>מנהל</a:t>
            </a:r>
            <a:endParaRPr lang="he-IL" sz="3200" dirty="0"/>
          </a:p>
        </p:txBody>
      </p:sp>
      <p:sp>
        <p:nvSpPr>
          <p:cNvPr id="7" name="מלבן 6"/>
          <p:cNvSpPr/>
          <p:nvPr/>
        </p:nvSpPr>
        <p:spPr>
          <a:xfrm>
            <a:off x="4123743" y="2780928"/>
            <a:ext cx="2195904" cy="115212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dirty="0">
                <a:solidFill>
                  <a:schemeClr val="dk1"/>
                </a:solidFill>
              </a:rPr>
              <a:t>קצין ביטחון</a:t>
            </a:r>
          </a:p>
        </p:txBody>
      </p:sp>
      <p:sp>
        <p:nvSpPr>
          <p:cNvPr id="8" name="מלבן 7"/>
          <p:cNvSpPr/>
          <p:nvPr/>
        </p:nvSpPr>
        <p:spPr>
          <a:xfrm>
            <a:off x="4072289" y="4149080"/>
            <a:ext cx="2247358" cy="108012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dk1"/>
                </a:solidFill>
              </a:rPr>
              <a:t>רכז הדרכה</a:t>
            </a:r>
          </a:p>
        </p:txBody>
      </p:sp>
      <p:sp>
        <p:nvSpPr>
          <p:cNvPr id="9" name="מלבן 8"/>
          <p:cNvSpPr/>
          <p:nvPr/>
        </p:nvSpPr>
        <p:spPr>
          <a:xfrm>
            <a:off x="4067943" y="5589240"/>
            <a:ext cx="2229655" cy="111612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dk1"/>
                </a:solidFill>
              </a:rPr>
              <a:t>ראש משמרת</a:t>
            </a:r>
          </a:p>
        </p:txBody>
      </p:sp>
    </p:spTree>
    <p:extLst>
      <p:ext uri="{BB962C8B-B14F-4D97-AF65-F5344CB8AC3E}">
        <p14:creationId xmlns:p14="http://schemas.microsoft.com/office/powerpoint/2010/main" val="263728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/>
          <p:cNvSpPr/>
          <p:nvPr/>
        </p:nvSpPr>
        <p:spPr>
          <a:xfrm>
            <a:off x="539552" y="980728"/>
            <a:ext cx="2376264" cy="201622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/>
              <a:t>קורס הכנה</a:t>
            </a:r>
          </a:p>
          <a:p>
            <a:pPr algn="ctr"/>
            <a:endParaRPr lang="he-IL" dirty="0"/>
          </a:p>
        </p:txBody>
      </p:sp>
      <p:sp>
        <p:nvSpPr>
          <p:cNvPr id="5" name="אליפסה 4"/>
          <p:cNvSpPr/>
          <p:nvPr/>
        </p:nvSpPr>
        <p:spPr>
          <a:xfrm>
            <a:off x="6372200" y="793581"/>
            <a:ext cx="2476467" cy="216024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/>
              <a:t>מרכז הערכה</a:t>
            </a:r>
          </a:p>
          <a:p>
            <a:pPr algn="ctr"/>
            <a:endParaRPr lang="he-IL" dirty="0"/>
          </a:p>
        </p:txBody>
      </p:sp>
      <p:sp>
        <p:nvSpPr>
          <p:cNvPr id="6" name="אליפסה 5"/>
          <p:cNvSpPr/>
          <p:nvPr/>
        </p:nvSpPr>
        <p:spPr>
          <a:xfrm>
            <a:off x="3347864" y="4410836"/>
            <a:ext cx="3384376" cy="216024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000" dirty="0"/>
              <a:t>Manager watching</a:t>
            </a:r>
          </a:p>
          <a:p>
            <a:pPr algn="ctr"/>
            <a:endParaRPr lang="he-IL" dirty="0"/>
          </a:p>
        </p:txBody>
      </p:sp>
      <p:sp>
        <p:nvSpPr>
          <p:cNvPr id="7" name="מלבן 6"/>
          <p:cNvSpPr/>
          <p:nvPr/>
        </p:nvSpPr>
        <p:spPr>
          <a:xfrm>
            <a:off x="2253115" y="2492896"/>
            <a:ext cx="476604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איך נאתר את </a:t>
            </a:r>
          </a:p>
          <a:p>
            <a:pPr algn="ctr"/>
            <a:r>
              <a:rPr lang="he-IL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מנהל המחר???</a:t>
            </a:r>
            <a:endParaRPr lang="he-IL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לחצן פעולה: אחורה או הקודם 8">
            <a:hlinkClick r:id="rId2" action="ppaction://hlinksldjump" highlightClick="1"/>
          </p:cNvPr>
          <p:cNvSpPr/>
          <p:nvPr/>
        </p:nvSpPr>
        <p:spPr>
          <a:xfrm>
            <a:off x="7236296" y="2420888"/>
            <a:ext cx="720080" cy="432048"/>
          </a:xfrm>
          <a:prstGeom prst="actionButtonBackPrevio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לחצן פעולה: אחורה או הקודם 9">
            <a:hlinkClick r:id="rId3" action="ppaction://hlinksldjump" highlightClick="1"/>
          </p:cNvPr>
          <p:cNvSpPr/>
          <p:nvPr/>
        </p:nvSpPr>
        <p:spPr>
          <a:xfrm>
            <a:off x="1367644" y="2420888"/>
            <a:ext cx="720080" cy="432048"/>
          </a:xfrm>
          <a:prstGeom prst="actionButtonBackPrevio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126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מרכז הערכה:</a:t>
            </a:r>
            <a:endParaRPr lang="he-IL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3200" dirty="0" smtClean="0"/>
              <a:t>מוגדר כתהליך פורמלי בו היחיד עובר סידרת תרגילים הבאים לזהות מדדים וממדים של הצלחה ניהולית.</a:t>
            </a:r>
          </a:p>
          <a:p>
            <a:r>
              <a:rPr lang="he-IL" sz="3200" dirty="0" smtClean="0"/>
              <a:t>שיטה זו התפתחה בשל הצורך בזיהוי מוקדם של פוטנציאל ניהולי.</a:t>
            </a:r>
          </a:p>
          <a:p>
            <a:r>
              <a:rPr lang="he-IL" sz="3200" dirty="0" smtClean="0"/>
              <a:t>כולל סדרת התנסויות וראיונות כשהמועמד נצפה ומוערך ע"י צוות מנהלים או מעריכים אחרים.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774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/>
          <p:cNvSpPr/>
          <p:nvPr/>
        </p:nvSpPr>
        <p:spPr>
          <a:xfrm>
            <a:off x="539552" y="980728"/>
            <a:ext cx="2376264" cy="201622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>
                <a:solidFill>
                  <a:srgbClr val="292934"/>
                </a:solidFill>
              </a:rPr>
              <a:t>קורס הכנה</a:t>
            </a:r>
          </a:p>
          <a:p>
            <a:pPr algn="ctr"/>
            <a:endParaRPr lang="he-IL" dirty="0">
              <a:solidFill>
                <a:srgbClr val="292934"/>
              </a:solidFill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6372200" y="793581"/>
            <a:ext cx="2476467" cy="216024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rgbClr val="292934"/>
                </a:solidFill>
              </a:rPr>
              <a:t>מרכז הערכה</a:t>
            </a:r>
          </a:p>
          <a:p>
            <a:pPr algn="ctr"/>
            <a:endParaRPr lang="he-IL" dirty="0">
              <a:solidFill>
                <a:srgbClr val="292934"/>
              </a:solidFill>
            </a:endParaRPr>
          </a:p>
        </p:txBody>
      </p:sp>
      <p:sp>
        <p:nvSpPr>
          <p:cNvPr id="6" name="אליפסה 5"/>
          <p:cNvSpPr/>
          <p:nvPr/>
        </p:nvSpPr>
        <p:spPr>
          <a:xfrm>
            <a:off x="3347864" y="4410836"/>
            <a:ext cx="3384376" cy="216024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000" dirty="0">
                <a:solidFill>
                  <a:srgbClr val="292934"/>
                </a:solidFill>
              </a:rPr>
              <a:t>Manager watching</a:t>
            </a:r>
          </a:p>
          <a:p>
            <a:pPr algn="ctr"/>
            <a:endParaRPr lang="he-IL" dirty="0">
              <a:solidFill>
                <a:srgbClr val="292934"/>
              </a:solidFill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2253115" y="2492896"/>
            <a:ext cx="476604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24500" cmpd="dbl">
                  <a:solidFill>
                    <a:srgbClr val="AD8F67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AD8F67">
                        <a:tint val="10000"/>
                        <a:satMod val="155000"/>
                      </a:srgbClr>
                    </a:gs>
                    <a:gs pos="60000">
                      <a:srgbClr val="AD8F67">
                        <a:tint val="30000"/>
                        <a:satMod val="155000"/>
                      </a:srgbClr>
                    </a:gs>
                    <a:gs pos="100000">
                      <a:srgbClr val="AD8F67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איך נאתר את </a:t>
            </a:r>
          </a:p>
          <a:p>
            <a:pPr algn="ctr"/>
            <a:r>
              <a:rPr lang="he-IL" sz="5400" b="1" dirty="0">
                <a:ln w="24500" cmpd="dbl">
                  <a:solidFill>
                    <a:srgbClr val="AD8F67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AD8F67">
                        <a:tint val="10000"/>
                        <a:satMod val="155000"/>
                      </a:srgbClr>
                    </a:gs>
                    <a:gs pos="60000">
                      <a:srgbClr val="AD8F67">
                        <a:tint val="30000"/>
                        <a:satMod val="155000"/>
                      </a:srgbClr>
                    </a:gs>
                    <a:gs pos="100000">
                      <a:srgbClr val="AD8F67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מנהל המחר???</a:t>
            </a:r>
          </a:p>
        </p:txBody>
      </p:sp>
      <p:sp>
        <p:nvSpPr>
          <p:cNvPr id="9" name="לחצן פעולה: אחורה או הקודם 8">
            <a:hlinkClick r:id="rId2" action="ppaction://hlinksldjump" highlightClick="1"/>
          </p:cNvPr>
          <p:cNvSpPr/>
          <p:nvPr/>
        </p:nvSpPr>
        <p:spPr>
          <a:xfrm>
            <a:off x="7236296" y="2420888"/>
            <a:ext cx="720080" cy="432048"/>
          </a:xfrm>
          <a:prstGeom prst="actionButtonBackPrevio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292934"/>
              </a:solidFill>
            </a:endParaRPr>
          </a:p>
        </p:txBody>
      </p:sp>
      <p:sp>
        <p:nvSpPr>
          <p:cNvPr id="10" name="לחצן פעולה: אחורה או הקודם 9">
            <a:hlinkClick r:id="rId3" action="ppaction://hlinksldjump" highlightClick="1"/>
          </p:cNvPr>
          <p:cNvSpPr/>
          <p:nvPr/>
        </p:nvSpPr>
        <p:spPr>
          <a:xfrm>
            <a:off x="1367644" y="2420888"/>
            <a:ext cx="720080" cy="432048"/>
          </a:xfrm>
          <a:prstGeom prst="actionButtonBackPrevio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71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קורס הכנה:</a:t>
            </a:r>
            <a:endParaRPr lang="he-I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e-IL" sz="3200" dirty="0" smtClean="0"/>
              <a:t>דמות המנהל</a:t>
            </a:r>
          </a:p>
          <a:p>
            <a:pPr algn="ctr"/>
            <a:r>
              <a:rPr lang="he-IL" sz="3200" dirty="0" smtClean="0"/>
              <a:t>ניהול עובדים</a:t>
            </a:r>
          </a:p>
          <a:p>
            <a:pPr algn="ctr"/>
            <a:r>
              <a:rPr lang="he-IL" sz="3200" dirty="0" smtClean="0"/>
              <a:t>סמכויות בניהול</a:t>
            </a:r>
          </a:p>
          <a:p>
            <a:pPr algn="ctr"/>
            <a:r>
              <a:rPr lang="he-IL" sz="3200" dirty="0" smtClean="0"/>
              <a:t>פתרון בעיות</a:t>
            </a:r>
          </a:p>
          <a:p>
            <a:pPr algn="ctr"/>
            <a:r>
              <a:rPr lang="he-IL" sz="3200" dirty="0" smtClean="0"/>
              <a:t>העברת משוב</a:t>
            </a:r>
          </a:p>
          <a:p>
            <a:pPr algn="ctr"/>
            <a:r>
              <a:rPr lang="he-IL" sz="3200" dirty="0" smtClean="0"/>
              <a:t>ניתוח אירועים</a:t>
            </a:r>
          </a:p>
          <a:p>
            <a:pPr marL="0" indent="0" algn="ctr">
              <a:buNone/>
            </a:pPr>
            <a:endParaRPr lang="he-IL" sz="3200" dirty="0" smtClean="0"/>
          </a:p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6371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בהירות">
  <a:themeElements>
    <a:clrScheme name="בהירות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קלאסי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בהירו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213</TotalTime>
  <Words>177</Words>
  <Application>Microsoft Office PowerPoint</Application>
  <PresentationFormat>‫הצגה על המסך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בהירות</vt:lpstr>
      <vt:lpstr>פיתוח מנהלים</vt:lpstr>
      <vt:lpstr>מטרות תוכנית פיתוח מנהלים:</vt:lpstr>
      <vt:lpstr>זיהוי ופיתוח עתודת מנהלים</vt:lpstr>
      <vt:lpstr>מצגת של PowerPoint</vt:lpstr>
      <vt:lpstr>רשות מעברים פנימיים- משהב"ט</vt:lpstr>
      <vt:lpstr>מצגת של PowerPoint</vt:lpstr>
      <vt:lpstr>מרכז הערכה:</vt:lpstr>
      <vt:lpstr>מצגת של PowerPoint</vt:lpstr>
      <vt:lpstr>קורס הכנה: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פיתוח מנהלים</dc:title>
  <dc:creator>Win7</dc:creator>
  <cp:lastModifiedBy>Win7</cp:lastModifiedBy>
  <cp:revision>19</cp:revision>
  <dcterms:created xsi:type="dcterms:W3CDTF">2012-09-27T16:51:47Z</dcterms:created>
  <dcterms:modified xsi:type="dcterms:W3CDTF">2012-09-28T08:32:03Z</dcterms:modified>
</cp:coreProperties>
</file>