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5" r:id="rId3"/>
    <p:sldId id="257" r:id="rId4"/>
    <p:sldId id="286" r:id="rId5"/>
    <p:sldId id="258" r:id="rId6"/>
    <p:sldId id="287" r:id="rId7"/>
    <p:sldId id="271" r:id="rId8"/>
    <p:sldId id="272" r:id="rId9"/>
    <p:sldId id="273" r:id="rId10"/>
    <p:sldId id="274" r:id="rId11"/>
    <p:sldId id="275" r:id="rId12"/>
    <p:sldId id="288" r:id="rId13"/>
    <p:sldId id="289" r:id="rId14"/>
    <p:sldId id="290" r:id="rId15"/>
    <p:sldId id="270" r:id="rId16"/>
    <p:sldId id="276" r:id="rId17"/>
    <p:sldId id="292" r:id="rId18"/>
    <p:sldId id="277" r:id="rId19"/>
    <p:sldId id="293" r:id="rId20"/>
    <p:sldId id="278" r:id="rId21"/>
    <p:sldId id="294" r:id="rId22"/>
    <p:sldId id="279" r:id="rId23"/>
    <p:sldId id="280" r:id="rId24"/>
    <p:sldId id="281" r:id="rId25"/>
    <p:sldId id="282" r:id="rId26"/>
    <p:sldId id="284" r:id="rId27"/>
    <p:sldId id="296" r:id="rId28"/>
    <p:sldId id="285" r:id="rId29"/>
  </p:sldIdLst>
  <p:sldSz cx="9144000" cy="6858000" type="screen4x3"/>
  <p:notesSz cx="6858000" cy="9144000"/>
  <p:defaultTextStyle>
    <a:defPPr>
      <a:defRPr lang="he-I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4" d="100"/>
          <a:sy n="74" d="100"/>
        </p:scale>
        <p:origin x="-2058" y="-7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Ref idx="1001">
        <a:schemeClr val="bg2"/>
      </p:bgRef>
    </p:bg>
    <p:spTree>
      <p:nvGrpSpPr>
        <p:cNvPr id="1" name=""/>
        <p:cNvGrpSpPr/>
        <p:nvPr/>
      </p:nvGrpSpPr>
      <p:grpSpPr>
        <a:xfrm>
          <a:off x="0" y="0"/>
          <a:ext cx="0" cy="0"/>
          <a:chOff x="0" y="0"/>
          <a:chExt cx="0" cy="0"/>
        </a:xfrm>
      </p:grpSpPr>
      <p:sp>
        <p:nvSpPr>
          <p:cNvPr id="4" name="מלבן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5" name="מלבן 18"/>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6" name="מלבן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7" name="מלבן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0" name="מלבן 11"/>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1" name="מחבר ישר 6"/>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2" name="מלבן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13" name="אליפסה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4" name="אליפסה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9" name="כותרת משנה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he-IL" smtClean="0"/>
              <a:t>לחץ כדי לערוך סגנון כותרת משנה של תבנית בסיס</a:t>
            </a:r>
            <a:endParaRPr lang="en-US"/>
          </a:p>
        </p:txBody>
      </p:sp>
      <p:sp>
        <p:nvSpPr>
          <p:cNvPr id="8" name="כותרת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he-IL" smtClean="0"/>
              <a:t>לחץ כדי לערוך סגנון כותרת של תבנית בסיס</a:t>
            </a:r>
            <a:endParaRPr lang="en-US"/>
          </a:p>
        </p:txBody>
      </p:sp>
      <p:sp>
        <p:nvSpPr>
          <p:cNvPr id="15" name="מציין מיקום של תאריך 27"/>
          <p:cNvSpPr>
            <a:spLocks noGrp="1"/>
          </p:cNvSpPr>
          <p:nvPr>
            <p:ph type="dt" sz="half" idx="10"/>
          </p:nvPr>
        </p:nvSpPr>
        <p:spPr/>
        <p:txBody>
          <a:bodyPr/>
          <a:lstStyle>
            <a:lvl1pPr>
              <a:defRPr/>
            </a:lvl1pPr>
          </a:lstStyle>
          <a:p>
            <a:pPr>
              <a:defRPr/>
            </a:pPr>
            <a:fld id="{AE13DF10-D971-4BA7-A604-7F6BD37F8F4C}" type="datetimeFigureOut">
              <a:rPr lang="he-IL"/>
              <a:pPr>
                <a:defRPr/>
              </a:pPr>
              <a:t>ח'/תשרי/תשע"ג</a:t>
            </a:fld>
            <a:endParaRPr lang="he-IL"/>
          </a:p>
        </p:txBody>
      </p:sp>
      <p:sp>
        <p:nvSpPr>
          <p:cNvPr id="16" name="מציין מיקום של כותרת תחתונה 16"/>
          <p:cNvSpPr>
            <a:spLocks noGrp="1"/>
          </p:cNvSpPr>
          <p:nvPr>
            <p:ph type="ftr" sz="quarter" idx="11"/>
          </p:nvPr>
        </p:nvSpPr>
        <p:spPr/>
        <p:txBody>
          <a:bodyPr/>
          <a:lstStyle>
            <a:lvl1pPr>
              <a:defRPr/>
            </a:lvl1pPr>
          </a:lstStyle>
          <a:p>
            <a:pPr>
              <a:defRPr/>
            </a:pPr>
            <a:endParaRPr lang="he-IL"/>
          </a:p>
        </p:txBody>
      </p:sp>
      <p:sp>
        <p:nvSpPr>
          <p:cNvPr id="17" name="מציין מיקום של מספר שקופית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929256A4-2639-472E-ABA2-38DB3A4DC66A}" type="slidenum">
              <a:rPr lang="he-IL"/>
              <a:pPr>
                <a:defRPr/>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bg>
      <p:bgRef idx="1001">
        <a:schemeClr val="bg2"/>
      </p:bgRef>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solidFill>
                  <a:schemeClr val="accent3">
                    <a:shade val="75000"/>
                  </a:schemeClr>
                </a:solidFill>
              </a:defRPr>
            </a:lvl1pPr>
          </a:lstStyle>
          <a:p>
            <a:r>
              <a:rPr lang="he-IL" smtClean="0"/>
              <a:t>לחץ כדי לערוך סגנון כותרת של תבנית בסיס</a:t>
            </a:r>
            <a:endParaRPr lang="en-US"/>
          </a:p>
        </p:txBody>
      </p:sp>
      <p:sp>
        <p:nvSpPr>
          <p:cNvPr id="8" name="מציין מיקום תוכן 7"/>
          <p:cNvSpPr>
            <a:spLocks noGrp="1"/>
          </p:cNvSpPr>
          <p:nvPr>
            <p:ph sz="quarter" idx="1"/>
          </p:nvPr>
        </p:nvSpPr>
        <p:spPr>
          <a:xfrm>
            <a:off x="301752" y="1527048"/>
            <a:ext cx="8503920" cy="457200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מציין מיקום של תאריך 3"/>
          <p:cNvSpPr>
            <a:spLocks noGrp="1"/>
          </p:cNvSpPr>
          <p:nvPr>
            <p:ph type="dt" sz="half" idx="10"/>
          </p:nvPr>
        </p:nvSpPr>
        <p:spPr/>
        <p:txBody>
          <a:bodyPr/>
          <a:lstStyle>
            <a:lvl1pPr>
              <a:defRPr/>
            </a:lvl1pPr>
          </a:lstStyle>
          <a:p>
            <a:pPr>
              <a:defRPr/>
            </a:pPr>
            <a:fld id="{2F36143D-8CA9-4567-96FF-D3222EFA75EF}" type="datetimeFigureOut">
              <a:rPr lang="he-IL"/>
              <a:pPr>
                <a:defRPr/>
              </a:pPr>
              <a:t>ח'/תשרי/תשע"ג</a:t>
            </a:fld>
            <a:endParaRPr lang="he-IL"/>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he-IL"/>
          </a:p>
        </p:txBody>
      </p:sp>
      <p:sp>
        <p:nvSpPr>
          <p:cNvPr id="6" name="מציין מיקום של מספר שקופית 5"/>
          <p:cNvSpPr>
            <a:spLocks noGrp="1"/>
          </p:cNvSpPr>
          <p:nvPr>
            <p:ph type="sldNum" sz="quarter" idx="12"/>
          </p:nvPr>
        </p:nvSpPr>
        <p:spPr>
          <a:xfrm>
            <a:off x="4362450" y="1027113"/>
            <a:ext cx="457200" cy="441325"/>
          </a:xfrm>
        </p:spPr>
        <p:txBody>
          <a:bodyPr/>
          <a:lstStyle>
            <a:lvl1pPr>
              <a:defRPr/>
            </a:lvl1pPr>
          </a:lstStyle>
          <a:p>
            <a:pPr>
              <a:defRPr/>
            </a:pPr>
            <a:fld id="{93AE5264-16CA-456B-9FBF-47B446383749}" type="slidenum">
              <a:rPr lang="he-IL"/>
              <a:pPr>
                <a:defRPr/>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4" name="מלבן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5" name="מלבן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6" name="מלבן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7" name="מלבן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8" name="מלבן 18"/>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9" name="מלבן 11"/>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0" name="מלבן 12"/>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1" name="מלבן 13"/>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12" name="מחבר ישר 7"/>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3" name="אליפסה 9"/>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4" name="אליפסה 10"/>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3" name="מציין מיקום טקסט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he-IL" smtClean="0"/>
              <a:t>לחץ כדי לערוך סגנונות טקסט של תבנית בסיס</a:t>
            </a:r>
          </a:p>
        </p:txBody>
      </p:sp>
      <p:sp>
        <p:nvSpPr>
          <p:cNvPr id="2" name="כותרת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he-IL" smtClean="0"/>
              <a:t>לחץ כדי לערוך סגנון כותרת של תבנית בסיס</a:t>
            </a:r>
            <a:endParaRPr lang="en-US"/>
          </a:p>
        </p:txBody>
      </p:sp>
      <p:sp>
        <p:nvSpPr>
          <p:cNvPr id="15" name="מציין מיקום של כותרת תחתונה 4"/>
          <p:cNvSpPr>
            <a:spLocks noGrp="1"/>
          </p:cNvSpPr>
          <p:nvPr>
            <p:ph type="ftr" sz="quarter" idx="10"/>
          </p:nvPr>
        </p:nvSpPr>
        <p:spPr/>
        <p:txBody>
          <a:bodyPr/>
          <a:lstStyle>
            <a:lvl1pPr>
              <a:defRPr/>
            </a:lvl1pPr>
          </a:lstStyle>
          <a:p>
            <a:pPr>
              <a:defRPr/>
            </a:pPr>
            <a:endParaRPr lang="he-IL"/>
          </a:p>
        </p:txBody>
      </p:sp>
      <p:sp>
        <p:nvSpPr>
          <p:cNvPr id="16" name="מציין מיקום של תאריך 3"/>
          <p:cNvSpPr>
            <a:spLocks noGrp="1"/>
          </p:cNvSpPr>
          <p:nvPr>
            <p:ph type="dt" sz="half" idx="11"/>
          </p:nvPr>
        </p:nvSpPr>
        <p:spPr/>
        <p:txBody>
          <a:bodyPr/>
          <a:lstStyle>
            <a:lvl1pPr>
              <a:defRPr/>
            </a:lvl1pPr>
          </a:lstStyle>
          <a:p>
            <a:pPr>
              <a:defRPr/>
            </a:pPr>
            <a:fld id="{00B46E5D-7687-4463-A32F-E38D1E6C7588}" type="datetimeFigureOut">
              <a:rPr lang="he-IL"/>
              <a:pPr>
                <a:defRPr/>
              </a:pPr>
              <a:t>ח'/תשרי/תשע"ג</a:t>
            </a:fld>
            <a:endParaRPr lang="he-IL"/>
          </a:p>
        </p:txBody>
      </p:sp>
      <p:sp>
        <p:nvSpPr>
          <p:cNvPr id="17" name="מציין מיקום של מספר שקופית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1A3EE6D7-6B7F-4F9B-B6CB-E4A2DDE175BE}" type="slidenum">
              <a:rPr lang="he-IL"/>
              <a:pPr>
                <a:defRPr/>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bg>
      <p:bgRef idx="1001">
        <a:schemeClr val="bg2"/>
      </p:bgRef>
    </p:bg>
    <p:spTree>
      <p:nvGrpSpPr>
        <p:cNvPr id="1" name=""/>
        <p:cNvGrpSpPr/>
        <p:nvPr/>
      </p:nvGrpSpPr>
      <p:grpSpPr>
        <a:xfrm>
          <a:off x="0" y="0"/>
          <a:ext cx="0" cy="0"/>
          <a:chOff x="0" y="0"/>
          <a:chExt cx="0" cy="0"/>
        </a:xfrm>
      </p:grpSpPr>
      <p:sp>
        <p:nvSpPr>
          <p:cNvPr id="5" name="מחבר ישר 7"/>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2" name="כותרת 1"/>
          <p:cNvSpPr>
            <a:spLocks noGrp="1"/>
          </p:cNvSpPr>
          <p:nvPr>
            <p:ph type="title"/>
          </p:nvPr>
        </p:nvSpPr>
        <p:spPr>
          <a:xfrm>
            <a:off x="301752" y="228600"/>
            <a:ext cx="8534400" cy="758952"/>
          </a:xfrm>
        </p:spPr>
        <p:txBody>
          <a:bodyPr/>
          <a:lstStyle/>
          <a:p>
            <a:r>
              <a:rPr lang="he-IL" smtClean="0"/>
              <a:t>לחץ כדי לערוך סגנון כותרת של תבנית בסיס</a:t>
            </a:r>
            <a:endParaRPr lang="en-US"/>
          </a:p>
        </p:txBody>
      </p:sp>
      <p:sp>
        <p:nvSpPr>
          <p:cNvPr id="10" name="מציין מיקום תוכן 9"/>
          <p:cNvSpPr>
            <a:spLocks noGrp="1"/>
          </p:cNvSpPr>
          <p:nvPr>
            <p:ph sz="half" idx="1"/>
          </p:nvPr>
        </p:nvSpPr>
        <p:spPr>
          <a:xfrm>
            <a:off x="301752" y="1371600"/>
            <a:ext cx="4038600" cy="4681728"/>
          </a:xfrm>
        </p:spPr>
        <p:txBody>
          <a:bodyPr/>
          <a:lstStyle>
            <a:lvl1pPr>
              <a:defRPr sz="2500"/>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2" name="מציין מיקום תוכן 11"/>
          <p:cNvSpPr>
            <a:spLocks noGrp="1"/>
          </p:cNvSpPr>
          <p:nvPr>
            <p:ph sz="half" idx="2"/>
          </p:nvPr>
        </p:nvSpPr>
        <p:spPr>
          <a:xfrm>
            <a:off x="4800600" y="1371600"/>
            <a:ext cx="4038600" cy="4681728"/>
          </a:xfrm>
        </p:spPr>
        <p:txBody>
          <a:bodyPr/>
          <a:lstStyle>
            <a:lvl1pPr>
              <a:defRPr sz="2500"/>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6" name="מציין מיקום של תאריך 4"/>
          <p:cNvSpPr>
            <a:spLocks noGrp="1"/>
          </p:cNvSpPr>
          <p:nvPr>
            <p:ph type="dt" sz="half" idx="10"/>
          </p:nvPr>
        </p:nvSpPr>
        <p:spPr>
          <a:xfrm>
            <a:off x="5791200" y="6410325"/>
            <a:ext cx="3044825" cy="365125"/>
          </a:xfrm>
        </p:spPr>
        <p:txBody>
          <a:bodyPr/>
          <a:lstStyle>
            <a:lvl1pPr>
              <a:defRPr/>
            </a:lvl1pPr>
          </a:lstStyle>
          <a:p>
            <a:pPr>
              <a:defRPr/>
            </a:pPr>
            <a:fld id="{6EBBF2E2-E9DC-46EB-BE71-8757265E8BC7}" type="datetimeFigureOut">
              <a:rPr lang="he-IL"/>
              <a:pPr>
                <a:defRPr/>
              </a:pPr>
              <a:t>ח'/תשרי/תשע"ג</a:t>
            </a:fld>
            <a:endParaRPr lang="he-IL"/>
          </a:p>
        </p:txBody>
      </p:sp>
      <p:sp>
        <p:nvSpPr>
          <p:cNvPr id="7" name="מציין מיקום של כותרת תחתונה 5"/>
          <p:cNvSpPr>
            <a:spLocks noGrp="1"/>
          </p:cNvSpPr>
          <p:nvPr>
            <p:ph type="ftr" sz="quarter" idx="11"/>
          </p:nvPr>
        </p:nvSpPr>
        <p:spPr/>
        <p:txBody>
          <a:bodyPr/>
          <a:lstStyle>
            <a:lvl1pPr>
              <a:defRPr/>
            </a:lvl1pPr>
          </a:lstStyle>
          <a:p>
            <a:pPr>
              <a:defRPr/>
            </a:pPr>
            <a:endParaRPr lang="he-IL"/>
          </a:p>
        </p:txBody>
      </p:sp>
      <p:sp>
        <p:nvSpPr>
          <p:cNvPr id="8" name="מציין מיקום של מספר שקופית 6"/>
          <p:cNvSpPr>
            <a:spLocks noGrp="1"/>
          </p:cNvSpPr>
          <p:nvPr>
            <p:ph type="sldNum" sz="quarter" idx="12"/>
          </p:nvPr>
        </p:nvSpPr>
        <p:spPr/>
        <p:txBody>
          <a:bodyPr/>
          <a:lstStyle>
            <a:lvl1pPr>
              <a:defRPr/>
            </a:lvl1pPr>
          </a:lstStyle>
          <a:p>
            <a:pPr>
              <a:defRPr/>
            </a:pPr>
            <a:fld id="{B42E9F0E-659E-4732-9B3D-468477388BC6}" type="slidenum">
              <a:rPr lang="he-IL"/>
              <a:pPr>
                <a:defRPr/>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bg>
      <p:bgRef idx="1001">
        <a:schemeClr val="bg2"/>
      </p:bgRef>
    </p:bg>
    <p:spTree>
      <p:nvGrpSpPr>
        <p:cNvPr id="1" name=""/>
        <p:cNvGrpSpPr/>
        <p:nvPr/>
      </p:nvGrpSpPr>
      <p:grpSpPr>
        <a:xfrm>
          <a:off x="0" y="0"/>
          <a:ext cx="0" cy="0"/>
          <a:chOff x="0" y="0"/>
          <a:chExt cx="0" cy="0"/>
        </a:xfrm>
      </p:grpSpPr>
      <p:sp>
        <p:nvSpPr>
          <p:cNvPr id="7" name="מחבר ישר 9"/>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8" name="מלבן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9" name="מלבן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0" name="מלבן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1" name="מלבן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2" name="מלבן 10"/>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3" name="מלבן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4" name="מחבר ישר 14"/>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5" name="מלבן 1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16" name="אליפסה 24"/>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7" name="אליפסה 2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3" name="מציין מיקום טקסט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he-IL" smtClean="0"/>
              <a:t>לחץ כדי לערוך סגנונות טקסט של תבנית בסיס</a:t>
            </a:r>
          </a:p>
        </p:txBody>
      </p:sp>
      <p:sp>
        <p:nvSpPr>
          <p:cNvPr id="4" name="מציין מיקום טקסט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he-IL" smtClean="0"/>
              <a:t>לחץ כדי לערוך סגנונות טקסט של תבנית בסיס</a:t>
            </a:r>
          </a:p>
        </p:txBody>
      </p:sp>
      <p:sp>
        <p:nvSpPr>
          <p:cNvPr id="24" name="מציין מיקום תוכן 23"/>
          <p:cNvSpPr>
            <a:spLocks noGrp="1"/>
          </p:cNvSpPr>
          <p:nvPr>
            <p:ph sz="quarter" idx="2"/>
          </p:nvPr>
        </p:nvSpPr>
        <p:spPr>
          <a:xfrm>
            <a:off x="301752" y="2471383"/>
            <a:ext cx="4041648" cy="3818404"/>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26" name="מציין מיקום תוכן 25"/>
          <p:cNvSpPr>
            <a:spLocks noGrp="1"/>
          </p:cNvSpPr>
          <p:nvPr>
            <p:ph sz="quarter" idx="4"/>
          </p:nvPr>
        </p:nvSpPr>
        <p:spPr>
          <a:xfrm>
            <a:off x="4800600" y="2471383"/>
            <a:ext cx="4038600" cy="3822192"/>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23" name="כותרת 22"/>
          <p:cNvSpPr>
            <a:spLocks noGrp="1"/>
          </p:cNvSpPr>
          <p:nvPr>
            <p:ph type="title"/>
          </p:nvPr>
        </p:nvSpPr>
        <p:spPr/>
        <p:txBody>
          <a:bodyPr rtlCol="0"/>
          <a:lstStyle/>
          <a:p>
            <a:r>
              <a:rPr lang="he-IL" smtClean="0"/>
              <a:t>לחץ כדי לערוך סגנון כותרת של תבנית בסיס</a:t>
            </a:r>
            <a:endParaRPr lang="en-US"/>
          </a:p>
        </p:txBody>
      </p:sp>
      <p:sp>
        <p:nvSpPr>
          <p:cNvPr id="18" name="מציין מיקום של תאריך 6"/>
          <p:cNvSpPr>
            <a:spLocks noGrp="1"/>
          </p:cNvSpPr>
          <p:nvPr>
            <p:ph type="dt" sz="half" idx="10"/>
          </p:nvPr>
        </p:nvSpPr>
        <p:spPr/>
        <p:txBody>
          <a:bodyPr/>
          <a:lstStyle>
            <a:lvl1pPr>
              <a:defRPr/>
            </a:lvl1pPr>
          </a:lstStyle>
          <a:p>
            <a:pPr>
              <a:defRPr/>
            </a:pPr>
            <a:fld id="{057A2CDF-47A9-4CF3-9D4A-A2F8B6B416A8}" type="datetimeFigureOut">
              <a:rPr lang="he-IL"/>
              <a:pPr>
                <a:defRPr/>
              </a:pPr>
              <a:t>ח'/תשרי/תשע"ג</a:t>
            </a:fld>
            <a:endParaRPr lang="he-IL"/>
          </a:p>
        </p:txBody>
      </p:sp>
      <p:sp>
        <p:nvSpPr>
          <p:cNvPr id="19" name="מציין מיקום של כותרת תחתונה 7"/>
          <p:cNvSpPr>
            <a:spLocks noGrp="1"/>
          </p:cNvSpPr>
          <p:nvPr>
            <p:ph type="ftr" sz="quarter" idx="11"/>
          </p:nvPr>
        </p:nvSpPr>
        <p:spPr>
          <a:xfrm>
            <a:off x="304800" y="6410325"/>
            <a:ext cx="3581400" cy="365125"/>
          </a:xfrm>
        </p:spPr>
        <p:txBody>
          <a:bodyPr/>
          <a:lstStyle>
            <a:lvl1pPr>
              <a:defRPr/>
            </a:lvl1pPr>
          </a:lstStyle>
          <a:p>
            <a:pPr>
              <a:defRPr/>
            </a:pPr>
            <a:endParaRPr lang="he-IL"/>
          </a:p>
        </p:txBody>
      </p:sp>
      <p:sp>
        <p:nvSpPr>
          <p:cNvPr id="20" name="מציין מיקום של מספר שקופית 8"/>
          <p:cNvSpPr>
            <a:spLocks noGrp="1"/>
          </p:cNvSpPr>
          <p:nvPr>
            <p:ph type="sldNum" sz="quarter" idx="12"/>
          </p:nvPr>
        </p:nvSpPr>
        <p:spPr>
          <a:xfrm>
            <a:off x="4343400" y="1042988"/>
            <a:ext cx="457200" cy="441325"/>
          </a:xfrm>
        </p:spPr>
        <p:txBody>
          <a:bodyPr/>
          <a:lstStyle>
            <a:lvl1pPr algn="ctr">
              <a:defRPr/>
            </a:lvl1pPr>
          </a:lstStyle>
          <a:p>
            <a:pPr>
              <a:defRPr/>
            </a:pPr>
            <a:fld id="{800DEAC2-5825-4932-B1A9-F7F99F0496AD}" type="slidenum">
              <a:rPr lang="he-IL"/>
              <a:pPr>
                <a:defRPr/>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en-US"/>
          </a:p>
        </p:txBody>
      </p:sp>
      <p:sp>
        <p:nvSpPr>
          <p:cNvPr id="3" name="מציין מיקום של תאריך 2"/>
          <p:cNvSpPr>
            <a:spLocks noGrp="1"/>
          </p:cNvSpPr>
          <p:nvPr>
            <p:ph type="dt" sz="half" idx="10"/>
          </p:nvPr>
        </p:nvSpPr>
        <p:spPr/>
        <p:txBody>
          <a:bodyPr/>
          <a:lstStyle>
            <a:lvl1pPr>
              <a:defRPr/>
            </a:lvl1pPr>
          </a:lstStyle>
          <a:p>
            <a:pPr>
              <a:defRPr/>
            </a:pPr>
            <a:fld id="{BF28AF3F-A63E-4297-B5D1-C544CC522DC8}" type="datetimeFigureOut">
              <a:rPr lang="he-IL"/>
              <a:pPr>
                <a:defRPr/>
              </a:pPr>
              <a:t>ח'/תשרי/תשע"ג</a:t>
            </a:fld>
            <a:endParaRPr lang="he-IL"/>
          </a:p>
        </p:txBody>
      </p:sp>
      <p:sp>
        <p:nvSpPr>
          <p:cNvPr id="4" name="מציין מיקום של כותרת תחתונה 3"/>
          <p:cNvSpPr>
            <a:spLocks noGrp="1"/>
          </p:cNvSpPr>
          <p:nvPr>
            <p:ph type="ftr" sz="quarter" idx="11"/>
          </p:nvPr>
        </p:nvSpPr>
        <p:spPr/>
        <p:txBody>
          <a:bodyPr/>
          <a:lstStyle>
            <a:lvl1pPr>
              <a:defRPr/>
            </a:lvl1pPr>
          </a:lstStyle>
          <a:p>
            <a:pPr>
              <a:defRPr/>
            </a:pPr>
            <a:endParaRPr lang="he-IL"/>
          </a:p>
        </p:txBody>
      </p:sp>
      <p:sp>
        <p:nvSpPr>
          <p:cNvPr id="5" name="מציין מיקום של מספר שקופית 4"/>
          <p:cNvSpPr>
            <a:spLocks noGrp="1"/>
          </p:cNvSpPr>
          <p:nvPr>
            <p:ph type="sldNum" sz="quarter" idx="12"/>
          </p:nvPr>
        </p:nvSpPr>
        <p:spPr>
          <a:xfrm>
            <a:off x="4343400" y="1036638"/>
            <a:ext cx="457200" cy="441325"/>
          </a:xfrm>
        </p:spPr>
        <p:txBody>
          <a:bodyPr/>
          <a:lstStyle>
            <a:lvl1pPr>
              <a:defRPr/>
            </a:lvl1pPr>
          </a:lstStyle>
          <a:p>
            <a:pPr>
              <a:defRPr/>
            </a:pPr>
            <a:fld id="{61C71EDE-41DE-4045-A436-A8998DEEDD43}" type="slidenum">
              <a:rPr lang="he-IL"/>
              <a:pPr>
                <a:defRPr/>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מלבן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3" name="מלבן 7"/>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4" name="מלבן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5" name="מלבן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6" name="מלבן 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7" name="מלבן 5"/>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8" name="מציין מיקום של תאריך 1"/>
          <p:cNvSpPr>
            <a:spLocks noGrp="1"/>
          </p:cNvSpPr>
          <p:nvPr>
            <p:ph type="dt" sz="half" idx="10"/>
          </p:nvPr>
        </p:nvSpPr>
        <p:spPr/>
        <p:txBody>
          <a:bodyPr/>
          <a:lstStyle>
            <a:lvl1pPr>
              <a:defRPr/>
            </a:lvl1pPr>
          </a:lstStyle>
          <a:p>
            <a:pPr>
              <a:defRPr/>
            </a:pPr>
            <a:fld id="{3CDE3350-6BE8-4474-BAA9-8B8F20CC3FE6}" type="datetimeFigureOut">
              <a:rPr lang="he-IL"/>
              <a:pPr>
                <a:defRPr/>
              </a:pPr>
              <a:t>ח'/תשרי/תשע"ג</a:t>
            </a:fld>
            <a:endParaRPr lang="he-IL"/>
          </a:p>
        </p:txBody>
      </p:sp>
      <p:sp>
        <p:nvSpPr>
          <p:cNvPr id="9" name="מציין מיקום של כותרת תחתונה 2"/>
          <p:cNvSpPr>
            <a:spLocks noGrp="1"/>
          </p:cNvSpPr>
          <p:nvPr>
            <p:ph type="ftr" sz="quarter" idx="11"/>
          </p:nvPr>
        </p:nvSpPr>
        <p:spPr/>
        <p:txBody>
          <a:bodyPr/>
          <a:lstStyle>
            <a:lvl1pPr>
              <a:defRPr/>
            </a:lvl1pPr>
          </a:lstStyle>
          <a:p>
            <a:pPr>
              <a:defRPr/>
            </a:pPr>
            <a:endParaRPr lang="he-IL"/>
          </a:p>
        </p:txBody>
      </p:sp>
      <p:sp>
        <p:nvSpPr>
          <p:cNvPr id="10" name="מציין מיקום של מספר שקופית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123E0CE6-F8FB-4DE6-A812-CBE65AFD0BB1}" type="slidenum">
              <a:rPr lang="he-IL"/>
              <a:pPr>
                <a:defRPr/>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5" name="מלבן 18"/>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6" name="מלבן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7" name="מלבן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8" name="מלבן 15"/>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9" name="מלבן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0" name="מלבן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1" name="מלבן 7"/>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12" name="מחבר ישר 8"/>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3" name="אליפסה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4" name="אליפסה 10"/>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5" name="מלבן 20"/>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2" name="כותרת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he-IL" smtClean="0"/>
              <a:t>לחץ כדי לערוך סגנון כותרת של תבנית בסיס</a:t>
            </a:r>
            <a:endParaRPr lang="en-US"/>
          </a:p>
        </p:txBody>
      </p:sp>
      <p:sp>
        <p:nvSpPr>
          <p:cNvPr id="3" name="מציין מיקום טקסט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he-IL" smtClean="0"/>
              <a:t>לחץ כדי לערוך סגנונות טקסט של תבנית בסיס</a:t>
            </a:r>
          </a:p>
        </p:txBody>
      </p:sp>
      <p:sp>
        <p:nvSpPr>
          <p:cNvPr id="20" name="מציין מיקום תוכן 19"/>
          <p:cNvSpPr>
            <a:spLocks noGrp="1"/>
          </p:cNvSpPr>
          <p:nvPr>
            <p:ph sz="quarter" idx="1"/>
          </p:nvPr>
        </p:nvSpPr>
        <p:spPr>
          <a:xfrm>
            <a:off x="3124200" y="685800"/>
            <a:ext cx="5638800" cy="541020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6" name="מציין מיקום של מספר שקופית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B119958C-97D3-4F62-9A0D-E74452E09DA0}" type="slidenum">
              <a:rPr lang="he-IL"/>
              <a:pPr>
                <a:defRPr/>
              </a:pPr>
              <a:t>‹#›</a:t>
            </a:fld>
            <a:endParaRPr lang="he-IL"/>
          </a:p>
        </p:txBody>
      </p:sp>
      <p:sp>
        <p:nvSpPr>
          <p:cNvPr id="17" name="מציין מיקום של תאריך 4"/>
          <p:cNvSpPr>
            <a:spLocks noGrp="1"/>
          </p:cNvSpPr>
          <p:nvPr>
            <p:ph type="dt" sz="half" idx="11"/>
          </p:nvPr>
        </p:nvSpPr>
        <p:spPr/>
        <p:txBody>
          <a:bodyPr/>
          <a:lstStyle>
            <a:lvl1pPr>
              <a:defRPr/>
            </a:lvl1pPr>
          </a:lstStyle>
          <a:p>
            <a:pPr>
              <a:defRPr/>
            </a:pPr>
            <a:fld id="{572A2C01-E4F0-4EDE-A8F7-CE3FF9C56E68}" type="datetimeFigureOut">
              <a:rPr lang="he-IL"/>
              <a:pPr>
                <a:defRPr/>
              </a:pPr>
              <a:t>ח'/תשרי/תשע"ג</a:t>
            </a:fld>
            <a:endParaRPr lang="he-IL"/>
          </a:p>
        </p:txBody>
      </p:sp>
      <p:sp>
        <p:nvSpPr>
          <p:cNvPr id="18" name="מציין מיקום של כותרת תחתונה 5"/>
          <p:cNvSpPr>
            <a:spLocks noGrp="1"/>
          </p:cNvSpPr>
          <p:nvPr>
            <p:ph type="ftr" sz="quarter" idx="12"/>
          </p:nvPr>
        </p:nvSpPr>
        <p:spPr>
          <a:xfrm>
            <a:off x="301625" y="6410325"/>
            <a:ext cx="3382963" cy="366713"/>
          </a:xfrm>
        </p:spPr>
        <p:txBody>
          <a:bodyPr/>
          <a:lstStyle>
            <a:lvl1pPr>
              <a:defRPr/>
            </a:lvl1pPr>
          </a:lstStyle>
          <a:p>
            <a:pPr>
              <a:defRPr/>
            </a:pPr>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5" name="מחבר ישר 20"/>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6" name="מלבן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7" name="מלבן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8" name="מלבן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9" name="מלבן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10" name="מלבן 1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1" name="מלבן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2" name="מלבן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13" name="אליפסה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4" name="אליפסה 12"/>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5" name="מלבן 21"/>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2" name="כותרת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he-IL" smtClean="0"/>
              <a:t>לחץ כדי לערוך סגנון כותרת של תבנית בסיס</a:t>
            </a:r>
            <a:endParaRPr lang="en-US"/>
          </a:p>
        </p:txBody>
      </p:sp>
      <p:sp>
        <p:nvSpPr>
          <p:cNvPr id="3" name="מציין מיקום של תמונה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he-IL" noProof="0" smtClean="0"/>
              <a:t>לחץ על הסמל כדי להוסיף תמונה</a:t>
            </a:r>
            <a:endParaRPr lang="en-US" noProof="0" dirty="0"/>
          </a:p>
        </p:txBody>
      </p:sp>
      <p:sp>
        <p:nvSpPr>
          <p:cNvPr id="4" name="מציין מיקום טקסט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he-IL" smtClean="0"/>
              <a:t>לחץ כדי לערוך סגנונות טקסט של תבנית בסיס</a:t>
            </a:r>
          </a:p>
        </p:txBody>
      </p:sp>
      <p:sp>
        <p:nvSpPr>
          <p:cNvPr id="16" name="מציין מיקום של מספר שקופית 6"/>
          <p:cNvSpPr>
            <a:spLocks noGrp="1"/>
          </p:cNvSpPr>
          <p:nvPr>
            <p:ph type="sldNum" sz="quarter" idx="10"/>
          </p:nvPr>
        </p:nvSpPr>
        <p:spPr>
          <a:xfrm>
            <a:off x="1371600" y="312738"/>
            <a:ext cx="457200" cy="441325"/>
          </a:xfrm>
        </p:spPr>
        <p:txBody>
          <a:bodyPr/>
          <a:lstStyle>
            <a:lvl1pPr>
              <a:defRPr/>
            </a:lvl1pPr>
          </a:lstStyle>
          <a:p>
            <a:pPr>
              <a:defRPr/>
            </a:pPr>
            <a:fld id="{4CF27704-1FDC-49D7-845D-E5F9D83CFB12}" type="slidenum">
              <a:rPr lang="he-IL"/>
              <a:pPr>
                <a:defRPr/>
              </a:pPr>
              <a:t>‹#›</a:t>
            </a:fld>
            <a:endParaRPr lang="he-IL"/>
          </a:p>
        </p:txBody>
      </p:sp>
      <p:sp>
        <p:nvSpPr>
          <p:cNvPr id="17" name="מציין מיקום של תאריך 4"/>
          <p:cNvSpPr>
            <a:spLocks noGrp="1"/>
          </p:cNvSpPr>
          <p:nvPr>
            <p:ph type="dt" sz="half" idx="11"/>
          </p:nvPr>
        </p:nvSpPr>
        <p:spPr>
          <a:xfrm>
            <a:off x="5788025" y="6405563"/>
            <a:ext cx="3044825" cy="365125"/>
          </a:xfrm>
        </p:spPr>
        <p:txBody>
          <a:bodyPr/>
          <a:lstStyle>
            <a:lvl1pPr>
              <a:defRPr/>
            </a:lvl1pPr>
          </a:lstStyle>
          <a:p>
            <a:pPr>
              <a:defRPr/>
            </a:pPr>
            <a:fld id="{C8760853-D8C9-42DA-AE14-EE617B61F3E7}" type="datetimeFigureOut">
              <a:rPr lang="he-IL"/>
              <a:pPr>
                <a:defRPr/>
              </a:pPr>
              <a:t>ח'/תשרי/תשע"ג</a:t>
            </a:fld>
            <a:endParaRPr lang="he-IL"/>
          </a:p>
        </p:txBody>
      </p:sp>
      <p:sp>
        <p:nvSpPr>
          <p:cNvPr id="18" name="מציין מיקום של כותרת תחתונה 5"/>
          <p:cNvSpPr>
            <a:spLocks noGrp="1"/>
          </p:cNvSpPr>
          <p:nvPr>
            <p:ph type="ftr" sz="quarter" idx="12"/>
          </p:nvPr>
        </p:nvSpPr>
        <p:spPr>
          <a:xfrm>
            <a:off x="301625" y="6410325"/>
            <a:ext cx="3584575" cy="366713"/>
          </a:xfrm>
        </p:spPr>
        <p:txBody>
          <a:bodyPr/>
          <a:lstStyle>
            <a:lvl1pPr>
              <a:defRPr/>
            </a:lvl1pPr>
          </a:lstStyle>
          <a:p>
            <a:pPr>
              <a:defRPr/>
            </a:pPr>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bg>
      <p:bgRef idx="1001">
        <a:schemeClr val="bg2"/>
      </p:bgRef>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en-US"/>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מציין מיקום של תאריך 3"/>
          <p:cNvSpPr>
            <a:spLocks noGrp="1"/>
          </p:cNvSpPr>
          <p:nvPr>
            <p:ph type="dt" sz="half" idx="10"/>
          </p:nvPr>
        </p:nvSpPr>
        <p:spPr/>
        <p:txBody>
          <a:bodyPr/>
          <a:lstStyle>
            <a:lvl1pPr>
              <a:defRPr/>
            </a:lvl1pPr>
          </a:lstStyle>
          <a:p>
            <a:pPr>
              <a:defRPr/>
            </a:pPr>
            <a:fld id="{6B0C49CA-664C-4FA0-BE4B-A73C3DD3A469}" type="datetimeFigureOut">
              <a:rPr lang="he-IL"/>
              <a:pPr>
                <a:defRPr/>
              </a:pPr>
              <a:t>ח'/תשרי/תשע"ג</a:t>
            </a:fld>
            <a:endParaRPr lang="he-IL"/>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he-IL"/>
          </a:p>
        </p:txBody>
      </p:sp>
      <p:sp>
        <p:nvSpPr>
          <p:cNvPr id="6" name="מציין מיקום של מספר שקופית 5"/>
          <p:cNvSpPr>
            <a:spLocks noGrp="1"/>
          </p:cNvSpPr>
          <p:nvPr>
            <p:ph type="sldNum" sz="quarter" idx="12"/>
          </p:nvPr>
        </p:nvSpPr>
        <p:spPr/>
        <p:txBody>
          <a:bodyPr/>
          <a:lstStyle>
            <a:lvl1pPr>
              <a:defRPr/>
            </a:lvl1pPr>
          </a:lstStyle>
          <a:p>
            <a:pPr>
              <a:defRPr/>
            </a:pPr>
            <a:fld id="{75876181-ABFC-44E0-9796-BD6AE52ED569}" type="slidenum">
              <a:rPr lang="he-IL"/>
              <a:pPr>
                <a:defRPr/>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bg>
      <p:bgRef idx="1001">
        <a:schemeClr val="bg2"/>
      </p:bgRef>
    </p:bg>
    <p:spTree>
      <p:nvGrpSpPr>
        <p:cNvPr id="1" name=""/>
        <p:cNvGrpSpPr/>
        <p:nvPr/>
      </p:nvGrpSpPr>
      <p:grpSpPr>
        <a:xfrm>
          <a:off x="0" y="0"/>
          <a:ext cx="0" cy="0"/>
          <a:chOff x="0" y="0"/>
          <a:chExt cx="0" cy="0"/>
        </a:xfrm>
      </p:grpSpPr>
      <p:sp>
        <p:nvSpPr>
          <p:cNvPr id="4" name="מלבן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5" name="מלבן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6" name="מלבן 8"/>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7" name="מלבן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8" name="מלבן 10"/>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9" name="מלבן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10" name="מחבר ישר 12"/>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1" name="אליפסה 13"/>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2" name="אליפסה 14"/>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3" name="מציין מיקום של טקסט אנכי 2"/>
          <p:cNvSpPr>
            <a:spLocks noGrp="1"/>
          </p:cNvSpPr>
          <p:nvPr>
            <p:ph type="body" orient="vert" idx="1"/>
          </p:nvPr>
        </p:nvSpPr>
        <p:spPr>
          <a:xfrm>
            <a:off x="304800" y="304800"/>
            <a:ext cx="6553200" cy="5821366"/>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2" name="כותרת אנכית 1"/>
          <p:cNvSpPr>
            <a:spLocks noGrp="1"/>
          </p:cNvSpPr>
          <p:nvPr>
            <p:ph type="title" orient="vert"/>
          </p:nvPr>
        </p:nvSpPr>
        <p:spPr>
          <a:xfrm>
            <a:off x="7391400" y="304801"/>
            <a:ext cx="1447800" cy="5851525"/>
          </a:xfrm>
        </p:spPr>
        <p:txBody>
          <a:bodyPr vert="eaVert"/>
          <a:lstStyle/>
          <a:p>
            <a:r>
              <a:rPr lang="he-IL" smtClean="0"/>
              <a:t>לחץ כדי לערוך סגנון כותרת של תבנית בסיס</a:t>
            </a:r>
            <a:endParaRPr lang="en-US"/>
          </a:p>
        </p:txBody>
      </p:sp>
      <p:sp>
        <p:nvSpPr>
          <p:cNvPr id="13" name="מציין מיקום של מספר שקופית 5"/>
          <p:cNvSpPr>
            <a:spLocks noGrp="1"/>
          </p:cNvSpPr>
          <p:nvPr>
            <p:ph type="sldNum" sz="quarter" idx="10"/>
          </p:nvPr>
        </p:nvSpPr>
        <p:spPr>
          <a:xfrm>
            <a:off x="6915150" y="3009900"/>
            <a:ext cx="457200" cy="441325"/>
          </a:xfrm>
        </p:spPr>
        <p:txBody>
          <a:bodyPr/>
          <a:lstStyle>
            <a:lvl1pPr>
              <a:defRPr/>
            </a:lvl1pPr>
          </a:lstStyle>
          <a:p>
            <a:pPr>
              <a:defRPr/>
            </a:pPr>
            <a:fld id="{D38989C7-837C-42BF-8278-CCF2C9A0FDB0}" type="slidenum">
              <a:rPr lang="he-IL"/>
              <a:pPr>
                <a:defRPr/>
              </a:pPr>
              <a:t>‹#›</a:t>
            </a:fld>
            <a:endParaRPr lang="he-IL"/>
          </a:p>
        </p:txBody>
      </p:sp>
      <p:sp>
        <p:nvSpPr>
          <p:cNvPr id="14" name="מציין מיקום של תאריך 3"/>
          <p:cNvSpPr>
            <a:spLocks noGrp="1"/>
          </p:cNvSpPr>
          <p:nvPr>
            <p:ph type="dt" sz="half" idx="11"/>
          </p:nvPr>
        </p:nvSpPr>
        <p:spPr/>
        <p:txBody>
          <a:bodyPr/>
          <a:lstStyle>
            <a:lvl1pPr>
              <a:defRPr/>
            </a:lvl1pPr>
          </a:lstStyle>
          <a:p>
            <a:pPr>
              <a:defRPr/>
            </a:pPr>
            <a:fld id="{B47B114F-B18F-4409-9C1A-89AF8E153CCC}" type="datetimeFigureOut">
              <a:rPr lang="he-IL"/>
              <a:pPr>
                <a:defRPr/>
              </a:pPr>
              <a:t>ח'/תשרי/תשע"ג</a:t>
            </a:fld>
            <a:endParaRPr lang="he-IL"/>
          </a:p>
        </p:txBody>
      </p:sp>
      <p:sp>
        <p:nvSpPr>
          <p:cNvPr id="15" name="מציין מיקום של כותרת תחתונה 4"/>
          <p:cNvSpPr>
            <a:spLocks noGrp="1"/>
          </p:cNvSpPr>
          <p:nvPr>
            <p:ph type="ftr" sz="quarter" idx="12"/>
          </p:nvPr>
        </p:nvSpPr>
        <p:spPr/>
        <p:txBody>
          <a:bodyPr/>
          <a:lstStyle>
            <a:lvl1pPr>
              <a:defRPr/>
            </a:lvl1pPr>
          </a:lstStyle>
          <a:p>
            <a:pPr>
              <a:defRPr/>
            </a:pPr>
            <a:endParaRPr lang="he-IL"/>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מלבן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6" name="מלבן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8" name="מלבן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9" name="מלבן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9" name="מלבן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4" name="מציין מיקום של תאריך 13"/>
          <p:cNvSpPr>
            <a:spLocks noGrp="1"/>
          </p:cNvSpPr>
          <p:nvPr>
            <p:ph type="dt" sz="half" idx="2"/>
          </p:nvPr>
        </p:nvSpPr>
        <p:spPr>
          <a:xfrm>
            <a:off x="5791200" y="6405563"/>
            <a:ext cx="3044825" cy="365125"/>
          </a:xfrm>
          <a:prstGeom prst="rect">
            <a:avLst/>
          </a:prstGeom>
        </p:spPr>
        <p:txBody>
          <a:bodyPr vert="horz"/>
          <a:lstStyle>
            <a:lvl1pPr algn="r" rtl="1" eaLnBrk="1" fontAlgn="auto" latinLnBrk="0" hangingPunct="1">
              <a:spcBef>
                <a:spcPts val="0"/>
              </a:spcBef>
              <a:spcAft>
                <a:spcPts val="0"/>
              </a:spcAft>
              <a:defRPr kumimoji="0" sz="1400">
                <a:solidFill>
                  <a:srgbClr val="FFFFFF"/>
                </a:solidFill>
                <a:latin typeface="+mn-lt"/>
                <a:cs typeface="+mn-cs"/>
              </a:defRPr>
            </a:lvl1pPr>
          </a:lstStyle>
          <a:p>
            <a:pPr>
              <a:defRPr/>
            </a:pPr>
            <a:fld id="{F665623E-3839-43BC-88D9-C3A0BAF67A01}" type="datetimeFigureOut">
              <a:rPr lang="he-IL"/>
              <a:pPr>
                <a:defRPr/>
              </a:pPr>
              <a:t>ח'/תשרי/תשע"ג</a:t>
            </a:fld>
            <a:endParaRPr lang="he-IL"/>
          </a:p>
        </p:txBody>
      </p:sp>
      <p:sp>
        <p:nvSpPr>
          <p:cNvPr id="3" name="מציין מיקום של כותרת תחתונה 2"/>
          <p:cNvSpPr>
            <a:spLocks noGrp="1"/>
          </p:cNvSpPr>
          <p:nvPr>
            <p:ph type="ftr" sz="quarter" idx="3"/>
          </p:nvPr>
        </p:nvSpPr>
        <p:spPr>
          <a:xfrm>
            <a:off x="304800" y="6410325"/>
            <a:ext cx="3581400" cy="366713"/>
          </a:xfrm>
          <a:prstGeom prst="rect">
            <a:avLst/>
          </a:prstGeom>
        </p:spPr>
        <p:txBody>
          <a:bodyPr vert="horz"/>
          <a:lstStyle>
            <a:lvl1pPr algn="l" rtl="1" eaLnBrk="1" fontAlgn="auto" latinLnBrk="0" hangingPunct="1">
              <a:spcBef>
                <a:spcPts val="0"/>
              </a:spcBef>
              <a:spcAft>
                <a:spcPts val="0"/>
              </a:spcAft>
              <a:defRPr kumimoji="0" sz="1200">
                <a:solidFill>
                  <a:srgbClr val="FFFFFF"/>
                </a:solidFill>
                <a:latin typeface="+mn-lt"/>
                <a:cs typeface="+mn-cs"/>
              </a:defRPr>
            </a:lvl1pPr>
          </a:lstStyle>
          <a:p>
            <a:pPr>
              <a:defRPr/>
            </a:pPr>
            <a:endParaRPr lang="he-IL"/>
          </a:p>
        </p:txBody>
      </p:sp>
      <p:sp>
        <p:nvSpPr>
          <p:cNvPr id="8" name="מלבן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fontAlgn="auto">
              <a:spcBef>
                <a:spcPts val="0"/>
              </a:spcBef>
              <a:spcAft>
                <a:spcPts val="0"/>
              </a:spcAft>
              <a:defRPr/>
            </a:pPr>
            <a:endParaRPr lang="en-US" dirty="0">
              <a:latin typeface="+mn-lt"/>
              <a:cs typeface="+mn-cs"/>
            </a:endParaRPr>
          </a:p>
        </p:txBody>
      </p:sp>
      <p:sp>
        <p:nvSpPr>
          <p:cNvPr id="10" name="מחבר ישר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fontAlgn="auto">
              <a:spcBef>
                <a:spcPts val="0"/>
              </a:spcBef>
              <a:spcAft>
                <a:spcPts val="0"/>
              </a:spcAft>
              <a:defRPr/>
            </a:pPr>
            <a:endParaRPr lang="en-US">
              <a:latin typeface="+mn-lt"/>
              <a:cs typeface="+mn-cs"/>
            </a:endParaRPr>
          </a:p>
        </p:txBody>
      </p:sp>
      <p:sp>
        <p:nvSpPr>
          <p:cNvPr id="12" name="אליפסה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15" name="אליפסה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23" name="מציין מיקום של מספר שקופית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rtl="1" eaLnBrk="1" fontAlgn="auto" latinLnBrk="0" hangingPunct="1">
              <a:spcBef>
                <a:spcPts val="0"/>
              </a:spcBef>
              <a:spcAft>
                <a:spcPts val="0"/>
              </a:spcAft>
              <a:defRPr kumimoji="0" sz="1600">
                <a:solidFill>
                  <a:schemeClr val="accent3">
                    <a:shade val="75000"/>
                  </a:schemeClr>
                </a:solidFill>
                <a:latin typeface="+mn-lt"/>
                <a:cs typeface="+mn-cs"/>
              </a:defRPr>
            </a:lvl1pPr>
          </a:lstStyle>
          <a:p>
            <a:pPr>
              <a:defRPr/>
            </a:pPr>
            <a:fld id="{4EC0BAA5-8682-4474-A2E5-6707E25BD126}" type="slidenum">
              <a:rPr lang="he-IL"/>
              <a:pPr>
                <a:defRPr/>
              </a:pPr>
              <a:t>‹#›</a:t>
            </a:fld>
            <a:endParaRPr lang="he-IL"/>
          </a:p>
        </p:txBody>
      </p:sp>
      <p:sp>
        <p:nvSpPr>
          <p:cNvPr id="1038" name="מציין מיקום של כותרת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he-IL" smtClean="0"/>
              <a:t>לחץ כדי לערוך סגנון כותרת של תבנית בסיס</a:t>
            </a:r>
          </a:p>
        </p:txBody>
      </p:sp>
      <p:sp>
        <p:nvSpPr>
          <p:cNvPr id="1039" name="מציין מיקום טקסט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rtl="1" eaLnBrk="0" fontAlgn="base" hangingPunct="0">
        <a:spcBef>
          <a:spcPct val="0"/>
        </a:spcBef>
        <a:spcAft>
          <a:spcPct val="0"/>
        </a:spcAft>
        <a:defRPr sz="3300" kern="1200">
          <a:solidFill>
            <a:srgbClr val="7B9899"/>
          </a:solidFill>
          <a:latin typeface="+mj-lt"/>
          <a:ea typeface="+mj-ea"/>
          <a:cs typeface="+mj-cs"/>
        </a:defRPr>
      </a:lvl1pPr>
      <a:lvl2pPr algn="ctr" rtl="1" eaLnBrk="0" fontAlgn="base" hangingPunct="0">
        <a:spcBef>
          <a:spcPct val="0"/>
        </a:spcBef>
        <a:spcAft>
          <a:spcPct val="0"/>
        </a:spcAft>
        <a:defRPr sz="3300">
          <a:solidFill>
            <a:srgbClr val="7B9899"/>
          </a:solidFill>
          <a:latin typeface="Georgia" pitchFamily="18" charset="0"/>
          <a:cs typeface="Arial" charset="0"/>
        </a:defRPr>
      </a:lvl2pPr>
      <a:lvl3pPr algn="ctr" rtl="1" eaLnBrk="0" fontAlgn="base" hangingPunct="0">
        <a:spcBef>
          <a:spcPct val="0"/>
        </a:spcBef>
        <a:spcAft>
          <a:spcPct val="0"/>
        </a:spcAft>
        <a:defRPr sz="3300">
          <a:solidFill>
            <a:srgbClr val="7B9899"/>
          </a:solidFill>
          <a:latin typeface="Georgia" pitchFamily="18" charset="0"/>
          <a:cs typeface="Arial" charset="0"/>
        </a:defRPr>
      </a:lvl3pPr>
      <a:lvl4pPr algn="ctr" rtl="1" eaLnBrk="0" fontAlgn="base" hangingPunct="0">
        <a:spcBef>
          <a:spcPct val="0"/>
        </a:spcBef>
        <a:spcAft>
          <a:spcPct val="0"/>
        </a:spcAft>
        <a:defRPr sz="3300">
          <a:solidFill>
            <a:srgbClr val="7B9899"/>
          </a:solidFill>
          <a:latin typeface="Georgia" pitchFamily="18" charset="0"/>
          <a:cs typeface="Arial" charset="0"/>
        </a:defRPr>
      </a:lvl4pPr>
      <a:lvl5pPr algn="ctr" rtl="1" eaLnBrk="0" fontAlgn="base" hangingPunct="0">
        <a:spcBef>
          <a:spcPct val="0"/>
        </a:spcBef>
        <a:spcAft>
          <a:spcPct val="0"/>
        </a:spcAft>
        <a:defRPr sz="3300">
          <a:solidFill>
            <a:srgbClr val="7B9899"/>
          </a:solidFill>
          <a:latin typeface="Georgia" pitchFamily="18" charset="0"/>
          <a:cs typeface="Arial" charset="0"/>
        </a:defRPr>
      </a:lvl5pPr>
      <a:lvl6pPr marL="457200" algn="ctr" rtl="1" fontAlgn="base">
        <a:spcBef>
          <a:spcPct val="0"/>
        </a:spcBef>
        <a:spcAft>
          <a:spcPct val="0"/>
        </a:spcAft>
        <a:defRPr sz="3300">
          <a:solidFill>
            <a:srgbClr val="7B9899"/>
          </a:solidFill>
          <a:latin typeface="Georgia" pitchFamily="18" charset="0"/>
          <a:cs typeface="Arial" charset="0"/>
        </a:defRPr>
      </a:lvl6pPr>
      <a:lvl7pPr marL="914400" algn="ctr" rtl="1" fontAlgn="base">
        <a:spcBef>
          <a:spcPct val="0"/>
        </a:spcBef>
        <a:spcAft>
          <a:spcPct val="0"/>
        </a:spcAft>
        <a:defRPr sz="3300">
          <a:solidFill>
            <a:srgbClr val="7B9899"/>
          </a:solidFill>
          <a:latin typeface="Georgia" pitchFamily="18" charset="0"/>
          <a:cs typeface="Arial" charset="0"/>
        </a:defRPr>
      </a:lvl7pPr>
      <a:lvl8pPr marL="1371600" algn="ctr" rtl="1" fontAlgn="base">
        <a:spcBef>
          <a:spcPct val="0"/>
        </a:spcBef>
        <a:spcAft>
          <a:spcPct val="0"/>
        </a:spcAft>
        <a:defRPr sz="3300">
          <a:solidFill>
            <a:srgbClr val="7B9899"/>
          </a:solidFill>
          <a:latin typeface="Georgia" pitchFamily="18" charset="0"/>
          <a:cs typeface="Arial" charset="0"/>
        </a:defRPr>
      </a:lvl8pPr>
      <a:lvl9pPr marL="1828800" algn="ctr" rtl="1" fontAlgn="base">
        <a:spcBef>
          <a:spcPct val="0"/>
        </a:spcBef>
        <a:spcAft>
          <a:spcPct val="0"/>
        </a:spcAft>
        <a:defRPr sz="3300">
          <a:solidFill>
            <a:srgbClr val="7B9899"/>
          </a:solidFill>
          <a:latin typeface="Georgia" pitchFamily="18" charset="0"/>
          <a:cs typeface="Arial" charset="0"/>
        </a:defRPr>
      </a:lvl9pPr>
    </p:titleStyle>
    <p:bodyStyle>
      <a:lvl1pPr marL="273050" indent="-273050" algn="r" rtl="1"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r" rtl="1"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r" rtl="1"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r" rtl="1"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r" rtl="1"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p:txBody>
          <a:bodyPr>
            <a:normAutofit/>
          </a:bodyPr>
          <a:lstStyle/>
          <a:p>
            <a:pPr eaLnBrk="1" hangingPunct="1">
              <a:defRPr/>
            </a:pPr>
            <a:r>
              <a:rPr lang="he-IL" sz="4400" cap="none" smtClean="0"/>
              <a:t>מציגות: עדי ארי וסתיו דיין</a:t>
            </a:r>
          </a:p>
        </p:txBody>
      </p:sp>
      <p:sp>
        <p:nvSpPr>
          <p:cNvPr id="13314" name="כותרת 1"/>
          <p:cNvSpPr>
            <a:spLocks noGrp="1"/>
          </p:cNvSpPr>
          <p:nvPr>
            <p:ph type="ctrTitle"/>
          </p:nvPr>
        </p:nvSpPr>
        <p:spPr/>
        <p:txBody>
          <a:bodyPr/>
          <a:lstStyle/>
          <a:p>
            <a:pPr eaLnBrk="1" hangingPunct="1"/>
            <a:r>
              <a:rPr lang="he-IL" sz="9600" smtClean="0"/>
              <a:t/>
            </a:r>
            <a:br>
              <a:rPr lang="he-IL" sz="9600" smtClean="0"/>
            </a:br>
            <a:r>
              <a:rPr lang="he-IL" sz="9600" smtClean="0"/>
              <a:t/>
            </a:r>
            <a:br>
              <a:rPr lang="he-IL" sz="9600" smtClean="0"/>
            </a:br>
            <a:r>
              <a:rPr lang="he-IL" sz="9600" smtClean="0"/>
              <a:t/>
            </a:r>
            <a:br>
              <a:rPr lang="he-IL" sz="9600" smtClean="0"/>
            </a:br>
            <a:r>
              <a:rPr lang="he-IL" sz="9600" smtClean="0"/>
              <a:t/>
            </a:r>
            <a:br>
              <a:rPr lang="he-IL" sz="9600" smtClean="0"/>
            </a:br>
            <a:r>
              <a:rPr lang="he-IL" sz="8000" smtClean="0">
                <a:cs typeface="Times New Roman" pitchFamily="18" charset="0"/>
              </a:rPr>
              <a:t>מודלים של הדרכה</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כותרת 1"/>
          <p:cNvSpPr>
            <a:spLocks noGrp="1"/>
          </p:cNvSpPr>
          <p:nvPr>
            <p:ph type="title"/>
          </p:nvPr>
        </p:nvSpPr>
        <p:spPr/>
        <p:txBody>
          <a:bodyPr/>
          <a:lstStyle/>
          <a:p>
            <a:pPr eaLnBrk="1" hangingPunct="1"/>
            <a:r>
              <a:rPr lang="he-IL" sz="4000" smtClean="0">
                <a:solidFill>
                  <a:srgbClr val="7B9899"/>
                </a:solidFill>
                <a:cs typeface="Times New Roman" pitchFamily="18" charset="0"/>
              </a:rPr>
              <a:t>מהי הדרכה?</a:t>
            </a:r>
          </a:p>
        </p:txBody>
      </p:sp>
      <p:sp>
        <p:nvSpPr>
          <p:cNvPr id="3" name="מציין מיקום תוכן 2"/>
          <p:cNvSpPr>
            <a:spLocks noGrp="1"/>
          </p:cNvSpPr>
          <p:nvPr>
            <p:ph sz="quarter" idx="1"/>
          </p:nvPr>
        </p:nvSpPr>
        <p:spPr>
          <a:xfrm>
            <a:off x="301625" y="1527175"/>
            <a:ext cx="8504238" cy="4572000"/>
          </a:xfrm>
        </p:spPr>
        <p:txBody>
          <a:bodyPr>
            <a:normAutofit lnSpcReduction="10000"/>
          </a:bodyPr>
          <a:lstStyle/>
          <a:p>
            <a:pPr marL="0" indent="0" eaLnBrk="1" fontAlgn="auto" hangingPunct="1">
              <a:spcAft>
                <a:spcPts val="0"/>
              </a:spcAft>
              <a:buFont typeface="Wingdings 2"/>
              <a:buNone/>
              <a:defRPr/>
            </a:pPr>
            <a:r>
              <a:rPr lang="he-IL" sz="4000" b="1" dirty="0" smtClean="0"/>
              <a:t>הדרכה</a:t>
            </a:r>
            <a:r>
              <a:rPr lang="he-IL" sz="4000" dirty="0" smtClean="0"/>
              <a:t> היא התהליך של הקניית יכולת כלשהי או יצירת הנעה לפעולה. </a:t>
            </a:r>
          </a:p>
          <a:p>
            <a:pPr marL="0" indent="0" eaLnBrk="1" fontAlgn="auto" hangingPunct="1">
              <a:spcAft>
                <a:spcPts val="0"/>
              </a:spcAft>
              <a:buFont typeface="Wingdings 2"/>
              <a:buNone/>
              <a:defRPr/>
            </a:pPr>
            <a:r>
              <a:rPr lang="he-IL" sz="4000" dirty="0" smtClean="0"/>
              <a:t>את תהליך השינוי מוביל לרוב מדריך שמקנה יכולת מסוימת לחניכיו. </a:t>
            </a:r>
          </a:p>
          <a:p>
            <a:pPr marL="0" indent="0" eaLnBrk="1" fontAlgn="auto" hangingPunct="1">
              <a:spcAft>
                <a:spcPts val="0"/>
              </a:spcAft>
              <a:buFont typeface="Wingdings 2"/>
              <a:buNone/>
              <a:defRPr/>
            </a:pPr>
            <a:r>
              <a:rPr lang="he-IL" sz="4000" dirty="0" smtClean="0"/>
              <a:t>הדרכה בארגון היא כלי שבעזרתו הארגון משיג את יעדיו, והיא בסיס ההתנהלות היעילה הארגונית.   </a:t>
            </a:r>
            <a:endParaRPr lang="he-IL"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מציין מיקום תוכן 2"/>
          <p:cNvSpPr>
            <a:spLocks noGrp="1"/>
          </p:cNvSpPr>
          <p:nvPr>
            <p:ph sz="quarter" idx="1"/>
          </p:nvPr>
        </p:nvSpPr>
        <p:spPr>
          <a:xfrm>
            <a:off x="301625" y="1527175"/>
            <a:ext cx="8504238" cy="4572000"/>
          </a:xfrm>
        </p:spPr>
        <p:txBody>
          <a:bodyPr/>
          <a:lstStyle/>
          <a:p>
            <a:pPr eaLnBrk="1" hangingPunct="1"/>
            <a:r>
              <a:rPr lang="he-IL" sz="4000" smtClean="0"/>
              <a:t>אחד האתגרים הגדולים העומדים בפני האנשים העוסקים בהדרכה הוא לבחון את תוצאותיה.</a:t>
            </a:r>
          </a:p>
          <a:p>
            <a:pPr eaLnBrk="1" hangingPunct="1"/>
            <a:r>
              <a:rPr lang="he-IL" sz="4000" smtClean="0"/>
              <a:t>חוקרים מסכימים שמבחן ההדרכה הוא בישומה בארגון ובתרומתה לתוצריו. הקושי האמיתי הוא במציאת המדדים והקריטריונים לבחינה כזו ובעיקר מדידתם.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מציין מיקום תוכן 2"/>
          <p:cNvSpPr>
            <a:spLocks noGrp="1"/>
          </p:cNvSpPr>
          <p:nvPr>
            <p:ph sz="quarter" idx="1"/>
          </p:nvPr>
        </p:nvSpPr>
        <p:spPr>
          <a:xfrm>
            <a:off x="301625" y="1527175"/>
            <a:ext cx="8504238" cy="4572000"/>
          </a:xfrm>
        </p:spPr>
        <p:txBody>
          <a:bodyPr/>
          <a:lstStyle/>
          <a:p>
            <a:pPr eaLnBrk="1" hangingPunct="1"/>
            <a:r>
              <a:rPr lang="he-IL" sz="4000" smtClean="0"/>
              <a:t>פרקטית בימי היום יום רבים מאיתנו לא נצמדים למודלים, אך חשוב להכיר אותם, גם משום שהם חלק מתחום מחקר תיאורטי של אנשי מקצוע וגם משום שהמודלים הללו ממחישים עקרונות בסיסיים של תכנון הדרכה אפקטיבי.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מציין מיקום תוכן 2"/>
          <p:cNvSpPr>
            <a:spLocks noGrp="1"/>
          </p:cNvSpPr>
          <p:nvPr>
            <p:ph sz="quarter" idx="1"/>
          </p:nvPr>
        </p:nvSpPr>
        <p:spPr>
          <a:xfrm>
            <a:off x="301625" y="1527175"/>
            <a:ext cx="8504238" cy="4572000"/>
          </a:xfrm>
        </p:spPr>
        <p:txBody>
          <a:bodyPr/>
          <a:lstStyle/>
          <a:p>
            <a:pPr algn="ctr" eaLnBrk="1" hangingPunct="1">
              <a:buFont typeface="Wingdings 2" pitchFamily="18" charset="2"/>
              <a:buNone/>
            </a:pPr>
            <a:r>
              <a:rPr lang="he-IL" sz="9600" smtClean="0"/>
              <a:t>מודלים שונים </a:t>
            </a:r>
          </a:p>
          <a:p>
            <a:pPr algn="ctr" eaLnBrk="1" hangingPunct="1">
              <a:buFont typeface="Wingdings 2" pitchFamily="18" charset="2"/>
              <a:buNone/>
            </a:pPr>
            <a:r>
              <a:rPr lang="he-IL" sz="9600" smtClean="0"/>
              <a:t>של הדרכה</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מציין מיקום תוכן 2"/>
          <p:cNvSpPr>
            <a:spLocks noGrp="1"/>
          </p:cNvSpPr>
          <p:nvPr>
            <p:ph sz="quarter" idx="1"/>
          </p:nvPr>
        </p:nvSpPr>
        <p:spPr>
          <a:xfrm>
            <a:off x="301625" y="1527175"/>
            <a:ext cx="8504238" cy="4572000"/>
          </a:xfrm>
        </p:spPr>
        <p:txBody>
          <a:bodyPr/>
          <a:lstStyle/>
          <a:p>
            <a:pPr eaLnBrk="1" hangingPunct="1"/>
            <a:r>
              <a:rPr lang="he-IL" sz="4000" smtClean="0"/>
              <a:t>שני המודלים המוכרים ביותר כיום בארץ הם מודל תל"מ ומודל אלפא, אשר שניהם מודלים ישראליים שפותחו על ידי מובילי התחום בצה"ל.</a:t>
            </a:r>
          </a:p>
          <a:p>
            <a:pPr eaLnBrk="1" hangingPunct="1"/>
            <a:r>
              <a:rPr lang="he-IL" sz="4000" smtClean="0"/>
              <a:t>שני מודלים אלו באים להשלים זה את זה.</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כותרת 1"/>
          <p:cNvSpPr>
            <a:spLocks noGrp="1"/>
          </p:cNvSpPr>
          <p:nvPr>
            <p:ph type="title"/>
          </p:nvPr>
        </p:nvSpPr>
        <p:spPr/>
        <p:txBody>
          <a:bodyPr/>
          <a:lstStyle/>
          <a:p>
            <a:pPr eaLnBrk="1" hangingPunct="1"/>
            <a:r>
              <a:rPr lang="he-IL" sz="3600" smtClean="0">
                <a:solidFill>
                  <a:srgbClr val="7B9899"/>
                </a:solidFill>
                <a:cs typeface="Times New Roman" pitchFamily="18" charset="0"/>
              </a:rPr>
              <a:t>מודל תל"מ (1978)</a:t>
            </a:r>
          </a:p>
        </p:txBody>
      </p:sp>
      <p:sp>
        <p:nvSpPr>
          <p:cNvPr id="29698" name="מציין מיקום תוכן 2"/>
          <p:cNvSpPr>
            <a:spLocks noGrp="1"/>
          </p:cNvSpPr>
          <p:nvPr>
            <p:ph sz="quarter" idx="1"/>
          </p:nvPr>
        </p:nvSpPr>
        <p:spPr>
          <a:xfrm>
            <a:off x="301625" y="1527175"/>
            <a:ext cx="8504238" cy="4572000"/>
          </a:xfrm>
        </p:spPr>
        <p:txBody>
          <a:bodyPr/>
          <a:lstStyle/>
          <a:p>
            <a:pPr eaLnBrk="1" hangingPunct="1">
              <a:buFont typeface="Wingdings 2" pitchFamily="18" charset="2"/>
              <a:buNone/>
            </a:pPr>
            <a:r>
              <a:rPr lang="he-IL" sz="4000" smtClean="0">
                <a:latin typeface="Times New Roman" pitchFamily="18" charset="0"/>
              </a:rPr>
              <a:t>  תל"מ=תכנון לפי מרכיבי תפקיד (או "תכנון לפי מצבים מתפתחים"). </a:t>
            </a:r>
            <a:r>
              <a:rPr lang="en-US" sz="4000" smtClean="0">
                <a:latin typeface="Times New Roman" pitchFamily="18" charset="0"/>
                <a:cs typeface="Times New Roman" pitchFamily="18" charset="0"/>
              </a:rPr>
              <a:t/>
            </a:r>
            <a:br>
              <a:rPr lang="en-US" sz="4000" smtClean="0">
                <a:latin typeface="Times New Roman" pitchFamily="18" charset="0"/>
                <a:cs typeface="Times New Roman" pitchFamily="18" charset="0"/>
              </a:rPr>
            </a:br>
            <a:r>
              <a:rPr lang="he-IL" sz="4000" smtClean="0">
                <a:latin typeface="Times New Roman" pitchFamily="18" charset="0"/>
              </a:rPr>
              <a:t>מודל תל"מ בעל עקרונות מנחים בפיתוח הדרכה לשם הכשרה לתפקיד. </a:t>
            </a:r>
            <a:r>
              <a:rPr lang="en-US" sz="4000" smtClean="0">
                <a:latin typeface="Times New Roman" pitchFamily="18" charset="0"/>
                <a:cs typeface="Times New Roman" pitchFamily="18" charset="0"/>
              </a:rPr>
              <a:t/>
            </a:r>
            <a:br>
              <a:rPr lang="en-US" sz="4000" smtClean="0">
                <a:latin typeface="Times New Roman" pitchFamily="18" charset="0"/>
                <a:cs typeface="Times New Roman" pitchFamily="18" charset="0"/>
              </a:rPr>
            </a:br>
            <a:r>
              <a:rPr lang="he-IL" sz="4000" smtClean="0">
                <a:latin typeface="Times New Roman" pitchFamily="18" charset="0"/>
              </a:rPr>
              <a:t>פעמים רבות מדובר בהכשרה לשם כניסה לתפקיד חדש.</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מציין מיקום תוכן 2"/>
          <p:cNvSpPr>
            <a:spLocks noGrp="1"/>
          </p:cNvSpPr>
          <p:nvPr>
            <p:ph sz="quarter" idx="1"/>
          </p:nvPr>
        </p:nvSpPr>
        <p:spPr>
          <a:xfrm>
            <a:off x="301625" y="1527175"/>
            <a:ext cx="8504238" cy="4572000"/>
          </a:xfrm>
        </p:spPr>
        <p:txBody>
          <a:bodyPr/>
          <a:lstStyle/>
          <a:p>
            <a:pPr eaLnBrk="1" hangingPunct="1"/>
            <a:r>
              <a:rPr lang="he-IL" sz="4000" smtClean="0">
                <a:latin typeface="Times New Roman" pitchFamily="18" charset="0"/>
              </a:rPr>
              <a:t>מודל התל"מ יכול לשמש במצבים נוספים, אך יש לדעת כי לא רלוונטי לכל הדרכה.</a:t>
            </a:r>
            <a:r>
              <a:rPr lang="en-US" sz="4000" smtClean="0">
                <a:latin typeface="Times New Roman" pitchFamily="18" charset="0"/>
                <a:cs typeface="Times New Roman" pitchFamily="18" charset="0"/>
              </a:rPr>
              <a:t/>
            </a:r>
            <a:br>
              <a:rPr lang="en-US" sz="4000" smtClean="0">
                <a:latin typeface="Times New Roman" pitchFamily="18" charset="0"/>
                <a:cs typeface="Times New Roman" pitchFamily="18" charset="0"/>
              </a:rPr>
            </a:br>
            <a:r>
              <a:rPr lang="he-IL" sz="4000" smtClean="0">
                <a:latin typeface="Times New Roman" pitchFamily="18" charset="0"/>
              </a:rPr>
              <a:t>בבסיס בניית ההכשרה נמצא תהליך של ניתוח מרכיבי התפקיד. ניתוח זה הוא תהליך שמתחיל בזיהוי המשימות ותת-המשימות ולאחר מכן מתבצע אפיון של כל משימה כזו.</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מציין מיקום תוכן 2"/>
          <p:cNvSpPr>
            <a:spLocks noGrp="1"/>
          </p:cNvSpPr>
          <p:nvPr>
            <p:ph sz="quarter" idx="1"/>
          </p:nvPr>
        </p:nvSpPr>
        <p:spPr>
          <a:xfrm>
            <a:off x="301625" y="1527175"/>
            <a:ext cx="8504238" cy="4572000"/>
          </a:xfrm>
        </p:spPr>
        <p:txBody>
          <a:bodyPr/>
          <a:lstStyle/>
          <a:p>
            <a:pPr eaLnBrk="1" hangingPunct="1"/>
            <a:r>
              <a:rPr lang="he-IL" sz="4000" smtClean="0"/>
              <a:t>מה המרכזיות של כל משימה- תכיפות הופעתה, חשיבותה?</a:t>
            </a:r>
            <a:r>
              <a:rPr lang="en-US" sz="4000" smtClean="0">
                <a:cs typeface="Times New Roman" pitchFamily="18" charset="0"/>
              </a:rPr>
              <a:t/>
            </a:r>
            <a:br>
              <a:rPr lang="en-US" sz="4000" smtClean="0">
                <a:cs typeface="Times New Roman" pitchFamily="18" charset="0"/>
              </a:rPr>
            </a:br>
            <a:r>
              <a:rPr lang="he-IL" sz="4000" smtClean="0"/>
              <a:t>מהם הידע, המיומנויות והתפיסות הנחוצים?</a:t>
            </a:r>
            <a:r>
              <a:rPr lang="en-US" sz="4000" smtClean="0">
                <a:cs typeface="Times New Roman" pitchFamily="18" charset="0"/>
              </a:rPr>
              <a:t/>
            </a:r>
            <a:br>
              <a:rPr lang="en-US" sz="4000" smtClean="0">
                <a:cs typeface="Times New Roman" pitchFamily="18" charset="0"/>
              </a:rPr>
            </a:br>
            <a:r>
              <a:rPr lang="he-IL" sz="4000" smtClean="0"/>
              <a:t>מה מגדיר הצלחה במשימה?</a:t>
            </a:r>
            <a:r>
              <a:rPr lang="en-US" sz="4000" smtClean="0">
                <a:cs typeface="Times New Roman" pitchFamily="18" charset="0"/>
              </a:rPr>
              <a:t/>
            </a:r>
            <a:br>
              <a:rPr lang="en-US" sz="4000" smtClean="0">
                <a:cs typeface="Times New Roman" pitchFamily="18" charset="0"/>
              </a:rPr>
            </a:br>
            <a:endParaRPr lang="he-IL" sz="4000" smtClean="0"/>
          </a:p>
          <a:p>
            <a:pPr eaLnBrk="1" hangingPunct="1"/>
            <a:endParaRPr lang="he-IL" sz="400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מציין מיקום תוכן 2"/>
          <p:cNvSpPr>
            <a:spLocks noGrp="1"/>
          </p:cNvSpPr>
          <p:nvPr>
            <p:ph sz="quarter" idx="1"/>
          </p:nvPr>
        </p:nvSpPr>
        <p:spPr>
          <a:xfrm>
            <a:off x="301625" y="1527175"/>
            <a:ext cx="8504238" cy="4572000"/>
          </a:xfrm>
        </p:spPr>
        <p:txBody>
          <a:bodyPr/>
          <a:lstStyle/>
          <a:p>
            <a:pPr eaLnBrk="1" hangingPunct="1">
              <a:buFont typeface="Wingdings 2" pitchFamily="18" charset="2"/>
              <a:buNone/>
            </a:pPr>
            <a:r>
              <a:rPr lang="he-IL" sz="4000" smtClean="0"/>
              <a:t>  מדובר בזיהוי תכולות התפקיד והמורכבויות הקשורות בהן.</a:t>
            </a:r>
            <a:r>
              <a:rPr lang="en-US" sz="4000" smtClean="0">
                <a:cs typeface="Times New Roman" pitchFamily="18" charset="0"/>
              </a:rPr>
              <a:t/>
            </a:r>
            <a:br>
              <a:rPr lang="en-US" sz="4000" smtClean="0">
                <a:cs typeface="Times New Roman" pitchFamily="18" charset="0"/>
              </a:rPr>
            </a:br>
            <a:r>
              <a:rPr lang="he-IL" sz="4000" smtClean="0"/>
              <a:t>במקביל להבנת מרכיבי התפקיד, מגדירים גם מה הוא "לב התפקיד"</a:t>
            </a:r>
            <a:r>
              <a:rPr lang="en-US" sz="4000" smtClean="0">
                <a:cs typeface="Times New Roman" pitchFamily="18" charset="0"/>
              </a:rPr>
              <a:t> </a:t>
            </a:r>
            <a:r>
              <a:rPr lang="he-IL" sz="4000" smtClean="0"/>
              <a:t>(הבנת מהות התפקיד להגדרה חדה ומובנת).</a:t>
            </a:r>
            <a:r>
              <a:rPr lang="en-US" sz="4000" smtClean="0">
                <a:cs typeface="Times New Roman" pitchFamily="18" charset="0"/>
              </a:rPr>
              <a:t/>
            </a:r>
            <a:br>
              <a:rPr lang="en-US" sz="4000" smtClean="0">
                <a:cs typeface="Times New Roman" pitchFamily="18" charset="0"/>
              </a:rPr>
            </a:br>
            <a:r>
              <a:rPr lang="he-IL" sz="4000" smtClean="0"/>
              <a:t>מודל תל"מ עונה על הצורך בראייה רחבה על תהליך ההכשרה כולו ולא לשם אוסף של פריטי ידע.</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מציין מיקום תוכן 2"/>
          <p:cNvSpPr>
            <a:spLocks noGrp="1"/>
          </p:cNvSpPr>
          <p:nvPr>
            <p:ph sz="quarter" idx="1"/>
          </p:nvPr>
        </p:nvSpPr>
        <p:spPr>
          <a:xfrm>
            <a:off x="301625" y="1527175"/>
            <a:ext cx="8504238" cy="4572000"/>
          </a:xfrm>
        </p:spPr>
        <p:txBody>
          <a:bodyPr/>
          <a:lstStyle/>
          <a:p>
            <a:pPr eaLnBrk="1" hangingPunct="1"/>
            <a:r>
              <a:rPr lang="he-IL" sz="4000" smtClean="0"/>
              <a:t>השלבים בתכנון הכשרה על פי מודל תל"מ:</a:t>
            </a:r>
          </a:p>
          <a:p>
            <a:pPr eaLnBrk="1" hangingPunct="1">
              <a:buFont typeface="Wingdings 2" pitchFamily="18" charset="2"/>
              <a:buNone/>
            </a:pPr>
            <a:r>
              <a:rPr lang="he-IL" sz="4000" smtClean="0"/>
              <a:t>1) אפיון התפקיד- הגדרת לב התפקיד + ניתוח מפורט של מרכיבי התפקיד.</a:t>
            </a:r>
          </a:p>
          <a:p>
            <a:pPr eaLnBrk="1" hangingPunct="1">
              <a:buFont typeface="Wingdings 2" pitchFamily="18" charset="2"/>
              <a:buNone/>
            </a:pPr>
            <a:r>
              <a:rPr lang="he-IL" sz="4000" smtClean="0"/>
              <a:t>2) אפיון מצב הבסיס בהתאם להגדרת לב התפקיד.</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468313" y="476250"/>
            <a:ext cx="8229600" cy="5721350"/>
          </a:xfrm>
        </p:spPr>
        <p:txBody>
          <a:bodyPr>
            <a:noAutofit/>
          </a:bodyPr>
          <a:lstStyle/>
          <a:p>
            <a:pPr marL="514350" indent="-514350" eaLnBrk="1" fontAlgn="auto" hangingPunct="1">
              <a:spcAft>
                <a:spcPts val="0"/>
              </a:spcAft>
              <a:buFont typeface="Wingdings 2"/>
              <a:buAutoNum type="arabicParenR"/>
              <a:defRPr/>
            </a:pPr>
            <a:endParaRPr lang="he-IL" sz="4000" dirty="0" smtClean="0"/>
          </a:p>
          <a:p>
            <a:pPr marL="514350" indent="-514350" eaLnBrk="1" fontAlgn="auto" hangingPunct="1">
              <a:spcAft>
                <a:spcPts val="0"/>
              </a:spcAft>
              <a:buFont typeface="Wingdings 2"/>
              <a:buNone/>
              <a:defRPr/>
            </a:pPr>
            <a:r>
              <a:rPr lang="he-IL" sz="4000" dirty="0" smtClean="0"/>
              <a:t>3) הגדרת "הצלחה בתפקיד" ובהתאם אליה גיבוש מבחן מסכם אינטגרטיבי.</a:t>
            </a:r>
          </a:p>
          <a:p>
            <a:pPr marL="514350" indent="-514350" eaLnBrk="1" fontAlgn="auto" hangingPunct="1">
              <a:spcAft>
                <a:spcPts val="0"/>
              </a:spcAft>
              <a:buFont typeface="Wingdings 2"/>
              <a:buNone/>
              <a:defRPr/>
            </a:pPr>
            <a:r>
              <a:rPr lang="he-IL" sz="4000" dirty="0" smtClean="0"/>
              <a:t>4) תכנון רצף ההכשרה כשכבות של לימוד ותרגול.</a:t>
            </a:r>
          </a:p>
          <a:p>
            <a:pPr marL="514350" indent="-514350" eaLnBrk="1" fontAlgn="auto" hangingPunct="1">
              <a:spcAft>
                <a:spcPts val="0"/>
              </a:spcAft>
              <a:buFont typeface="Wingdings 2"/>
              <a:buNone/>
              <a:defRPr/>
            </a:pPr>
            <a:r>
              <a:rPr lang="he-IL" sz="4000" dirty="0" smtClean="0"/>
              <a:t>5) הקניית הידע הדרוש בכל שלב.</a:t>
            </a:r>
          </a:p>
          <a:p>
            <a:pPr marL="514350" indent="-514350" eaLnBrk="1" fontAlgn="auto" hangingPunct="1">
              <a:spcAft>
                <a:spcPts val="0"/>
              </a:spcAft>
              <a:buFont typeface="Wingdings 2"/>
              <a:buNone/>
              <a:defRPr/>
            </a:pPr>
            <a:r>
              <a:rPr lang="he-IL" sz="4000" dirty="0" smtClean="0"/>
              <a:t>6) תרגול הידע והמיומנויות שנלמדו.</a:t>
            </a:r>
          </a:p>
          <a:p>
            <a:pPr marL="274320" indent="-274320" eaLnBrk="1" fontAlgn="auto" hangingPunct="1">
              <a:spcAft>
                <a:spcPts val="0"/>
              </a:spcAft>
              <a:buFont typeface="Wingdings 2"/>
              <a:buNone/>
              <a:defRPr/>
            </a:pPr>
            <a:r>
              <a:rPr lang="he-IL" sz="4000" dirty="0" smtClean="0"/>
              <a:t>7) הוספה </a:t>
            </a:r>
            <a:r>
              <a:rPr lang="he-IL" sz="4000" dirty="0" err="1" smtClean="0"/>
              <a:t>מודולרית</a:t>
            </a:r>
            <a:r>
              <a:rPr lang="he-IL" sz="4000" dirty="0" smtClean="0"/>
              <a:t> של גורמים מפתחים ומסבכים.</a:t>
            </a:r>
          </a:p>
          <a:p>
            <a:pPr marL="274320" indent="-274320" eaLnBrk="1" fontAlgn="auto" hangingPunct="1">
              <a:spcAft>
                <a:spcPts val="0"/>
              </a:spcAft>
              <a:buFont typeface="Wingdings 2"/>
              <a:buChar char=""/>
              <a:defRPr/>
            </a:pPr>
            <a:endParaRPr lang="he-IL"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מציין מיקום תוכן 2"/>
          <p:cNvSpPr>
            <a:spLocks noGrp="1"/>
          </p:cNvSpPr>
          <p:nvPr>
            <p:ph sz="quarter" idx="1"/>
          </p:nvPr>
        </p:nvSpPr>
        <p:spPr>
          <a:xfrm>
            <a:off x="468313" y="333375"/>
            <a:ext cx="8229600" cy="5792788"/>
          </a:xfrm>
        </p:spPr>
        <p:txBody>
          <a:bodyPr/>
          <a:lstStyle/>
          <a:p>
            <a:pPr eaLnBrk="1" hangingPunct="1"/>
            <a:endParaRPr lang="he-IL" smtClean="0"/>
          </a:p>
          <a:p>
            <a:pPr eaLnBrk="1" hangingPunct="1">
              <a:buFont typeface="Wingdings 2" pitchFamily="18" charset="2"/>
              <a:buNone/>
            </a:pPr>
            <a:r>
              <a:rPr lang="he-IL" smtClean="0"/>
              <a:t>             </a:t>
            </a:r>
          </a:p>
          <a:p>
            <a:pPr eaLnBrk="1" hangingPunct="1">
              <a:buFont typeface="Wingdings 2" pitchFamily="18" charset="2"/>
              <a:buNone/>
            </a:pPr>
            <a:r>
              <a:rPr lang="he-IL" smtClean="0"/>
              <a:t>                    </a:t>
            </a:r>
          </a:p>
          <a:p>
            <a:pPr eaLnBrk="1" hangingPunct="1">
              <a:buFont typeface="Wingdings 2" pitchFamily="18" charset="2"/>
              <a:buNone/>
            </a:pPr>
            <a:r>
              <a:rPr lang="he-IL" smtClean="0"/>
              <a:t>                                      תכני לימוד</a:t>
            </a:r>
          </a:p>
          <a:p>
            <a:pPr eaLnBrk="1" hangingPunct="1"/>
            <a:endParaRPr lang="he-IL" smtClean="0"/>
          </a:p>
          <a:p>
            <a:pPr eaLnBrk="1" hangingPunct="1"/>
            <a:endParaRPr lang="he-IL" smtClean="0"/>
          </a:p>
          <a:p>
            <a:pPr eaLnBrk="1" hangingPunct="1">
              <a:buFont typeface="Wingdings 2" pitchFamily="18" charset="2"/>
              <a:buNone/>
            </a:pPr>
            <a:r>
              <a:rPr lang="he-IL" b="1" smtClean="0">
                <a:solidFill>
                  <a:srgbClr val="648C61"/>
                </a:solidFill>
              </a:rPr>
              <a:t>        פיתוחים</a:t>
            </a:r>
            <a:r>
              <a:rPr lang="he-IL" b="1" smtClean="0"/>
              <a:t> </a:t>
            </a:r>
            <a:r>
              <a:rPr lang="he-IL" smtClean="0"/>
              <a:t>                 תכני לימוד            </a:t>
            </a:r>
            <a:r>
              <a:rPr lang="he-IL" b="1" smtClean="0">
                <a:solidFill>
                  <a:srgbClr val="648C61"/>
                </a:solidFill>
              </a:rPr>
              <a:t>סיבוכים</a:t>
            </a:r>
          </a:p>
          <a:p>
            <a:pPr eaLnBrk="1" hangingPunct="1">
              <a:buFont typeface="Wingdings 2" pitchFamily="18" charset="2"/>
              <a:buNone/>
            </a:pPr>
            <a:r>
              <a:rPr lang="he-IL" smtClean="0"/>
              <a:t>                                    </a:t>
            </a:r>
          </a:p>
        </p:txBody>
      </p:sp>
      <p:sp>
        <p:nvSpPr>
          <p:cNvPr id="4" name="אליפסה 3"/>
          <p:cNvSpPr/>
          <p:nvPr/>
        </p:nvSpPr>
        <p:spPr>
          <a:xfrm>
            <a:off x="4067175" y="5661025"/>
            <a:ext cx="1368425" cy="504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he-IL" dirty="0">
                <a:solidFill>
                  <a:schemeClr val="bg1"/>
                </a:solidFill>
              </a:rPr>
              <a:t>מצב בסיס</a:t>
            </a:r>
          </a:p>
        </p:txBody>
      </p:sp>
      <p:sp>
        <p:nvSpPr>
          <p:cNvPr id="5" name="אליפסה 4"/>
          <p:cNvSpPr/>
          <p:nvPr/>
        </p:nvSpPr>
        <p:spPr>
          <a:xfrm>
            <a:off x="3563938" y="4437063"/>
            <a:ext cx="2232025" cy="647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he-IL"/>
          </a:p>
        </p:txBody>
      </p:sp>
      <p:sp>
        <p:nvSpPr>
          <p:cNvPr id="6" name="אליפסה 5"/>
          <p:cNvSpPr/>
          <p:nvPr/>
        </p:nvSpPr>
        <p:spPr>
          <a:xfrm>
            <a:off x="2987675" y="2276475"/>
            <a:ext cx="3313113" cy="1079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he-IL" dirty="0"/>
          </a:p>
        </p:txBody>
      </p:sp>
      <p:sp>
        <p:nvSpPr>
          <p:cNvPr id="7" name="אליפסה 6"/>
          <p:cNvSpPr/>
          <p:nvPr/>
        </p:nvSpPr>
        <p:spPr>
          <a:xfrm>
            <a:off x="2268538" y="765175"/>
            <a:ext cx="4606925" cy="11509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he-IL" sz="2400" dirty="0">
                <a:solidFill>
                  <a:schemeClr val="bg1"/>
                </a:solidFill>
              </a:rPr>
              <a:t>מבחן מסכם</a:t>
            </a:r>
          </a:p>
        </p:txBody>
      </p:sp>
      <p:cxnSp>
        <p:nvCxnSpPr>
          <p:cNvPr id="9" name="מחבר חץ ישר 8"/>
          <p:cNvCxnSpPr/>
          <p:nvPr/>
        </p:nvCxnSpPr>
        <p:spPr>
          <a:xfrm flipH="1" flipV="1">
            <a:off x="2484438" y="765175"/>
            <a:ext cx="1944687" cy="5040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מחבר חץ ישר 10"/>
          <p:cNvCxnSpPr>
            <a:stCxn id="4" idx="7"/>
          </p:cNvCxnSpPr>
          <p:nvPr/>
        </p:nvCxnSpPr>
        <p:spPr>
          <a:xfrm flipV="1">
            <a:off x="5235575" y="765175"/>
            <a:ext cx="1423988" cy="49704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מציין מיקום תוכן 2"/>
          <p:cNvSpPr>
            <a:spLocks noGrp="1"/>
          </p:cNvSpPr>
          <p:nvPr>
            <p:ph sz="quarter" idx="1"/>
          </p:nvPr>
        </p:nvSpPr>
        <p:spPr>
          <a:xfrm>
            <a:off x="301625" y="1527175"/>
            <a:ext cx="8504238" cy="4572000"/>
          </a:xfrm>
        </p:spPr>
        <p:txBody>
          <a:bodyPr/>
          <a:lstStyle/>
          <a:p>
            <a:pPr eaLnBrk="1" hangingPunct="1">
              <a:buFont typeface="Wingdings 2" pitchFamily="18" charset="2"/>
              <a:buNone/>
            </a:pPr>
            <a:r>
              <a:rPr lang="he-IL" sz="4000" smtClean="0">
                <a:latin typeface="Times New Roman" pitchFamily="18" charset="0"/>
              </a:rPr>
              <a:t>  מודל תל"מ מדגיש למרות היותו ותיק, מספר עקרונות יסוד חשובים של פיתוח הדרכה:</a:t>
            </a:r>
            <a:endParaRPr lang="en-US" sz="4000" smtClean="0">
              <a:latin typeface="Times New Roman" pitchFamily="18" charset="0"/>
              <a:cs typeface="Times New Roman" pitchFamily="18" charset="0"/>
            </a:endParaRPr>
          </a:p>
          <a:p>
            <a:pPr eaLnBrk="1" hangingPunct="1"/>
            <a:r>
              <a:rPr lang="he-IL" sz="4000" smtClean="0">
                <a:latin typeface="Times New Roman" pitchFamily="18" charset="0"/>
              </a:rPr>
              <a:t>התמקדות במצבי אמת ודימוי מצבי אמת </a:t>
            </a:r>
          </a:p>
          <a:p>
            <a:pPr eaLnBrk="1" hangingPunct="1"/>
            <a:r>
              <a:rPr lang="he-IL" sz="4000" smtClean="0">
                <a:latin typeface="Times New Roman" pitchFamily="18" charset="0"/>
              </a:rPr>
              <a:t>דגש על תרגול מעשי </a:t>
            </a:r>
          </a:p>
          <a:p>
            <a:pPr eaLnBrk="1" hangingPunct="1"/>
            <a:r>
              <a:rPr lang="he-IL" sz="4000" smtClean="0">
                <a:latin typeface="Times New Roman" pitchFamily="18" charset="0"/>
              </a:rPr>
              <a:t>לימוד אינטגרטיבי </a:t>
            </a:r>
          </a:p>
          <a:p>
            <a:pPr eaLnBrk="1" hangingPunct="1"/>
            <a:r>
              <a:rPr lang="he-IL" sz="4000" smtClean="0">
                <a:latin typeface="Times New Roman" pitchFamily="18" charset="0"/>
              </a:rPr>
              <a:t>הכשרה מודולארית ומתפתחת</a:t>
            </a:r>
          </a:p>
          <a:p>
            <a:pPr eaLnBrk="1" hangingPunct="1">
              <a:buFont typeface="Wingdings 2" pitchFamily="18" charset="2"/>
              <a:buNone/>
            </a:pPr>
            <a:endParaRPr lang="he-IL" sz="4000" smtClean="0">
              <a:latin typeface="Times New Roman" pitchFamily="18" charset="0"/>
            </a:endParaRPr>
          </a:p>
          <a:p>
            <a:pPr eaLnBrk="1" hangingPunct="1"/>
            <a:endParaRPr lang="he-IL" sz="4000" smtClean="0">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כותרת 1"/>
          <p:cNvSpPr>
            <a:spLocks noGrp="1"/>
          </p:cNvSpPr>
          <p:nvPr>
            <p:ph type="title"/>
          </p:nvPr>
        </p:nvSpPr>
        <p:spPr/>
        <p:txBody>
          <a:bodyPr/>
          <a:lstStyle/>
          <a:p>
            <a:pPr eaLnBrk="1" hangingPunct="1"/>
            <a:r>
              <a:rPr lang="he-IL" sz="3600" smtClean="0">
                <a:solidFill>
                  <a:srgbClr val="7B9899"/>
                </a:solidFill>
                <a:cs typeface="Times New Roman" pitchFamily="18" charset="0"/>
              </a:rPr>
              <a:t>מודל אלפא</a:t>
            </a:r>
          </a:p>
        </p:txBody>
      </p:sp>
      <p:sp>
        <p:nvSpPr>
          <p:cNvPr id="37890" name="מציין מיקום תוכן 2"/>
          <p:cNvSpPr>
            <a:spLocks noGrp="1"/>
          </p:cNvSpPr>
          <p:nvPr>
            <p:ph sz="quarter" idx="1"/>
          </p:nvPr>
        </p:nvSpPr>
        <p:spPr>
          <a:xfrm>
            <a:off x="301625" y="1527175"/>
            <a:ext cx="8504238" cy="4572000"/>
          </a:xfrm>
        </p:spPr>
        <p:txBody>
          <a:bodyPr/>
          <a:lstStyle/>
          <a:p>
            <a:pPr eaLnBrk="1" hangingPunct="1">
              <a:buFont typeface="Wingdings 2" pitchFamily="18" charset="2"/>
              <a:buNone/>
            </a:pPr>
            <a:r>
              <a:rPr lang="he-IL" sz="4000" smtClean="0">
                <a:latin typeface="Times New Roman" pitchFamily="18" charset="0"/>
              </a:rPr>
              <a:t>    מקור השם אלפא:</a:t>
            </a:r>
          </a:p>
          <a:p>
            <a:pPr eaLnBrk="1" hangingPunct="1">
              <a:buFont typeface="Wingdings 2" pitchFamily="18" charset="2"/>
              <a:buNone/>
            </a:pPr>
            <a:r>
              <a:rPr lang="he-IL" sz="4000" smtClean="0">
                <a:latin typeface="Times New Roman" pitchFamily="18" charset="0"/>
              </a:rPr>
              <a:t>א) מילת קוד בה משתמשים טייסים על מנת      </a:t>
            </a:r>
            <a:r>
              <a:rPr lang="en-US" sz="4000" smtClean="0">
                <a:latin typeface="Times New Roman" pitchFamily="18" charset="0"/>
                <a:cs typeface="Times New Roman" pitchFamily="18" charset="0"/>
              </a:rPr>
              <a:t>    </a:t>
            </a:r>
            <a:r>
              <a:rPr lang="he-IL" sz="4000" smtClean="0">
                <a:latin typeface="Times New Roman" pitchFamily="18" charset="0"/>
              </a:rPr>
              <a:t>להודיע בקשר על פגיעה מדויקת במטרה.</a:t>
            </a:r>
          </a:p>
          <a:p>
            <a:pPr eaLnBrk="1" hangingPunct="1">
              <a:buFont typeface="Wingdings 2" pitchFamily="18" charset="2"/>
              <a:buNone/>
            </a:pPr>
            <a:r>
              <a:rPr lang="he-IL" sz="4000" smtClean="0">
                <a:latin typeface="Times New Roman" pitchFamily="18" charset="0"/>
              </a:rPr>
              <a:t>ב) אינטגרציה לפיתוח הדרכה.</a:t>
            </a:r>
            <a:r>
              <a:rPr lang="en-US" sz="4000" smtClean="0">
                <a:latin typeface="Times New Roman" pitchFamily="18" charset="0"/>
                <a:cs typeface="Times New Roman" pitchFamily="18" charset="0"/>
              </a:rPr>
              <a:t/>
            </a:r>
            <a:br>
              <a:rPr lang="en-US" sz="4000" smtClean="0">
                <a:latin typeface="Times New Roman" pitchFamily="18" charset="0"/>
                <a:cs typeface="Times New Roman" pitchFamily="18" charset="0"/>
              </a:rPr>
            </a:br>
            <a:endParaRPr lang="he-IL" sz="4000" smtClean="0">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מציין מיקום תוכן 2"/>
          <p:cNvSpPr>
            <a:spLocks noGrp="1"/>
          </p:cNvSpPr>
          <p:nvPr>
            <p:ph sz="quarter" idx="1"/>
          </p:nvPr>
        </p:nvSpPr>
        <p:spPr>
          <a:xfrm>
            <a:off x="457200" y="404813"/>
            <a:ext cx="8229600" cy="5721350"/>
          </a:xfrm>
        </p:spPr>
        <p:txBody>
          <a:bodyPr/>
          <a:lstStyle/>
          <a:p>
            <a:pPr eaLnBrk="1" hangingPunct="1">
              <a:lnSpc>
                <a:spcPct val="80000"/>
              </a:lnSpc>
              <a:buFont typeface="Wingdings 2" pitchFamily="18" charset="2"/>
              <a:buNone/>
            </a:pPr>
            <a:r>
              <a:rPr lang="en-US" sz="4000" smtClean="0">
                <a:cs typeface="Times New Roman" pitchFamily="18" charset="0"/>
              </a:rPr>
              <a:t/>
            </a:r>
            <a:br>
              <a:rPr lang="en-US" sz="4000" smtClean="0">
                <a:cs typeface="Times New Roman" pitchFamily="18" charset="0"/>
              </a:rPr>
            </a:br>
            <a:r>
              <a:rPr lang="en-US" sz="4000" smtClean="0">
                <a:cs typeface="Times New Roman" pitchFamily="18" charset="0"/>
              </a:rPr>
              <a:t/>
            </a:r>
            <a:br>
              <a:rPr lang="en-US" sz="4000" smtClean="0">
                <a:cs typeface="Times New Roman" pitchFamily="18" charset="0"/>
              </a:rPr>
            </a:br>
            <a:r>
              <a:rPr lang="he-IL" sz="4000" smtClean="0"/>
              <a:t>מודל אלפא הוא מודל לפיתוח הדרכה שפותח ע"י צה"ל. </a:t>
            </a:r>
            <a:br>
              <a:rPr lang="he-IL" sz="4000" smtClean="0"/>
            </a:br>
            <a:r>
              <a:rPr lang="he-IL" sz="4000" smtClean="0"/>
              <a:t>המודל מציג גישה כוללת לפיתוח הדרכה המתבססת על ניתוח מערכת הדרכתית בשלושה מימדים:</a:t>
            </a:r>
          </a:p>
          <a:p>
            <a:pPr eaLnBrk="1" hangingPunct="1">
              <a:lnSpc>
                <a:spcPct val="80000"/>
              </a:lnSpc>
            </a:pPr>
            <a:r>
              <a:rPr lang="he-IL" sz="4000" smtClean="0"/>
              <a:t>לימוד לקראת רכישת מיומנות פונקציונאלית </a:t>
            </a:r>
          </a:p>
          <a:p>
            <a:pPr eaLnBrk="1" hangingPunct="1">
              <a:lnSpc>
                <a:spcPct val="80000"/>
              </a:lnSpc>
            </a:pPr>
            <a:r>
              <a:rPr lang="he-IL" sz="4000" smtClean="0"/>
              <a:t>הבניית ידע תשתיתי </a:t>
            </a:r>
          </a:p>
          <a:p>
            <a:pPr eaLnBrk="1" hangingPunct="1">
              <a:lnSpc>
                <a:spcPct val="80000"/>
              </a:lnSpc>
            </a:pPr>
            <a:r>
              <a:rPr lang="he-IL" sz="4000" smtClean="0"/>
              <a:t>פיתוח אישי במסגרת הארגונית הנתונה </a:t>
            </a:r>
            <a:br>
              <a:rPr lang="he-IL" sz="4000" smtClean="0"/>
            </a:br>
            <a:r>
              <a:rPr lang="he-IL" sz="4000" smtClean="0"/>
              <a:t/>
            </a:r>
            <a:br>
              <a:rPr lang="he-IL" sz="4000" smtClean="0"/>
            </a:br>
            <a:endParaRPr lang="he-IL" sz="40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p:cNvSpPr>
          <p:nvPr>
            <p:ph type="body" idx="4294967295"/>
          </p:nvPr>
        </p:nvSpPr>
        <p:spPr/>
        <p:txBody>
          <a:bodyPr/>
          <a:lstStyle/>
          <a:p>
            <a:pPr eaLnBrk="1" hangingPunct="1">
              <a:lnSpc>
                <a:spcPct val="80000"/>
              </a:lnSpc>
              <a:buFont typeface="Wingdings 2" pitchFamily="18" charset="2"/>
              <a:buNone/>
            </a:pPr>
            <a:r>
              <a:rPr lang="he-IL" sz="4000" smtClean="0">
                <a:latin typeface="Times New Roman" pitchFamily="18" charset="0"/>
              </a:rPr>
              <a:t>  תהליך הפיתוח תומך בבניית מערכת הכשרה, הדואגת לתיאום בין מטרות הארגון, מטרות ההכשרה, מבנה ההכשרה אמצעי ההדרכה והשיטות.</a:t>
            </a:r>
          </a:p>
          <a:p>
            <a:pPr eaLnBrk="1" hangingPunct="1"/>
            <a:endParaRPr lang="en-US" sz="4000" smtClean="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כותרת 1"/>
          <p:cNvSpPr>
            <a:spLocks noGrp="1"/>
          </p:cNvSpPr>
          <p:nvPr>
            <p:ph type="title"/>
          </p:nvPr>
        </p:nvSpPr>
        <p:spPr/>
        <p:txBody>
          <a:bodyPr/>
          <a:lstStyle/>
          <a:p>
            <a:pPr rtl="0" eaLnBrk="1" hangingPunct="1"/>
            <a:r>
              <a:rPr lang="he-IL" sz="3600" smtClean="0">
                <a:solidFill>
                  <a:srgbClr val="7B9899"/>
                </a:solidFill>
                <a:cs typeface="Times New Roman" pitchFamily="18" charset="0"/>
              </a:rPr>
              <a:t>הנחות יסוד לפיתוח הכשרות על פי מודל אלפא</a:t>
            </a:r>
          </a:p>
        </p:txBody>
      </p:sp>
      <p:sp>
        <p:nvSpPr>
          <p:cNvPr id="40962" name="מציין מיקום תוכן 2"/>
          <p:cNvSpPr>
            <a:spLocks noGrp="1"/>
          </p:cNvSpPr>
          <p:nvPr>
            <p:ph sz="quarter" idx="1"/>
          </p:nvPr>
        </p:nvSpPr>
        <p:spPr>
          <a:xfrm>
            <a:off x="301625" y="1527175"/>
            <a:ext cx="8504238" cy="4572000"/>
          </a:xfrm>
        </p:spPr>
        <p:txBody>
          <a:bodyPr/>
          <a:lstStyle/>
          <a:p>
            <a:pPr eaLnBrk="1" hangingPunct="1">
              <a:lnSpc>
                <a:spcPct val="90000"/>
              </a:lnSpc>
            </a:pPr>
            <a:endParaRPr lang="he-IL" sz="4000" smtClean="0"/>
          </a:p>
          <a:p>
            <a:pPr eaLnBrk="1" hangingPunct="1">
              <a:lnSpc>
                <a:spcPct val="90000"/>
              </a:lnSpc>
              <a:buFont typeface="Wingdings 2" pitchFamily="18" charset="2"/>
              <a:buNone/>
            </a:pPr>
            <a:r>
              <a:rPr lang="he-IL" sz="4000" b="1" smtClean="0"/>
              <a:t>1) מתן מענה למכלול מטרות הכשרה.</a:t>
            </a:r>
            <a:r>
              <a:rPr lang="he-IL" sz="4000" smtClean="0"/>
              <a:t> </a:t>
            </a:r>
            <a:r>
              <a:rPr lang="en-US" sz="4000" smtClean="0">
                <a:cs typeface="Times New Roman" pitchFamily="18" charset="0"/>
              </a:rPr>
              <a:t/>
            </a:r>
            <a:br>
              <a:rPr lang="en-US" sz="4000" smtClean="0">
                <a:cs typeface="Times New Roman" pitchFamily="18" charset="0"/>
              </a:rPr>
            </a:br>
            <a:r>
              <a:rPr lang="he-IL" sz="4000" smtClean="0"/>
              <a:t>רוב ההכשרות מורכבות מ- 3 מדדים:</a:t>
            </a:r>
          </a:p>
          <a:p>
            <a:pPr eaLnBrk="1" hangingPunct="1">
              <a:lnSpc>
                <a:spcPct val="90000"/>
              </a:lnSpc>
              <a:buFont typeface="Wingdings 2" pitchFamily="18" charset="2"/>
              <a:buNone/>
            </a:pPr>
            <a:r>
              <a:rPr lang="he-IL" sz="4000" smtClean="0"/>
              <a:t>  א. פיתוח אישי - נוגע למאפיינים אישיותיים קריטיים הנדרשים לביצוע התפקיד, ערכים מרכזיים המשפיעים על איכות הביצוע, מוטיבציה ותפיסות עולם.</a:t>
            </a:r>
          </a:p>
          <a:p>
            <a:pPr eaLnBrk="1" hangingPunct="1">
              <a:lnSpc>
                <a:spcPct val="90000"/>
              </a:lnSpc>
              <a:buFont typeface="Wingdings 2" pitchFamily="18" charset="2"/>
              <a:buNone/>
            </a:pPr>
            <a:endParaRPr lang="he-IL" sz="40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p:cNvSpPr>
          <p:nvPr>
            <p:ph type="body" idx="4294967295"/>
          </p:nvPr>
        </p:nvSpPr>
        <p:spPr/>
        <p:txBody>
          <a:bodyPr/>
          <a:lstStyle/>
          <a:p>
            <a:pPr eaLnBrk="1" hangingPunct="1">
              <a:buFont typeface="Wingdings 2" pitchFamily="18" charset="2"/>
              <a:buNone/>
            </a:pPr>
            <a:r>
              <a:rPr lang="he-IL" sz="4000" smtClean="0"/>
              <a:t>ב. מיומנויות - היבטים פונקציונאליים של הביצוע בעבודה במישורים התנהגותיים וקוגניציה פסיכולוגית.</a:t>
            </a:r>
          </a:p>
          <a:p>
            <a:pPr eaLnBrk="1" hangingPunct="1">
              <a:buFont typeface="Wingdings 2" pitchFamily="18" charset="2"/>
              <a:buNone/>
            </a:pPr>
            <a:r>
              <a:rPr lang="he-IL" sz="4000" smtClean="0"/>
              <a:t>ג. ידע - ארגון מבנה הדעת של הלומד בכל אותם היבטים שאינם קשורים למיומנויות.</a:t>
            </a:r>
          </a:p>
          <a:p>
            <a:endParaRPr lang="en-US" sz="4000" smtClean="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מציין מיקום תוכן 2"/>
          <p:cNvSpPr>
            <a:spLocks noGrp="1"/>
          </p:cNvSpPr>
          <p:nvPr>
            <p:ph sz="quarter" idx="1"/>
          </p:nvPr>
        </p:nvSpPr>
        <p:spPr>
          <a:xfrm>
            <a:off x="457200" y="333375"/>
            <a:ext cx="8229600" cy="5792788"/>
          </a:xfrm>
        </p:spPr>
        <p:txBody>
          <a:bodyPr/>
          <a:lstStyle/>
          <a:p>
            <a:pPr eaLnBrk="1" hangingPunct="1">
              <a:buFont typeface="Wingdings 2" pitchFamily="18" charset="2"/>
              <a:buNone/>
            </a:pPr>
            <a:endParaRPr lang="he-IL" sz="4000" b="1" smtClean="0"/>
          </a:p>
          <a:p>
            <a:pPr eaLnBrk="1" hangingPunct="1">
              <a:buFont typeface="Wingdings 2" pitchFamily="18" charset="2"/>
              <a:buNone/>
            </a:pPr>
            <a:endParaRPr lang="he-IL" sz="4000" b="1" smtClean="0"/>
          </a:p>
          <a:p>
            <a:pPr eaLnBrk="1" hangingPunct="1">
              <a:buFont typeface="Wingdings 2" pitchFamily="18" charset="2"/>
              <a:buNone/>
            </a:pPr>
            <a:r>
              <a:rPr lang="he-IL" sz="4000" b="1" smtClean="0"/>
              <a:t>2) הפתרון ההדרכתי מכוון למערכת ארגונית כוללת</a:t>
            </a:r>
            <a:r>
              <a:rPr lang="he-IL" sz="4000" smtClean="0"/>
              <a:t>  </a:t>
            </a:r>
            <a:r>
              <a:rPr lang="en-US" sz="4000" smtClean="0">
                <a:cs typeface="Times New Roman" pitchFamily="18" charset="0"/>
              </a:rPr>
              <a:t/>
            </a:r>
            <a:br>
              <a:rPr lang="en-US" sz="4000" smtClean="0">
                <a:cs typeface="Times New Roman" pitchFamily="18" charset="0"/>
              </a:rPr>
            </a:br>
            <a:r>
              <a:rPr lang="he-IL" sz="4000" smtClean="0"/>
              <a:t>על מנת לפתח הכשרה יש לבצע שינוי ארגוני התלוי במגוון רחב של גורמים כמו מוטיבציה, תרבות ארגונית, דוגמא אישית, תגמולים, יחסי סגל חניכים ועוד. משום כך יש לנתח את כל המערכת ההדרכתית ולא רק מרכיבי תפקיד.</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מציין מיקום תוכן 2"/>
          <p:cNvSpPr>
            <a:spLocks noGrp="1"/>
          </p:cNvSpPr>
          <p:nvPr>
            <p:ph sz="quarter" idx="1"/>
          </p:nvPr>
        </p:nvSpPr>
        <p:spPr>
          <a:xfrm>
            <a:off x="285750" y="1285875"/>
            <a:ext cx="8504238" cy="4572000"/>
          </a:xfrm>
        </p:spPr>
        <p:txBody>
          <a:bodyPr/>
          <a:lstStyle/>
          <a:p>
            <a:pPr eaLnBrk="1" hangingPunct="1">
              <a:buFont typeface="Wingdings 2" pitchFamily="18" charset="2"/>
              <a:buNone/>
            </a:pPr>
            <a:endParaRPr lang="he-IL" sz="4000" smtClean="0"/>
          </a:p>
          <a:p>
            <a:pPr eaLnBrk="1" hangingPunct="1">
              <a:buFont typeface="Wingdings 2" pitchFamily="18" charset="2"/>
              <a:buNone/>
            </a:pPr>
            <a:r>
              <a:rPr lang="he-IL" sz="4000" b="1" smtClean="0"/>
              <a:t>3) מודל המתאים את תהליך הפיתוח ושיטות ההדרכה למטרות ההדרכה</a:t>
            </a:r>
            <a:r>
              <a:rPr lang="he-IL" sz="4000" smtClean="0"/>
              <a:t> </a:t>
            </a:r>
          </a:p>
          <a:p>
            <a:pPr eaLnBrk="1" hangingPunct="1">
              <a:buFont typeface="Wingdings 2" pitchFamily="18" charset="2"/>
              <a:buNone/>
            </a:pPr>
            <a:r>
              <a:rPr lang="he-IL" sz="4000" smtClean="0"/>
              <a:t>  התאמת תהליך הפיתוח – יש להחליט מהוא תהליך הפיתוח האופטימאלי, הכולל שלבים קבועים ובו בעת מספיק גמיש להתאמה לאותו ארגון.</a:t>
            </a:r>
          </a:p>
          <a:p>
            <a:endParaRPr lang="he-IL" sz="40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מציין מיקום תוכן 2"/>
          <p:cNvSpPr>
            <a:spLocks noGrp="1"/>
          </p:cNvSpPr>
          <p:nvPr>
            <p:ph sz="quarter" idx="1"/>
          </p:nvPr>
        </p:nvSpPr>
        <p:spPr>
          <a:xfrm>
            <a:off x="571500" y="1571625"/>
            <a:ext cx="8229600" cy="6597650"/>
          </a:xfrm>
        </p:spPr>
        <p:txBody>
          <a:bodyPr/>
          <a:lstStyle/>
          <a:p>
            <a:pPr eaLnBrk="1" hangingPunct="1">
              <a:buFont typeface="Wingdings 2" pitchFamily="18" charset="2"/>
              <a:buNone/>
            </a:pPr>
            <a:r>
              <a:rPr lang="he-IL" sz="4000" smtClean="0"/>
              <a:t>  התאמת שיטות ההדרכה – על מנת שיהיה פיתוח הדרכתי טוב, חייבת להיות התאמה בין המטרות ההדרכתיות, ניתוח התפקיד והתפוקות הדרושות לבין שיטת ההדרכה הנבחרת. לשם פיתוח שלושת המימדים (פיתוח אישי, מיומנויות, ידע) יש לערוך שימוש באמצעות השיטה ההדרכתית המתאימה. </a:t>
            </a:r>
          </a:p>
          <a:p>
            <a:pPr eaLnBrk="1" hangingPunct="1">
              <a:buFont typeface="Wingdings 2" pitchFamily="18" charset="2"/>
              <a:buNone/>
            </a:pPr>
            <a:endParaRPr lang="he-IL" sz="400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מציין מיקום תוכן 2"/>
          <p:cNvSpPr>
            <a:spLocks noGrp="1"/>
          </p:cNvSpPr>
          <p:nvPr>
            <p:ph sz="quarter" idx="1"/>
          </p:nvPr>
        </p:nvSpPr>
        <p:spPr>
          <a:xfrm>
            <a:off x="428625" y="500063"/>
            <a:ext cx="8229600" cy="6126162"/>
          </a:xfrm>
        </p:spPr>
        <p:txBody>
          <a:bodyPr/>
          <a:lstStyle/>
          <a:p>
            <a:pPr eaLnBrk="1" hangingPunct="1"/>
            <a:endParaRPr lang="he-IL" sz="4000" smtClean="0"/>
          </a:p>
          <a:p>
            <a:pPr eaLnBrk="1" hangingPunct="1">
              <a:buFont typeface="Wingdings 2" pitchFamily="18" charset="2"/>
              <a:buNone/>
            </a:pPr>
            <a:r>
              <a:rPr lang="he-IL" sz="4000" b="1" smtClean="0"/>
              <a:t>4) מתן פתרון הדרכתי במסגרת משאבים נתונה</a:t>
            </a:r>
            <a:r>
              <a:rPr lang="he-IL" sz="4000" smtClean="0"/>
              <a:t> </a:t>
            </a:r>
          </a:p>
          <a:p>
            <a:pPr eaLnBrk="1" hangingPunct="1">
              <a:buFont typeface="Wingdings 2" pitchFamily="18" charset="2"/>
              <a:buNone/>
            </a:pPr>
            <a:r>
              <a:rPr lang="he-IL" sz="4000" smtClean="0"/>
              <a:t>   מפתח הדרכה נדרש לתת פתרון הדרכתי אופטימאלי המתחשב בשיקולי עלות תועלת. לשם כך יש לבחון את </a:t>
            </a:r>
          </a:p>
          <a:p>
            <a:pPr eaLnBrk="1" hangingPunct="1">
              <a:buFont typeface="Wingdings 2" pitchFamily="18" charset="2"/>
              <a:buNone/>
            </a:pPr>
            <a:r>
              <a:rPr lang="he-IL" sz="4000" smtClean="0"/>
              <a:t>    הפתרון בשני מימדים:</a:t>
            </a:r>
          </a:p>
          <a:p>
            <a:pPr eaLnBrk="1" hangingPunct="1">
              <a:buFont typeface="Wingdings 2" pitchFamily="18" charset="2"/>
              <a:buNone/>
            </a:pPr>
            <a:r>
              <a:rPr lang="he-IL" sz="4000" smtClean="0"/>
              <a:t>    א. עלות הפיתוח </a:t>
            </a:r>
          </a:p>
          <a:p>
            <a:pPr eaLnBrk="1" hangingPunct="1">
              <a:buFont typeface="Wingdings 2" pitchFamily="18" charset="2"/>
              <a:buNone/>
            </a:pPr>
            <a:r>
              <a:rPr lang="he-IL" sz="4000" smtClean="0"/>
              <a:t>    ב. עלות ההכשרה</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quarter" idx="1"/>
          </p:nvPr>
        </p:nvSpPr>
        <p:spPr>
          <a:xfrm>
            <a:off x="500063" y="714375"/>
            <a:ext cx="8229600" cy="5792788"/>
          </a:xfrm>
        </p:spPr>
        <p:txBody>
          <a:bodyPr>
            <a:normAutofit fontScale="92500" lnSpcReduction="20000"/>
          </a:bodyPr>
          <a:lstStyle/>
          <a:p>
            <a:pPr marL="274320" indent="-274320" eaLnBrk="1" fontAlgn="auto" hangingPunct="1">
              <a:spcAft>
                <a:spcPts val="0"/>
              </a:spcAft>
              <a:buFont typeface="Wingdings 2"/>
              <a:buNone/>
              <a:defRPr/>
            </a:pPr>
            <a:endParaRPr lang="he-IL" dirty="0" smtClean="0"/>
          </a:p>
          <a:p>
            <a:pPr marL="274320" indent="-274320" eaLnBrk="1" fontAlgn="auto" hangingPunct="1">
              <a:spcAft>
                <a:spcPts val="0"/>
              </a:spcAft>
              <a:buFont typeface="Wingdings 2"/>
              <a:buNone/>
              <a:defRPr/>
            </a:pPr>
            <a:r>
              <a:rPr lang="he-IL" sz="4300" b="1" dirty="0" smtClean="0"/>
              <a:t>5) מפתח ההדרכה</a:t>
            </a:r>
            <a:r>
              <a:rPr lang="he-IL" sz="4300" dirty="0" smtClean="0"/>
              <a:t> </a:t>
            </a:r>
          </a:p>
          <a:p>
            <a:pPr marL="274320" indent="-274320" eaLnBrk="1" fontAlgn="auto" hangingPunct="1">
              <a:spcAft>
                <a:spcPts val="0"/>
              </a:spcAft>
              <a:buFont typeface="Wingdings 2"/>
              <a:buNone/>
              <a:defRPr/>
            </a:pPr>
            <a:r>
              <a:rPr lang="he-IL" sz="4300" dirty="0" smtClean="0"/>
              <a:t>   מפתח ההדרכה הינו: מומחה בלמידה, יעוץ ועיצוב מערכות הכשרה, מספק פתרונות הדרכתיים המעוצבים עם הלקוח.</a:t>
            </a:r>
            <a:r>
              <a:rPr lang="en-US" sz="4300" dirty="0" smtClean="0"/>
              <a:t/>
            </a:r>
            <a:br>
              <a:rPr lang="en-US" sz="4300" dirty="0" smtClean="0"/>
            </a:br>
            <a:r>
              <a:rPr lang="he-IL" sz="4300" dirty="0" smtClean="0"/>
              <a:t>תפקיד מפתח ההדרכה הוא לאתר ולאפיין צרכים במערכות ההכשרה ולספק פתרונות התואמים את מאפייני הארגון.</a:t>
            </a:r>
            <a:r>
              <a:rPr lang="en-US" sz="4300" dirty="0" smtClean="0"/>
              <a:t/>
            </a:r>
            <a:br>
              <a:rPr lang="en-US" sz="4300" dirty="0" smtClean="0"/>
            </a:br>
            <a:r>
              <a:rPr lang="he-IL" sz="4300" dirty="0" smtClean="0"/>
              <a:t>תפקידו מתמקד בתרגום עקרונות הלמידה לתהליכי הדרכה, התאמתם לצרכי הארגון והטמעתם.</a:t>
            </a:r>
          </a:p>
          <a:p>
            <a:pPr marL="274320" indent="-274320" eaLnBrk="1" fontAlgn="auto" hangingPunct="1">
              <a:spcAft>
                <a:spcPts val="0"/>
              </a:spcAft>
              <a:buFont typeface="Wingdings 2"/>
              <a:buChar char=""/>
              <a:defRPr/>
            </a:pPr>
            <a:endParaRPr lang="he-IL"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eaLnBrk="1" fontAlgn="auto" hangingPunct="1">
              <a:spcAft>
                <a:spcPts val="0"/>
              </a:spcAft>
              <a:defRPr/>
            </a:pPr>
            <a:r>
              <a:rPr lang="he-IL" sz="4000" dirty="0" smtClean="0">
                <a:cs typeface="+mn-cs"/>
              </a:rPr>
              <a:t>אז מה היה לנו עד כה?</a:t>
            </a:r>
            <a:endParaRPr lang="he-IL" sz="4000" dirty="0">
              <a:cs typeface="+mn-cs"/>
            </a:endParaRPr>
          </a:p>
        </p:txBody>
      </p:sp>
      <p:sp>
        <p:nvSpPr>
          <p:cNvPr id="48130" name="מציין מיקום תוכן 2"/>
          <p:cNvSpPr>
            <a:spLocks noGrp="1"/>
          </p:cNvSpPr>
          <p:nvPr>
            <p:ph sz="quarter" idx="1"/>
          </p:nvPr>
        </p:nvSpPr>
        <p:spPr>
          <a:xfrm>
            <a:off x="301625" y="1527175"/>
            <a:ext cx="8504238" cy="4572000"/>
          </a:xfrm>
        </p:spPr>
        <p:txBody>
          <a:bodyPr/>
          <a:lstStyle/>
          <a:p>
            <a:pPr eaLnBrk="1" hangingPunct="1"/>
            <a:r>
              <a:rPr lang="he-IL" sz="4000" smtClean="0"/>
              <a:t>הדרכה היא הכרחית לשינוי חיובי בארגון והאתגר הוא לבחון את תוצאותיה.</a:t>
            </a:r>
            <a:r>
              <a:rPr lang="en-US" sz="4000" smtClean="0">
                <a:cs typeface="Times New Roman" pitchFamily="18" charset="0"/>
              </a:rPr>
              <a:t/>
            </a:r>
            <a:br>
              <a:rPr lang="en-US" sz="4000" smtClean="0">
                <a:cs typeface="Times New Roman" pitchFamily="18" charset="0"/>
              </a:rPr>
            </a:br>
            <a:r>
              <a:rPr lang="he-IL" sz="4000" smtClean="0"/>
              <a:t>גם אם אנו לא נצמדים למודלים ביום יום חשוב להכיר אותם ולדעת למצוא את המדדים והקריטריונים לבחינת התוצאות.</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כותרת 1"/>
          <p:cNvSpPr>
            <a:spLocks noGrp="1"/>
          </p:cNvSpPr>
          <p:nvPr>
            <p:ph type="title"/>
          </p:nvPr>
        </p:nvSpPr>
        <p:spPr/>
        <p:txBody>
          <a:bodyPr/>
          <a:lstStyle/>
          <a:p>
            <a:pPr eaLnBrk="1" hangingPunct="1">
              <a:defRPr/>
            </a:pPr>
            <a:r>
              <a:rPr lang="he-IL" sz="4000" dirty="0" smtClean="0">
                <a:solidFill>
                  <a:srgbClr val="7B9899"/>
                </a:solidFill>
                <a:cs typeface="+mn-cs"/>
              </a:rPr>
              <a:t>בארגון שלי</a:t>
            </a:r>
          </a:p>
        </p:txBody>
      </p:sp>
      <p:sp>
        <p:nvSpPr>
          <p:cNvPr id="51202" name="מציין מיקום תוכן 2"/>
          <p:cNvSpPr>
            <a:spLocks noGrp="1"/>
          </p:cNvSpPr>
          <p:nvPr>
            <p:ph sz="quarter" idx="1"/>
          </p:nvPr>
        </p:nvSpPr>
        <p:spPr>
          <a:xfrm>
            <a:off x="301625" y="1527175"/>
            <a:ext cx="8504238" cy="4572000"/>
          </a:xfrm>
        </p:spPr>
        <p:txBody>
          <a:bodyPr/>
          <a:lstStyle/>
          <a:p>
            <a:pPr eaLnBrk="1" hangingPunct="1"/>
            <a:r>
              <a:rPr lang="he-IL" sz="4000" smtClean="0"/>
              <a:t>בחרנו להראות כדוגמא את מקום העבודה "מלון איילנד". </a:t>
            </a:r>
            <a:r>
              <a:rPr lang="en-US" sz="4000" smtClean="0">
                <a:cs typeface="Times New Roman" pitchFamily="18" charset="0"/>
              </a:rPr>
              <a:t/>
            </a:r>
            <a:br>
              <a:rPr lang="en-US" sz="4000" smtClean="0">
                <a:cs typeface="Times New Roman" pitchFamily="18" charset="0"/>
              </a:rPr>
            </a:br>
            <a:r>
              <a:rPr lang="he-IL" sz="4000" smtClean="0"/>
              <a:t>התחלתי לעבוד במקום עבודה זה לפני כחודש וחצי, בתפקיד פקידת קבלה. בימים הראשונים בעבודתי, חוץ מלימוד קל של דקות ספורות על נתונים כלליים, לא קיבלתי הדרכה מהותית לתפקיד.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מציין מיקום תוכן 2"/>
          <p:cNvSpPr>
            <a:spLocks noGrp="1"/>
          </p:cNvSpPr>
          <p:nvPr>
            <p:ph sz="quarter" idx="1"/>
          </p:nvPr>
        </p:nvSpPr>
        <p:spPr>
          <a:xfrm>
            <a:off x="301625" y="1527175"/>
            <a:ext cx="8504238" cy="4572000"/>
          </a:xfrm>
        </p:spPr>
        <p:txBody>
          <a:bodyPr/>
          <a:lstStyle/>
          <a:p>
            <a:pPr>
              <a:buFont typeface="Wingdings 2" pitchFamily="18" charset="2"/>
              <a:buNone/>
            </a:pPr>
            <a:r>
              <a:rPr lang="he-IL" sz="4000" smtClean="0"/>
              <a:t>  בכל יום עבודה עובדת אחרת לימדה אותי דברים חדשים בתפקיד ללא אפשרות יישום ותרגול המידע החדש.</a:t>
            </a:r>
            <a:r>
              <a:rPr lang="en-US" sz="4000" smtClean="0">
                <a:cs typeface="Times New Roman" pitchFamily="18" charset="0"/>
              </a:rPr>
              <a:t/>
            </a:r>
            <a:br>
              <a:rPr lang="en-US" sz="4000" smtClean="0">
                <a:cs typeface="Times New Roman" pitchFamily="18" charset="0"/>
              </a:rPr>
            </a:br>
            <a:r>
              <a:rPr lang="he-IL" sz="4000" smtClean="0"/>
              <a:t>לעיתים המידע שניתן לי סתר מידע שניתן לי מעובדת אחרת, ועובדה זו גרמה לי לתחושות בלבול וחוסר הבנה בתפקיד.</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מציין מיקום תוכן 2"/>
          <p:cNvSpPr>
            <a:spLocks noGrp="1"/>
          </p:cNvSpPr>
          <p:nvPr>
            <p:ph sz="quarter" idx="1"/>
          </p:nvPr>
        </p:nvSpPr>
        <p:spPr>
          <a:xfrm>
            <a:off x="301625" y="1527175"/>
            <a:ext cx="8504238" cy="4572000"/>
          </a:xfrm>
        </p:spPr>
        <p:txBody>
          <a:bodyPr/>
          <a:lstStyle/>
          <a:p>
            <a:pPr eaLnBrk="1" hangingPunct="1"/>
            <a:r>
              <a:rPr lang="he-IL" sz="4000" smtClean="0"/>
              <a:t>הרגשתי הייתה כאילו זרקו אותי למים, ללא הסבר והכוונה הנדרשים לתפקיד לטעמי. </a:t>
            </a:r>
            <a:r>
              <a:rPr lang="en-US" sz="4000" smtClean="0">
                <a:cs typeface="Times New Roman" pitchFamily="18" charset="0"/>
              </a:rPr>
              <a:t/>
            </a:r>
            <a:br>
              <a:rPr lang="en-US" sz="4000" smtClean="0">
                <a:cs typeface="Times New Roman" pitchFamily="18" charset="0"/>
              </a:rPr>
            </a:br>
            <a:r>
              <a:rPr lang="he-IL" sz="4000" smtClean="0"/>
              <a:t>אילו היו עורכים הדרכה מסודרת בימי העבודה הראשונים, כיום הייתי מתפקדת בעבודה בצורה הרבה יותר מקצועית ותפוקתית. </a:t>
            </a:r>
            <a:r>
              <a:rPr lang="en-US" sz="4000" smtClean="0">
                <a:cs typeface="Times New Roman" pitchFamily="18" charset="0"/>
              </a:rPr>
              <a:t/>
            </a:r>
            <a:br>
              <a:rPr lang="en-US" sz="4000" smtClean="0">
                <a:cs typeface="Times New Roman" pitchFamily="18" charset="0"/>
              </a:rPr>
            </a:br>
            <a:endParaRPr lang="he-IL" sz="4000" smtClean="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אזרחי">
  <a:themeElements>
    <a:clrScheme name="אזרחי">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אזרחי">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אזרחי">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378</TotalTime>
  <Words>650</Words>
  <Application>Microsoft Office PowerPoint</Application>
  <PresentationFormat>‫הצגה על המסך (4:3)</PresentationFormat>
  <Paragraphs>79</Paragraphs>
  <Slides>28</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28</vt:i4>
      </vt:variant>
    </vt:vector>
  </HeadingPairs>
  <TitlesOfParts>
    <vt:vector size="29" baseType="lpstr">
      <vt:lpstr>אזרחי</vt:lpstr>
      <vt:lpstr>    מודלים של הדרכה</vt:lpstr>
      <vt:lpstr>מהי הדרכה?</vt:lpstr>
      <vt:lpstr>שקופית 3</vt:lpstr>
      <vt:lpstr>שקופית 4</vt:lpstr>
      <vt:lpstr>שקופית 5</vt:lpstr>
      <vt:lpstr>שקופית 6</vt:lpstr>
      <vt:lpstr>מודל תל"מ (1978)</vt:lpstr>
      <vt:lpstr>שקופית 8</vt:lpstr>
      <vt:lpstr>שקופית 9</vt:lpstr>
      <vt:lpstr>שקופית 10</vt:lpstr>
      <vt:lpstr>שקופית 11</vt:lpstr>
      <vt:lpstr>שקופית 12</vt:lpstr>
      <vt:lpstr>שקופית 13</vt:lpstr>
      <vt:lpstr>שקופית 14</vt:lpstr>
      <vt:lpstr>מודל אלפא</vt:lpstr>
      <vt:lpstr>שקופית 16</vt:lpstr>
      <vt:lpstr>שקופית 17</vt:lpstr>
      <vt:lpstr>הנחות יסוד לפיתוח הכשרות על פי מודל אלפא</vt:lpstr>
      <vt:lpstr>שקופית 19</vt:lpstr>
      <vt:lpstr>שקופית 20</vt:lpstr>
      <vt:lpstr>שקופית 21</vt:lpstr>
      <vt:lpstr>שקופית 22</vt:lpstr>
      <vt:lpstr>שקופית 23</vt:lpstr>
      <vt:lpstr>שקופית 24</vt:lpstr>
      <vt:lpstr>אז מה היה לנו עד כה?</vt:lpstr>
      <vt:lpstr>בארגון שלי</vt:lpstr>
      <vt:lpstr>שקופית 27</vt:lpstr>
      <vt:lpstr>שקופית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מודלים של הדרכה</dc:title>
  <dc:creator>stav</dc:creator>
  <cp:lastModifiedBy>user</cp:lastModifiedBy>
  <cp:revision>63</cp:revision>
  <dcterms:created xsi:type="dcterms:W3CDTF">2012-07-30T17:57:51Z</dcterms:created>
  <dcterms:modified xsi:type="dcterms:W3CDTF">2012-09-24T08:27:17Z</dcterms:modified>
</cp:coreProperties>
</file>