
<file path=[Content_Types].xml><?xml version="1.0" encoding="utf-8"?>
<Types xmlns="http://schemas.openxmlformats.org/package/2006/content-types">
  <Default Extension="png" ContentType="image/pn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theme/themeOverride1.xml" ContentType="application/vnd.openxmlformats-officedocument.themeOverr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5"/>
    <p:sldMasterId id="2147483672" r:id="rId6"/>
  </p:sldMasterIdLst>
  <p:notesMasterIdLst>
    <p:notesMasterId r:id="rId16"/>
  </p:notesMasterIdLst>
  <p:handoutMasterIdLst>
    <p:handoutMasterId r:id="rId17"/>
  </p:handoutMasterIdLst>
  <p:sldIdLst>
    <p:sldId id="474" r:id="rId7"/>
    <p:sldId id="514" r:id="rId8"/>
    <p:sldId id="517" r:id="rId9"/>
    <p:sldId id="513" r:id="rId10"/>
    <p:sldId id="510" r:id="rId11"/>
    <p:sldId id="512" r:id="rId12"/>
    <p:sldId id="515" r:id="rId13"/>
    <p:sldId id="516" r:id="rId14"/>
    <p:sldId id="443" r:id="rId15"/>
  </p:sldIdLst>
  <p:sldSz cx="24384000" cy="13716000"/>
  <p:notesSz cx="6808788" cy="9940925"/>
  <p:custDataLst>
    <p:tags r:id="rId18"/>
  </p:custDataLst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5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Open Sans"/>
        <a:ea typeface="Open Sans"/>
        <a:cs typeface="Open Sans"/>
        <a:sym typeface="Open Sans"/>
      </a:defRPr>
    </a:lvl1pPr>
    <a:lvl2pPr marL="0" marR="0" indent="2286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5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Open Sans"/>
        <a:ea typeface="Open Sans"/>
        <a:cs typeface="Open Sans"/>
        <a:sym typeface="Open Sans"/>
      </a:defRPr>
    </a:lvl2pPr>
    <a:lvl3pPr marL="0" marR="0" indent="4572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5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Open Sans"/>
        <a:ea typeface="Open Sans"/>
        <a:cs typeface="Open Sans"/>
        <a:sym typeface="Open Sans"/>
      </a:defRPr>
    </a:lvl3pPr>
    <a:lvl4pPr marL="0" marR="0" indent="6858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5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Open Sans"/>
        <a:ea typeface="Open Sans"/>
        <a:cs typeface="Open Sans"/>
        <a:sym typeface="Open Sans"/>
      </a:defRPr>
    </a:lvl4pPr>
    <a:lvl5pPr marL="0" marR="0" indent="9144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5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Open Sans"/>
        <a:ea typeface="Open Sans"/>
        <a:cs typeface="Open Sans"/>
        <a:sym typeface="Open Sans"/>
      </a:defRPr>
    </a:lvl5pPr>
    <a:lvl6pPr marL="0" marR="0" indent="11430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5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Open Sans"/>
        <a:ea typeface="Open Sans"/>
        <a:cs typeface="Open Sans"/>
        <a:sym typeface="Open Sans"/>
      </a:defRPr>
    </a:lvl6pPr>
    <a:lvl7pPr marL="0" marR="0" indent="13716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5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Open Sans"/>
        <a:ea typeface="Open Sans"/>
        <a:cs typeface="Open Sans"/>
        <a:sym typeface="Open Sans"/>
      </a:defRPr>
    </a:lvl7pPr>
    <a:lvl8pPr marL="0" marR="0" indent="16002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5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Open Sans"/>
        <a:ea typeface="Open Sans"/>
        <a:cs typeface="Open Sans"/>
        <a:sym typeface="Open Sans"/>
      </a:defRPr>
    </a:lvl8pPr>
    <a:lvl9pPr marL="0" marR="0" indent="18288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5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Open Sans"/>
        <a:ea typeface="Open Sans"/>
        <a:cs typeface="Open Sans"/>
        <a:sym typeface="Open Sans"/>
      </a:defRPr>
    </a:lvl9pPr>
  </p:defaultTextStyle>
  <p:extLst>
    <p:ext uri="{EFAFB233-063F-42B5-8137-9DF3F51BA10A}">
      <p15:sldGuideLst xmlns:p15="http://schemas.microsoft.com/office/powerpoint/2012/main">
        <p15:guide id="1" orient="horz" pos="4320" userDrawn="1">
          <p15:clr>
            <a:srgbClr val="A4A3A4"/>
          </p15:clr>
        </p15:guide>
        <p15:guide id="2" pos="76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Kirk, Treasa" initials="KT" lastIdx="0" clrIdx="0">
    <p:extLst>
      <p:ext uri="{19B8F6BF-5375-455C-9EA6-DF929625EA0E}">
        <p15:presenceInfo xmlns:p15="http://schemas.microsoft.com/office/powerpoint/2012/main" userId="S-1-5-21-1482476501-1770027372-725345543-11132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00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5850"/>
    <a:srgbClr val="E2EFD9"/>
    <a:srgbClr val="A79563"/>
    <a:srgbClr val="004D44"/>
    <a:srgbClr val="640191"/>
    <a:srgbClr val="FF6600"/>
    <a:srgbClr val="FFFF99"/>
    <a:srgbClr val="A39161"/>
    <a:srgbClr val="5E5E5E"/>
    <a:srgbClr val="B3B6A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wholeTbl>
    <a:band2H>
      <a:tcTxStyle/>
      <a:tcStyle>
        <a:tcBdr/>
        <a:fill>
          <a:solidFill>
            <a:srgbClr val="E3E5E8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>
              <a:lumOff val="-13575"/>
            </a:schemeClr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3797C6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>
              <a:hueOff val="114395"/>
              <a:lumOff val="-24975"/>
            </a:schemeClr>
          </a:solidFill>
        </a:fill>
      </a:tcStyle>
    </a:firstRow>
  </a:tblStyle>
  <a:tblStyle styleId="{C7B018BB-80A7-4F77-B60F-C8B233D01FF8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12700" cap="flat">
              <a:solidFill>
                <a:srgbClr val="B8B8B8"/>
              </a:solidFill>
              <a:prstDash val="solid"/>
              <a:miter lim="400000"/>
            </a:ln>
          </a:top>
          <a:bottom>
            <a:ln w="12700" cap="flat">
              <a:solidFill>
                <a:srgbClr val="B8B8B8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E1E0DA"/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chemeClr val="accent3">
              <a:hueOff val="362282"/>
              <a:satOff val="31803"/>
              <a:lumOff val="-18242"/>
            </a:schemeClr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254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929292"/>
              </a:solidFill>
              <a:prstDash val="solid"/>
              <a:miter lim="400000"/>
            </a:ln>
          </a:left>
          <a:right>
            <a:ln w="12700" cap="flat">
              <a:solidFill>
                <a:srgbClr val="929292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929292"/>
              </a:solidFill>
              <a:prstDash val="solid"/>
              <a:miter lim="400000"/>
            </a:ln>
          </a:insideH>
          <a:insideV>
            <a:ln w="12700" cap="flat">
              <a:solidFill>
                <a:srgbClr val="929292"/>
              </a:solidFill>
              <a:prstDash val="solid"/>
              <a:miter lim="400000"/>
            </a:ln>
          </a:insideV>
        </a:tcBdr>
        <a:fill>
          <a:solidFill>
            <a:srgbClr val="017101"/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Helvetica Neue Light"/>
          <a:ea typeface="Helvetica Neue Light"/>
          <a:cs typeface="Helvetica Neue Light"/>
        </a:font>
        <a:srgbClr val="000000"/>
      </a:tcTxStyle>
      <a:tcStyle>
        <a:tcBdr>
          <a:lef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V>
        </a:tcBdr>
        <a:fill>
          <a:solidFill>
            <a:srgbClr val="FAF7E9"/>
          </a:solidFill>
        </a:fill>
      </a:tcStyle>
    </a:wholeTbl>
    <a:band2H>
      <a:tcTxStyle/>
      <a:tcStyle>
        <a:tcBdr/>
        <a:fill>
          <a:solidFill>
            <a:srgbClr val="EDEADD"/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9BA00"/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DADBDA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chemeClr val="accent6">
              <a:hueOff val="-146070"/>
              <a:satOff val="-10048"/>
              <a:lumOff val="-30626"/>
            </a:schemeClr>
          </a:solidFill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C24785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C24785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B5B5C1"/>
          </a:solidFill>
        </a:fill>
      </a:tcStyle>
    </a:wholeTbl>
    <a:band2H>
      <a:tcTxStyle/>
      <a:tcStyle>
        <a:tcBdr/>
        <a:fill>
          <a:solidFill>
            <a:srgbClr val="9A9AA5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53585F"/>
          </a:solidFill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98089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98089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DEEEE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3830" autoAdjust="0"/>
  </p:normalViewPr>
  <p:slideViewPr>
    <p:cSldViewPr snapToGrid="0" snapToObjects="1" showGuides="1">
      <p:cViewPr varScale="1">
        <p:scale>
          <a:sx n="35" d="100"/>
          <a:sy n="35" d="100"/>
        </p:scale>
        <p:origin x="536" y="56"/>
      </p:cViewPr>
      <p:guideLst>
        <p:guide orient="horz" pos="4320"/>
        <p:guide pos="7680"/>
      </p:guideLst>
    </p:cSldViewPr>
  </p:slideViewPr>
  <p:outlineViewPr>
    <p:cViewPr>
      <p:scale>
        <a:sx n="33" d="100"/>
        <a:sy n="33" d="100"/>
      </p:scale>
      <p:origin x="0" y="-20816"/>
    </p:cViewPr>
  </p:outlineViewPr>
  <p:notesTextViewPr>
    <p:cViewPr>
      <p:scale>
        <a:sx n="66" d="100"/>
        <a:sy n="66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 showGuides="1">
      <p:cViewPr varScale="1">
        <p:scale>
          <a:sx n="95" d="100"/>
          <a:sy n="95" d="100"/>
        </p:scale>
        <p:origin x="3720" y="19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tags" Target="tags/tag1.xml"/><Relationship Id="rId3" Type="http://schemas.openxmlformats.org/officeDocument/2006/relationships/customXml" Target="../customXml/item3.xml"/><Relationship Id="rId21" Type="http://schemas.openxmlformats.org/officeDocument/2006/relationships/viewProps" Target="viewProps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6" Type="http://schemas.openxmlformats.org/officeDocument/2006/relationships/notesMaster" Target="notesMasters/notesMaster1.xml"/><Relationship Id="rId20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2.xml"/><Relationship Id="rId11" Type="http://schemas.openxmlformats.org/officeDocument/2006/relationships/slide" Target="slides/slide5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9.xml"/><Relationship Id="rId23" Type="http://schemas.openxmlformats.org/officeDocument/2006/relationships/tableStyles" Target="tableStyles.xml"/><Relationship Id="rId10" Type="http://schemas.openxmlformats.org/officeDocument/2006/relationships/slide" Target="slides/slide4.xml"/><Relationship Id="rId19" Type="http://schemas.openxmlformats.org/officeDocument/2006/relationships/commentAuthors" Target="commentAuthors.xml"/><Relationship Id="rId4" Type="http://schemas.openxmlformats.org/officeDocument/2006/relationships/customXml" Target="../customXml/item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2950475" cy="49877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6738" y="1"/>
            <a:ext cx="2950475" cy="49877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7EB542B-0C3F-884C-A453-F60046BBBBE8}" type="datetimeFigureOut">
              <a:rPr lang="en-US" smtClean="0"/>
              <a:t>11/4/2023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9442155"/>
            <a:ext cx="2950475" cy="49877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6738" y="9442155"/>
            <a:ext cx="2950475" cy="49877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11752D7-37D8-FD47-A307-243E37317A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840846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Shape 102"/>
          <p:cNvSpPr>
            <a:spLocks noGrp="1" noRot="1" noChangeAspect="1"/>
          </p:cNvSpPr>
          <p:nvPr>
            <p:ph type="sldImg"/>
          </p:nvPr>
        </p:nvSpPr>
        <p:spPr>
          <a:xfrm>
            <a:off x="93663" y="746125"/>
            <a:ext cx="6621462" cy="3725863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03" name="Shape 103"/>
          <p:cNvSpPr>
            <a:spLocks noGrp="1"/>
          </p:cNvSpPr>
          <p:nvPr>
            <p:ph type="body" sz="quarter" idx="1"/>
          </p:nvPr>
        </p:nvSpPr>
        <p:spPr>
          <a:xfrm>
            <a:off x="907840" y="4721940"/>
            <a:ext cx="4993111" cy="4473416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233805520"/>
      </p:ext>
    </p:extLst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624138" y="547688"/>
            <a:ext cx="4867275" cy="2738437"/>
          </a:xfrm>
          <a:prstGeom prst="rect">
            <a:avLst/>
          </a:prstGeo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258198090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p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rebuchet MS"/>
              <a:buNone/>
            </a:pPr>
            <a:endParaRPr sz="1100" dirty="0"/>
          </a:p>
        </p:txBody>
      </p:sp>
      <p:sp>
        <p:nvSpPr>
          <p:cNvPr id="184" name="Google Shape;184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324715460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p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rebuchet MS"/>
              <a:buNone/>
            </a:pPr>
            <a:endParaRPr sz="1100" dirty="0"/>
          </a:p>
        </p:txBody>
      </p:sp>
      <p:sp>
        <p:nvSpPr>
          <p:cNvPr id="184" name="Google Shape;184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170425618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p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rebuchet MS"/>
              <a:buNone/>
            </a:pPr>
            <a:endParaRPr sz="1100" dirty="0"/>
          </a:p>
        </p:txBody>
      </p:sp>
      <p:sp>
        <p:nvSpPr>
          <p:cNvPr id="184" name="Google Shape;184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46544904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p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rebuchet MS"/>
              <a:buNone/>
            </a:pPr>
            <a:endParaRPr sz="1100" dirty="0"/>
          </a:p>
        </p:txBody>
      </p:sp>
      <p:sp>
        <p:nvSpPr>
          <p:cNvPr id="184" name="Google Shape;184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140361582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p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rebuchet MS"/>
              <a:buNone/>
            </a:pPr>
            <a:endParaRPr sz="1100" dirty="0"/>
          </a:p>
        </p:txBody>
      </p:sp>
      <p:sp>
        <p:nvSpPr>
          <p:cNvPr id="184" name="Google Shape;184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390756524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p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rebuchet MS"/>
              <a:buNone/>
            </a:pPr>
            <a:endParaRPr sz="1100" dirty="0"/>
          </a:p>
        </p:txBody>
      </p:sp>
      <p:sp>
        <p:nvSpPr>
          <p:cNvPr id="184" name="Google Shape;184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196352432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p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rebuchet MS"/>
              <a:buNone/>
            </a:pPr>
            <a:endParaRPr sz="1100" dirty="0"/>
          </a:p>
        </p:txBody>
      </p:sp>
      <p:sp>
        <p:nvSpPr>
          <p:cNvPr id="184" name="Google Shape;184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184042107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336723754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png"/><Relationship Id="rId4" Type="http://schemas.openxmlformats.org/officeDocument/2006/relationships/image" Target="../media/image4.emf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5.png"/><Relationship Id="rId4" Type="http://schemas.openxmlformats.org/officeDocument/2006/relationships/image" Target="../media/image4.emf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6.png"/><Relationship Id="rId4" Type="http://schemas.openxmlformats.org/officeDocument/2006/relationships/image" Target="../media/image8.png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3.png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1.png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1.png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1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8.png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8.png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3.png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1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.png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&amp; Subtitle - Green">
    <p:bg>
      <p:bgPr>
        <a:gradFill>
          <a:gsLst>
            <a:gs pos="0">
              <a:srgbClr val="004039"/>
            </a:gs>
            <a:gs pos="100000">
              <a:srgbClr val="005A52"/>
            </a:gs>
          </a:gsLst>
          <a:lin ang="17054404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403600" y="8089900"/>
            <a:ext cx="20980400" cy="56261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10236200"/>
            <a:ext cx="13004800" cy="3479800"/>
          </a:xfrm>
          <a:prstGeom prst="rect">
            <a:avLst/>
          </a:prstGeom>
        </p:spPr>
      </p:pic>
      <p:sp>
        <p:nvSpPr>
          <p:cNvPr id="13" name="Title Text"/>
          <p:cNvSpPr txBox="1">
            <a:spLocks noGrp="1"/>
          </p:cNvSpPr>
          <p:nvPr>
            <p:ph type="title"/>
          </p:nvPr>
        </p:nvSpPr>
        <p:spPr>
          <a:xfrm>
            <a:off x="3708970" y="3814011"/>
            <a:ext cx="18897030" cy="5239142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lnSpc>
                <a:spcPct val="80000"/>
              </a:lnSpc>
              <a:defRPr sz="16000" b="0" i="0" cap="none" spc="-272">
                <a:solidFill>
                  <a:srgbClr val="FFFFFF"/>
                </a:solidFill>
                <a:latin typeface="+mn-lt"/>
                <a:ea typeface="Calibri Light" charset="0"/>
                <a:cs typeface="Calibri Light" charset="0"/>
                <a:sym typeface="Open Sans Light"/>
              </a:defRPr>
            </a:lvl1pPr>
          </a:lstStyle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14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3708970" y="9482323"/>
            <a:ext cx="18897030" cy="3006800"/>
          </a:xfrm>
          <a:prstGeom prst="rect">
            <a:avLst/>
          </a:prstGeom>
        </p:spPr>
        <p:txBody>
          <a:bodyPr/>
          <a:lstStyle>
            <a:lvl1pPr algn="l">
              <a:lnSpc>
                <a:spcPct val="120000"/>
              </a:lnSpc>
              <a:buClr>
                <a:srgbClr val="A39161"/>
              </a:buClr>
              <a:defRPr sz="3200" b="0" i="0" spc="0">
                <a:solidFill>
                  <a:srgbClr val="A39161"/>
                </a:solidFill>
                <a:latin typeface="+mn-lt"/>
                <a:ea typeface="Calibri Light" charset="0"/>
                <a:cs typeface="Calibri Light" charset="0"/>
              </a:defRPr>
            </a:lvl1pPr>
            <a:lvl2pPr indent="0" algn="l">
              <a:lnSpc>
                <a:spcPct val="120000"/>
              </a:lnSpc>
              <a:buClr>
                <a:srgbClr val="A39161"/>
              </a:buClr>
              <a:defRPr sz="3200" b="0" spc="0">
                <a:solidFill>
                  <a:srgbClr val="A39161"/>
                </a:solidFill>
                <a:latin typeface="+mn-lt"/>
                <a:ea typeface="Calibri" charset="0"/>
                <a:cs typeface="Calibri" charset="0"/>
                <a:sym typeface="Georgia"/>
              </a:defRPr>
            </a:lvl2pPr>
            <a:lvl3pPr algn="l">
              <a:lnSpc>
                <a:spcPct val="120000"/>
              </a:lnSpc>
              <a:buClr>
                <a:srgbClr val="A39161"/>
              </a:buClr>
              <a:defRPr sz="2400" b="0" i="1" spc="0">
                <a:solidFill>
                  <a:srgbClr val="A39161"/>
                </a:solidFill>
                <a:latin typeface="+mn-lt"/>
                <a:ea typeface="Calibri Light" charset="0"/>
                <a:cs typeface="Calibri Light" charset="0"/>
              </a:defRPr>
            </a:lvl3pPr>
            <a:lvl4pPr algn="l">
              <a:lnSpc>
                <a:spcPct val="120000"/>
              </a:lnSpc>
              <a:buClr>
                <a:srgbClr val="A39161"/>
              </a:buClr>
              <a:defRPr sz="2400" spc="0">
                <a:solidFill>
                  <a:srgbClr val="A39161"/>
                </a:solidFill>
                <a:latin typeface="+mn-lt"/>
                <a:ea typeface="Georgia"/>
                <a:cs typeface="Georgia"/>
                <a:sym typeface="Georgia"/>
              </a:defRPr>
            </a:lvl4pPr>
            <a:lvl5pPr algn="l">
              <a:lnSpc>
                <a:spcPct val="120000"/>
              </a:lnSpc>
              <a:buClr>
                <a:srgbClr val="A39161"/>
              </a:buClr>
              <a:defRPr sz="2400" b="0" i="1" spc="0">
                <a:solidFill>
                  <a:srgbClr val="A39161"/>
                </a:solidFill>
                <a:latin typeface="+mn-lt"/>
                <a:ea typeface="Calibri Light" charset="0"/>
                <a:cs typeface="Calibri Light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0" y="6235700"/>
            <a:ext cx="0" cy="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9714" y="961048"/>
            <a:ext cx="8535782" cy="33449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0482728"/>
      </p:ext>
    </p:extLst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ext &amp; Multiple Images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Title Text"/>
          <p:cNvSpPr txBox="1">
            <a:spLocks noGrp="1"/>
          </p:cNvSpPr>
          <p:nvPr>
            <p:ph type="title" hasCustomPrompt="1"/>
          </p:nvPr>
        </p:nvSpPr>
        <p:spPr>
          <a:xfrm>
            <a:off x="1441450" y="946150"/>
            <a:ext cx="19325056" cy="2286000"/>
          </a:xfrm>
          <a:prstGeom prst="rect">
            <a:avLst/>
          </a:prstGeom>
        </p:spPr>
        <p:txBody>
          <a:bodyPr anchor="t">
            <a:normAutofit/>
          </a:bodyPr>
          <a:lstStyle>
            <a:lvl1pPr algn="l">
              <a:lnSpc>
                <a:spcPct val="80000"/>
              </a:lnSpc>
              <a:defRPr sz="9600" b="1" cap="none" spc="-180" baseline="0">
                <a:solidFill>
                  <a:srgbClr val="004E46"/>
                </a:solidFill>
                <a:latin typeface="+mn-lt"/>
                <a:ea typeface="Calibri" charset="0"/>
                <a:cs typeface="Calibri" charset="0"/>
              </a:defRPr>
            </a:lvl1pPr>
          </a:lstStyle>
          <a:p>
            <a:r>
              <a:rPr lang="en-US" dirty="0"/>
              <a:t>Title Text</a:t>
            </a:r>
            <a:endParaRPr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1704968" y="950497"/>
            <a:ext cx="1474548" cy="2009274"/>
          </a:xfrm>
          <a:prstGeom prst="rect">
            <a:avLst/>
          </a:prstGeom>
        </p:spPr>
      </p:pic>
      <p:sp>
        <p:nvSpPr>
          <p:cNvPr id="6" name="Picture Placeholder 5"/>
          <p:cNvSpPr>
            <a:spLocks noGrp="1"/>
          </p:cNvSpPr>
          <p:nvPr>
            <p:ph type="pic" sz="quarter" idx="10"/>
          </p:nvPr>
        </p:nvSpPr>
        <p:spPr>
          <a:xfrm>
            <a:off x="12007850" y="3555998"/>
            <a:ext cx="11233150" cy="4231643"/>
          </a:xfrm>
          <a:prstGeom prst="rect">
            <a:avLst/>
          </a:prstGeom>
        </p:spPr>
        <p:txBody>
          <a:bodyPr/>
          <a:lstStyle>
            <a:lvl1pPr>
              <a:defRPr sz="6000">
                <a:latin typeface="+mn-lt"/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8" name="Picture Placeholder 5"/>
          <p:cNvSpPr>
            <a:spLocks noGrp="1"/>
          </p:cNvSpPr>
          <p:nvPr>
            <p:ph type="pic" sz="quarter" idx="11"/>
          </p:nvPr>
        </p:nvSpPr>
        <p:spPr>
          <a:xfrm>
            <a:off x="12007849" y="8060021"/>
            <a:ext cx="5472000" cy="4140000"/>
          </a:xfrm>
          <a:prstGeom prst="rect">
            <a:avLst/>
          </a:prstGeom>
        </p:spPr>
        <p:txBody>
          <a:bodyPr/>
          <a:lstStyle>
            <a:lvl1pPr>
              <a:defRPr sz="6000">
                <a:latin typeface="+mn-lt"/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9" name="Picture Placeholder 5"/>
          <p:cNvSpPr>
            <a:spLocks noGrp="1"/>
          </p:cNvSpPr>
          <p:nvPr>
            <p:ph type="pic" sz="quarter" idx="12"/>
          </p:nvPr>
        </p:nvSpPr>
        <p:spPr>
          <a:xfrm>
            <a:off x="17769000" y="8060021"/>
            <a:ext cx="5472000" cy="4140000"/>
          </a:xfrm>
          <a:prstGeom prst="rect">
            <a:avLst/>
          </a:prstGeom>
        </p:spPr>
        <p:txBody>
          <a:bodyPr/>
          <a:lstStyle>
            <a:lvl1pPr>
              <a:defRPr sz="6000">
                <a:latin typeface="+mn-lt"/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1441450" y="3555997"/>
            <a:ext cx="9856787" cy="8644023"/>
          </a:xfrm>
          <a:prstGeom prst="rect">
            <a:avLst/>
          </a:prstGeom>
        </p:spPr>
        <p:txBody>
          <a:bodyPr/>
          <a:lstStyle>
            <a:lvl1pPr algn="l">
              <a:defRPr sz="6000" spc="-160" baseline="0">
                <a:solidFill>
                  <a:srgbClr val="5E5E5E"/>
                </a:solidFill>
                <a:latin typeface="+mn-lt"/>
              </a:defRPr>
            </a:lvl1pPr>
            <a:lvl2pPr marL="0" indent="-857250" algn="l">
              <a:buClr>
                <a:srgbClr val="83BE41"/>
              </a:buClr>
              <a:buFont typeface=".AppleSystemUIFont" charset="-120"/>
              <a:buChar char="—"/>
              <a:defRPr sz="6000" spc="-160" baseline="0">
                <a:solidFill>
                  <a:srgbClr val="5E5E5E"/>
                </a:solidFill>
                <a:latin typeface="+mn-lt"/>
              </a:defRPr>
            </a:lvl2pPr>
            <a:lvl3pPr marL="1440000" indent="-857250" algn="l">
              <a:buClr>
                <a:srgbClr val="83BE41"/>
              </a:buClr>
              <a:buFont typeface=".AppleSystemUIFont" charset="-120"/>
              <a:buChar char="—"/>
              <a:defRPr sz="6000" i="1" spc="-160" baseline="0">
                <a:solidFill>
                  <a:srgbClr val="5E5E5E"/>
                </a:solidFill>
                <a:latin typeface="+mn-lt"/>
              </a:defRPr>
            </a:lvl3pPr>
            <a:lvl4pPr marL="2160000" indent="-685800" algn="l">
              <a:buClr>
                <a:srgbClr val="83BE41"/>
              </a:buClr>
              <a:buFont typeface=".AppleSystemUIFont" charset="-120"/>
              <a:buChar char="—"/>
              <a:defRPr sz="4800" spc="-160" baseline="0">
                <a:solidFill>
                  <a:srgbClr val="5E5E5E"/>
                </a:solidFill>
                <a:latin typeface="+mn-lt"/>
              </a:defRPr>
            </a:lvl4pPr>
            <a:lvl5pPr marL="3060000" indent="-685800" algn="l">
              <a:buClr>
                <a:srgbClr val="83BE41"/>
              </a:buClr>
              <a:buFont typeface=".AppleSystemUIFont" charset="-120"/>
              <a:buChar char="–"/>
              <a:defRPr sz="4800" i="1" spc="-160" baseline="0">
                <a:solidFill>
                  <a:srgbClr val="5E5E5E"/>
                </a:solidFill>
                <a:latin typeface="+mn-lt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Rialtas na hÉireann | Government of Ireland"/>
          <p:cNvSpPr txBox="1"/>
          <p:nvPr userDrawn="1"/>
        </p:nvSpPr>
        <p:spPr>
          <a:xfrm>
            <a:off x="1441449" y="12611805"/>
            <a:ext cx="5573642" cy="37959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>
              <a:defRPr sz="1800">
                <a:solidFill>
                  <a:srgbClr val="929292"/>
                </a:solidFill>
              </a:defRPr>
            </a:lvl1pPr>
          </a:lstStyle>
          <a:p>
            <a:fld id="{93D0CC9E-ED4E-524D-8BB9-8829151DFDE7}" type="slidenum">
              <a:rPr lang="uk-UA" b="1" smtClean="0">
                <a:latin typeface="+mn-lt"/>
              </a:rPr>
              <a:t>‹#›</a:t>
            </a:fld>
            <a:r>
              <a:rPr lang="en-GB" b="1" dirty="0">
                <a:latin typeface="+mn-lt"/>
              </a:rPr>
              <a:t>  An </a:t>
            </a:r>
            <a:r>
              <a:rPr lang="en-GB" b="1" dirty="0" err="1">
                <a:latin typeface="+mn-lt"/>
              </a:rPr>
              <a:t>Roinn</a:t>
            </a:r>
            <a:r>
              <a:rPr lang="en-GB" b="1" dirty="0">
                <a:latin typeface="+mn-lt"/>
              </a:rPr>
              <a:t> </a:t>
            </a:r>
            <a:r>
              <a:rPr lang="en-GB" b="1" dirty="0" err="1">
                <a:latin typeface="+mn-lt"/>
              </a:rPr>
              <a:t>Oideachais</a:t>
            </a:r>
            <a:r>
              <a:rPr lang="en-GB" b="1" baseline="0" dirty="0">
                <a:latin typeface="+mn-lt"/>
              </a:rPr>
              <a:t> </a:t>
            </a:r>
            <a:r>
              <a:rPr dirty="0">
                <a:latin typeface="+mn-lt"/>
              </a:rPr>
              <a:t>| </a:t>
            </a:r>
            <a:r>
              <a:rPr lang="en-US" dirty="0">
                <a:latin typeface="+mn-lt"/>
              </a:rPr>
              <a:t>Department of Education</a:t>
            </a:r>
            <a:endParaRPr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659740968"/>
      </p:ext>
    </p:extLst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 preserve="1">
  <p:cSld name="Blank – Green">
    <p:bg>
      <p:bgPr>
        <a:gradFill>
          <a:gsLst>
            <a:gs pos="0">
              <a:srgbClr val="004039"/>
            </a:gs>
            <a:gs pos="100000">
              <a:srgbClr val="005A52"/>
            </a:gs>
          </a:gsLst>
          <a:lin ang="17054404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71823739"/>
      </p:ext>
    </p:extLst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lank - White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41765367"/>
      </p:ext>
    </p:extLst>
  </p:cSld>
  <p:clrMapOvr>
    <a:masterClrMapping/>
  </p:clrMapOvr>
  <p:transition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 Content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27"/>
          <p:cNvSpPr txBox="1">
            <a:spLocks noGrp="1"/>
          </p:cNvSpPr>
          <p:nvPr>
            <p:ph type="title"/>
          </p:nvPr>
        </p:nvSpPr>
        <p:spPr>
          <a:xfrm>
            <a:off x="687860" y="1069652"/>
            <a:ext cx="21385756" cy="18646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27"/>
          <p:cNvSpPr txBox="1">
            <a:spLocks noGrp="1"/>
          </p:cNvSpPr>
          <p:nvPr>
            <p:ph type="body" idx="1"/>
          </p:nvPr>
        </p:nvSpPr>
        <p:spPr>
          <a:xfrm>
            <a:off x="687860" y="3536716"/>
            <a:ext cx="10363200" cy="87026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914400" lvl="0" indent="-6858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1828800" lvl="1" indent="-685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2743200" lvl="2" indent="-685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3657600" lvl="3" indent="-685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4572000" lvl="4" indent="-685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5486400" lvl="5" indent="-685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6400800" lvl="6" indent="-685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7315200" lvl="7" indent="-685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8229600" lvl="8" indent="-685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7" name="Google Shape;27;p27"/>
          <p:cNvSpPr txBox="1">
            <a:spLocks noGrp="1"/>
          </p:cNvSpPr>
          <p:nvPr>
            <p:ph type="body" idx="2"/>
          </p:nvPr>
        </p:nvSpPr>
        <p:spPr>
          <a:xfrm>
            <a:off x="11710416" y="3576722"/>
            <a:ext cx="10363200" cy="87026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914400" lvl="0" indent="-6858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1828800" lvl="1" indent="-685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2743200" lvl="2" indent="-685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3657600" lvl="3" indent="-685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4572000" lvl="4" indent="-685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5486400" lvl="5" indent="-685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6400800" lvl="6" indent="-685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7315200" lvl="7" indent="-685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8229600" lvl="8" indent="-685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25391383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&amp; Subtitle - Green">
    <p:bg>
      <p:bgPr>
        <a:gradFill>
          <a:gsLst>
            <a:gs pos="0">
              <a:srgbClr val="004039"/>
            </a:gs>
            <a:gs pos="100000">
              <a:srgbClr val="005A52"/>
            </a:gs>
          </a:gsLst>
          <a:lin ang="17054404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03600" y="8089900"/>
            <a:ext cx="20980400" cy="56261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0236200"/>
            <a:ext cx="13004800" cy="3479800"/>
          </a:xfrm>
          <a:prstGeom prst="rect">
            <a:avLst/>
          </a:prstGeom>
        </p:spPr>
      </p:pic>
      <p:sp>
        <p:nvSpPr>
          <p:cNvPr id="13" name="Title Text"/>
          <p:cNvSpPr txBox="1">
            <a:spLocks noGrp="1"/>
          </p:cNvSpPr>
          <p:nvPr>
            <p:ph type="title"/>
          </p:nvPr>
        </p:nvSpPr>
        <p:spPr>
          <a:xfrm>
            <a:off x="3708971" y="3814013"/>
            <a:ext cx="18897030" cy="5239142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lnSpc>
                <a:spcPct val="80000"/>
              </a:lnSpc>
              <a:defRPr sz="16000" b="0" i="0" cap="none" spc="-272">
                <a:solidFill>
                  <a:srgbClr val="FFFFFF"/>
                </a:solidFill>
                <a:latin typeface="+mn-lt"/>
                <a:ea typeface="Calibri Light" charset="0"/>
                <a:cs typeface="Calibri Light" charset="0"/>
                <a:sym typeface="Open Sans Light"/>
              </a:defRPr>
            </a:lvl1pPr>
          </a:lstStyle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14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3708971" y="9482324"/>
            <a:ext cx="18897030" cy="3006800"/>
          </a:xfrm>
          <a:prstGeom prst="rect">
            <a:avLst/>
          </a:prstGeom>
        </p:spPr>
        <p:txBody>
          <a:bodyPr/>
          <a:lstStyle>
            <a:lvl1pPr algn="l">
              <a:lnSpc>
                <a:spcPct val="120000"/>
              </a:lnSpc>
              <a:buClr>
                <a:srgbClr val="A39161"/>
              </a:buClr>
              <a:defRPr sz="3200" b="0" i="0" spc="0">
                <a:solidFill>
                  <a:srgbClr val="A39161"/>
                </a:solidFill>
                <a:latin typeface="+mn-lt"/>
                <a:ea typeface="Calibri Light" charset="0"/>
                <a:cs typeface="Calibri Light" charset="0"/>
              </a:defRPr>
            </a:lvl1pPr>
            <a:lvl2pPr indent="0" algn="l">
              <a:lnSpc>
                <a:spcPct val="120000"/>
              </a:lnSpc>
              <a:buClr>
                <a:srgbClr val="A39161"/>
              </a:buClr>
              <a:defRPr sz="3200" b="0" spc="0">
                <a:solidFill>
                  <a:srgbClr val="A39161"/>
                </a:solidFill>
                <a:latin typeface="+mn-lt"/>
                <a:ea typeface="Calibri" charset="0"/>
                <a:cs typeface="Calibri" charset="0"/>
                <a:sym typeface="Georgia"/>
              </a:defRPr>
            </a:lvl2pPr>
            <a:lvl3pPr algn="l">
              <a:lnSpc>
                <a:spcPct val="120000"/>
              </a:lnSpc>
              <a:buClr>
                <a:srgbClr val="A39161"/>
              </a:buClr>
              <a:defRPr sz="2400" b="0" i="1" spc="0">
                <a:solidFill>
                  <a:srgbClr val="A39161"/>
                </a:solidFill>
                <a:latin typeface="+mn-lt"/>
                <a:ea typeface="Calibri Light" charset="0"/>
                <a:cs typeface="Calibri Light" charset="0"/>
              </a:defRPr>
            </a:lvl3pPr>
            <a:lvl4pPr algn="l">
              <a:lnSpc>
                <a:spcPct val="120000"/>
              </a:lnSpc>
              <a:buClr>
                <a:srgbClr val="A39161"/>
              </a:buClr>
              <a:defRPr sz="2400" spc="0">
                <a:solidFill>
                  <a:srgbClr val="A39161"/>
                </a:solidFill>
                <a:latin typeface="+mn-lt"/>
                <a:ea typeface="Georgia"/>
                <a:cs typeface="Georgia"/>
                <a:sym typeface="Georgia"/>
              </a:defRPr>
            </a:lvl4pPr>
            <a:lvl5pPr algn="l">
              <a:lnSpc>
                <a:spcPct val="120000"/>
              </a:lnSpc>
              <a:buClr>
                <a:srgbClr val="A39161"/>
              </a:buClr>
              <a:defRPr sz="2400" b="0" i="1" spc="0">
                <a:solidFill>
                  <a:srgbClr val="A39161"/>
                </a:solidFill>
                <a:latin typeface="+mn-lt"/>
                <a:ea typeface="Calibri Light" charset="0"/>
                <a:cs typeface="Calibri Light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0" y="6235700"/>
            <a:ext cx="0" cy="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9715" y="961048"/>
            <a:ext cx="8535782" cy="334497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403600" y="8089900"/>
            <a:ext cx="20980400" cy="56261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10236200"/>
            <a:ext cx="13004800" cy="34798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0" y="6235700"/>
            <a:ext cx="0" cy="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9714" y="961048"/>
            <a:ext cx="8535782" cy="33449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0683212"/>
      </p:ext>
    </p:extLst>
  </p:cSld>
  <p:clrMapOvr>
    <a:masterClrMapping/>
  </p:clrMapOvr>
  <p:transition spd="med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&amp; Subtitle - White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7640" y="981538"/>
            <a:ext cx="8455748" cy="331361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03600" y="8089900"/>
            <a:ext cx="20980400" cy="56261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0236200"/>
            <a:ext cx="13004800" cy="3479800"/>
          </a:xfrm>
          <a:prstGeom prst="rect">
            <a:avLst/>
          </a:prstGeom>
        </p:spPr>
      </p:pic>
      <p:sp>
        <p:nvSpPr>
          <p:cNvPr id="3" name="Title Text"/>
          <p:cNvSpPr txBox="1">
            <a:spLocks noGrp="1"/>
          </p:cNvSpPr>
          <p:nvPr>
            <p:ph type="title"/>
          </p:nvPr>
        </p:nvSpPr>
        <p:spPr>
          <a:xfrm>
            <a:off x="3708971" y="3814013"/>
            <a:ext cx="18897030" cy="5239142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lnSpc>
                <a:spcPct val="80000"/>
              </a:lnSpc>
              <a:defRPr sz="16000" b="0" i="0" cap="none" spc="-272">
                <a:solidFill>
                  <a:srgbClr val="004D44"/>
                </a:solidFill>
                <a:latin typeface="+mn-lt"/>
                <a:ea typeface="Calibri Light" charset="0"/>
                <a:cs typeface="Calibri Light" charset="0"/>
                <a:sym typeface="Open Sans Light"/>
              </a:defRPr>
            </a:lvl1pPr>
          </a:lstStyle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4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3708971" y="9482324"/>
            <a:ext cx="18897030" cy="3006800"/>
          </a:xfrm>
          <a:prstGeom prst="rect">
            <a:avLst/>
          </a:prstGeom>
        </p:spPr>
        <p:txBody>
          <a:bodyPr/>
          <a:lstStyle>
            <a:lvl1pPr algn="l">
              <a:lnSpc>
                <a:spcPct val="120000"/>
              </a:lnSpc>
              <a:buClr>
                <a:srgbClr val="A39161"/>
              </a:buClr>
              <a:defRPr sz="3200" b="0" i="0" spc="0">
                <a:solidFill>
                  <a:srgbClr val="A39161"/>
                </a:solidFill>
                <a:latin typeface="+mn-lt"/>
                <a:ea typeface="Calibri Light" charset="0"/>
                <a:cs typeface="Calibri Light" charset="0"/>
              </a:defRPr>
            </a:lvl1pPr>
            <a:lvl2pPr indent="0" algn="l">
              <a:lnSpc>
                <a:spcPct val="120000"/>
              </a:lnSpc>
              <a:buClr>
                <a:srgbClr val="A39161"/>
              </a:buClr>
              <a:defRPr sz="3200" b="0" spc="0">
                <a:solidFill>
                  <a:srgbClr val="A39161"/>
                </a:solidFill>
                <a:latin typeface="+mn-lt"/>
                <a:ea typeface="Calibri" charset="0"/>
                <a:cs typeface="Calibri" charset="0"/>
                <a:sym typeface="Georgia"/>
              </a:defRPr>
            </a:lvl2pPr>
            <a:lvl3pPr algn="l">
              <a:lnSpc>
                <a:spcPct val="120000"/>
              </a:lnSpc>
              <a:buClr>
                <a:srgbClr val="A39161"/>
              </a:buClr>
              <a:defRPr sz="2400" b="0" i="1" spc="0">
                <a:solidFill>
                  <a:srgbClr val="A39161"/>
                </a:solidFill>
                <a:latin typeface="+mn-lt"/>
                <a:ea typeface="Calibri Light" charset="0"/>
                <a:cs typeface="Calibri Light" charset="0"/>
              </a:defRPr>
            </a:lvl3pPr>
            <a:lvl4pPr algn="l">
              <a:lnSpc>
                <a:spcPct val="120000"/>
              </a:lnSpc>
              <a:buClr>
                <a:srgbClr val="A39161"/>
              </a:buClr>
              <a:defRPr sz="2400" spc="0">
                <a:solidFill>
                  <a:srgbClr val="A39161"/>
                </a:solidFill>
                <a:latin typeface="+mn-lt"/>
                <a:ea typeface="Georgia"/>
                <a:cs typeface="Georgia"/>
                <a:sym typeface="Georgia"/>
              </a:defRPr>
            </a:lvl4pPr>
            <a:lvl5pPr algn="l">
              <a:lnSpc>
                <a:spcPct val="120000"/>
              </a:lnSpc>
              <a:buClr>
                <a:srgbClr val="A39161"/>
              </a:buClr>
              <a:defRPr sz="2400" b="0" i="1" spc="0">
                <a:solidFill>
                  <a:srgbClr val="A39161"/>
                </a:solidFill>
                <a:latin typeface="+mn-lt"/>
                <a:ea typeface="Calibri Light" charset="0"/>
                <a:cs typeface="Calibri Light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7639" y="981538"/>
            <a:ext cx="8455747" cy="331361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403600" y="8089900"/>
            <a:ext cx="20980400" cy="56261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0" y="10236200"/>
            <a:ext cx="13004800" cy="3479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4495637"/>
      </p:ext>
    </p:extLst>
  </p:cSld>
  <p:clrMapOvr>
    <a:masterClrMapping/>
  </p:clrMapOvr>
  <p:transition spd="med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hapter Slide - Green">
    <p:bg>
      <p:bgPr>
        <a:gradFill>
          <a:gsLst>
            <a:gs pos="0">
              <a:srgbClr val="004039"/>
            </a:gs>
            <a:gs pos="100000">
              <a:srgbClr val="005A52"/>
            </a:gs>
          </a:gsLst>
          <a:lin ang="17054404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1704968" y="950499"/>
            <a:ext cx="1474548" cy="2009274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03600" y="8089900"/>
            <a:ext cx="20980400" cy="562610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95944" y="10236200"/>
            <a:ext cx="13004800" cy="3479800"/>
          </a:xfrm>
          <a:prstGeom prst="rect">
            <a:avLst/>
          </a:prstGeom>
        </p:spPr>
      </p:pic>
      <p:sp>
        <p:nvSpPr>
          <p:cNvPr id="13" name="Title Text"/>
          <p:cNvSpPr txBox="1">
            <a:spLocks noGrp="1"/>
          </p:cNvSpPr>
          <p:nvPr>
            <p:ph type="title"/>
          </p:nvPr>
        </p:nvSpPr>
        <p:spPr>
          <a:xfrm>
            <a:off x="5849709" y="4006516"/>
            <a:ext cx="16773590" cy="8145380"/>
          </a:xfrm>
          <a:prstGeom prst="rect">
            <a:avLst/>
          </a:prstGeom>
        </p:spPr>
        <p:txBody>
          <a:bodyPr anchor="t" anchorCtr="0"/>
          <a:lstStyle>
            <a:lvl1pPr algn="l">
              <a:lnSpc>
                <a:spcPct val="80000"/>
              </a:lnSpc>
              <a:defRPr sz="18000" b="0" i="0" cap="none" spc="-300">
                <a:solidFill>
                  <a:srgbClr val="FFFFFF"/>
                </a:solidFill>
                <a:latin typeface="+mn-lt"/>
                <a:ea typeface="Calibri Light" charset="0"/>
                <a:cs typeface="Calibri Light" charset="0"/>
                <a:sym typeface="Open Sans Light"/>
              </a:defRPr>
            </a:lvl1pPr>
          </a:lstStyle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5923851" y="1608757"/>
            <a:ext cx="15208950" cy="748366"/>
          </a:xfrm>
          <a:prstGeom prst="rect">
            <a:avLst/>
          </a:prstGeom>
        </p:spPr>
        <p:txBody>
          <a:bodyPr/>
          <a:lstStyle>
            <a:lvl1pPr algn="l">
              <a:defRPr sz="2800" b="0" i="0" spc="-10" baseline="0">
                <a:solidFill>
                  <a:schemeClr val="bg1"/>
                </a:solidFill>
                <a:latin typeface="+mn-lt"/>
                <a:ea typeface="Calibri Light" charset="0"/>
                <a:cs typeface="Calibri Light" charset="0"/>
              </a:defRPr>
            </a:lvl1pPr>
          </a:lstStyle>
          <a:p>
            <a:pPr marL="0" marR="0" lvl="0" indent="0" algn="l" defTabSz="82550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Running heading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2" hasCustomPrompt="1"/>
          </p:nvPr>
        </p:nvSpPr>
        <p:spPr>
          <a:xfrm>
            <a:off x="1155700" y="2706370"/>
            <a:ext cx="3708400" cy="9140724"/>
          </a:xfrm>
          <a:prstGeom prst="rect">
            <a:avLst/>
          </a:prstGeom>
        </p:spPr>
        <p:txBody>
          <a:bodyPr anchor="t"/>
          <a:lstStyle>
            <a:lvl1pPr>
              <a:defRPr sz="41000">
                <a:solidFill>
                  <a:srgbClr val="A3916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#</a:t>
            </a:r>
          </a:p>
        </p:txBody>
      </p:sp>
      <p:sp>
        <p:nvSpPr>
          <p:cNvPr id="9" name="Rialtas na hÉireann | Government of Ireland"/>
          <p:cNvSpPr txBox="1"/>
          <p:nvPr/>
        </p:nvSpPr>
        <p:spPr>
          <a:xfrm>
            <a:off x="5923851" y="12611806"/>
            <a:ext cx="5163273" cy="37959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>
              <a:defRPr sz="1800">
                <a:solidFill>
                  <a:srgbClr val="929292"/>
                </a:solidFill>
              </a:defRPr>
            </a:lvl1pPr>
          </a:lstStyle>
          <a:p>
            <a:r>
              <a:rPr lang="en-GB" sz="1800" b="1" dirty="0">
                <a:solidFill>
                  <a:schemeClr val="bg1">
                    <a:alpha val="45000"/>
                  </a:schemeClr>
                </a:solidFill>
                <a:latin typeface="+mn-lt"/>
              </a:rPr>
              <a:t>An </a:t>
            </a:r>
            <a:r>
              <a:rPr lang="en-GB" sz="1800" b="1" dirty="0" err="1">
                <a:solidFill>
                  <a:schemeClr val="bg1">
                    <a:alpha val="45000"/>
                  </a:schemeClr>
                </a:solidFill>
                <a:latin typeface="+mn-lt"/>
              </a:rPr>
              <a:t>Roinn</a:t>
            </a:r>
            <a:r>
              <a:rPr lang="en-GB" sz="1800" b="1" dirty="0">
                <a:solidFill>
                  <a:schemeClr val="bg1">
                    <a:alpha val="45000"/>
                  </a:schemeClr>
                </a:solidFill>
                <a:latin typeface="+mn-lt"/>
              </a:rPr>
              <a:t> </a:t>
            </a:r>
            <a:r>
              <a:rPr lang="en-GB" sz="1800" b="1" dirty="0" err="1">
                <a:solidFill>
                  <a:schemeClr val="bg1">
                    <a:alpha val="45000"/>
                  </a:schemeClr>
                </a:solidFill>
                <a:latin typeface="+mn-lt"/>
              </a:rPr>
              <a:t>Oideachais</a:t>
            </a:r>
            <a:r>
              <a:rPr lang="en-GB" sz="1800" b="1" dirty="0">
                <a:solidFill>
                  <a:schemeClr val="bg1">
                    <a:alpha val="45000"/>
                  </a:schemeClr>
                </a:solidFill>
                <a:latin typeface="+mn-lt"/>
              </a:rPr>
              <a:t> </a:t>
            </a:r>
            <a:r>
              <a:rPr sz="1800" dirty="0">
                <a:solidFill>
                  <a:schemeClr val="bg1">
                    <a:alpha val="45000"/>
                  </a:schemeClr>
                </a:solidFill>
                <a:latin typeface="+mn-lt"/>
              </a:rPr>
              <a:t>| </a:t>
            </a:r>
            <a:r>
              <a:rPr lang="en-US" sz="1800" dirty="0">
                <a:solidFill>
                  <a:schemeClr val="bg1">
                    <a:alpha val="45000"/>
                  </a:schemeClr>
                </a:solidFill>
                <a:latin typeface="+mn-lt"/>
              </a:rPr>
              <a:t>Department of Education</a:t>
            </a:r>
            <a:endParaRPr sz="1800" dirty="0">
              <a:solidFill>
                <a:schemeClr val="bg1">
                  <a:alpha val="45000"/>
                </a:schemeClr>
              </a:solidFill>
              <a:latin typeface="+mn-lt"/>
            </a:endParaRP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1704968" y="950497"/>
            <a:ext cx="1474548" cy="2009274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403600" y="8089900"/>
            <a:ext cx="20980400" cy="5626100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-195943" y="10236200"/>
            <a:ext cx="13004800" cy="3479800"/>
          </a:xfrm>
          <a:prstGeom prst="rect">
            <a:avLst/>
          </a:prstGeom>
        </p:spPr>
      </p:pic>
      <p:sp>
        <p:nvSpPr>
          <p:cNvPr id="17" name="Rialtas na hÉireann | Government of Ireland"/>
          <p:cNvSpPr txBox="1"/>
          <p:nvPr userDrawn="1"/>
        </p:nvSpPr>
        <p:spPr>
          <a:xfrm>
            <a:off x="5923850" y="12611805"/>
            <a:ext cx="5163273" cy="37959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>
              <a:defRPr sz="1800">
                <a:solidFill>
                  <a:srgbClr val="929292"/>
                </a:solidFill>
              </a:defRPr>
            </a:lvl1pPr>
          </a:lstStyle>
          <a:p>
            <a:r>
              <a:rPr lang="en-GB" b="1" dirty="0">
                <a:solidFill>
                  <a:schemeClr val="bg1">
                    <a:alpha val="45000"/>
                  </a:schemeClr>
                </a:solidFill>
                <a:latin typeface="+mn-lt"/>
              </a:rPr>
              <a:t>An </a:t>
            </a:r>
            <a:r>
              <a:rPr lang="en-GB" b="1" dirty="0" err="1">
                <a:solidFill>
                  <a:schemeClr val="bg1">
                    <a:alpha val="45000"/>
                  </a:schemeClr>
                </a:solidFill>
                <a:latin typeface="+mn-lt"/>
              </a:rPr>
              <a:t>Roinn</a:t>
            </a:r>
            <a:r>
              <a:rPr lang="en-GB" b="1" dirty="0">
                <a:solidFill>
                  <a:schemeClr val="bg1">
                    <a:alpha val="45000"/>
                  </a:schemeClr>
                </a:solidFill>
                <a:latin typeface="+mn-lt"/>
              </a:rPr>
              <a:t> </a:t>
            </a:r>
            <a:r>
              <a:rPr lang="en-GB" b="1" dirty="0" err="1">
                <a:solidFill>
                  <a:schemeClr val="bg1">
                    <a:alpha val="45000"/>
                  </a:schemeClr>
                </a:solidFill>
                <a:latin typeface="+mn-lt"/>
              </a:rPr>
              <a:t>Oideachais</a:t>
            </a:r>
            <a:r>
              <a:rPr lang="en-GB" b="1" dirty="0">
                <a:solidFill>
                  <a:schemeClr val="bg1">
                    <a:alpha val="45000"/>
                  </a:schemeClr>
                </a:solidFill>
                <a:latin typeface="+mn-lt"/>
              </a:rPr>
              <a:t> </a:t>
            </a:r>
            <a:r>
              <a:rPr dirty="0">
                <a:solidFill>
                  <a:schemeClr val="bg1">
                    <a:alpha val="45000"/>
                  </a:schemeClr>
                </a:solidFill>
                <a:latin typeface="+mn-lt"/>
              </a:rPr>
              <a:t>| </a:t>
            </a:r>
            <a:r>
              <a:rPr lang="en-US" dirty="0">
                <a:solidFill>
                  <a:schemeClr val="bg1">
                    <a:alpha val="45000"/>
                  </a:schemeClr>
                </a:solidFill>
                <a:latin typeface="+mn-lt"/>
              </a:rPr>
              <a:t>Department of Education</a:t>
            </a:r>
            <a:endParaRPr dirty="0">
              <a:solidFill>
                <a:schemeClr val="bg1">
                  <a:alpha val="45000"/>
                </a:schemeClr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252801080"/>
      </p:ext>
    </p:extLst>
  </p:cSld>
  <p:clrMapOvr>
    <a:masterClrMapping/>
  </p:clrMapOvr>
  <p:transition spd="med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hapter Slide - Whit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03600" y="8089900"/>
            <a:ext cx="20980400" cy="562610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0236200"/>
            <a:ext cx="13004800" cy="3479800"/>
          </a:xfrm>
          <a:prstGeom prst="rect">
            <a:avLst/>
          </a:prstGeom>
        </p:spPr>
      </p:pic>
      <p:sp>
        <p:nvSpPr>
          <p:cNvPr id="13" name="Title Text"/>
          <p:cNvSpPr txBox="1">
            <a:spLocks noGrp="1"/>
          </p:cNvSpPr>
          <p:nvPr>
            <p:ph type="title"/>
          </p:nvPr>
        </p:nvSpPr>
        <p:spPr>
          <a:xfrm>
            <a:off x="5849709" y="4006516"/>
            <a:ext cx="16773590" cy="8145380"/>
          </a:xfrm>
          <a:prstGeom prst="rect">
            <a:avLst/>
          </a:prstGeom>
        </p:spPr>
        <p:txBody>
          <a:bodyPr anchor="t" anchorCtr="0"/>
          <a:lstStyle>
            <a:lvl1pPr algn="l">
              <a:lnSpc>
                <a:spcPct val="80000"/>
              </a:lnSpc>
              <a:defRPr sz="18000" b="0" i="0" cap="none" spc="-300">
                <a:solidFill>
                  <a:srgbClr val="004D44"/>
                </a:solidFill>
                <a:latin typeface="+mn-lt"/>
                <a:ea typeface="Calibri Light" charset="0"/>
                <a:cs typeface="Calibri Light" charset="0"/>
                <a:sym typeface="Open Sans Light"/>
              </a:defRPr>
            </a:lvl1pPr>
          </a:lstStyle>
          <a:p>
            <a:r>
              <a:rPr lang="en-US"/>
              <a:t>Click to edit Master title style</a:t>
            </a:r>
            <a:endParaRPr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1704968" y="950499"/>
            <a:ext cx="1474548" cy="2009274"/>
          </a:xfrm>
          <a:prstGeom prst="rect">
            <a:avLst/>
          </a:prstGeom>
        </p:spPr>
      </p:pic>
      <p:sp>
        <p:nvSpPr>
          <p:cNvPr id="10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5923851" y="1608757"/>
            <a:ext cx="15208950" cy="748366"/>
          </a:xfrm>
          <a:prstGeom prst="rect">
            <a:avLst/>
          </a:prstGeom>
        </p:spPr>
        <p:txBody>
          <a:bodyPr/>
          <a:lstStyle>
            <a:lvl1pPr algn="l">
              <a:defRPr sz="2800" b="0" i="0" spc="-10" baseline="0">
                <a:solidFill>
                  <a:srgbClr val="004D44"/>
                </a:solidFill>
                <a:latin typeface="+mn-lt"/>
                <a:ea typeface="Calibri Light" charset="0"/>
                <a:cs typeface="Calibri Light" charset="0"/>
              </a:defRPr>
            </a:lvl1pPr>
          </a:lstStyle>
          <a:p>
            <a:pPr marL="0" marR="0" lvl="0" indent="0" algn="l" defTabSz="82550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Running heading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2" hasCustomPrompt="1"/>
          </p:nvPr>
        </p:nvSpPr>
        <p:spPr>
          <a:xfrm>
            <a:off x="1155700" y="2706370"/>
            <a:ext cx="3708400" cy="9140724"/>
          </a:xfrm>
          <a:prstGeom prst="rect">
            <a:avLst/>
          </a:prstGeom>
        </p:spPr>
        <p:txBody>
          <a:bodyPr anchor="t"/>
          <a:lstStyle>
            <a:lvl1pPr>
              <a:defRPr sz="41000">
                <a:solidFill>
                  <a:srgbClr val="A3916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#</a:t>
            </a:r>
          </a:p>
        </p:txBody>
      </p:sp>
      <p:sp>
        <p:nvSpPr>
          <p:cNvPr id="12" name="Rialtas na hÉireann | Government of Ireland"/>
          <p:cNvSpPr txBox="1"/>
          <p:nvPr/>
        </p:nvSpPr>
        <p:spPr>
          <a:xfrm>
            <a:off x="5923851" y="12611806"/>
            <a:ext cx="5163273" cy="37959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>
              <a:defRPr sz="1800">
                <a:solidFill>
                  <a:srgbClr val="929292"/>
                </a:solidFill>
              </a:defRPr>
            </a:lvl1pPr>
          </a:lstStyle>
          <a:p>
            <a:r>
              <a:rPr lang="en-GB" sz="1800" b="1" dirty="0">
                <a:latin typeface="+mn-lt"/>
              </a:rPr>
              <a:t>An </a:t>
            </a:r>
            <a:r>
              <a:rPr lang="en-GB" sz="1800" b="1" dirty="0" err="1">
                <a:latin typeface="+mn-lt"/>
              </a:rPr>
              <a:t>Roinn</a:t>
            </a:r>
            <a:r>
              <a:rPr lang="en-GB" sz="1800" b="1" dirty="0">
                <a:latin typeface="+mn-lt"/>
              </a:rPr>
              <a:t> </a:t>
            </a:r>
            <a:r>
              <a:rPr lang="en-GB" sz="1800" b="1" dirty="0" err="1">
                <a:latin typeface="+mn-lt"/>
              </a:rPr>
              <a:t>Oideachais</a:t>
            </a:r>
            <a:r>
              <a:rPr lang="en-GB" sz="1800" b="1" baseline="0" dirty="0">
                <a:latin typeface="+mn-lt"/>
              </a:rPr>
              <a:t> </a:t>
            </a:r>
            <a:r>
              <a:rPr sz="1800" dirty="0">
                <a:latin typeface="+mn-lt"/>
              </a:rPr>
              <a:t>| </a:t>
            </a:r>
            <a:r>
              <a:rPr lang="en-US" sz="1800" dirty="0">
                <a:latin typeface="+mn-lt"/>
              </a:rPr>
              <a:t>Department of Education</a:t>
            </a:r>
            <a:endParaRPr sz="1800" dirty="0">
              <a:latin typeface="+mn-lt"/>
            </a:endParaRPr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403600" y="8089900"/>
            <a:ext cx="20980400" cy="562610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10236200"/>
            <a:ext cx="13004800" cy="3479800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 userDrawn="1"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1704968" y="950497"/>
            <a:ext cx="1474548" cy="2009274"/>
          </a:xfrm>
          <a:prstGeom prst="rect">
            <a:avLst/>
          </a:prstGeom>
        </p:spPr>
      </p:pic>
      <p:sp>
        <p:nvSpPr>
          <p:cNvPr id="17" name="Rialtas na hÉireann | Government of Ireland"/>
          <p:cNvSpPr txBox="1"/>
          <p:nvPr userDrawn="1"/>
        </p:nvSpPr>
        <p:spPr>
          <a:xfrm>
            <a:off x="5923850" y="12611805"/>
            <a:ext cx="5163273" cy="37959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>
              <a:defRPr sz="1800">
                <a:solidFill>
                  <a:srgbClr val="929292"/>
                </a:solidFill>
              </a:defRPr>
            </a:lvl1pPr>
          </a:lstStyle>
          <a:p>
            <a:r>
              <a:rPr lang="en-GB" b="1" dirty="0">
                <a:latin typeface="+mn-lt"/>
              </a:rPr>
              <a:t>An </a:t>
            </a:r>
            <a:r>
              <a:rPr lang="en-GB" b="1" dirty="0" err="1">
                <a:latin typeface="+mn-lt"/>
              </a:rPr>
              <a:t>Roinn</a:t>
            </a:r>
            <a:r>
              <a:rPr lang="en-GB" b="1" dirty="0">
                <a:latin typeface="+mn-lt"/>
              </a:rPr>
              <a:t> </a:t>
            </a:r>
            <a:r>
              <a:rPr lang="en-GB" b="1" dirty="0" err="1">
                <a:latin typeface="+mn-lt"/>
              </a:rPr>
              <a:t>Oideachais</a:t>
            </a:r>
            <a:r>
              <a:rPr lang="en-GB" b="1" baseline="0" dirty="0">
                <a:latin typeface="+mn-lt"/>
              </a:rPr>
              <a:t> </a:t>
            </a:r>
            <a:r>
              <a:rPr dirty="0">
                <a:latin typeface="+mn-lt"/>
              </a:rPr>
              <a:t>| </a:t>
            </a:r>
            <a:r>
              <a:rPr lang="en-US" dirty="0">
                <a:latin typeface="+mn-lt"/>
              </a:rPr>
              <a:t>Department of Education</a:t>
            </a:r>
            <a:endParaRPr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28363930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Blank (with Harp) - Green">
    <p:bg>
      <p:bgPr>
        <a:gradFill>
          <a:gsLst>
            <a:gs pos="0">
              <a:srgbClr val="004039"/>
            </a:gs>
            <a:gs pos="100000">
              <a:srgbClr val="005A52"/>
            </a:gs>
          </a:gsLst>
          <a:lin ang="17054404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03600" y="8089900"/>
            <a:ext cx="20980400" cy="562610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212272" y="10236200"/>
            <a:ext cx="13004800" cy="34798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1704968" y="950499"/>
            <a:ext cx="1474548" cy="2009274"/>
          </a:xfrm>
          <a:prstGeom prst="rect">
            <a:avLst/>
          </a:prstGeom>
        </p:spPr>
      </p:pic>
      <p:sp>
        <p:nvSpPr>
          <p:cNvPr id="9" name="Body Level One…"/>
          <p:cNvSpPr txBox="1">
            <a:spLocks noGrp="1"/>
          </p:cNvSpPr>
          <p:nvPr>
            <p:ph type="body" idx="1" hasCustomPrompt="1"/>
          </p:nvPr>
        </p:nvSpPr>
        <p:spPr>
          <a:xfrm>
            <a:off x="1441452" y="3556001"/>
            <a:ext cx="19770224" cy="8752306"/>
          </a:xfrm>
          <a:prstGeom prst="rect">
            <a:avLst/>
          </a:prstGeom>
        </p:spPr>
        <p:txBody>
          <a:bodyPr numCol="1" spcCol="1039079">
            <a:normAutofit/>
          </a:bodyPr>
          <a:lstStyle>
            <a:lvl1pPr algn="l">
              <a:defRPr sz="18000" b="0" i="0" spc="-86">
                <a:solidFill>
                  <a:schemeClr val="bg1"/>
                </a:solidFill>
                <a:latin typeface="+mn-lt"/>
                <a:ea typeface="Calibri" charset="0"/>
                <a:cs typeface="Calibri" charset="0"/>
              </a:defRPr>
            </a:lvl1pPr>
            <a:lvl2pPr marL="0" indent="0" algn="l">
              <a:buClr>
                <a:schemeClr val="accent2">
                  <a:lumMod val="50000"/>
                </a:schemeClr>
              </a:buClr>
              <a:buFont typeface="Arial" charset="0"/>
              <a:buNone/>
              <a:defRPr sz="4400" b="0" i="0" spc="-86">
                <a:solidFill>
                  <a:srgbClr val="5E5E5E"/>
                </a:solidFill>
                <a:latin typeface="+mn-lt"/>
                <a:ea typeface="Calibri Light" charset="0"/>
                <a:cs typeface="Calibri Light" charset="0"/>
              </a:defRPr>
            </a:lvl2pPr>
            <a:lvl3pPr marL="1219200" indent="-609600" algn="l">
              <a:buClr>
                <a:schemeClr val="accent4">
                  <a:hueOff val="-1081314"/>
                  <a:satOff val="4338"/>
                  <a:lumOff val="-8931"/>
                </a:schemeClr>
              </a:buClr>
              <a:buSzPct val="100000"/>
              <a:buChar char="—"/>
              <a:defRPr sz="4400" b="0" i="1">
                <a:solidFill>
                  <a:srgbClr val="5E5E5E"/>
                </a:solidFill>
                <a:latin typeface="+mn-lt"/>
                <a:ea typeface="Calibri Light" charset="0"/>
                <a:cs typeface="Calibri Light" charset="0"/>
              </a:defRPr>
            </a:lvl3pPr>
            <a:lvl4pPr marL="1828800" indent="-609600" algn="l">
              <a:buClr>
                <a:srgbClr val="83BE41"/>
              </a:buClr>
              <a:buSzPct val="100000"/>
              <a:buFont typeface=".AppleSystemUIFont" charset="-120"/>
              <a:buChar char="—"/>
              <a:defRPr sz="4400" b="0" i="0">
                <a:solidFill>
                  <a:srgbClr val="5E5E5E"/>
                </a:solidFill>
                <a:latin typeface="+mn-lt"/>
                <a:ea typeface="Calibri Light" charset="0"/>
                <a:cs typeface="Calibri Light" charset="0"/>
              </a:defRPr>
            </a:lvl4pPr>
            <a:lvl5pPr marL="2413000" indent="-609600" algn="l">
              <a:buClr>
                <a:srgbClr val="929292"/>
              </a:buClr>
              <a:buSzPct val="100000"/>
              <a:buChar char="–"/>
              <a:defRPr sz="4400" b="0" i="1">
                <a:solidFill>
                  <a:srgbClr val="5E5E5E"/>
                </a:solidFill>
                <a:latin typeface="+mn-lt"/>
                <a:ea typeface="Calibri Light" charset="0"/>
                <a:cs typeface="Calibri Light" charset="0"/>
              </a:defRPr>
            </a:lvl5pPr>
          </a:lstStyle>
          <a:p>
            <a:r>
              <a:rPr lang="en-US" dirty="0"/>
              <a:t>Title Text</a:t>
            </a:r>
            <a:endParaRPr lang="en-US" sz="4800" spc="0" dirty="0">
              <a:latin typeface="+mn-lt"/>
            </a:endParaRPr>
          </a:p>
        </p:txBody>
      </p:sp>
      <p:sp>
        <p:nvSpPr>
          <p:cNvPr id="8" name="Rialtas na hÉireann | Government of Ireland"/>
          <p:cNvSpPr txBox="1"/>
          <p:nvPr/>
        </p:nvSpPr>
        <p:spPr>
          <a:xfrm>
            <a:off x="1441450" y="12611806"/>
            <a:ext cx="5573642" cy="37959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>
              <a:defRPr sz="1800">
                <a:solidFill>
                  <a:srgbClr val="929292"/>
                </a:solidFill>
              </a:defRPr>
            </a:lvl1pPr>
          </a:lstStyle>
          <a:p>
            <a:fld id="{93D0CC9E-ED4E-524D-8BB9-8829151DFDE7}" type="slidenum">
              <a:rPr lang="uk-UA" sz="1800" b="1" smtClean="0">
                <a:solidFill>
                  <a:schemeClr val="bg1">
                    <a:alpha val="45000"/>
                  </a:schemeClr>
                </a:solidFill>
                <a:latin typeface="+mn-lt"/>
              </a:rPr>
              <a:t>‹#›</a:t>
            </a:fld>
            <a:r>
              <a:rPr lang="en-GB" sz="1800" b="1" dirty="0">
                <a:solidFill>
                  <a:schemeClr val="bg1">
                    <a:alpha val="45000"/>
                  </a:schemeClr>
                </a:solidFill>
                <a:latin typeface="+mn-lt"/>
              </a:rPr>
              <a:t>  An </a:t>
            </a:r>
            <a:r>
              <a:rPr lang="en-GB" sz="1800" b="1" dirty="0" err="1">
                <a:solidFill>
                  <a:schemeClr val="bg1">
                    <a:alpha val="45000"/>
                  </a:schemeClr>
                </a:solidFill>
                <a:latin typeface="+mn-lt"/>
              </a:rPr>
              <a:t>Roinn</a:t>
            </a:r>
            <a:r>
              <a:rPr lang="en-GB" sz="1800" b="1" dirty="0">
                <a:solidFill>
                  <a:schemeClr val="bg1">
                    <a:alpha val="45000"/>
                  </a:schemeClr>
                </a:solidFill>
                <a:latin typeface="+mn-lt"/>
              </a:rPr>
              <a:t> </a:t>
            </a:r>
            <a:r>
              <a:rPr lang="en-GB" sz="1800" b="1" dirty="0" err="1">
                <a:solidFill>
                  <a:schemeClr val="bg1">
                    <a:alpha val="45000"/>
                  </a:schemeClr>
                </a:solidFill>
                <a:latin typeface="+mn-lt"/>
              </a:rPr>
              <a:t>Oideachais</a:t>
            </a:r>
            <a:r>
              <a:rPr lang="en-GB" sz="1800" b="1" dirty="0">
                <a:solidFill>
                  <a:schemeClr val="bg1">
                    <a:alpha val="45000"/>
                  </a:schemeClr>
                </a:solidFill>
                <a:latin typeface="+mn-lt"/>
              </a:rPr>
              <a:t> </a:t>
            </a:r>
            <a:r>
              <a:rPr sz="1800" dirty="0">
                <a:solidFill>
                  <a:schemeClr val="bg1">
                    <a:alpha val="45000"/>
                  </a:schemeClr>
                </a:solidFill>
                <a:latin typeface="+mn-lt"/>
              </a:rPr>
              <a:t>| </a:t>
            </a:r>
            <a:r>
              <a:rPr lang="en-US" sz="1800" dirty="0">
                <a:solidFill>
                  <a:schemeClr val="bg1">
                    <a:alpha val="45000"/>
                  </a:schemeClr>
                </a:solidFill>
                <a:latin typeface="+mn-lt"/>
              </a:rPr>
              <a:t>Department of Education</a:t>
            </a:r>
            <a:endParaRPr sz="1800" dirty="0">
              <a:solidFill>
                <a:schemeClr val="bg1">
                  <a:alpha val="45000"/>
                </a:schemeClr>
              </a:solidFill>
              <a:latin typeface="+mn-lt"/>
            </a:endParaRP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403600" y="8089900"/>
            <a:ext cx="20980400" cy="562610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-212271" y="10236200"/>
            <a:ext cx="13004800" cy="347980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 userDrawn="1"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1704968" y="950497"/>
            <a:ext cx="1474548" cy="2009274"/>
          </a:xfrm>
          <a:prstGeom prst="rect">
            <a:avLst/>
          </a:prstGeom>
        </p:spPr>
      </p:pic>
      <p:sp>
        <p:nvSpPr>
          <p:cNvPr id="13" name="Rialtas na hÉireann | Government of Ireland"/>
          <p:cNvSpPr txBox="1"/>
          <p:nvPr userDrawn="1"/>
        </p:nvSpPr>
        <p:spPr>
          <a:xfrm>
            <a:off x="1441449" y="12611805"/>
            <a:ext cx="5573642" cy="37959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>
              <a:defRPr sz="1800">
                <a:solidFill>
                  <a:srgbClr val="929292"/>
                </a:solidFill>
              </a:defRPr>
            </a:lvl1pPr>
          </a:lstStyle>
          <a:p>
            <a:fld id="{93D0CC9E-ED4E-524D-8BB9-8829151DFDE7}" type="slidenum">
              <a:rPr lang="uk-UA" b="1" smtClean="0">
                <a:solidFill>
                  <a:schemeClr val="bg1">
                    <a:alpha val="45000"/>
                  </a:schemeClr>
                </a:solidFill>
                <a:latin typeface="+mn-lt"/>
              </a:rPr>
              <a:t>‹#›</a:t>
            </a:fld>
            <a:r>
              <a:rPr lang="en-GB" b="1" dirty="0">
                <a:solidFill>
                  <a:schemeClr val="bg1">
                    <a:alpha val="45000"/>
                  </a:schemeClr>
                </a:solidFill>
                <a:latin typeface="+mn-lt"/>
              </a:rPr>
              <a:t>  An </a:t>
            </a:r>
            <a:r>
              <a:rPr lang="en-GB" b="1" dirty="0" err="1">
                <a:solidFill>
                  <a:schemeClr val="bg1">
                    <a:alpha val="45000"/>
                  </a:schemeClr>
                </a:solidFill>
                <a:latin typeface="+mn-lt"/>
              </a:rPr>
              <a:t>Roinn</a:t>
            </a:r>
            <a:r>
              <a:rPr lang="en-GB" b="1" dirty="0">
                <a:solidFill>
                  <a:schemeClr val="bg1">
                    <a:alpha val="45000"/>
                  </a:schemeClr>
                </a:solidFill>
                <a:latin typeface="+mn-lt"/>
              </a:rPr>
              <a:t> </a:t>
            </a:r>
            <a:r>
              <a:rPr lang="en-GB" b="1" dirty="0" err="1">
                <a:solidFill>
                  <a:schemeClr val="bg1">
                    <a:alpha val="45000"/>
                  </a:schemeClr>
                </a:solidFill>
                <a:latin typeface="+mn-lt"/>
              </a:rPr>
              <a:t>Oideachais</a:t>
            </a:r>
            <a:r>
              <a:rPr lang="en-GB" b="1" dirty="0">
                <a:solidFill>
                  <a:schemeClr val="bg1">
                    <a:alpha val="45000"/>
                  </a:schemeClr>
                </a:solidFill>
                <a:latin typeface="+mn-lt"/>
              </a:rPr>
              <a:t> </a:t>
            </a:r>
            <a:r>
              <a:rPr dirty="0">
                <a:solidFill>
                  <a:schemeClr val="bg1">
                    <a:alpha val="45000"/>
                  </a:schemeClr>
                </a:solidFill>
                <a:latin typeface="+mn-lt"/>
              </a:rPr>
              <a:t>| </a:t>
            </a:r>
            <a:r>
              <a:rPr lang="en-US" dirty="0">
                <a:solidFill>
                  <a:schemeClr val="bg1">
                    <a:alpha val="45000"/>
                  </a:schemeClr>
                </a:solidFill>
                <a:latin typeface="+mn-lt"/>
              </a:rPr>
              <a:t>Department of Education</a:t>
            </a:r>
            <a:endParaRPr dirty="0">
              <a:solidFill>
                <a:schemeClr val="bg1">
                  <a:alpha val="45000"/>
                </a:schemeClr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279946405"/>
      </p:ext>
    </p:extLst>
  </p:cSld>
  <p:clrMapOvr>
    <a:masterClrMapping/>
  </p:clrMapOvr>
  <p:transition spd="med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Blank (with Harp) - White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altas na hÉireann | Government of Ireland"/>
          <p:cNvSpPr txBox="1"/>
          <p:nvPr/>
        </p:nvSpPr>
        <p:spPr>
          <a:xfrm>
            <a:off x="1441450" y="12611806"/>
            <a:ext cx="5573642" cy="37959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>
              <a:defRPr sz="1800">
                <a:solidFill>
                  <a:srgbClr val="929292"/>
                </a:solidFill>
              </a:defRPr>
            </a:lvl1pPr>
          </a:lstStyle>
          <a:p>
            <a:fld id="{93D0CC9E-ED4E-524D-8BB9-8829151DFDE7}" type="slidenum">
              <a:rPr lang="uk-UA" sz="1800" b="1" smtClean="0">
                <a:latin typeface="+mn-lt"/>
              </a:rPr>
              <a:t>‹#›</a:t>
            </a:fld>
            <a:r>
              <a:rPr lang="en-GB" sz="1800" b="1" dirty="0">
                <a:latin typeface="+mn-lt"/>
              </a:rPr>
              <a:t>  An </a:t>
            </a:r>
            <a:r>
              <a:rPr lang="en-GB" sz="1800" b="1" dirty="0" err="1">
                <a:latin typeface="+mn-lt"/>
              </a:rPr>
              <a:t>Roinn</a:t>
            </a:r>
            <a:r>
              <a:rPr lang="en-GB" sz="1800" b="1" dirty="0">
                <a:latin typeface="+mn-lt"/>
              </a:rPr>
              <a:t> </a:t>
            </a:r>
            <a:r>
              <a:rPr lang="en-GB" sz="1800" b="1" dirty="0" err="1">
                <a:latin typeface="+mn-lt"/>
              </a:rPr>
              <a:t>Oideachais</a:t>
            </a:r>
            <a:r>
              <a:rPr lang="en-GB" sz="1800" b="1" baseline="0" dirty="0">
                <a:latin typeface="+mn-lt"/>
              </a:rPr>
              <a:t> </a:t>
            </a:r>
            <a:r>
              <a:rPr sz="1800" dirty="0">
                <a:latin typeface="+mn-lt"/>
              </a:rPr>
              <a:t>| </a:t>
            </a:r>
            <a:r>
              <a:rPr lang="en-US" sz="1800" dirty="0">
                <a:latin typeface="+mn-lt"/>
              </a:rPr>
              <a:t>Department of Education</a:t>
            </a:r>
            <a:endParaRPr sz="1800" dirty="0">
              <a:latin typeface="+mn-lt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03600" y="8089900"/>
            <a:ext cx="20980400" cy="56261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0236200"/>
            <a:ext cx="13004800" cy="3479800"/>
          </a:xfrm>
          <a:prstGeom prst="rect">
            <a:avLst/>
          </a:prstGeom>
        </p:spPr>
      </p:pic>
      <p:sp>
        <p:nvSpPr>
          <p:cNvPr id="43" name="Body Level One…"/>
          <p:cNvSpPr txBox="1">
            <a:spLocks noGrp="1"/>
          </p:cNvSpPr>
          <p:nvPr>
            <p:ph type="body" idx="1" hasCustomPrompt="1"/>
          </p:nvPr>
        </p:nvSpPr>
        <p:spPr>
          <a:xfrm>
            <a:off x="1441452" y="3556001"/>
            <a:ext cx="19770224" cy="8752306"/>
          </a:xfrm>
          <a:prstGeom prst="rect">
            <a:avLst/>
          </a:prstGeom>
        </p:spPr>
        <p:txBody>
          <a:bodyPr numCol="1" spcCol="1039079">
            <a:normAutofit/>
          </a:bodyPr>
          <a:lstStyle>
            <a:lvl1pPr algn="l">
              <a:defRPr sz="18000" b="0" i="0" spc="-86">
                <a:solidFill>
                  <a:srgbClr val="004D44"/>
                </a:solidFill>
                <a:latin typeface="+mn-lt"/>
                <a:ea typeface="Calibri" charset="0"/>
                <a:cs typeface="Calibri" charset="0"/>
              </a:defRPr>
            </a:lvl1pPr>
            <a:lvl2pPr marL="0" indent="0" algn="l">
              <a:buClr>
                <a:schemeClr val="accent2">
                  <a:lumMod val="50000"/>
                </a:schemeClr>
              </a:buClr>
              <a:buFont typeface="Arial" charset="0"/>
              <a:buNone/>
              <a:defRPr sz="4400" b="0" i="0" spc="-86">
                <a:solidFill>
                  <a:srgbClr val="5E5E5E"/>
                </a:solidFill>
                <a:latin typeface="+mn-lt"/>
                <a:ea typeface="Calibri Light" charset="0"/>
                <a:cs typeface="Calibri Light" charset="0"/>
              </a:defRPr>
            </a:lvl2pPr>
            <a:lvl3pPr marL="1219200" indent="-609600" algn="l">
              <a:buClr>
                <a:schemeClr val="accent4">
                  <a:hueOff val="-1081314"/>
                  <a:satOff val="4338"/>
                  <a:lumOff val="-8931"/>
                </a:schemeClr>
              </a:buClr>
              <a:buSzPct val="100000"/>
              <a:buChar char="—"/>
              <a:defRPr sz="4400" b="0" i="1">
                <a:solidFill>
                  <a:srgbClr val="5E5E5E"/>
                </a:solidFill>
                <a:latin typeface="+mn-lt"/>
                <a:ea typeface="Calibri Light" charset="0"/>
                <a:cs typeface="Calibri Light" charset="0"/>
              </a:defRPr>
            </a:lvl3pPr>
            <a:lvl4pPr marL="1828800" indent="-609600" algn="l">
              <a:buClr>
                <a:srgbClr val="83BE41"/>
              </a:buClr>
              <a:buSzPct val="100000"/>
              <a:buFont typeface=".AppleSystemUIFont" charset="-120"/>
              <a:buChar char="—"/>
              <a:defRPr sz="4400" b="0" i="0">
                <a:solidFill>
                  <a:srgbClr val="5E5E5E"/>
                </a:solidFill>
                <a:latin typeface="+mn-lt"/>
                <a:ea typeface="Calibri Light" charset="0"/>
                <a:cs typeface="Calibri Light" charset="0"/>
              </a:defRPr>
            </a:lvl4pPr>
            <a:lvl5pPr marL="2413000" indent="-609600" algn="l">
              <a:buClr>
                <a:srgbClr val="929292"/>
              </a:buClr>
              <a:buSzPct val="100000"/>
              <a:buChar char="–"/>
              <a:defRPr sz="4400" b="0" i="1">
                <a:solidFill>
                  <a:srgbClr val="5E5E5E"/>
                </a:solidFill>
                <a:latin typeface="+mn-lt"/>
                <a:ea typeface="Calibri Light" charset="0"/>
                <a:cs typeface="Calibri Light" charset="0"/>
              </a:defRPr>
            </a:lvl5pPr>
          </a:lstStyle>
          <a:p>
            <a:r>
              <a:rPr lang="en-US" dirty="0"/>
              <a:t>Title Text</a:t>
            </a:r>
            <a:endParaRPr lang="en-US" sz="4800" spc="0" dirty="0">
              <a:latin typeface="+mn-lt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1704968" y="950499"/>
            <a:ext cx="1474548" cy="2009274"/>
          </a:xfrm>
          <a:prstGeom prst="rect">
            <a:avLst/>
          </a:prstGeom>
        </p:spPr>
      </p:pic>
      <p:sp>
        <p:nvSpPr>
          <p:cNvPr id="9" name="Rialtas na hÉireann | Government of Ireland"/>
          <p:cNvSpPr txBox="1"/>
          <p:nvPr userDrawn="1"/>
        </p:nvSpPr>
        <p:spPr>
          <a:xfrm>
            <a:off x="1441449" y="12611805"/>
            <a:ext cx="5689058" cy="37959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>
              <a:defRPr sz="1800">
                <a:solidFill>
                  <a:srgbClr val="929292"/>
                </a:solidFill>
              </a:defRPr>
            </a:lvl1pPr>
          </a:lstStyle>
          <a:p>
            <a:fld id="{93D0CC9E-ED4E-524D-8BB9-8829151DFDE7}" type="slidenum">
              <a:rPr lang="uk-UA" b="1" smtClean="0">
                <a:latin typeface="+mn-lt"/>
              </a:rPr>
              <a:t>‹#›</a:t>
            </a:fld>
            <a:r>
              <a:rPr lang="en-GB" b="1" dirty="0">
                <a:latin typeface="+mn-lt"/>
              </a:rPr>
              <a:t>  An </a:t>
            </a:r>
            <a:r>
              <a:rPr lang="en-GB" b="1" dirty="0" err="1">
                <a:latin typeface="+mn-lt"/>
              </a:rPr>
              <a:t>Roinn</a:t>
            </a:r>
            <a:r>
              <a:rPr lang="en-GB" b="1" dirty="0">
                <a:latin typeface="+mn-lt"/>
              </a:rPr>
              <a:t> </a:t>
            </a:r>
            <a:r>
              <a:rPr lang="en-GB" b="1" dirty="0" err="1">
                <a:latin typeface="+mn-lt"/>
              </a:rPr>
              <a:t>Oideachais</a:t>
            </a:r>
            <a:r>
              <a:rPr lang="en-GB" b="1" baseline="0" dirty="0">
                <a:latin typeface="+mn-lt"/>
              </a:rPr>
              <a:t> </a:t>
            </a:r>
            <a:r>
              <a:rPr dirty="0">
                <a:latin typeface="+mn-lt"/>
              </a:rPr>
              <a:t>| </a:t>
            </a:r>
            <a:r>
              <a:rPr lang="en-US" dirty="0">
                <a:latin typeface="+mn-lt"/>
              </a:rPr>
              <a:t>Department of Education</a:t>
            </a:r>
            <a:endParaRPr dirty="0">
              <a:latin typeface="+mn-lt"/>
            </a:endParaRP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403600" y="8089900"/>
            <a:ext cx="20980400" cy="562610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10236200"/>
            <a:ext cx="13004800" cy="347980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 userDrawn="1"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1704968" y="950497"/>
            <a:ext cx="1474548" cy="20092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1951440"/>
      </p:ext>
    </p:extLst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&amp; Subtitle - White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7639" y="981538"/>
            <a:ext cx="8455747" cy="331361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403600" y="8089900"/>
            <a:ext cx="20980400" cy="56261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0" y="10236200"/>
            <a:ext cx="13004800" cy="3479800"/>
          </a:xfrm>
          <a:prstGeom prst="rect">
            <a:avLst/>
          </a:prstGeom>
        </p:spPr>
      </p:pic>
      <p:sp>
        <p:nvSpPr>
          <p:cNvPr id="3" name="Title Text"/>
          <p:cNvSpPr txBox="1">
            <a:spLocks noGrp="1"/>
          </p:cNvSpPr>
          <p:nvPr>
            <p:ph type="title"/>
          </p:nvPr>
        </p:nvSpPr>
        <p:spPr>
          <a:xfrm>
            <a:off x="3708970" y="3814011"/>
            <a:ext cx="18897030" cy="5239142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lnSpc>
                <a:spcPct val="80000"/>
              </a:lnSpc>
              <a:defRPr sz="16000" b="0" i="0" cap="none" spc="-272">
                <a:solidFill>
                  <a:srgbClr val="004D44"/>
                </a:solidFill>
                <a:latin typeface="+mn-lt"/>
                <a:ea typeface="Calibri Light" charset="0"/>
                <a:cs typeface="Calibri Light" charset="0"/>
                <a:sym typeface="Open Sans Light"/>
              </a:defRPr>
            </a:lvl1pPr>
          </a:lstStyle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4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3708970" y="9482323"/>
            <a:ext cx="18897030" cy="3006800"/>
          </a:xfrm>
          <a:prstGeom prst="rect">
            <a:avLst/>
          </a:prstGeom>
        </p:spPr>
        <p:txBody>
          <a:bodyPr/>
          <a:lstStyle>
            <a:lvl1pPr algn="l">
              <a:lnSpc>
                <a:spcPct val="120000"/>
              </a:lnSpc>
              <a:buClr>
                <a:srgbClr val="A39161"/>
              </a:buClr>
              <a:defRPr sz="3200" b="0" i="0" spc="0">
                <a:solidFill>
                  <a:srgbClr val="A39161"/>
                </a:solidFill>
                <a:latin typeface="+mn-lt"/>
                <a:ea typeface="Calibri Light" charset="0"/>
                <a:cs typeface="Calibri Light" charset="0"/>
              </a:defRPr>
            </a:lvl1pPr>
            <a:lvl2pPr indent="0" algn="l">
              <a:lnSpc>
                <a:spcPct val="120000"/>
              </a:lnSpc>
              <a:buClr>
                <a:srgbClr val="A39161"/>
              </a:buClr>
              <a:defRPr sz="3200" b="0" spc="0">
                <a:solidFill>
                  <a:srgbClr val="A39161"/>
                </a:solidFill>
                <a:latin typeface="+mn-lt"/>
                <a:ea typeface="Calibri" charset="0"/>
                <a:cs typeface="Calibri" charset="0"/>
                <a:sym typeface="Georgia"/>
              </a:defRPr>
            </a:lvl2pPr>
            <a:lvl3pPr algn="l">
              <a:lnSpc>
                <a:spcPct val="120000"/>
              </a:lnSpc>
              <a:buClr>
                <a:srgbClr val="A39161"/>
              </a:buClr>
              <a:defRPr sz="2400" b="0" i="1" spc="0">
                <a:solidFill>
                  <a:srgbClr val="A39161"/>
                </a:solidFill>
                <a:latin typeface="+mn-lt"/>
                <a:ea typeface="Calibri Light" charset="0"/>
                <a:cs typeface="Calibri Light" charset="0"/>
              </a:defRPr>
            </a:lvl3pPr>
            <a:lvl4pPr algn="l">
              <a:lnSpc>
                <a:spcPct val="120000"/>
              </a:lnSpc>
              <a:buClr>
                <a:srgbClr val="A39161"/>
              </a:buClr>
              <a:defRPr sz="2400" spc="0">
                <a:solidFill>
                  <a:srgbClr val="A39161"/>
                </a:solidFill>
                <a:latin typeface="+mn-lt"/>
                <a:ea typeface="Georgia"/>
                <a:cs typeface="Georgia"/>
                <a:sym typeface="Georgia"/>
              </a:defRPr>
            </a:lvl4pPr>
            <a:lvl5pPr algn="l">
              <a:lnSpc>
                <a:spcPct val="120000"/>
              </a:lnSpc>
              <a:buClr>
                <a:srgbClr val="A39161"/>
              </a:buClr>
              <a:defRPr sz="2400" b="0" i="1" spc="0">
                <a:solidFill>
                  <a:srgbClr val="A39161"/>
                </a:solidFill>
                <a:latin typeface="+mn-lt"/>
                <a:ea typeface="Calibri Light" charset="0"/>
                <a:cs typeface="Calibri Light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521482500"/>
      </p:ext>
    </p:extLst>
  </p:cSld>
  <p:clrMapOvr>
    <a:masterClrMapping/>
  </p:clrMapOvr>
  <p:transition spd="med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Blank (with Harp)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Body Level One…"/>
          <p:cNvSpPr txBox="1">
            <a:spLocks noGrp="1"/>
          </p:cNvSpPr>
          <p:nvPr>
            <p:ph type="body" idx="1" hasCustomPrompt="1"/>
          </p:nvPr>
        </p:nvSpPr>
        <p:spPr>
          <a:xfrm>
            <a:off x="1441452" y="3556001"/>
            <a:ext cx="19770224" cy="8752306"/>
          </a:xfrm>
          <a:prstGeom prst="rect">
            <a:avLst/>
          </a:prstGeom>
        </p:spPr>
        <p:txBody>
          <a:bodyPr numCol="1" spcCol="1039079">
            <a:normAutofit/>
          </a:bodyPr>
          <a:lstStyle>
            <a:lvl1pPr algn="l">
              <a:defRPr sz="18000" b="0" i="0" spc="-86">
                <a:solidFill>
                  <a:srgbClr val="004D44"/>
                </a:solidFill>
                <a:latin typeface="+mn-lt"/>
                <a:ea typeface="Calibri" charset="0"/>
                <a:cs typeface="Calibri" charset="0"/>
              </a:defRPr>
            </a:lvl1pPr>
            <a:lvl2pPr marL="0" indent="0" algn="l">
              <a:buClr>
                <a:schemeClr val="accent2">
                  <a:lumMod val="50000"/>
                </a:schemeClr>
              </a:buClr>
              <a:buFont typeface="Arial" charset="0"/>
              <a:buNone/>
              <a:defRPr sz="4400" b="0" i="0" spc="-86">
                <a:solidFill>
                  <a:srgbClr val="5E5E5E"/>
                </a:solidFill>
                <a:latin typeface="+mn-lt"/>
                <a:ea typeface="Calibri Light" charset="0"/>
                <a:cs typeface="Calibri Light" charset="0"/>
              </a:defRPr>
            </a:lvl2pPr>
            <a:lvl3pPr marL="1219200" indent="-609600" algn="l">
              <a:buClr>
                <a:schemeClr val="accent4">
                  <a:hueOff val="-1081314"/>
                  <a:satOff val="4338"/>
                  <a:lumOff val="-8931"/>
                </a:schemeClr>
              </a:buClr>
              <a:buSzPct val="100000"/>
              <a:buChar char="—"/>
              <a:defRPr sz="4400" b="0" i="1">
                <a:solidFill>
                  <a:srgbClr val="5E5E5E"/>
                </a:solidFill>
                <a:latin typeface="+mn-lt"/>
                <a:ea typeface="Calibri Light" charset="0"/>
                <a:cs typeface="Calibri Light" charset="0"/>
              </a:defRPr>
            </a:lvl3pPr>
            <a:lvl4pPr marL="1828800" indent="-609600" algn="l">
              <a:buClr>
                <a:srgbClr val="83BE41"/>
              </a:buClr>
              <a:buSzPct val="100000"/>
              <a:buFont typeface=".AppleSystemUIFont" charset="-120"/>
              <a:buChar char="—"/>
              <a:defRPr sz="4400" b="0" i="0">
                <a:solidFill>
                  <a:srgbClr val="5E5E5E"/>
                </a:solidFill>
                <a:latin typeface="+mn-lt"/>
                <a:ea typeface="Calibri Light" charset="0"/>
                <a:cs typeface="Calibri Light" charset="0"/>
              </a:defRPr>
            </a:lvl4pPr>
            <a:lvl5pPr marL="2413000" indent="-609600" algn="l">
              <a:buClr>
                <a:srgbClr val="929292"/>
              </a:buClr>
              <a:buSzPct val="100000"/>
              <a:buChar char="–"/>
              <a:defRPr sz="4400" b="0" i="1">
                <a:solidFill>
                  <a:srgbClr val="5E5E5E"/>
                </a:solidFill>
                <a:latin typeface="+mn-lt"/>
                <a:ea typeface="Calibri Light" charset="0"/>
                <a:cs typeface="Calibri Light" charset="0"/>
              </a:defRPr>
            </a:lvl5pPr>
          </a:lstStyle>
          <a:p>
            <a:r>
              <a:rPr lang="en-US" dirty="0"/>
              <a:t>Title Text</a:t>
            </a:r>
            <a:endParaRPr lang="en-US" sz="4800" spc="0" dirty="0">
              <a:latin typeface="+mn-lt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1704968" y="950499"/>
            <a:ext cx="1474548" cy="2009274"/>
          </a:xfrm>
          <a:prstGeom prst="rect">
            <a:avLst/>
          </a:prstGeom>
        </p:spPr>
      </p:pic>
      <p:sp>
        <p:nvSpPr>
          <p:cNvPr id="5" name="Rialtas na hÉireann | Government of Ireland"/>
          <p:cNvSpPr txBox="1"/>
          <p:nvPr/>
        </p:nvSpPr>
        <p:spPr>
          <a:xfrm>
            <a:off x="1441450" y="12611806"/>
            <a:ext cx="5573642" cy="37959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>
              <a:defRPr sz="1800">
                <a:solidFill>
                  <a:srgbClr val="929292"/>
                </a:solidFill>
              </a:defRPr>
            </a:lvl1pPr>
          </a:lstStyle>
          <a:p>
            <a:fld id="{93D0CC9E-ED4E-524D-8BB9-8829151DFDE7}" type="slidenum">
              <a:rPr lang="uk-UA" sz="1800" b="1" smtClean="0">
                <a:latin typeface="+mn-lt"/>
              </a:rPr>
              <a:t>‹#›</a:t>
            </a:fld>
            <a:r>
              <a:rPr lang="en-GB" sz="1800" b="1" dirty="0">
                <a:latin typeface="+mn-lt"/>
              </a:rPr>
              <a:t>  An </a:t>
            </a:r>
            <a:r>
              <a:rPr lang="en-GB" sz="1800" b="1" dirty="0" err="1">
                <a:latin typeface="+mn-lt"/>
              </a:rPr>
              <a:t>Roinn</a:t>
            </a:r>
            <a:r>
              <a:rPr lang="en-GB" sz="1800" b="1" dirty="0">
                <a:latin typeface="+mn-lt"/>
              </a:rPr>
              <a:t> </a:t>
            </a:r>
            <a:r>
              <a:rPr lang="en-GB" sz="1800" b="1" dirty="0" err="1">
                <a:latin typeface="+mn-lt"/>
              </a:rPr>
              <a:t>Oideachais</a:t>
            </a:r>
            <a:r>
              <a:rPr lang="en-GB" sz="1800" b="1" dirty="0">
                <a:latin typeface="+mn-lt"/>
              </a:rPr>
              <a:t> </a:t>
            </a:r>
            <a:r>
              <a:rPr sz="1800" dirty="0">
                <a:latin typeface="+mn-lt"/>
              </a:rPr>
              <a:t>| </a:t>
            </a:r>
            <a:r>
              <a:rPr lang="en-US" sz="1800" dirty="0">
                <a:latin typeface="+mn-lt"/>
              </a:rPr>
              <a:t>Department of Education</a:t>
            </a:r>
            <a:endParaRPr sz="1800" dirty="0">
              <a:latin typeface="+mn-lt"/>
            </a:endParaRP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1704968" y="950497"/>
            <a:ext cx="1474548" cy="2009274"/>
          </a:xfrm>
          <a:prstGeom prst="rect">
            <a:avLst/>
          </a:prstGeom>
        </p:spPr>
      </p:pic>
      <p:sp>
        <p:nvSpPr>
          <p:cNvPr id="8" name="Rialtas na hÉireann | Government of Ireland"/>
          <p:cNvSpPr txBox="1"/>
          <p:nvPr userDrawn="1"/>
        </p:nvSpPr>
        <p:spPr>
          <a:xfrm>
            <a:off x="1441449" y="12611805"/>
            <a:ext cx="5573642" cy="37959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>
              <a:defRPr sz="1800">
                <a:solidFill>
                  <a:srgbClr val="929292"/>
                </a:solidFill>
              </a:defRPr>
            </a:lvl1pPr>
          </a:lstStyle>
          <a:p>
            <a:fld id="{93D0CC9E-ED4E-524D-8BB9-8829151DFDE7}" type="slidenum">
              <a:rPr lang="uk-UA" b="1" smtClean="0">
                <a:latin typeface="+mn-lt"/>
              </a:rPr>
              <a:t>‹#›</a:t>
            </a:fld>
            <a:r>
              <a:rPr lang="en-GB" b="1" dirty="0">
                <a:latin typeface="+mn-lt"/>
              </a:rPr>
              <a:t>  An </a:t>
            </a:r>
            <a:r>
              <a:rPr lang="en-GB" b="1" dirty="0" err="1">
                <a:latin typeface="+mn-lt"/>
              </a:rPr>
              <a:t>Roinn</a:t>
            </a:r>
            <a:r>
              <a:rPr lang="en-GB" b="1" dirty="0">
                <a:latin typeface="+mn-lt"/>
              </a:rPr>
              <a:t> </a:t>
            </a:r>
            <a:r>
              <a:rPr lang="en-GB" b="1" dirty="0" err="1">
                <a:latin typeface="+mn-lt"/>
              </a:rPr>
              <a:t>Oideachais</a:t>
            </a:r>
            <a:r>
              <a:rPr lang="en-GB" b="1" dirty="0">
                <a:latin typeface="+mn-lt"/>
              </a:rPr>
              <a:t> </a:t>
            </a:r>
            <a:r>
              <a:rPr dirty="0">
                <a:latin typeface="+mn-lt"/>
              </a:rPr>
              <a:t>| </a:t>
            </a:r>
            <a:r>
              <a:rPr lang="en-US" dirty="0">
                <a:latin typeface="+mn-lt"/>
              </a:rPr>
              <a:t>Department of Education</a:t>
            </a:r>
            <a:endParaRPr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359583230"/>
      </p:ext>
    </p:extLst>
  </p:cSld>
  <p:clrMapOvr>
    <a:masterClrMapping/>
  </p:clrMapOvr>
  <p:transition spd="med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ext &amp; Image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Title Text"/>
          <p:cNvSpPr txBox="1">
            <a:spLocks noGrp="1"/>
          </p:cNvSpPr>
          <p:nvPr>
            <p:ph type="title" hasCustomPrompt="1"/>
          </p:nvPr>
        </p:nvSpPr>
        <p:spPr>
          <a:xfrm>
            <a:off x="1441450" y="946150"/>
            <a:ext cx="19325056" cy="2286000"/>
          </a:xfrm>
          <a:prstGeom prst="rect">
            <a:avLst/>
          </a:prstGeom>
        </p:spPr>
        <p:txBody>
          <a:bodyPr anchor="t">
            <a:normAutofit/>
          </a:bodyPr>
          <a:lstStyle>
            <a:lvl1pPr algn="l">
              <a:lnSpc>
                <a:spcPct val="80000"/>
              </a:lnSpc>
              <a:defRPr sz="9600" b="1" cap="none" spc="-180" baseline="0">
                <a:solidFill>
                  <a:srgbClr val="004E46"/>
                </a:solidFill>
                <a:latin typeface="+mn-lt"/>
                <a:ea typeface="Calibri" charset="0"/>
                <a:cs typeface="Calibri" charset="0"/>
              </a:defRPr>
            </a:lvl1pPr>
          </a:lstStyle>
          <a:p>
            <a:r>
              <a:rPr lang="en-US" dirty="0"/>
              <a:t>Title Text</a:t>
            </a:r>
            <a:endParaRPr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1704968" y="950499"/>
            <a:ext cx="1474548" cy="2009274"/>
          </a:xfrm>
          <a:prstGeom prst="rect">
            <a:avLst/>
          </a:prstGeom>
        </p:spPr>
      </p:pic>
      <p:sp>
        <p:nvSpPr>
          <p:cNvPr id="6" name="Picture Placeholder 5"/>
          <p:cNvSpPr>
            <a:spLocks noGrp="1"/>
          </p:cNvSpPr>
          <p:nvPr>
            <p:ph type="pic" sz="quarter" idx="10"/>
          </p:nvPr>
        </p:nvSpPr>
        <p:spPr>
          <a:xfrm>
            <a:off x="12007851" y="3556001"/>
            <a:ext cx="11233150" cy="8644022"/>
          </a:xfrm>
          <a:prstGeom prst="rect">
            <a:avLst/>
          </a:prstGeom>
        </p:spPr>
        <p:txBody>
          <a:bodyPr/>
          <a:lstStyle>
            <a:lvl1pPr>
              <a:defRPr sz="6000">
                <a:latin typeface="+mn-lt"/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12"/>
          </p:nvPr>
        </p:nvSpPr>
        <p:spPr>
          <a:xfrm>
            <a:off x="1462298" y="3556001"/>
            <a:ext cx="9856788" cy="8644022"/>
          </a:xfrm>
          <a:prstGeom prst="rect">
            <a:avLst/>
          </a:prstGeom>
        </p:spPr>
        <p:txBody>
          <a:bodyPr/>
          <a:lstStyle>
            <a:lvl1pPr algn="l">
              <a:defRPr sz="6000" spc="-160" baseline="0">
                <a:solidFill>
                  <a:srgbClr val="5E5E5E"/>
                </a:solidFill>
                <a:latin typeface="+mn-lt"/>
              </a:defRPr>
            </a:lvl1pPr>
            <a:lvl2pPr marL="0" indent="-857250" algn="l">
              <a:buClr>
                <a:srgbClr val="83BE41"/>
              </a:buClr>
              <a:buFont typeface=".AppleSystemUIFont" charset="-120"/>
              <a:buChar char="—"/>
              <a:defRPr sz="6000" spc="-160" baseline="0">
                <a:solidFill>
                  <a:srgbClr val="5E5E5E"/>
                </a:solidFill>
                <a:latin typeface="+mn-lt"/>
              </a:defRPr>
            </a:lvl2pPr>
            <a:lvl3pPr marL="1440000" indent="-857250" algn="l">
              <a:buClr>
                <a:srgbClr val="83BE41"/>
              </a:buClr>
              <a:buFont typeface=".AppleSystemUIFont" charset="-120"/>
              <a:buChar char="—"/>
              <a:defRPr sz="6000" i="1" spc="-160" baseline="0">
                <a:solidFill>
                  <a:srgbClr val="5E5E5E"/>
                </a:solidFill>
                <a:latin typeface="+mn-lt"/>
              </a:defRPr>
            </a:lvl3pPr>
            <a:lvl4pPr marL="2160000" indent="-685800" algn="l">
              <a:buClr>
                <a:srgbClr val="83BE41"/>
              </a:buClr>
              <a:buFont typeface=".AppleSystemUIFont" charset="-120"/>
              <a:buChar char="—"/>
              <a:defRPr sz="4800" spc="-160" baseline="0">
                <a:solidFill>
                  <a:srgbClr val="5E5E5E"/>
                </a:solidFill>
                <a:latin typeface="+mn-lt"/>
              </a:defRPr>
            </a:lvl4pPr>
            <a:lvl5pPr marL="3060000" indent="-685800" algn="l">
              <a:buClr>
                <a:srgbClr val="83BE41"/>
              </a:buClr>
              <a:buFont typeface=".AppleSystemUIFont" charset="-120"/>
              <a:buChar char="–"/>
              <a:defRPr sz="4800" i="1" spc="-160" baseline="0">
                <a:solidFill>
                  <a:srgbClr val="5E5E5E"/>
                </a:solidFill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Rialtas na hÉireann | Government of Ireland"/>
          <p:cNvSpPr txBox="1"/>
          <p:nvPr/>
        </p:nvSpPr>
        <p:spPr>
          <a:xfrm>
            <a:off x="1441450" y="12611806"/>
            <a:ext cx="5573642" cy="37959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>
              <a:defRPr sz="1800">
                <a:solidFill>
                  <a:srgbClr val="929292"/>
                </a:solidFill>
              </a:defRPr>
            </a:lvl1pPr>
          </a:lstStyle>
          <a:p>
            <a:fld id="{93D0CC9E-ED4E-524D-8BB9-8829151DFDE7}" type="slidenum">
              <a:rPr lang="uk-UA" sz="1800" b="1" smtClean="0">
                <a:latin typeface="+mn-lt"/>
              </a:rPr>
              <a:t>‹#›</a:t>
            </a:fld>
            <a:r>
              <a:rPr lang="en-GB" sz="1800" b="1" dirty="0">
                <a:latin typeface="+mn-lt"/>
              </a:rPr>
              <a:t>  An </a:t>
            </a:r>
            <a:r>
              <a:rPr lang="en-GB" sz="1800" b="1" dirty="0" err="1">
                <a:latin typeface="+mn-lt"/>
              </a:rPr>
              <a:t>Roinn</a:t>
            </a:r>
            <a:r>
              <a:rPr lang="en-GB" sz="1800" b="1" dirty="0">
                <a:latin typeface="+mn-lt"/>
              </a:rPr>
              <a:t> </a:t>
            </a:r>
            <a:r>
              <a:rPr lang="en-GB" sz="1800" b="1" dirty="0" err="1">
                <a:latin typeface="+mn-lt"/>
              </a:rPr>
              <a:t>Oideachais</a:t>
            </a:r>
            <a:r>
              <a:rPr lang="en-GB" sz="1800" b="1" dirty="0">
                <a:latin typeface="+mn-lt"/>
              </a:rPr>
              <a:t> </a:t>
            </a:r>
            <a:r>
              <a:rPr sz="1800" dirty="0">
                <a:latin typeface="+mn-lt"/>
              </a:rPr>
              <a:t>| </a:t>
            </a:r>
            <a:r>
              <a:rPr lang="en-US" sz="1800" dirty="0">
                <a:latin typeface="+mn-lt"/>
              </a:rPr>
              <a:t>Department of Education</a:t>
            </a:r>
            <a:endParaRPr sz="1800" dirty="0">
              <a:latin typeface="+mn-lt"/>
            </a:endParaRP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1704968" y="950497"/>
            <a:ext cx="1474548" cy="2009274"/>
          </a:xfrm>
          <a:prstGeom prst="rect">
            <a:avLst/>
          </a:prstGeom>
        </p:spPr>
      </p:pic>
      <p:sp>
        <p:nvSpPr>
          <p:cNvPr id="11" name="Rialtas na hÉireann | Government of Ireland"/>
          <p:cNvSpPr txBox="1"/>
          <p:nvPr userDrawn="1"/>
        </p:nvSpPr>
        <p:spPr>
          <a:xfrm>
            <a:off x="1441449" y="12611805"/>
            <a:ext cx="5689058" cy="37959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>
              <a:defRPr sz="1800">
                <a:solidFill>
                  <a:srgbClr val="929292"/>
                </a:solidFill>
              </a:defRPr>
            </a:lvl1pPr>
          </a:lstStyle>
          <a:p>
            <a:fld id="{93D0CC9E-ED4E-524D-8BB9-8829151DFDE7}" type="slidenum">
              <a:rPr lang="uk-UA" b="1" smtClean="0">
                <a:latin typeface="+mn-lt"/>
              </a:rPr>
              <a:t>‹#›</a:t>
            </a:fld>
            <a:r>
              <a:rPr lang="en-GB" b="1" dirty="0">
                <a:latin typeface="+mn-lt"/>
              </a:rPr>
              <a:t>  An </a:t>
            </a:r>
            <a:r>
              <a:rPr lang="en-GB" b="1" dirty="0" err="1">
                <a:latin typeface="+mn-lt"/>
              </a:rPr>
              <a:t>Roinn</a:t>
            </a:r>
            <a:r>
              <a:rPr lang="en-GB" b="1" dirty="0">
                <a:latin typeface="+mn-lt"/>
              </a:rPr>
              <a:t> </a:t>
            </a:r>
            <a:r>
              <a:rPr lang="en-GB" b="1" dirty="0" err="1">
                <a:latin typeface="+mn-lt"/>
              </a:rPr>
              <a:t>Oideachais</a:t>
            </a:r>
            <a:r>
              <a:rPr lang="en-GB" b="1" dirty="0">
                <a:latin typeface="+mn-lt"/>
              </a:rPr>
              <a:t> </a:t>
            </a:r>
            <a:r>
              <a:rPr dirty="0">
                <a:latin typeface="+mn-lt"/>
              </a:rPr>
              <a:t>| </a:t>
            </a:r>
            <a:r>
              <a:rPr lang="en-US" dirty="0">
                <a:latin typeface="+mn-lt"/>
              </a:rPr>
              <a:t>Department of Education</a:t>
            </a:r>
            <a:endParaRPr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651624548"/>
      </p:ext>
    </p:extLst>
  </p:cSld>
  <p:clrMapOvr>
    <a:masterClrMapping/>
  </p:clrMapOvr>
  <p:transition spd="med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ext &amp; Image (Alt)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Title Text"/>
          <p:cNvSpPr txBox="1">
            <a:spLocks noGrp="1"/>
          </p:cNvSpPr>
          <p:nvPr>
            <p:ph type="title" hasCustomPrompt="1"/>
          </p:nvPr>
        </p:nvSpPr>
        <p:spPr>
          <a:xfrm>
            <a:off x="1441450" y="2157113"/>
            <a:ext cx="9877340" cy="2901242"/>
          </a:xfrm>
          <a:prstGeom prst="rect">
            <a:avLst/>
          </a:prstGeom>
        </p:spPr>
        <p:txBody>
          <a:bodyPr anchor="t">
            <a:normAutofit/>
          </a:bodyPr>
          <a:lstStyle>
            <a:lvl1pPr algn="l">
              <a:lnSpc>
                <a:spcPct val="80000"/>
              </a:lnSpc>
              <a:defRPr sz="7000" b="1" cap="none" spc="0">
                <a:solidFill>
                  <a:srgbClr val="004E46"/>
                </a:solidFill>
                <a:latin typeface="+mn-lt"/>
                <a:ea typeface="Calibri" charset="0"/>
                <a:cs typeface="Calibri" charset="0"/>
              </a:defRPr>
            </a:lvl1pPr>
          </a:lstStyle>
          <a:p>
            <a:r>
              <a:rPr lang="en-US" dirty="0"/>
              <a:t>Title Text</a:t>
            </a:r>
            <a:endParaRPr dirty="0"/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0"/>
          </p:nvPr>
        </p:nvSpPr>
        <p:spPr>
          <a:xfrm>
            <a:off x="12007851" y="835379"/>
            <a:ext cx="11642982" cy="11397898"/>
          </a:xfrm>
          <a:prstGeom prst="rect">
            <a:avLst/>
          </a:prstGeom>
        </p:spPr>
        <p:txBody>
          <a:bodyPr/>
          <a:lstStyle>
            <a:lvl1pPr>
              <a:defRPr sz="6000">
                <a:latin typeface="+mn-lt"/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1441451" y="946151"/>
            <a:ext cx="9877258" cy="808510"/>
          </a:xfrm>
          <a:prstGeom prst="rect">
            <a:avLst/>
          </a:prstGeom>
        </p:spPr>
        <p:txBody>
          <a:bodyPr/>
          <a:lstStyle>
            <a:lvl1pPr algn="l">
              <a:defRPr sz="3500" b="1">
                <a:solidFill>
                  <a:srgbClr val="B3B6A7"/>
                </a:solidFill>
                <a:latin typeface="+mn-lt"/>
              </a:defRPr>
            </a:lvl1pPr>
            <a:lvl2pPr algn="l">
              <a:defRPr sz="3500" b="1">
                <a:latin typeface="+mn-lt"/>
              </a:defRPr>
            </a:lvl2pPr>
            <a:lvl3pPr algn="l">
              <a:defRPr sz="3500" b="1">
                <a:latin typeface="+mn-lt"/>
              </a:defRPr>
            </a:lvl3pPr>
            <a:lvl4pPr algn="l">
              <a:defRPr sz="3500" b="1">
                <a:latin typeface="+mn-lt"/>
              </a:defRPr>
            </a:lvl4pPr>
            <a:lvl5pPr algn="l">
              <a:defRPr sz="3500" b="1"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/>
          </p:nvPr>
        </p:nvSpPr>
        <p:spPr>
          <a:xfrm>
            <a:off x="1462088" y="5362576"/>
            <a:ext cx="9856788" cy="6870700"/>
          </a:xfrm>
          <a:prstGeom prst="rect">
            <a:avLst/>
          </a:prstGeom>
        </p:spPr>
        <p:txBody>
          <a:bodyPr/>
          <a:lstStyle>
            <a:lvl1pPr algn="l">
              <a:defRPr sz="6000" spc="-160" baseline="0">
                <a:solidFill>
                  <a:srgbClr val="5E5E5E"/>
                </a:solidFill>
                <a:latin typeface="+mn-lt"/>
              </a:defRPr>
            </a:lvl1pPr>
            <a:lvl2pPr marL="0" indent="-857250" algn="l">
              <a:buClr>
                <a:srgbClr val="83BE41"/>
              </a:buClr>
              <a:buFont typeface=".AppleSystemUIFont" charset="-120"/>
              <a:buChar char="—"/>
              <a:defRPr sz="6000" spc="-160" baseline="0">
                <a:solidFill>
                  <a:srgbClr val="5E5E5E"/>
                </a:solidFill>
                <a:latin typeface="+mn-lt"/>
              </a:defRPr>
            </a:lvl2pPr>
            <a:lvl3pPr marL="1440000" indent="-857250" algn="l">
              <a:buClr>
                <a:srgbClr val="83BE41"/>
              </a:buClr>
              <a:buFont typeface=".AppleSystemUIFont" charset="-120"/>
              <a:buChar char="—"/>
              <a:defRPr sz="6000" i="1" spc="-160" baseline="0">
                <a:solidFill>
                  <a:srgbClr val="5E5E5E"/>
                </a:solidFill>
                <a:latin typeface="+mn-lt"/>
              </a:defRPr>
            </a:lvl3pPr>
            <a:lvl4pPr marL="2160000" indent="-685800" algn="l">
              <a:buClr>
                <a:srgbClr val="83BE41"/>
              </a:buClr>
              <a:buFont typeface=".AppleSystemUIFont" charset="-120"/>
              <a:buChar char="—"/>
              <a:defRPr sz="4800" spc="-160" baseline="0">
                <a:solidFill>
                  <a:srgbClr val="5E5E5E"/>
                </a:solidFill>
                <a:latin typeface="+mn-lt"/>
              </a:defRPr>
            </a:lvl4pPr>
            <a:lvl5pPr marL="3060000" indent="-685800" algn="l">
              <a:buClr>
                <a:srgbClr val="83BE41"/>
              </a:buClr>
              <a:buFont typeface=".AppleSystemUIFont" charset="-120"/>
              <a:buChar char="–"/>
              <a:defRPr sz="4800" i="1" spc="-160" baseline="0">
                <a:solidFill>
                  <a:srgbClr val="5E5E5E"/>
                </a:solidFill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Rialtas na hÉireann | Government of Ireland"/>
          <p:cNvSpPr txBox="1"/>
          <p:nvPr/>
        </p:nvSpPr>
        <p:spPr>
          <a:xfrm>
            <a:off x="1441450" y="12611806"/>
            <a:ext cx="5573642" cy="37959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>
              <a:defRPr sz="1800">
                <a:solidFill>
                  <a:srgbClr val="929292"/>
                </a:solidFill>
              </a:defRPr>
            </a:lvl1pPr>
          </a:lstStyle>
          <a:p>
            <a:fld id="{93D0CC9E-ED4E-524D-8BB9-8829151DFDE7}" type="slidenum">
              <a:rPr lang="uk-UA" sz="1800" b="1" smtClean="0">
                <a:latin typeface="+mn-lt"/>
              </a:rPr>
              <a:t>‹#›</a:t>
            </a:fld>
            <a:r>
              <a:rPr lang="en-GB" sz="1800" b="1" dirty="0">
                <a:latin typeface="+mn-lt"/>
              </a:rPr>
              <a:t>  An </a:t>
            </a:r>
            <a:r>
              <a:rPr lang="en-GB" sz="1800" b="1" dirty="0" err="1">
                <a:latin typeface="+mn-lt"/>
              </a:rPr>
              <a:t>Roinn</a:t>
            </a:r>
            <a:r>
              <a:rPr lang="en-GB" sz="1800" b="1" dirty="0">
                <a:latin typeface="+mn-lt"/>
              </a:rPr>
              <a:t> </a:t>
            </a:r>
            <a:r>
              <a:rPr lang="en-GB" sz="1800" b="1" dirty="0" err="1">
                <a:latin typeface="+mn-lt"/>
              </a:rPr>
              <a:t>Oideachais</a:t>
            </a:r>
            <a:r>
              <a:rPr lang="en-GB" sz="1800" b="1" dirty="0">
                <a:latin typeface="+mn-lt"/>
              </a:rPr>
              <a:t> </a:t>
            </a:r>
            <a:r>
              <a:rPr sz="1800" dirty="0">
                <a:latin typeface="+mn-lt"/>
              </a:rPr>
              <a:t>| </a:t>
            </a:r>
            <a:r>
              <a:rPr lang="en-US" sz="1800" dirty="0">
                <a:latin typeface="+mn-lt"/>
              </a:rPr>
              <a:t>Department of Education</a:t>
            </a:r>
            <a:endParaRPr sz="1800" dirty="0">
              <a:latin typeface="+mn-lt"/>
            </a:endParaRPr>
          </a:p>
        </p:txBody>
      </p:sp>
      <p:sp>
        <p:nvSpPr>
          <p:cNvPr id="8" name="Rialtas na hÉireann | Government of Ireland"/>
          <p:cNvSpPr txBox="1"/>
          <p:nvPr userDrawn="1"/>
        </p:nvSpPr>
        <p:spPr>
          <a:xfrm>
            <a:off x="1441449" y="12611805"/>
            <a:ext cx="5573642" cy="37959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>
              <a:defRPr sz="1800">
                <a:solidFill>
                  <a:srgbClr val="929292"/>
                </a:solidFill>
              </a:defRPr>
            </a:lvl1pPr>
          </a:lstStyle>
          <a:p>
            <a:fld id="{93D0CC9E-ED4E-524D-8BB9-8829151DFDE7}" type="slidenum">
              <a:rPr lang="uk-UA" b="1" smtClean="0">
                <a:latin typeface="+mn-lt"/>
              </a:rPr>
              <a:t>‹#›</a:t>
            </a:fld>
            <a:r>
              <a:rPr lang="en-GB" b="1" dirty="0">
                <a:latin typeface="+mn-lt"/>
              </a:rPr>
              <a:t>  An </a:t>
            </a:r>
            <a:r>
              <a:rPr lang="en-GB" b="1" dirty="0" err="1">
                <a:latin typeface="+mn-lt"/>
              </a:rPr>
              <a:t>Roinn</a:t>
            </a:r>
            <a:r>
              <a:rPr lang="en-GB" b="1" dirty="0">
                <a:latin typeface="+mn-lt"/>
              </a:rPr>
              <a:t> </a:t>
            </a:r>
            <a:r>
              <a:rPr lang="en-GB" b="1" dirty="0" err="1">
                <a:latin typeface="+mn-lt"/>
              </a:rPr>
              <a:t>Oideachais</a:t>
            </a:r>
            <a:r>
              <a:rPr lang="en-GB" b="1" dirty="0">
                <a:latin typeface="+mn-lt"/>
              </a:rPr>
              <a:t> </a:t>
            </a:r>
            <a:r>
              <a:rPr dirty="0">
                <a:latin typeface="+mn-lt"/>
              </a:rPr>
              <a:t>| </a:t>
            </a:r>
            <a:r>
              <a:rPr lang="en-US" dirty="0">
                <a:latin typeface="+mn-lt"/>
              </a:rPr>
              <a:t>Department of Education</a:t>
            </a:r>
            <a:endParaRPr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95715194"/>
      </p:ext>
    </p:extLst>
  </p:cSld>
  <p:clrMapOvr>
    <a:masterClrMapping/>
  </p:clrMapOvr>
  <p:transition spd="med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ext &amp; Multiple Images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Title Text"/>
          <p:cNvSpPr txBox="1">
            <a:spLocks noGrp="1"/>
          </p:cNvSpPr>
          <p:nvPr>
            <p:ph type="title" hasCustomPrompt="1"/>
          </p:nvPr>
        </p:nvSpPr>
        <p:spPr>
          <a:xfrm>
            <a:off x="1441450" y="946150"/>
            <a:ext cx="19325056" cy="2286000"/>
          </a:xfrm>
          <a:prstGeom prst="rect">
            <a:avLst/>
          </a:prstGeom>
        </p:spPr>
        <p:txBody>
          <a:bodyPr anchor="t">
            <a:normAutofit/>
          </a:bodyPr>
          <a:lstStyle>
            <a:lvl1pPr algn="l">
              <a:lnSpc>
                <a:spcPct val="80000"/>
              </a:lnSpc>
              <a:defRPr sz="9600" b="1" cap="none" spc="-180" baseline="0">
                <a:solidFill>
                  <a:srgbClr val="004E46"/>
                </a:solidFill>
                <a:latin typeface="+mn-lt"/>
                <a:ea typeface="Calibri" charset="0"/>
                <a:cs typeface="Calibri" charset="0"/>
              </a:defRPr>
            </a:lvl1pPr>
          </a:lstStyle>
          <a:p>
            <a:r>
              <a:rPr lang="en-US" dirty="0"/>
              <a:t>Title Text</a:t>
            </a:r>
            <a:endParaRPr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1704968" y="950499"/>
            <a:ext cx="1474548" cy="2009274"/>
          </a:xfrm>
          <a:prstGeom prst="rect">
            <a:avLst/>
          </a:prstGeom>
        </p:spPr>
      </p:pic>
      <p:sp>
        <p:nvSpPr>
          <p:cNvPr id="6" name="Picture Placeholder 5"/>
          <p:cNvSpPr>
            <a:spLocks noGrp="1"/>
          </p:cNvSpPr>
          <p:nvPr>
            <p:ph type="pic" sz="quarter" idx="10"/>
          </p:nvPr>
        </p:nvSpPr>
        <p:spPr>
          <a:xfrm>
            <a:off x="12007851" y="3555998"/>
            <a:ext cx="11233150" cy="4231644"/>
          </a:xfrm>
          <a:prstGeom prst="rect">
            <a:avLst/>
          </a:prstGeom>
        </p:spPr>
        <p:txBody>
          <a:bodyPr/>
          <a:lstStyle>
            <a:lvl1pPr>
              <a:defRPr sz="6000">
                <a:latin typeface="+mn-lt"/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8" name="Picture Placeholder 5"/>
          <p:cNvSpPr>
            <a:spLocks noGrp="1"/>
          </p:cNvSpPr>
          <p:nvPr>
            <p:ph type="pic" sz="quarter" idx="11"/>
          </p:nvPr>
        </p:nvSpPr>
        <p:spPr>
          <a:xfrm>
            <a:off x="12007850" y="8060022"/>
            <a:ext cx="5472000" cy="4140000"/>
          </a:xfrm>
          <a:prstGeom prst="rect">
            <a:avLst/>
          </a:prstGeom>
        </p:spPr>
        <p:txBody>
          <a:bodyPr/>
          <a:lstStyle>
            <a:lvl1pPr>
              <a:defRPr sz="6000">
                <a:latin typeface="+mn-lt"/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9" name="Picture Placeholder 5"/>
          <p:cNvSpPr>
            <a:spLocks noGrp="1"/>
          </p:cNvSpPr>
          <p:nvPr>
            <p:ph type="pic" sz="quarter" idx="12"/>
          </p:nvPr>
        </p:nvSpPr>
        <p:spPr>
          <a:xfrm>
            <a:off x="17769000" y="8060022"/>
            <a:ext cx="5472000" cy="4140000"/>
          </a:xfrm>
          <a:prstGeom prst="rect">
            <a:avLst/>
          </a:prstGeom>
        </p:spPr>
        <p:txBody>
          <a:bodyPr/>
          <a:lstStyle>
            <a:lvl1pPr>
              <a:defRPr sz="6000">
                <a:latin typeface="+mn-lt"/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1441450" y="3555998"/>
            <a:ext cx="9856788" cy="8644024"/>
          </a:xfrm>
          <a:prstGeom prst="rect">
            <a:avLst/>
          </a:prstGeom>
        </p:spPr>
        <p:txBody>
          <a:bodyPr/>
          <a:lstStyle>
            <a:lvl1pPr algn="l">
              <a:defRPr sz="6000" spc="-160" baseline="0">
                <a:solidFill>
                  <a:srgbClr val="5E5E5E"/>
                </a:solidFill>
                <a:latin typeface="+mn-lt"/>
              </a:defRPr>
            </a:lvl1pPr>
            <a:lvl2pPr marL="0" indent="-857250" algn="l">
              <a:buClr>
                <a:srgbClr val="83BE41"/>
              </a:buClr>
              <a:buFont typeface=".AppleSystemUIFont" charset="-120"/>
              <a:buChar char="—"/>
              <a:defRPr sz="6000" spc="-160" baseline="0">
                <a:solidFill>
                  <a:srgbClr val="5E5E5E"/>
                </a:solidFill>
                <a:latin typeface="+mn-lt"/>
              </a:defRPr>
            </a:lvl2pPr>
            <a:lvl3pPr marL="1440000" indent="-857250" algn="l">
              <a:buClr>
                <a:srgbClr val="83BE41"/>
              </a:buClr>
              <a:buFont typeface=".AppleSystemUIFont" charset="-120"/>
              <a:buChar char="—"/>
              <a:defRPr sz="6000" i="1" spc="-160" baseline="0">
                <a:solidFill>
                  <a:srgbClr val="5E5E5E"/>
                </a:solidFill>
                <a:latin typeface="+mn-lt"/>
              </a:defRPr>
            </a:lvl3pPr>
            <a:lvl4pPr marL="2160000" indent="-685800" algn="l">
              <a:buClr>
                <a:srgbClr val="83BE41"/>
              </a:buClr>
              <a:buFont typeface=".AppleSystemUIFont" charset="-120"/>
              <a:buChar char="—"/>
              <a:defRPr sz="4800" spc="-160" baseline="0">
                <a:solidFill>
                  <a:srgbClr val="5E5E5E"/>
                </a:solidFill>
                <a:latin typeface="+mn-lt"/>
              </a:defRPr>
            </a:lvl4pPr>
            <a:lvl5pPr marL="3060000" indent="-685800" algn="l">
              <a:buClr>
                <a:srgbClr val="83BE41"/>
              </a:buClr>
              <a:buFont typeface=".AppleSystemUIFont" charset="-120"/>
              <a:buChar char="–"/>
              <a:defRPr sz="4800" i="1" spc="-160" baseline="0">
                <a:solidFill>
                  <a:srgbClr val="5E5E5E"/>
                </a:solidFill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Rialtas na hÉireann | Government of Ireland"/>
          <p:cNvSpPr txBox="1"/>
          <p:nvPr/>
        </p:nvSpPr>
        <p:spPr>
          <a:xfrm>
            <a:off x="1441450" y="12611806"/>
            <a:ext cx="5573642" cy="37959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>
              <a:defRPr sz="1800">
                <a:solidFill>
                  <a:srgbClr val="929292"/>
                </a:solidFill>
              </a:defRPr>
            </a:lvl1pPr>
          </a:lstStyle>
          <a:p>
            <a:fld id="{93D0CC9E-ED4E-524D-8BB9-8829151DFDE7}" type="slidenum">
              <a:rPr lang="uk-UA" sz="1800" b="1" smtClean="0">
                <a:latin typeface="+mn-lt"/>
              </a:rPr>
              <a:t>‹#›</a:t>
            </a:fld>
            <a:r>
              <a:rPr lang="en-GB" sz="1800" b="1" dirty="0">
                <a:latin typeface="+mn-lt"/>
              </a:rPr>
              <a:t>  An </a:t>
            </a:r>
            <a:r>
              <a:rPr lang="en-GB" sz="1800" b="1" dirty="0" err="1">
                <a:latin typeface="+mn-lt"/>
              </a:rPr>
              <a:t>Roinn</a:t>
            </a:r>
            <a:r>
              <a:rPr lang="en-GB" sz="1800" b="1" dirty="0">
                <a:latin typeface="+mn-lt"/>
              </a:rPr>
              <a:t> </a:t>
            </a:r>
            <a:r>
              <a:rPr lang="en-GB" sz="1800" b="1" dirty="0" err="1">
                <a:latin typeface="+mn-lt"/>
              </a:rPr>
              <a:t>Oideachais</a:t>
            </a:r>
            <a:r>
              <a:rPr lang="en-GB" sz="1800" b="1" baseline="0" dirty="0">
                <a:latin typeface="+mn-lt"/>
              </a:rPr>
              <a:t> </a:t>
            </a:r>
            <a:r>
              <a:rPr sz="1800" dirty="0">
                <a:latin typeface="+mn-lt"/>
              </a:rPr>
              <a:t>| </a:t>
            </a:r>
            <a:r>
              <a:rPr lang="en-US" sz="1800" dirty="0">
                <a:latin typeface="+mn-lt"/>
              </a:rPr>
              <a:t>Department of Education</a:t>
            </a:r>
            <a:endParaRPr sz="1800" dirty="0">
              <a:latin typeface="+mn-lt"/>
            </a:endParaRP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1704968" y="950497"/>
            <a:ext cx="1474548" cy="2009274"/>
          </a:xfrm>
          <a:prstGeom prst="rect">
            <a:avLst/>
          </a:prstGeom>
        </p:spPr>
      </p:pic>
      <p:sp>
        <p:nvSpPr>
          <p:cNvPr id="13" name="Rialtas na hÉireann | Government of Ireland"/>
          <p:cNvSpPr txBox="1"/>
          <p:nvPr userDrawn="1"/>
        </p:nvSpPr>
        <p:spPr>
          <a:xfrm>
            <a:off x="1441449" y="12611805"/>
            <a:ext cx="5573642" cy="37959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>
              <a:defRPr sz="1800">
                <a:solidFill>
                  <a:srgbClr val="929292"/>
                </a:solidFill>
              </a:defRPr>
            </a:lvl1pPr>
          </a:lstStyle>
          <a:p>
            <a:fld id="{93D0CC9E-ED4E-524D-8BB9-8829151DFDE7}" type="slidenum">
              <a:rPr lang="uk-UA" b="1" smtClean="0">
                <a:latin typeface="+mn-lt"/>
              </a:rPr>
              <a:t>‹#›</a:t>
            </a:fld>
            <a:r>
              <a:rPr lang="en-GB" b="1" dirty="0">
                <a:latin typeface="+mn-lt"/>
              </a:rPr>
              <a:t>  An </a:t>
            </a:r>
            <a:r>
              <a:rPr lang="en-GB" b="1" dirty="0" err="1">
                <a:latin typeface="+mn-lt"/>
              </a:rPr>
              <a:t>Roinn</a:t>
            </a:r>
            <a:r>
              <a:rPr lang="en-GB" b="1" dirty="0">
                <a:latin typeface="+mn-lt"/>
              </a:rPr>
              <a:t> </a:t>
            </a:r>
            <a:r>
              <a:rPr lang="en-GB" b="1" dirty="0" err="1">
                <a:latin typeface="+mn-lt"/>
              </a:rPr>
              <a:t>Oideachais</a:t>
            </a:r>
            <a:r>
              <a:rPr lang="en-GB" b="1" baseline="0" dirty="0">
                <a:latin typeface="+mn-lt"/>
              </a:rPr>
              <a:t> </a:t>
            </a:r>
            <a:r>
              <a:rPr dirty="0">
                <a:latin typeface="+mn-lt"/>
              </a:rPr>
              <a:t>| </a:t>
            </a:r>
            <a:r>
              <a:rPr lang="en-US" dirty="0">
                <a:latin typeface="+mn-lt"/>
              </a:rPr>
              <a:t>Department of Education</a:t>
            </a:r>
            <a:endParaRPr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102580213"/>
      </p:ext>
    </p:extLst>
  </p:cSld>
  <p:clrMapOvr>
    <a:masterClrMapping/>
  </p:clrMapOvr>
  <p:transition spd="med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 preserve="1">
  <p:cSld name="Blank – Green">
    <p:bg>
      <p:bgPr>
        <a:gradFill>
          <a:gsLst>
            <a:gs pos="0">
              <a:srgbClr val="004039"/>
            </a:gs>
            <a:gs pos="100000">
              <a:srgbClr val="005A52"/>
            </a:gs>
          </a:gsLst>
          <a:lin ang="17054404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65669843"/>
      </p:ext>
    </p:extLst>
  </p:cSld>
  <p:clrMapOvr>
    <a:masterClrMapping/>
  </p:clrMapOvr>
  <p:transition spd="med"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Blank - White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98869815"/>
      </p:ext>
    </p:extLst>
  </p:cSld>
  <p:clrMapOvr>
    <a:masterClrMapping/>
  </p:clrMapOvr>
  <p:transition spd="med"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 &amp; Subtitle - White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7639" y="981538"/>
            <a:ext cx="8455747" cy="331361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403600" y="8089900"/>
            <a:ext cx="20980400" cy="56261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0" y="10236200"/>
            <a:ext cx="13004800" cy="3479800"/>
          </a:xfrm>
          <a:prstGeom prst="rect">
            <a:avLst/>
          </a:prstGeom>
        </p:spPr>
      </p:pic>
      <p:sp>
        <p:nvSpPr>
          <p:cNvPr id="3" name="Title Text"/>
          <p:cNvSpPr txBox="1">
            <a:spLocks noGrp="1"/>
          </p:cNvSpPr>
          <p:nvPr>
            <p:ph type="title"/>
          </p:nvPr>
        </p:nvSpPr>
        <p:spPr>
          <a:xfrm>
            <a:off x="3708970" y="3814011"/>
            <a:ext cx="18897030" cy="5239142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lnSpc>
                <a:spcPct val="80000"/>
              </a:lnSpc>
              <a:defRPr sz="16000" b="0" i="0" cap="none" spc="-272">
                <a:solidFill>
                  <a:srgbClr val="004D44"/>
                </a:solidFill>
                <a:latin typeface="+mn-lt"/>
                <a:ea typeface="Calibri Light" charset="0"/>
                <a:cs typeface="Calibri Light" charset="0"/>
                <a:sym typeface="Open Sans Light"/>
              </a:defRPr>
            </a:lvl1pPr>
          </a:lstStyle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4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3708970" y="9482323"/>
            <a:ext cx="18897030" cy="3006800"/>
          </a:xfrm>
          <a:prstGeom prst="rect">
            <a:avLst/>
          </a:prstGeom>
        </p:spPr>
        <p:txBody>
          <a:bodyPr/>
          <a:lstStyle>
            <a:lvl1pPr algn="l">
              <a:lnSpc>
                <a:spcPct val="120000"/>
              </a:lnSpc>
              <a:buClr>
                <a:srgbClr val="A39161"/>
              </a:buClr>
              <a:defRPr sz="3200" b="0" i="0" spc="0">
                <a:solidFill>
                  <a:srgbClr val="A39161"/>
                </a:solidFill>
                <a:latin typeface="+mn-lt"/>
                <a:ea typeface="Calibri Light" charset="0"/>
                <a:cs typeface="Calibri Light" charset="0"/>
              </a:defRPr>
            </a:lvl1pPr>
            <a:lvl2pPr indent="0" algn="l">
              <a:lnSpc>
                <a:spcPct val="120000"/>
              </a:lnSpc>
              <a:buClr>
                <a:srgbClr val="A39161"/>
              </a:buClr>
              <a:defRPr sz="3200" b="0" spc="0">
                <a:solidFill>
                  <a:srgbClr val="A39161"/>
                </a:solidFill>
                <a:latin typeface="+mn-lt"/>
                <a:ea typeface="Calibri" charset="0"/>
                <a:cs typeface="Calibri" charset="0"/>
                <a:sym typeface="Georgia"/>
              </a:defRPr>
            </a:lvl2pPr>
            <a:lvl3pPr algn="l">
              <a:lnSpc>
                <a:spcPct val="120000"/>
              </a:lnSpc>
              <a:buClr>
                <a:srgbClr val="A39161"/>
              </a:buClr>
              <a:defRPr sz="2400" b="0" i="1" spc="0">
                <a:solidFill>
                  <a:srgbClr val="A39161"/>
                </a:solidFill>
                <a:latin typeface="+mn-lt"/>
                <a:ea typeface="Calibri Light" charset="0"/>
                <a:cs typeface="Calibri Light" charset="0"/>
              </a:defRPr>
            </a:lvl3pPr>
            <a:lvl4pPr algn="l">
              <a:lnSpc>
                <a:spcPct val="120000"/>
              </a:lnSpc>
              <a:buClr>
                <a:srgbClr val="A39161"/>
              </a:buClr>
              <a:defRPr sz="2400" spc="0">
                <a:solidFill>
                  <a:srgbClr val="A39161"/>
                </a:solidFill>
                <a:latin typeface="+mn-lt"/>
                <a:ea typeface="Georgia"/>
                <a:cs typeface="Georgia"/>
                <a:sym typeface="Georgia"/>
              </a:defRPr>
            </a:lvl4pPr>
            <a:lvl5pPr algn="l">
              <a:lnSpc>
                <a:spcPct val="120000"/>
              </a:lnSpc>
              <a:buClr>
                <a:srgbClr val="A39161"/>
              </a:buClr>
              <a:defRPr sz="2400" b="0" i="1" spc="0">
                <a:solidFill>
                  <a:srgbClr val="A39161"/>
                </a:solidFill>
                <a:latin typeface="+mn-lt"/>
                <a:ea typeface="Calibri Light" charset="0"/>
                <a:cs typeface="Calibri Light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596804465"/>
      </p:ext>
    </p:extLst>
  </p:cSld>
  <p:clrMapOvr>
    <a:masterClrMapping/>
  </p:clrMapOvr>
  <p:transition spd="med"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Chapter Slide - Green">
    <p:bg>
      <p:bgPr>
        <a:gradFill>
          <a:gsLst>
            <a:gs pos="0">
              <a:srgbClr val="004039"/>
            </a:gs>
            <a:gs pos="100000">
              <a:srgbClr val="005A52"/>
            </a:gs>
          </a:gsLst>
          <a:lin ang="17054404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1704968" y="950497"/>
            <a:ext cx="1474548" cy="2009274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403600" y="8089900"/>
            <a:ext cx="20980400" cy="562610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-195943" y="10147440"/>
            <a:ext cx="13004800" cy="3479800"/>
          </a:xfrm>
          <a:prstGeom prst="rect">
            <a:avLst/>
          </a:prstGeom>
        </p:spPr>
      </p:pic>
      <p:sp>
        <p:nvSpPr>
          <p:cNvPr id="13" name="Title Text"/>
          <p:cNvSpPr txBox="1">
            <a:spLocks noGrp="1"/>
          </p:cNvSpPr>
          <p:nvPr>
            <p:ph type="title"/>
          </p:nvPr>
        </p:nvSpPr>
        <p:spPr>
          <a:xfrm>
            <a:off x="5849708" y="4006515"/>
            <a:ext cx="16773590" cy="8145380"/>
          </a:xfrm>
          <a:prstGeom prst="rect">
            <a:avLst/>
          </a:prstGeom>
        </p:spPr>
        <p:txBody>
          <a:bodyPr anchor="t" anchorCtr="0"/>
          <a:lstStyle>
            <a:lvl1pPr algn="l">
              <a:lnSpc>
                <a:spcPct val="80000"/>
              </a:lnSpc>
              <a:defRPr sz="18000" b="0" i="0" cap="none" spc="-300">
                <a:solidFill>
                  <a:srgbClr val="FFFFFF"/>
                </a:solidFill>
                <a:latin typeface="+mn-lt"/>
                <a:ea typeface="Calibri Light" charset="0"/>
                <a:cs typeface="Calibri Light" charset="0"/>
                <a:sym typeface="Open Sans Light"/>
              </a:defRPr>
            </a:lvl1pPr>
          </a:lstStyle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5923850" y="1608755"/>
            <a:ext cx="15208950" cy="748365"/>
          </a:xfrm>
          <a:prstGeom prst="rect">
            <a:avLst/>
          </a:prstGeom>
        </p:spPr>
        <p:txBody>
          <a:bodyPr/>
          <a:lstStyle>
            <a:lvl1pPr algn="l">
              <a:defRPr sz="2800" b="0" i="0" spc="-10" baseline="0">
                <a:solidFill>
                  <a:schemeClr val="bg1"/>
                </a:solidFill>
                <a:latin typeface="+mn-lt"/>
                <a:ea typeface="Calibri Light" charset="0"/>
                <a:cs typeface="Calibri Light" charset="0"/>
              </a:defRPr>
            </a:lvl1pPr>
          </a:lstStyle>
          <a:p>
            <a:pPr marL="0" marR="0" lvl="0" indent="0" algn="l" defTabSz="82550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Running heading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2" hasCustomPrompt="1"/>
          </p:nvPr>
        </p:nvSpPr>
        <p:spPr>
          <a:xfrm>
            <a:off x="1155700" y="2706371"/>
            <a:ext cx="3708400" cy="9140724"/>
          </a:xfrm>
          <a:prstGeom prst="rect">
            <a:avLst/>
          </a:prstGeom>
        </p:spPr>
        <p:txBody>
          <a:bodyPr anchor="t"/>
          <a:lstStyle>
            <a:lvl1pPr>
              <a:defRPr sz="41000">
                <a:solidFill>
                  <a:srgbClr val="A3916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#</a:t>
            </a:r>
          </a:p>
        </p:txBody>
      </p:sp>
      <p:sp>
        <p:nvSpPr>
          <p:cNvPr id="9" name="Rialtas na hÉireann | Government of Ireland"/>
          <p:cNvSpPr txBox="1"/>
          <p:nvPr userDrawn="1"/>
        </p:nvSpPr>
        <p:spPr>
          <a:xfrm>
            <a:off x="18302223" y="13008843"/>
            <a:ext cx="5163273" cy="37959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>
              <a:defRPr sz="1800">
                <a:solidFill>
                  <a:srgbClr val="929292"/>
                </a:solidFill>
              </a:defRPr>
            </a:lvl1pPr>
          </a:lstStyle>
          <a:p>
            <a:r>
              <a:rPr lang="en-GB" b="1" dirty="0">
                <a:solidFill>
                  <a:schemeClr val="bg1">
                    <a:alpha val="45000"/>
                  </a:schemeClr>
                </a:solidFill>
                <a:latin typeface="+mn-lt"/>
              </a:rPr>
              <a:t>An </a:t>
            </a:r>
            <a:r>
              <a:rPr lang="en-GB" b="1" dirty="0" err="1">
                <a:solidFill>
                  <a:schemeClr val="bg1">
                    <a:alpha val="45000"/>
                  </a:schemeClr>
                </a:solidFill>
                <a:latin typeface="+mn-lt"/>
              </a:rPr>
              <a:t>Roinn</a:t>
            </a:r>
            <a:r>
              <a:rPr lang="en-GB" b="1" dirty="0">
                <a:solidFill>
                  <a:schemeClr val="bg1">
                    <a:alpha val="45000"/>
                  </a:schemeClr>
                </a:solidFill>
                <a:latin typeface="+mn-lt"/>
              </a:rPr>
              <a:t> </a:t>
            </a:r>
            <a:r>
              <a:rPr lang="en-GB" b="1" dirty="0" err="1">
                <a:solidFill>
                  <a:schemeClr val="bg1">
                    <a:alpha val="45000"/>
                  </a:schemeClr>
                </a:solidFill>
                <a:latin typeface="+mn-lt"/>
              </a:rPr>
              <a:t>Oideachais</a:t>
            </a:r>
            <a:r>
              <a:rPr lang="en-GB" b="1" dirty="0">
                <a:solidFill>
                  <a:schemeClr val="bg1">
                    <a:alpha val="45000"/>
                  </a:schemeClr>
                </a:solidFill>
                <a:latin typeface="+mn-lt"/>
              </a:rPr>
              <a:t> </a:t>
            </a:r>
            <a:r>
              <a:rPr dirty="0">
                <a:solidFill>
                  <a:schemeClr val="bg1">
                    <a:alpha val="45000"/>
                  </a:schemeClr>
                </a:solidFill>
                <a:latin typeface="+mn-lt"/>
              </a:rPr>
              <a:t>| </a:t>
            </a:r>
            <a:r>
              <a:rPr lang="en-US" dirty="0">
                <a:solidFill>
                  <a:schemeClr val="bg1">
                    <a:alpha val="45000"/>
                  </a:schemeClr>
                </a:solidFill>
                <a:latin typeface="+mn-lt"/>
              </a:rPr>
              <a:t>Department of Education</a:t>
            </a:r>
            <a:endParaRPr dirty="0">
              <a:solidFill>
                <a:schemeClr val="bg1">
                  <a:alpha val="45000"/>
                </a:schemeClr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054891279"/>
      </p:ext>
    </p:extLst>
  </p:cSld>
  <p:clrMapOvr>
    <a:masterClrMapping/>
  </p:clrMapOvr>
  <p:transition spd="med"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Chapter Slide - Whit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403600" y="8089900"/>
            <a:ext cx="20980400" cy="5626100"/>
          </a:xfrm>
          <a:prstGeom prst="rect">
            <a:avLst/>
          </a:prstGeom>
        </p:spPr>
      </p:pic>
      <p:sp>
        <p:nvSpPr>
          <p:cNvPr id="13" name="Title Text"/>
          <p:cNvSpPr txBox="1">
            <a:spLocks noGrp="1"/>
          </p:cNvSpPr>
          <p:nvPr>
            <p:ph type="title"/>
          </p:nvPr>
        </p:nvSpPr>
        <p:spPr>
          <a:xfrm>
            <a:off x="5849708" y="4006515"/>
            <a:ext cx="16773590" cy="8145380"/>
          </a:xfrm>
          <a:prstGeom prst="rect">
            <a:avLst/>
          </a:prstGeom>
        </p:spPr>
        <p:txBody>
          <a:bodyPr anchor="t" anchorCtr="0"/>
          <a:lstStyle>
            <a:lvl1pPr algn="l">
              <a:lnSpc>
                <a:spcPct val="80000"/>
              </a:lnSpc>
              <a:defRPr sz="18000" b="0" i="0" cap="none" spc="-300">
                <a:solidFill>
                  <a:srgbClr val="004D44"/>
                </a:solidFill>
                <a:latin typeface="+mn-lt"/>
                <a:ea typeface="Calibri Light" charset="0"/>
                <a:cs typeface="Calibri Light" charset="0"/>
                <a:sym typeface="Open Sans Light"/>
              </a:defRPr>
            </a:lvl1pPr>
          </a:lstStyle>
          <a:p>
            <a:r>
              <a:rPr lang="en-US"/>
              <a:t>Click to edit Master title style</a:t>
            </a:r>
            <a:endParaRPr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1704968" y="950497"/>
            <a:ext cx="1474548" cy="2009274"/>
          </a:xfrm>
          <a:prstGeom prst="rect">
            <a:avLst/>
          </a:prstGeom>
        </p:spPr>
      </p:pic>
      <p:sp>
        <p:nvSpPr>
          <p:cNvPr id="10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5923850" y="1608755"/>
            <a:ext cx="15208950" cy="748365"/>
          </a:xfrm>
          <a:prstGeom prst="rect">
            <a:avLst/>
          </a:prstGeom>
        </p:spPr>
        <p:txBody>
          <a:bodyPr/>
          <a:lstStyle>
            <a:lvl1pPr algn="l">
              <a:defRPr sz="2800" b="0" i="0" spc="-10" baseline="0">
                <a:solidFill>
                  <a:srgbClr val="004D44"/>
                </a:solidFill>
                <a:latin typeface="+mn-lt"/>
                <a:ea typeface="Calibri Light" charset="0"/>
                <a:cs typeface="Calibri Light" charset="0"/>
              </a:defRPr>
            </a:lvl1pPr>
          </a:lstStyle>
          <a:p>
            <a:pPr marL="0" marR="0" lvl="0" indent="0" algn="l" defTabSz="82550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Running heading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2" hasCustomPrompt="1"/>
          </p:nvPr>
        </p:nvSpPr>
        <p:spPr>
          <a:xfrm>
            <a:off x="1155700" y="2706371"/>
            <a:ext cx="3708400" cy="9140724"/>
          </a:xfrm>
          <a:prstGeom prst="rect">
            <a:avLst/>
          </a:prstGeom>
        </p:spPr>
        <p:txBody>
          <a:bodyPr anchor="t"/>
          <a:lstStyle>
            <a:lvl1pPr>
              <a:defRPr sz="41000">
                <a:solidFill>
                  <a:srgbClr val="A3916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#</a:t>
            </a:r>
          </a:p>
        </p:txBody>
      </p:sp>
      <p:sp>
        <p:nvSpPr>
          <p:cNvPr id="12" name="Rialtas na hÉireann | Government of Ireland"/>
          <p:cNvSpPr txBox="1"/>
          <p:nvPr userDrawn="1"/>
        </p:nvSpPr>
        <p:spPr>
          <a:xfrm>
            <a:off x="17460025" y="13039105"/>
            <a:ext cx="5163273" cy="37959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>
              <a:defRPr sz="1800">
                <a:solidFill>
                  <a:srgbClr val="929292"/>
                </a:solidFill>
              </a:defRPr>
            </a:lvl1pPr>
          </a:lstStyle>
          <a:p>
            <a:r>
              <a:rPr lang="en-GB" b="1" dirty="0">
                <a:latin typeface="+mn-lt"/>
              </a:rPr>
              <a:t>An </a:t>
            </a:r>
            <a:r>
              <a:rPr lang="en-GB" b="1" dirty="0" err="1">
                <a:latin typeface="+mn-lt"/>
              </a:rPr>
              <a:t>Roinn</a:t>
            </a:r>
            <a:r>
              <a:rPr lang="en-GB" b="1" dirty="0">
                <a:latin typeface="+mn-lt"/>
              </a:rPr>
              <a:t> </a:t>
            </a:r>
            <a:r>
              <a:rPr lang="en-GB" b="1" dirty="0" err="1">
                <a:latin typeface="+mn-lt"/>
              </a:rPr>
              <a:t>Oideachais</a:t>
            </a:r>
            <a:r>
              <a:rPr lang="en-GB" b="1" baseline="0" dirty="0">
                <a:latin typeface="+mn-lt"/>
              </a:rPr>
              <a:t> </a:t>
            </a:r>
            <a:r>
              <a:rPr dirty="0">
                <a:latin typeface="+mn-lt"/>
              </a:rPr>
              <a:t>| </a:t>
            </a:r>
            <a:r>
              <a:rPr lang="en-US" dirty="0">
                <a:latin typeface="+mn-lt"/>
              </a:rPr>
              <a:t>Department of Education</a:t>
            </a:r>
            <a:endParaRPr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39845295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Blank (with Harp) - Green">
    <p:bg>
      <p:bgPr>
        <a:gradFill>
          <a:gsLst>
            <a:gs pos="0">
              <a:srgbClr val="004039"/>
            </a:gs>
            <a:gs pos="100000">
              <a:srgbClr val="005A52"/>
            </a:gs>
          </a:gsLst>
          <a:lin ang="17054404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403600" y="8089900"/>
            <a:ext cx="20980400" cy="562610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-212271" y="10249015"/>
            <a:ext cx="13004800" cy="34798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1704968" y="950497"/>
            <a:ext cx="1474548" cy="2009274"/>
          </a:xfrm>
          <a:prstGeom prst="rect">
            <a:avLst/>
          </a:prstGeom>
        </p:spPr>
      </p:pic>
      <p:sp>
        <p:nvSpPr>
          <p:cNvPr id="9" name="Body Level One…"/>
          <p:cNvSpPr txBox="1">
            <a:spLocks noGrp="1"/>
          </p:cNvSpPr>
          <p:nvPr>
            <p:ph type="body" idx="1" hasCustomPrompt="1"/>
          </p:nvPr>
        </p:nvSpPr>
        <p:spPr>
          <a:xfrm>
            <a:off x="1441451" y="3556000"/>
            <a:ext cx="19770224" cy="8752305"/>
          </a:xfrm>
          <a:prstGeom prst="rect">
            <a:avLst/>
          </a:prstGeom>
        </p:spPr>
        <p:txBody>
          <a:bodyPr numCol="1" spcCol="1039079">
            <a:normAutofit/>
          </a:bodyPr>
          <a:lstStyle>
            <a:lvl1pPr algn="l">
              <a:defRPr sz="18000" b="0" i="0" spc="-85">
                <a:solidFill>
                  <a:schemeClr val="bg1"/>
                </a:solidFill>
                <a:latin typeface="+mn-lt"/>
                <a:ea typeface="Calibri" charset="0"/>
                <a:cs typeface="Calibri" charset="0"/>
              </a:defRPr>
            </a:lvl1pPr>
            <a:lvl2pPr marL="0" indent="0" algn="l">
              <a:buClr>
                <a:schemeClr val="accent2">
                  <a:lumMod val="50000"/>
                </a:schemeClr>
              </a:buClr>
              <a:buFont typeface="Arial" charset="0"/>
              <a:buNone/>
              <a:defRPr sz="4400" b="0" i="0" spc="-85">
                <a:solidFill>
                  <a:srgbClr val="5E5E5E"/>
                </a:solidFill>
                <a:latin typeface="+mn-lt"/>
                <a:ea typeface="Calibri Light" charset="0"/>
                <a:cs typeface="Calibri Light" charset="0"/>
              </a:defRPr>
            </a:lvl2pPr>
            <a:lvl3pPr marL="1219200" indent="-609600" algn="l">
              <a:buClr>
                <a:schemeClr val="accent4">
                  <a:hueOff val="-1081314"/>
                  <a:satOff val="4338"/>
                  <a:lumOff val="-8931"/>
                </a:schemeClr>
              </a:buClr>
              <a:buSzPct val="100000"/>
              <a:buChar char="—"/>
              <a:defRPr sz="4400" b="0" i="1">
                <a:solidFill>
                  <a:srgbClr val="5E5E5E"/>
                </a:solidFill>
                <a:latin typeface="+mn-lt"/>
                <a:ea typeface="Calibri Light" charset="0"/>
                <a:cs typeface="Calibri Light" charset="0"/>
              </a:defRPr>
            </a:lvl3pPr>
            <a:lvl4pPr marL="1828800" indent="-609600" algn="l">
              <a:buClr>
                <a:srgbClr val="83BE41"/>
              </a:buClr>
              <a:buSzPct val="100000"/>
              <a:buFont typeface=".AppleSystemUIFont" charset="-120"/>
              <a:buChar char="—"/>
              <a:defRPr sz="4400" b="0" i="0">
                <a:solidFill>
                  <a:srgbClr val="5E5E5E"/>
                </a:solidFill>
                <a:latin typeface="+mn-lt"/>
                <a:ea typeface="Calibri Light" charset="0"/>
                <a:cs typeface="Calibri Light" charset="0"/>
              </a:defRPr>
            </a:lvl4pPr>
            <a:lvl5pPr marL="2413000" indent="-609600" algn="l">
              <a:buClr>
                <a:srgbClr val="929292"/>
              </a:buClr>
              <a:buSzPct val="100000"/>
              <a:buChar char="–"/>
              <a:defRPr sz="4400" b="0" i="1">
                <a:solidFill>
                  <a:srgbClr val="5E5E5E"/>
                </a:solidFill>
                <a:latin typeface="+mn-lt"/>
                <a:ea typeface="Calibri Light" charset="0"/>
                <a:cs typeface="Calibri Light" charset="0"/>
              </a:defRPr>
            </a:lvl5pPr>
          </a:lstStyle>
          <a:p>
            <a:r>
              <a:rPr lang="en-US" dirty="0"/>
              <a:t>Title Text</a:t>
            </a:r>
            <a:endParaRPr lang="en-US" sz="4800" spc="0" dirty="0">
              <a:latin typeface="+mn-lt"/>
            </a:endParaRPr>
          </a:p>
        </p:txBody>
      </p:sp>
      <p:sp>
        <p:nvSpPr>
          <p:cNvPr id="8" name="Rialtas na hÉireann | Government of Ireland"/>
          <p:cNvSpPr txBox="1"/>
          <p:nvPr userDrawn="1"/>
        </p:nvSpPr>
        <p:spPr>
          <a:xfrm>
            <a:off x="17959642" y="12828764"/>
            <a:ext cx="5163273" cy="37959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>
              <a:defRPr sz="1800">
                <a:solidFill>
                  <a:srgbClr val="929292"/>
                </a:solidFill>
              </a:defRPr>
            </a:lvl1pPr>
          </a:lstStyle>
          <a:p>
            <a:r>
              <a:rPr lang="en-GB" b="1" dirty="0">
                <a:solidFill>
                  <a:schemeClr val="bg1">
                    <a:alpha val="45000"/>
                  </a:schemeClr>
                </a:solidFill>
                <a:latin typeface="+mn-lt"/>
              </a:rPr>
              <a:t>An </a:t>
            </a:r>
            <a:r>
              <a:rPr lang="en-GB" b="1" dirty="0" err="1">
                <a:solidFill>
                  <a:schemeClr val="bg1">
                    <a:alpha val="45000"/>
                  </a:schemeClr>
                </a:solidFill>
                <a:latin typeface="+mn-lt"/>
              </a:rPr>
              <a:t>Roinn</a:t>
            </a:r>
            <a:r>
              <a:rPr lang="en-GB" b="1" dirty="0">
                <a:solidFill>
                  <a:schemeClr val="bg1">
                    <a:alpha val="45000"/>
                  </a:schemeClr>
                </a:solidFill>
                <a:latin typeface="+mn-lt"/>
              </a:rPr>
              <a:t> </a:t>
            </a:r>
            <a:r>
              <a:rPr lang="en-GB" b="1" dirty="0" err="1">
                <a:solidFill>
                  <a:schemeClr val="bg1">
                    <a:alpha val="45000"/>
                  </a:schemeClr>
                </a:solidFill>
                <a:latin typeface="+mn-lt"/>
              </a:rPr>
              <a:t>Oideachais</a:t>
            </a:r>
            <a:r>
              <a:rPr lang="en-GB" b="1" dirty="0">
                <a:solidFill>
                  <a:schemeClr val="bg1">
                    <a:alpha val="45000"/>
                  </a:schemeClr>
                </a:solidFill>
                <a:latin typeface="+mn-lt"/>
              </a:rPr>
              <a:t> </a:t>
            </a:r>
            <a:r>
              <a:rPr dirty="0">
                <a:solidFill>
                  <a:schemeClr val="bg1">
                    <a:alpha val="45000"/>
                  </a:schemeClr>
                </a:solidFill>
                <a:latin typeface="+mn-lt"/>
              </a:rPr>
              <a:t>| </a:t>
            </a:r>
            <a:r>
              <a:rPr lang="en-US" dirty="0">
                <a:solidFill>
                  <a:schemeClr val="bg1">
                    <a:alpha val="45000"/>
                  </a:schemeClr>
                </a:solidFill>
                <a:latin typeface="+mn-lt"/>
              </a:rPr>
              <a:t>Department of Education</a:t>
            </a:r>
            <a:endParaRPr dirty="0">
              <a:solidFill>
                <a:schemeClr val="bg1">
                  <a:alpha val="45000"/>
                </a:schemeClr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225255773"/>
      </p:ext>
    </p:extLst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hapter Slide - Green">
    <p:bg>
      <p:bgPr>
        <a:gradFill>
          <a:gsLst>
            <a:gs pos="0">
              <a:srgbClr val="004039"/>
            </a:gs>
            <a:gs pos="100000">
              <a:srgbClr val="005A52"/>
            </a:gs>
          </a:gsLst>
          <a:lin ang="17054404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1704968" y="950497"/>
            <a:ext cx="1474548" cy="2009274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403600" y="8089900"/>
            <a:ext cx="20980400" cy="562610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-195943" y="10236200"/>
            <a:ext cx="13004800" cy="3479800"/>
          </a:xfrm>
          <a:prstGeom prst="rect">
            <a:avLst/>
          </a:prstGeom>
        </p:spPr>
      </p:pic>
      <p:sp>
        <p:nvSpPr>
          <p:cNvPr id="13" name="Title Text"/>
          <p:cNvSpPr txBox="1">
            <a:spLocks noGrp="1"/>
          </p:cNvSpPr>
          <p:nvPr>
            <p:ph type="title"/>
          </p:nvPr>
        </p:nvSpPr>
        <p:spPr>
          <a:xfrm>
            <a:off x="5849708" y="4006515"/>
            <a:ext cx="16773590" cy="8145380"/>
          </a:xfrm>
          <a:prstGeom prst="rect">
            <a:avLst/>
          </a:prstGeom>
        </p:spPr>
        <p:txBody>
          <a:bodyPr anchor="t" anchorCtr="0"/>
          <a:lstStyle>
            <a:lvl1pPr algn="l">
              <a:lnSpc>
                <a:spcPct val="80000"/>
              </a:lnSpc>
              <a:defRPr sz="18000" b="0" i="0" cap="none" spc="-300">
                <a:solidFill>
                  <a:srgbClr val="FFFFFF"/>
                </a:solidFill>
                <a:latin typeface="+mn-lt"/>
                <a:ea typeface="Calibri Light" charset="0"/>
                <a:cs typeface="Calibri Light" charset="0"/>
                <a:sym typeface="Open Sans Light"/>
              </a:defRPr>
            </a:lvl1pPr>
          </a:lstStyle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5923850" y="1608755"/>
            <a:ext cx="15208950" cy="748365"/>
          </a:xfrm>
          <a:prstGeom prst="rect">
            <a:avLst/>
          </a:prstGeom>
        </p:spPr>
        <p:txBody>
          <a:bodyPr/>
          <a:lstStyle>
            <a:lvl1pPr algn="l">
              <a:defRPr sz="2800" b="0" i="0" spc="-10" baseline="0">
                <a:solidFill>
                  <a:schemeClr val="bg1"/>
                </a:solidFill>
                <a:latin typeface="+mn-lt"/>
                <a:ea typeface="Calibri Light" charset="0"/>
                <a:cs typeface="Calibri Light" charset="0"/>
              </a:defRPr>
            </a:lvl1pPr>
          </a:lstStyle>
          <a:p>
            <a:pPr marL="0" marR="0" lvl="0" indent="0" algn="l" defTabSz="82550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Running heading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2" hasCustomPrompt="1"/>
          </p:nvPr>
        </p:nvSpPr>
        <p:spPr>
          <a:xfrm>
            <a:off x="1155700" y="2706371"/>
            <a:ext cx="3708400" cy="9140724"/>
          </a:xfrm>
          <a:prstGeom prst="rect">
            <a:avLst/>
          </a:prstGeom>
        </p:spPr>
        <p:txBody>
          <a:bodyPr anchor="t"/>
          <a:lstStyle>
            <a:lvl1pPr>
              <a:defRPr sz="41000">
                <a:solidFill>
                  <a:srgbClr val="A3916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#</a:t>
            </a:r>
          </a:p>
        </p:txBody>
      </p:sp>
      <p:sp>
        <p:nvSpPr>
          <p:cNvPr id="9" name="Rialtas na hÉireann | Government of Ireland"/>
          <p:cNvSpPr txBox="1"/>
          <p:nvPr userDrawn="1"/>
        </p:nvSpPr>
        <p:spPr>
          <a:xfrm>
            <a:off x="5923850" y="12611805"/>
            <a:ext cx="5163273" cy="37959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>
              <a:defRPr sz="1800">
                <a:solidFill>
                  <a:srgbClr val="929292"/>
                </a:solidFill>
              </a:defRPr>
            </a:lvl1pPr>
          </a:lstStyle>
          <a:p>
            <a:r>
              <a:rPr lang="en-GB" b="1" dirty="0">
                <a:solidFill>
                  <a:schemeClr val="bg1">
                    <a:alpha val="45000"/>
                  </a:schemeClr>
                </a:solidFill>
                <a:latin typeface="+mn-lt"/>
              </a:rPr>
              <a:t>An </a:t>
            </a:r>
            <a:r>
              <a:rPr lang="en-GB" b="1" dirty="0" err="1">
                <a:solidFill>
                  <a:schemeClr val="bg1">
                    <a:alpha val="45000"/>
                  </a:schemeClr>
                </a:solidFill>
                <a:latin typeface="+mn-lt"/>
              </a:rPr>
              <a:t>Roinn</a:t>
            </a:r>
            <a:r>
              <a:rPr lang="en-GB" b="1" dirty="0">
                <a:solidFill>
                  <a:schemeClr val="bg1">
                    <a:alpha val="45000"/>
                  </a:schemeClr>
                </a:solidFill>
                <a:latin typeface="+mn-lt"/>
              </a:rPr>
              <a:t> </a:t>
            </a:r>
            <a:r>
              <a:rPr lang="en-GB" b="1" dirty="0" err="1">
                <a:solidFill>
                  <a:schemeClr val="bg1">
                    <a:alpha val="45000"/>
                  </a:schemeClr>
                </a:solidFill>
                <a:latin typeface="+mn-lt"/>
              </a:rPr>
              <a:t>Oideachais</a:t>
            </a:r>
            <a:r>
              <a:rPr lang="en-GB" b="1" dirty="0">
                <a:solidFill>
                  <a:schemeClr val="bg1">
                    <a:alpha val="45000"/>
                  </a:schemeClr>
                </a:solidFill>
                <a:latin typeface="+mn-lt"/>
              </a:rPr>
              <a:t> </a:t>
            </a:r>
            <a:r>
              <a:rPr dirty="0">
                <a:solidFill>
                  <a:schemeClr val="bg1">
                    <a:alpha val="45000"/>
                  </a:schemeClr>
                </a:solidFill>
                <a:latin typeface="+mn-lt"/>
              </a:rPr>
              <a:t>| </a:t>
            </a:r>
            <a:r>
              <a:rPr lang="en-US" dirty="0">
                <a:solidFill>
                  <a:schemeClr val="bg1">
                    <a:alpha val="45000"/>
                  </a:schemeClr>
                </a:solidFill>
                <a:latin typeface="+mn-lt"/>
              </a:rPr>
              <a:t>Department of Education</a:t>
            </a:r>
            <a:endParaRPr dirty="0">
              <a:solidFill>
                <a:schemeClr val="bg1">
                  <a:alpha val="45000"/>
                </a:schemeClr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10520315"/>
      </p:ext>
    </p:extLst>
  </p:cSld>
  <p:clrMapOvr>
    <a:masterClrMapping/>
  </p:clrMapOvr>
  <p:transition spd="med"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Blank (with Harp) - White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altas na hÉireann | Government of Ireland"/>
          <p:cNvSpPr txBox="1"/>
          <p:nvPr userDrawn="1"/>
        </p:nvSpPr>
        <p:spPr>
          <a:xfrm>
            <a:off x="17278969" y="12590250"/>
            <a:ext cx="5163273" cy="37959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>
              <a:defRPr sz="1800">
                <a:solidFill>
                  <a:srgbClr val="929292"/>
                </a:solidFill>
              </a:defRPr>
            </a:lvl1pPr>
          </a:lstStyle>
          <a:p>
            <a:r>
              <a:rPr lang="en-GB" b="1" dirty="0">
                <a:latin typeface="+mn-lt"/>
              </a:rPr>
              <a:t>An </a:t>
            </a:r>
            <a:r>
              <a:rPr lang="en-GB" b="1" dirty="0" err="1">
                <a:latin typeface="+mn-lt"/>
              </a:rPr>
              <a:t>Roinn</a:t>
            </a:r>
            <a:r>
              <a:rPr lang="en-GB" b="1" dirty="0">
                <a:latin typeface="+mn-lt"/>
              </a:rPr>
              <a:t> </a:t>
            </a:r>
            <a:r>
              <a:rPr lang="en-GB" b="1" dirty="0" err="1">
                <a:latin typeface="+mn-lt"/>
              </a:rPr>
              <a:t>Oideachais</a:t>
            </a:r>
            <a:r>
              <a:rPr lang="en-GB" b="1" baseline="0" dirty="0">
                <a:latin typeface="+mn-lt"/>
              </a:rPr>
              <a:t> </a:t>
            </a:r>
            <a:r>
              <a:rPr dirty="0">
                <a:latin typeface="+mn-lt"/>
              </a:rPr>
              <a:t>| </a:t>
            </a:r>
            <a:r>
              <a:rPr lang="en-US" dirty="0">
                <a:latin typeface="+mn-lt"/>
              </a:rPr>
              <a:t>Department of Education</a:t>
            </a:r>
            <a:endParaRPr dirty="0">
              <a:latin typeface="+mn-lt"/>
            </a:endParaRPr>
          </a:p>
        </p:txBody>
      </p:sp>
      <p:sp>
        <p:nvSpPr>
          <p:cNvPr id="43" name="Body Level One…"/>
          <p:cNvSpPr txBox="1">
            <a:spLocks noGrp="1"/>
          </p:cNvSpPr>
          <p:nvPr>
            <p:ph type="body" idx="1" hasCustomPrompt="1"/>
          </p:nvPr>
        </p:nvSpPr>
        <p:spPr>
          <a:xfrm>
            <a:off x="1441451" y="3556000"/>
            <a:ext cx="19770224" cy="8752305"/>
          </a:xfrm>
          <a:prstGeom prst="rect">
            <a:avLst/>
          </a:prstGeom>
        </p:spPr>
        <p:txBody>
          <a:bodyPr numCol="1" spcCol="1039079">
            <a:normAutofit/>
          </a:bodyPr>
          <a:lstStyle>
            <a:lvl1pPr algn="l">
              <a:defRPr sz="18000" b="0" i="0" spc="-85">
                <a:solidFill>
                  <a:srgbClr val="004D44"/>
                </a:solidFill>
                <a:latin typeface="+mn-lt"/>
                <a:ea typeface="Calibri" charset="0"/>
                <a:cs typeface="Calibri" charset="0"/>
              </a:defRPr>
            </a:lvl1pPr>
            <a:lvl2pPr marL="0" indent="0" algn="l">
              <a:buClr>
                <a:schemeClr val="accent2">
                  <a:lumMod val="50000"/>
                </a:schemeClr>
              </a:buClr>
              <a:buFont typeface="Arial" charset="0"/>
              <a:buNone/>
              <a:defRPr sz="4400" b="0" i="0" spc="-85">
                <a:solidFill>
                  <a:srgbClr val="5E5E5E"/>
                </a:solidFill>
                <a:latin typeface="+mn-lt"/>
                <a:ea typeface="Calibri Light" charset="0"/>
                <a:cs typeface="Calibri Light" charset="0"/>
              </a:defRPr>
            </a:lvl2pPr>
            <a:lvl3pPr marL="1219200" indent="-609600" algn="l">
              <a:buClr>
                <a:schemeClr val="accent4">
                  <a:hueOff val="-1081314"/>
                  <a:satOff val="4338"/>
                  <a:lumOff val="-8931"/>
                </a:schemeClr>
              </a:buClr>
              <a:buSzPct val="100000"/>
              <a:buChar char="—"/>
              <a:defRPr sz="4400" b="0" i="1">
                <a:solidFill>
                  <a:srgbClr val="5E5E5E"/>
                </a:solidFill>
                <a:latin typeface="+mn-lt"/>
                <a:ea typeface="Calibri Light" charset="0"/>
                <a:cs typeface="Calibri Light" charset="0"/>
              </a:defRPr>
            </a:lvl3pPr>
            <a:lvl4pPr marL="1828800" indent="-609600" algn="l">
              <a:buClr>
                <a:srgbClr val="83BE41"/>
              </a:buClr>
              <a:buSzPct val="100000"/>
              <a:buFont typeface=".AppleSystemUIFont" charset="-120"/>
              <a:buChar char="—"/>
              <a:defRPr sz="4400" b="0" i="0">
                <a:solidFill>
                  <a:srgbClr val="5E5E5E"/>
                </a:solidFill>
                <a:latin typeface="+mn-lt"/>
                <a:ea typeface="Calibri Light" charset="0"/>
                <a:cs typeface="Calibri Light" charset="0"/>
              </a:defRPr>
            </a:lvl4pPr>
            <a:lvl5pPr marL="2413000" indent="-609600" algn="l">
              <a:buClr>
                <a:srgbClr val="929292"/>
              </a:buClr>
              <a:buSzPct val="100000"/>
              <a:buChar char="–"/>
              <a:defRPr sz="4400" b="0" i="1">
                <a:solidFill>
                  <a:srgbClr val="5E5E5E"/>
                </a:solidFill>
                <a:latin typeface="+mn-lt"/>
                <a:ea typeface="Calibri Light" charset="0"/>
                <a:cs typeface="Calibri Light" charset="0"/>
              </a:defRPr>
            </a:lvl5pPr>
          </a:lstStyle>
          <a:p>
            <a:r>
              <a:rPr lang="en-US" dirty="0"/>
              <a:t>Title Text</a:t>
            </a:r>
            <a:endParaRPr lang="en-US" sz="4800" spc="0" dirty="0">
              <a:latin typeface="+mn-lt"/>
            </a:endParaRP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1704968" y="950497"/>
            <a:ext cx="1474548" cy="20092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2226821"/>
      </p:ext>
    </p:extLst>
  </p:cSld>
  <p:clrMapOvr>
    <a:masterClrMapping/>
  </p:clrMapOvr>
  <p:transition spd="med"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Blank (with Harp)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Body Level One…"/>
          <p:cNvSpPr txBox="1">
            <a:spLocks noGrp="1"/>
          </p:cNvSpPr>
          <p:nvPr>
            <p:ph type="body" idx="1" hasCustomPrompt="1"/>
          </p:nvPr>
        </p:nvSpPr>
        <p:spPr>
          <a:xfrm>
            <a:off x="1441451" y="3556000"/>
            <a:ext cx="19770224" cy="8752305"/>
          </a:xfrm>
          <a:prstGeom prst="rect">
            <a:avLst/>
          </a:prstGeom>
        </p:spPr>
        <p:txBody>
          <a:bodyPr numCol="1" spcCol="1039079">
            <a:normAutofit/>
          </a:bodyPr>
          <a:lstStyle>
            <a:lvl1pPr algn="l">
              <a:defRPr sz="18000" b="0" i="0" spc="-85">
                <a:solidFill>
                  <a:srgbClr val="004D44"/>
                </a:solidFill>
                <a:latin typeface="+mn-lt"/>
                <a:ea typeface="Calibri" charset="0"/>
                <a:cs typeface="Calibri" charset="0"/>
              </a:defRPr>
            </a:lvl1pPr>
            <a:lvl2pPr marL="0" indent="0" algn="l">
              <a:buClr>
                <a:schemeClr val="accent2">
                  <a:lumMod val="50000"/>
                </a:schemeClr>
              </a:buClr>
              <a:buFont typeface="Arial" charset="0"/>
              <a:buNone/>
              <a:defRPr sz="4400" b="0" i="0" spc="-85">
                <a:solidFill>
                  <a:srgbClr val="5E5E5E"/>
                </a:solidFill>
                <a:latin typeface="+mn-lt"/>
                <a:ea typeface="Calibri Light" charset="0"/>
                <a:cs typeface="Calibri Light" charset="0"/>
              </a:defRPr>
            </a:lvl2pPr>
            <a:lvl3pPr marL="1219200" indent="-609600" algn="l">
              <a:buClr>
                <a:schemeClr val="accent4">
                  <a:hueOff val="-1081314"/>
                  <a:satOff val="4338"/>
                  <a:lumOff val="-8931"/>
                </a:schemeClr>
              </a:buClr>
              <a:buSzPct val="100000"/>
              <a:buChar char="—"/>
              <a:defRPr sz="4400" b="0" i="1">
                <a:solidFill>
                  <a:srgbClr val="5E5E5E"/>
                </a:solidFill>
                <a:latin typeface="+mn-lt"/>
                <a:ea typeface="Calibri Light" charset="0"/>
                <a:cs typeface="Calibri Light" charset="0"/>
              </a:defRPr>
            </a:lvl3pPr>
            <a:lvl4pPr marL="1828800" indent="-609600" algn="l">
              <a:buClr>
                <a:srgbClr val="83BE41"/>
              </a:buClr>
              <a:buSzPct val="100000"/>
              <a:buFont typeface=".AppleSystemUIFont" charset="-120"/>
              <a:buChar char="—"/>
              <a:defRPr sz="4400" b="0" i="0">
                <a:solidFill>
                  <a:srgbClr val="5E5E5E"/>
                </a:solidFill>
                <a:latin typeface="+mn-lt"/>
                <a:ea typeface="Calibri Light" charset="0"/>
                <a:cs typeface="Calibri Light" charset="0"/>
              </a:defRPr>
            </a:lvl4pPr>
            <a:lvl5pPr marL="2413000" indent="-609600" algn="l">
              <a:buClr>
                <a:srgbClr val="929292"/>
              </a:buClr>
              <a:buSzPct val="100000"/>
              <a:buChar char="–"/>
              <a:defRPr sz="4400" b="0" i="1">
                <a:solidFill>
                  <a:srgbClr val="5E5E5E"/>
                </a:solidFill>
                <a:latin typeface="+mn-lt"/>
                <a:ea typeface="Calibri Light" charset="0"/>
                <a:cs typeface="Calibri Light" charset="0"/>
              </a:defRPr>
            </a:lvl5pPr>
          </a:lstStyle>
          <a:p>
            <a:r>
              <a:rPr lang="en-US" dirty="0"/>
              <a:t>Title Text</a:t>
            </a:r>
            <a:endParaRPr lang="en-US" sz="4800" spc="0" dirty="0">
              <a:latin typeface="+mn-lt"/>
            </a:endParaRP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1704968" y="950497"/>
            <a:ext cx="1474548" cy="2009274"/>
          </a:xfrm>
          <a:prstGeom prst="rect">
            <a:avLst/>
          </a:prstGeom>
        </p:spPr>
      </p:pic>
      <p:sp>
        <p:nvSpPr>
          <p:cNvPr id="5" name="Rialtas na hÉireann | Government of Ireland"/>
          <p:cNvSpPr txBox="1"/>
          <p:nvPr userDrawn="1"/>
        </p:nvSpPr>
        <p:spPr>
          <a:xfrm>
            <a:off x="18630038" y="12991396"/>
            <a:ext cx="5163273" cy="37959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>
              <a:defRPr sz="1800">
                <a:solidFill>
                  <a:srgbClr val="929292"/>
                </a:solidFill>
              </a:defRPr>
            </a:lvl1pPr>
          </a:lstStyle>
          <a:p>
            <a:r>
              <a:rPr lang="en-GB" b="1" dirty="0">
                <a:latin typeface="+mn-lt"/>
              </a:rPr>
              <a:t>An </a:t>
            </a:r>
            <a:r>
              <a:rPr lang="en-GB" b="1" dirty="0" err="1">
                <a:latin typeface="+mn-lt"/>
              </a:rPr>
              <a:t>Roinn</a:t>
            </a:r>
            <a:r>
              <a:rPr lang="en-GB" b="1" dirty="0">
                <a:latin typeface="+mn-lt"/>
              </a:rPr>
              <a:t> </a:t>
            </a:r>
            <a:r>
              <a:rPr lang="en-GB" b="1" dirty="0" err="1">
                <a:latin typeface="+mn-lt"/>
              </a:rPr>
              <a:t>Oideachais</a:t>
            </a:r>
            <a:r>
              <a:rPr lang="en-GB" b="1" dirty="0">
                <a:latin typeface="+mn-lt"/>
              </a:rPr>
              <a:t> </a:t>
            </a:r>
            <a:r>
              <a:rPr dirty="0">
                <a:latin typeface="+mn-lt"/>
              </a:rPr>
              <a:t>| </a:t>
            </a:r>
            <a:r>
              <a:rPr lang="en-US" dirty="0">
                <a:latin typeface="+mn-lt"/>
              </a:rPr>
              <a:t>Department of Education</a:t>
            </a:r>
            <a:endParaRPr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092074917"/>
      </p:ext>
    </p:extLst>
  </p:cSld>
  <p:clrMapOvr>
    <a:masterClrMapping/>
  </p:clrMapOvr>
  <p:transition spd="med"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ext &amp; Image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Title Text"/>
          <p:cNvSpPr txBox="1">
            <a:spLocks noGrp="1"/>
          </p:cNvSpPr>
          <p:nvPr>
            <p:ph type="title" hasCustomPrompt="1"/>
          </p:nvPr>
        </p:nvSpPr>
        <p:spPr>
          <a:xfrm>
            <a:off x="1441450" y="946150"/>
            <a:ext cx="19325056" cy="2286000"/>
          </a:xfrm>
          <a:prstGeom prst="rect">
            <a:avLst/>
          </a:prstGeom>
        </p:spPr>
        <p:txBody>
          <a:bodyPr anchor="t">
            <a:normAutofit/>
          </a:bodyPr>
          <a:lstStyle>
            <a:lvl1pPr algn="l">
              <a:lnSpc>
                <a:spcPct val="80000"/>
              </a:lnSpc>
              <a:defRPr sz="9600" b="1" cap="none" spc="-180" baseline="0">
                <a:solidFill>
                  <a:srgbClr val="004E46"/>
                </a:solidFill>
                <a:latin typeface="+mn-lt"/>
                <a:ea typeface="Calibri" charset="0"/>
                <a:cs typeface="Calibri" charset="0"/>
              </a:defRPr>
            </a:lvl1pPr>
          </a:lstStyle>
          <a:p>
            <a:r>
              <a:rPr lang="en-US" dirty="0"/>
              <a:t>Title Text</a:t>
            </a:r>
            <a:endParaRPr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1704968" y="950497"/>
            <a:ext cx="1474548" cy="2009274"/>
          </a:xfrm>
          <a:prstGeom prst="rect">
            <a:avLst/>
          </a:prstGeom>
        </p:spPr>
      </p:pic>
      <p:sp>
        <p:nvSpPr>
          <p:cNvPr id="6" name="Picture Placeholder 5"/>
          <p:cNvSpPr>
            <a:spLocks noGrp="1"/>
          </p:cNvSpPr>
          <p:nvPr>
            <p:ph type="pic" sz="quarter" idx="10"/>
          </p:nvPr>
        </p:nvSpPr>
        <p:spPr>
          <a:xfrm>
            <a:off x="12007850" y="3556000"/>
            <a:ext cx="11233150" cy="8644021"/>
          </a:xfrm>
          <a:prstGeom prst="rect">
            <a:avLst/>
          </a:prstGeom>
        </p:spPr>
        <p:txBody>
          <a:bodyPr/>
          <a:lstStyle>
            <a:lvl1pPr>
              <a:defRPr sz="6000">
                <a:latin typeface="+mn-lt"/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12"/>
          </p:nvPr>
        </p:nvSpPr>
        <p:spPr>
          <a:xfrm>
            <a:off x="1462298" y="3555999"/>
            <a:ext cx="9856787" cy="8644021"/>
          </a:xfrm>
          <a:prstGeom prst="rect">
            <a:avLst/>
          </a:prstGeom>
        </p:spPr>
        <p:txBody>
          <a:bodyPr/>
          <a:lstStyle>
            <a:lvl1pPr algn="l">
              <a:defRPr sz="6000" spc="-160" baseline="0">
                <a:solidFill>
                  <a:srgbClr val="5E5E5E"/>
                </a:solidFill>
                <a:latin typeface="+mn-lt"/>
              </a:defRPr>
            </a:lvl1pPr>
            <a:lvl2pPr marL="0" indent="-857250" algn="l">
              <a:buClr>
                <a:srgbClr val="83BE41"/>
              </a:buClr>
              <a:buFont typeface=".AppleSystemUIFont" charset="-120"/>
              <a:buChar char="—"/>
              <a:defRPr sz="6000" spc="-160" baseline="0">
                <a:solidFill>
                  <a:srgbClr val="5E5E5E"/>
                </a:solidFill>
                <a:latin typeface="+mn-lt"/>
              </a:defRPr>
            </a:lvl2pPr>
            <a:lvl3pPr marL="1440000" indent="-857250" algn="l">
              <a:buClr>
                <a:srgbClr val="83BE41"/>
              </a:buClr>
              <a:buFont typeface=".AppleSystemUIFont" charset="-120"/>
              <a:buChar char="—"/>
              <a:defRPr sz="6000" i="1" spc="-160" baseline="0">
                <a:solidFill>
                  <a:srgbClr val="5E5E5E"/>
                </a:solidFill>
                <a:latin typeface="+mn-lt"/>
              </a:defRPr>
            </a:lvl3pPr>
            <a:lvl4pPr marL="2160000" indent="-685800" algn="l">
              <a:buClr>
                <a:srgbClr val="83BE41"/>
              </a:buClr>
              <a:buFont typeface=".AppleSystemUIFont" charset="-120"/>
              <a:buChar char="—"/>
              <a:defRPr sz="4800" spc="-160" baseline="0">
                <a:solidFill>
                  <a:srgbClr val="5E5E5E"/>
                </a:solidFill>
                <a:latin typeface="+mn-lt"/>
              </a:defRPr>
            </a:lvl4pPr>
            <a:lvl5pPr marL="3060000" indent="-685800" algn="l">
              <a:buClr>
                <a:srgbClr val="83BE41"/>
              </a:buClr>
              <a:buFont typeface=".AppleSystemUIFont" charset="-120"/>
              <a:buChar char="–"/>
              <a:defRPr sz="4800" i="1" spc="-160" baseline="0">
                <a:solidFill>
                  <a:srgbClr val="5E5E5E"/>
                </a:solidFill>
                <a:latin typeface="+mn-lt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Rialtas na hÉireann | Government of Ireland"/>
          <p:cNvSpPr txBox="1"/>
          <p:nvPr userDrawn="1"/>
        </p:nvSpPr>
        <p:spPr>
          <a:xfrm>
            <a:off x="18184869" y="12991396"/>
            <a:ext cx="5163273" cy="37959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>
              <a:defRPr sz="1800">
                <a:solidFill>
                  <a:srgbClr val="929292"/>
                </a:solidFill>
              </a:defRPr>
            </a:lvl1pPr>
          </a:lstStyle>
          <a:p>
            <a:r>
              <a:rPr lang="en-GB" b="1" dirty="0">
                <a:latin typeface="+mn-lt"/>
              </a:rPr>
              <a:t>An </a:t>
            </a:r>
            <a:r>
              <a:rPr lang="en-GB" b="1" dirty="0" err="1">
                <a:latin typeface="+mn-lt"/>
              </a:rPr>
              <a:t>Roinn</a:t>
            </a:r>
            <a:r>
              <a:rPr lang="en-GB" b="1" dirty="0">
                <a:latin typeface="+mn-lt"/>
              </a:rPr>
              <a:t> </a:t>
            </a:r>
            <a:r>
              <a:rPr lang="en-GB" b="1" dirty="0" err="1">
                <a:latin typeface="+mn-lt"/>
              </a:rPr>
              <a:t>Oideachais</a:t>
            </a:r>
            <a:r>
              <a:rPr lang="en-GB" b="1" dirty="0">
                <a:latin typeface="+mn-lt"/>
              </a:rPr>
              <a:t> </a:t>
            </a:r>
            <a:r>
              <a:rPr dirty="0">
                <a:latin typeface="+mn-lt"/>
              </a:rPr>
              <a:t>| </a:t>
            </a:r>
            <a:r>
              <a:rPr lang="en-US" dirty="0">
                <a:latin typeface="+mn-lt"/>
              </a:rPr>
              <a:t>Department of Education</a:t>
            </a:r>
            <a:endParaRPr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782589039"/>
      </p:ext>
    </p:extLst>
  </p:cSld>
  <p:clrMapOvr>
    <a:masterClrMapping/>
  </p:clrMapOvr>
  <p:transition spd="med"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ext &amp; Image (Alt)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Title Text"/>
          <p:cNvSpPr txBox="1">
            <a:spLocks noGrp="1"/>
          </p:cNvSpPr>
          <p:nvPr>
            <p:ph type="title" hasCustomPrompt="1"/>
          </p:nvPr>
        </p:nvSpPr>
        <p:spPr>
          <a:xfrm>
            <a:off x="1441450" y="2157112"/>
            <a:ext cx="9877339" cy="2901242"/>
          </a:xfrm>
          <a:prstGeom prst="rect">
            <a:avLst/>
          </a:prstGeom>
        </p:spPr>
        <p:txBody>
          <a:bodyPr anchor="t">
            <a:normAutofit/>
          </a:bodyPr>
          <a:lstStyle>
            <a:lvl1pPr algn="l">
              <a:lnSpc>
                <a:spcPct val="80000"/>
              </a:lnSpc>
              <a:defRPr sz="7000" b="1" cap="none" spc="0">
                <a:solidFill>
                  <a:srgbClr val="004E46"/>
                </a:solidFill>
                <a:latin typeface="+mn-lt"/>
                <a:ea typeface="Calibri" charset="0"/>
                <a:cs typeface="Calibri" charset="0"/>
              </a:defRPr>
            </a:lvl1pPr>
          </a:lstStyle>
          <a:p>
            <a:r>
              <a:rPr lang="en-US" dirty="0"/>
              <a:t>Title Text</a:t>
            </a:r>
            <a:endParaRPr dirty="0"/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0"/>
          </p:nvPr>
        </p:nvSpPr>
        <p:spPr>
          <a:xfrm>
            <a:off x="12007850" y="835377"/>
            <a:ext cx="11642982" cy="11397898"/>
          </a:xfrm>
          <a:prstGeom prst="rect">
            <a:avLst/>
          </a:prstGeom>
        </p:spPr>
        <p:txBody>
          <a:bodyPr/>
          <a:lstStyle>
            <a:lvl1pPr>
              <a:defRPr sz="6000">
                <a:latin typeface="+mn-lt"/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1441450" y="946150"/>
            <a:ext cx="9877258" cy="808509"/>
          </a:xfrm>
          <a:prstGeom prst="rect">
            <a:avLst/>
          </a:prstGeom>
        </p:spPr>
        <p:txBody>
          <a:bodyPr/>
          <a:lstStyle>
            <a:lvl1pPr algn="l">
              <a:defRPr sz="3500" b="1">
                <a:solidFill>
                  <a:srgbClr val="B3B6A7"/>
                </a:solidFill>
                <a:latin typeface="+mn-lt"/>
              </a:defRPr>
            </a:lvl1pPr>
            <a:lvl2pPr algn="l">
              <a:defRPr sz="3500" b="1">
                <a:latin typeface="+mn-lt"/>
              </a:defRPr>
            </a:lvl2pPr>
            <a:lvl3pPr algn="l">
              <a:defRPr sz="3500" b="1">
                <a:latin typeface="+mn-lt"/>
              </a:defRPr>
            </a:lvl3pPr>
            <a:lvl4pPr algn="l">
              <a:defRPr sz="3500" b="1">
                <a:latin typeface="+mn-lt"/>
              </a:defRPr>
            </a:lvl4pPr>
            <a:lvl5pPr algn="l">
              <a:defRPr sz="3500" b="1">
                <a:latin typeface="+mn-lt"/>
              </a:defRPr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/>
          </p:nvPr>
        </p:nvSpPr>
        <p:spPr>
          <a:xfrm>
            <a:off x="1462088" y="5362575"/>
            <a:ext cx="9856787" cy="6870700"/>
          </a:xfrm>
          <a:prstGeom prst="rect">
            <a:avLst/>
          </a:prstGeom>
        </p:spPr>
        <p:txBody>
          <a:bodyPr/>
          <a:lstStyle>
            <a:lvl1pPr algn="l">
              <a:defRPr sz="6000" spc="-160" baseline="0">
                <a:solidFill>
                  <a:srgbClr val="5E5E5E"/>
                </a:solidFill>
                <a:latin typeface="+mn-lt"/>
              </a:defRPr>
            </a:lvl1pPr>
            <a:lvl2pPr marL="0" indent="-857250" algn="l">
              <a:buClr>
                <a:srgbClr val="83BE41"/>
              </a:buClr>
              <a:buFont typeface=".AppleSystemUIFont" charset="-120"/>
              <a:buChar char="—"/>
              <a:defRPr sz="6000" spc="-160" baseline="0">
                <a:solidFill>
                  <a:srgbClr val="5E5E5E"/>
                </a:solidFill>
                <a:latin typeface="+mn-lt"/>
              </a:defRPr>
            </a:lvl2pPr>
            <a:lvl3pPr marL="1440000" indent="-857250" algn="l">
              <a:buClr>
                <a:srgbClr val="83BE41"/>
              </a:buClr>
              <a:buFont typeface=".AppleSystemUIFont" charset="-120"/>
              <a:buChar char="—"/>
              <a:defRPr sz="6000" i="1" spc="-160" baseline="0">
                <a:solidFill>
                  <a:srgbClr val="5E5E5E"/>
                </a:solidFill>
                <a:latin typeface="+mn-lt"/>
              </a:defRPr>
            </a:lvl3pPr>
            <a:lvl4pPr marL="2160000" indent="-685800" algn="l">
              <a:buClr>
                <a:srgbClr val="83BE41"/>
              </a:buClr>
              <a:buFont typeface=".AppleSystemUIFont" charset="-120"/>
              <a:buChar char="—"/>
              <a:defRPr sz="4800" spc="-160" baseline="0">
                <a:solidFill>
                  <a:srgbClr val="5E5E5E"/>
                </a:solidFill>
                <a:latin typeface="+mn-lt"/>
              </a:defRPr>
            </a:lvl4pPr>
            <a:lvl5pPr marL="3060000" indent="-685800" algn="l">
              <a:buClr>
                <a:srgbClr val="83BE41"/>
              </a:buClr>
              <a:buFont typeface=".AppleSystemUIFont" charset="-120"/>
              <a:buChar char="–"/>
              <a:defRPr sz="4800" i="1" spc="-160" baseline="0">
                <a:solidFill>
                  <a:srgbClr val="5E5E5E"/>
                </a:solidFill>
                <a:latin typeface="+mn-lt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Rialtas na hÉireann | Government of Ireland"/>
          <p:cNvSpPr txBox="1"/>
          <p:nvPr userDrawn="1"/>
        </p:nvSpPr>
        <p:spPr>
          <a:xfrm>
            <a:off x="18487559" y="12991396"/>
            <a:ext cx="5163273" cy="37959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>
              <a:defRPr sz="1800">
                <a:solidFill>
                  <a:srgbClr val="929292"/>
                </a:solidFill>
              </a:defRPr>
            </a:lvl1pPr>
          </a:lstStyle>
          <a:p>
            <a:r>
              <a:rPr lang="en-GB" b="1" dirty="0">
                <a:latin typeface="+mn-lt"/>
              </a:rPr>
              <a:t>An </a:t>
            </a:r>
            <a:r>
              <a:rPr lang="en-GB" b="1" dirty="0" err="1">
                <a:latin typeface="+mn-lt"/>
              </a:rPr>
              <a:t>Roinn</a:t>
            </a:r>
            <a:r>
              <a:rPr lang="en-GB" b="1" dirty="0">
                <a:latin typeface="+mn-lt"/>
              </a:rPr>
              <a:t> </a:t>
            </a:r>
            <a:r>
              <a:rPr lang="en-GB" b="1" dirty="0" err="1">
                <a:latin typeface="+mn-lt"/>
              </a:rPr>
              <a:t>Oideachais</a:t>
            </a:r>
            <a:r>
              <a:rPr lang="en-GB" b="1" dirty="0">
                <a:latin typeface="+mn-lt"/>
              </a:rPr>
              <a:t> </a:t>
            </a:r>
            <a:r>
              <a:rPr dirty="0">
                <a:latin typeface="+mn-lt"/>
              </a:rPr>
              <a:t>| </a:t>
            </a:r>
            <a:r>
              <a:rPr lang="en-US" dirty="0">
                <a:latin typeface="+mn-lt"/>
              </a:rPr>
              <a:t>Department of Education</a:t>
            </a:r>
            <a:endParaRPr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773053695"/>
      </p:ext>
    </p:extLst>
  </p:cSld>
  <p:clrMapOvr>
    <a:masterClrMapping/>
  </p:clrMapOvr>
  <p:transition spd="med"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ext &amp; Multiple Images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Title Text"/>
          <p:cNvSpPr txBox="1">
            <a:spLocks noGrp="1"/>
          </p:cNvSpPr>
          <p:nvPr>
            <p:ph type="title" hasCustomPrompt="1"/>
          </p:nvPr>
        </p:nvSpPr>
        <p:spPr>
          <a:xfrm>
            <a:off x="1441450" y="946150"/>
            <a:ext cx="19325056" cy="2286000"/>
          </a:xfrm>
          <a:prstGeom prst="rect">
            <a:avLst/>
          </a:prstGeom>
        </p:spPr>
        <p:txBody>
          <a:bodyPr anchor="t">
            <a:normAutofit/>
          </a:bodyPr>
          <a:lstStyle>
            <a:lvl1pPr algn="l">
              <a:lnSpc>
                <a:spcPct val="80000"/>
              </a:lnSpc>
              <a:defRPr sz="9600" b="1" cap="none" spc="-180" baseline="0">
                <a:solidFill>
                  <a:srgbClr val="004E46"/>
                </a:solidFill>
                <a:latin typeface="+mn-lt"/>
                <a:ea typeface="Calibri" charset="0"/>
                <a:cs typeface="Calibri" charset="0"/>
              </a:defRPr>
            </a:lvl1pPr>
          </a:lstStyle>
          <a:p>
            <a:r>
              <a:rPr lang="en-US" dirty="0"/>
              <a:t>Title Text</a:t>
            </a:r>
            <a:endParaRPr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1704968" y="950497"/>
            <a:ext cx="1474548" cy="2009274"/>
          </a:xfrm>
          <a:prstGeom prst="rect">
            <a:avLst/>
          </a:prstGeom>
        </p:spPr>
      </p:pic>
      <p:sp>
        <p:nvSpPr>
          <p:cNvPr id="6" name="Picture Placeholder 5"/>
          <p:cNvSpPr>
            <a:spLocks noGrp="1"/>
          </p:cNvSpPr>
          <p:nvPr>
            <p:ph type="pic" sz="quarter" idx="10"/>
          </p:nvPr>
        </p:nvSpPr>
        <p:spPr>
          <a:xfrm>
            <a:off x="12007850" y="3555998"/>
            <a:ext cx="11233150" cy="4231643"/>
          </a:xfrm>
          <a:prstGeom prst="rect">
            <a:avLst/>
          </a:prstGeom>
        </p:spPr>
        <p:txBody>
          <a:bodyPr/>
          <a:lstStyle>
            <a:lvl1pPr>
              <a:defRPr sz="6000">
                <a:latin typeface="+mn-lt"/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8" name="Picture Placeholder 5"/>
          <p:cNvSpPr>
            <a:spLocks noGrp="1"/>
          </p:cNvSpPr>
          <p:nvPr>
            <p:ph type="pic" sz="quarter" idx="11"/>
          </p:nvPr>
        </p:nvSpPr>
        <p:spPr>
          <a:xfrm>
            <a:off x="12007849" y="8060021"/>
            <a:ext cx="5472000" cy="4140000"/>
          </a:xfrm>
          <a:prstGeom prst="rect">
            <a:avLst/>
          </a:prstGeom>
        </p:spPr>
        <p:txBody>
          <a:bodyPr/>
          <a:lstStyle>
            <a:lvl1pPr>
              <a:defRPr sz="6000">
                <a:latin typeface="+mn-lt"/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9" name="Picture Placeholder 5"/>
          <p:cNvSpPr>
            <a:spLocks noGrp="1"/>
          </p:cNvSpPr>
          <p:nvPr>
            <p:ph type="pic" sz="quarter" idx="12"/>
          </p:nvPr>
        </p:nvSpPr>
        <p:spPr>
          <a:xfrm>
            <a:off x="17769000" y="8060021"/>
            <a:ext cx="5472000" cy="4140000"/>
          </a:xfrm>
          <a:prstGeom prst="rect">
            <a:avLst/>
          </a:prstGeom>
        </p:spPr>
        <p:txBody>
          <a:bodyPr/>
          <a:lstStyle>
            <a:lvl1pPr>
              <a:defRPr sz="6000">
                <a:latin typeface="+mn-lt"/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1441450" y="3555997"/>
            <a:ext cx="9856787" cy="8644023"/>
          </a:xfrm>
          <a:prstGeom prst="rect">
            <a:avLst/>
          </a:prstGeom>
        </p:spPr>
        <p:txBody>
          <a:bodyPr/>
          <a:lstStyle>
            <a:lvl1pPr algn="l">
              <a:defRPr sz="6000" spc="-160" baseline="0">
                <a:solidFill>
                  <a:srgbClr val="5E5E5E"/>
                </a:solidFill>
                <a:latin typeface="+mn-lt"/>
              </a:defRPr>
            </a:lvl1pPr>
            <a:lvl2pPr marL="0" indent="-857250" algn="l">
              <a:buClr>
                <a:srgbClr val="83BE41"/>
              </a:buClr>
              <a:buFont typeface=".AppleSystemUIFont" charset="-120"/>
              <a:buChar char="—"/>
              <a:defRPr sz="6000" spc="-160" baseline="0">
                <a:solidFill>
                  <a:srgbClr val="5E5E5E"/>
                </a:solidFill>
                <a:latin typeface="+mn-lt"/>
              </a:defRPr>
            </a:lvl2pPr>
            <a:lvl3pPr marL="1440000" indent="-857250" algn="l">
              <a:buClr>
                <a:srgbClr val="83BE41"/>
              </a:buClr>
              <a:buFont typeface=".AppleSystemUIFont" charset="-120"/>
              <a:buChar char="—"/>
              <a:defRPr sz="6000" i="1" spc="-160" baseline="0">
                <a:solidFill>
                  <a:srgbClr val="5E5E5E"/>
                </a:solidFill>
                <a:latin typeface="+mn-lt"/>
              </a:defRPr>
            </a:lvl3pPr>
            <a:lvl4pPr marL="2160000" indent="-685800" algn="l">
              <a:buClr>
                <a:srgbClr val="83BE41"/>
              </a:buClr>
              <a:buFont typeface=".AppleSystemUIFont" charset="-120"/>
              <a:buChar char="—"/>
              <a:defRPr sz="4800" spc="-160" baseline="0">
                <a:solidFill>
                  <a:srgbClr val="5E5E5E"/>
                </a:solidFill>
                <a:latin typeface="+mn-lt"/>
              </a:defRPr>
            </a:lvl4pPr>
            <a:lvl5pPr marL="3060000" indent="-685800" algn="l">
              <a:buClr>
                <a:srgbClr val="83BE41"/>
              </a:buClr>
              <a:buFont typeface=".AppleSystemUIFont" charset="-120"/>
              <a:buChar char="–"/>
              <a:defRPr sz="4800" i="1" spc="-160" baseline="0">
                <a:solidFill>
                  <a:srgbClr val="5E5E5E"/>
                </a:solidFill>
                <a:latin typeface="+mn-lt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Rialtas na hÉireann | Government of Ireland"/>
          <p:cNvSpPr txBox="1"/>
          <p:nvPr userDrawn="1"/>
        </p:nvSpPr>
        <p:spPr>
          <a:xfrm>
            <a:off x="18016243" y="12978582"/>
            <a:ext cx="5163273" cy="37959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>
              <a:defRPr sz="1800">
                <a:solidFill>
                  <a:srgbClr val="929292"/>
                </a:solidFill>
              </a:defRPr>
            </a:lvl1pPr>
          </a:lstStyle>
          <a:p>
            <a:r>
              <a:rPr lang="en-GB" b="1" dirty="0">
                <a:latin typeface="+mn-lt"/>
              </a:rPr>
              <a:t>An </a:t>
            </a:r>
            <a:r>
              <a:rPr lang="en-GB" b="1" dirty="0" err="1">
                <a:latin typeface="+mn-lt"/>
              </a:rPr>
              <a:t>Roinn</a:t>
            </a:r>
            <a:r>
              <a:rPr lang="en-GB" b="1" dirty="0">
                <a:latin typeface="+mn-lt"/>
              </a:rPr>
              <a:t> </a:t>
            </a:r>
            <a:r>
              <a:rPr lang="en-GB" b="1" dirty="0" err="1">
                <a:latin typeface="+mn-lt"/>
              </a:rPr>
              <a:t>Oideachais</a:t>
            </a:r>
            <a:r>
              <a:rPr lang="en-GB" b="1" baseline="0" dirty="0">
                <a:latin typeface="+mn-lt"/>
              </a:rPr>
              <a:t> </a:t>
            </a:r>
            <a:r>
              <a:rPr dirty="0">
                <a:latin typeface="+mn-lt"/>
              </a:rPr>
              <a:t>| </a:t>
            </a:r>
            <a:r>
              <a:rPr lang="en-US" dirty="0">
                <a:latin typeface="+mn-lt"/>
              </a:rPr>
              <a:t>Department of Education</a:t>
            </a:r>
            <a:endParaRPr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584153443"/>
      </p:ext>
    </p:extLst>
  </p:cSld>
  <p:clrMapOvr>
    <a:masterClrMapping/>
  </p:clrMapOvr>
  <p:transition spd="med"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Blank - White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15663245"/>
      </p:ext>
    </p:extLst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hapter Slide - Whit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403600" y="8089900"/>
            <a:ext cx="20980400" cy="562610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10236200"/>
            <a:ext cx="13004800" cy="3479800"/>
          </a:xfrm>
          <a:prstGeom prst="rect">
            <a:avLst/>
          </a:prstGeom>
        </p:spPr>
      </p:pic>
      <p:sp>
        <p:nvSpPr>
          <p:cNvPr id="13" name="Title Text"/>
          <p:cNvSpPr txBox="1">
            <a:spLocks noGrp="1"/>
          </p:cNvSpPr>
          <p:nvPr>
            <p:ph type="title"/>
          </p:nvPr>
        </p:nvSpPr>
        <p:spPr>
          <a:xfrm>
            <a:off x="5849708" y="4006515"/>
            <a:ext cx="16773590" cy="8145380"/>
          </a:xfrm>
          <a:prstGeom prst="rect">
            <a:avLst/>
          </a:prstGeom>
        </p:spPr>
        <p:txBody>
          <a:bodyPr anchor="t" anchorCtr="0"/>
          <a:lstStyle>
            <a:lvl1pPr algn="l">
              <a:lnSpc>
                <a:spcPct val="80000"/>
              </a:lnSpc>
              <a:defRPr sz="18000" b="0" i="0" cap="none" spc="-300">
                <a:solidFill>
                  <a:srgbClr val="004D44"/>
                </a:solidFill>
                <a:latin typeface="+mn-lt"/>
                <a:ea typeface="Calibri Light" charset="0"/>
                <a:cs typeface="Calibri Light" charset="0"/>
                <a:sym typeface="Open Sans Light"/>
              </a:defRPr>
            </a:lvl1pPr>
          </a:lstStyle>
          <a:p>
            <a:r>
              <a:rPr lang="en-US"/>
              <a:t>Click to edit Master title style</a:t>
            </a:r>
            <a:endParaRPr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1704968" y="950497"/>
            <a:ext cx="1474548" cy="2009274"/>
          </a:xfrm>
          <a:prstGeom prst="rect">
            <a:avLst/>
          </a:prstGeom>
        </p:spPr>
      </p:pic>
      <p:sp>
        <p:nvSpPr>
          <p:cNvPr id="10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5923850" y="1608755"/>
            <a:ext cx="15208950" cy="748365"/>
          </a:xfrm>
          <a:prstGeom prst="rect">
            <a:avLst/>
          </a:prstGeom>
        </p:spPr>
        <p:txBody>
          <a:bodyPr/>
          <a:lstStyle>
            <a:lvl1pPr algn="l">
              <a:defRPr sz="2800" b="0" i="0" spc="-10" baseline="0">
                <a:solidFill>
                  <a:srgbClr val="004D44"/>
                </a:solidFill>
                <a:latin typeface="+mn-lt"/>
                <a:ea typeface="Calibri Light" charset="0"/>
                <a:cs typeface="Calibri Light" charset="0"/>
              </a:defRPr>
            </a:lvl1pPr>
          </a:lstStyle>
          <a:p>
            <a:pPr marL="0" marR="0" lvl="0" indent="0" algn="l" defTabSz="82550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Running heading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2" hasCustomPrompt="1"/>
          </p:nvPr>
        </p:nvSpPr>
        <p:spPr>
          <a:xfrm>
            <a:off x="1155700" y="2706371"/>
            <a:ext cx="3708400" cy="9140724"/>
          </a:xfrm>
          <a:prstGeom prst="rect">
            <a:avLst/>
          </a:prstGeom>
        </p:spPr>
        <p:txBody>
          <a:bodyPr anchor="t"/>
          <a:lstStyle>
            <a:lvl1pPr>
              <a:defRPr sz="41000">
                <a:solidFill>
                  <a:srgbClr val="A3916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#</a:t>
            </a:r>
          </a:p>
        </p:txBody>
      </p:sp>
    </p:spTree>
    <p:extLst>
      <p:ext uri="{BB962C8B-B14F-4D97-AF65-F5344CB8AC3E}">
        <p14:creationId xmlns:p14="http://schemas.microsoft.com/office/powerpoint/2010/main" val="17429066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lank (with Harp) - Green">
    <p:bg>
      <p:bgPr>
        <a:gradFill>
          <a:gsLst>
            <a:gs pos="0">
              <a:srgbClr val="004039"/>
            </a:gs>
            <a:gs pos="100000">
              <a:srgbClr val="005A52"/>
            </a:gs>
          </a:gsLst>
          <a:lin ang="17054404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403600" y="8089900"/>
            <a:ext cx="20980400" cy="562610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-212271" y="10236200"/>
            <a:ext cx="13004800" cy="34798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1704968" y="950497"/>
            <a:ext cx="1474548" cy="2009274"/>
          </a:xfrm>
          <a:prstGeom prst="rect">
            <a:avLst/>
          </a:prstGeom>
        </p:spPr>
      </p:pic>
      <p:sp>
        <p:nvSpPr>
          <p:cNvPr id="9" name="Body Level One…"/>
          <p:cNvSpPr txBox="1">
            <a:spLocks noGrp="1"/>
          </p:cNvSpPr>
          <p:nvPr>
            <p:ph type="body" idx="1" hasCustomPrompt="1"/>
          </p:nvPr>
        </p:nvSpPr>
        <p:spPr>
          <a:xfrm>
            <a:off x="1441451" y="3556000"/>
            <a:ext cx="19770224" cy="8752305"/>
          </a:xfrm>
          <a:prstGeom prst="rect">
            <a:avLst/>
          </a:prstGeom>
        </p:spPr>
        <p:txBody>
          <a:bodyPr numCol="1" spcCol="1039079">
            <a:normAutofit/>
          </a:bodyPr>
          <a:lstStyle>
            <a:lvl1pPr algn="l">
              <a:defRPr sz="18000" b="0" i="0" spc="-85">
                <a:solidFill>
                  <a:schemeClr val="bg1"/>
                </a:solidFill>
                <a:latin typeface="+mn-lt"/>
                <a:ea typeface="Calibri" charset="0"/>
                <a:cs typeface="Calibri" charset="0"/>
              </a:defRPr>
            </a:lvl1pPr>
            <a:lvl2pPr marL="0" indent="0" algn="l">
              <a:buClr>
                <a:schemeClr val="accent2">
                  <a:lumMod val="50000"/>
                </a:schemeClr>
              </a:buClr>
              <a:buFont typeface="Arial" charset="0"/>
              <a:buNone/>
              <a:defRPr sz="4400" b="0" i="0" spc="-85">
                <a:solidFill>
                  <a:srgbClr val="5E5E5E"/>
                </a:solidFill>
                <a:latin typeface="+mn-lt"/>
                <a:ea typeface="Calibri Light" charset="0"/>
                <a:cs typeface="Calibri Light" charset="0"/>
              </a:defRPr>
            </a:lvl2pPr>
            <a:lvl3pPr marL="1219200" indent="-609600" algn="l">
              <a:buClr>
                <a:schemeClr val="accent4">
                  <a:hueOff val="-1081314"/>
                  <a:satOff val="4338"/>
                  <a:lumOff val="-8931"/>
                </a:schemeClr>
              </a:buClr>
              <a:buSzPct val="100000"/>
              <a:buChar char="—"/>
              <a:defRPr sz="4400" b="0" i="1">
                <a:solidFill>
                  <a:srgbClr val="5E5E5E"/>
                </a:solidFill>
                <a:latin typeface="+mn-lt"/>
                <a:ea typeface="Calibri Light" charset="0"/>
                <a:cs typeface="Calibri Light" charset="0"/>
              </a:defRPr>
            </a:lvl3pPr>
            <a:lvl4pPr marL="1828800" indent="-609600" algn="l">
              <a:buClr>
                <a:srgbClr val="83BE41"/>
              </a:buClr>
              <a:buSzPct val="100000"/>
              <a:buFont typeface=".AppleSystemUIFont" charset="-120"/>
              <a:buChar char="—"/>
              <a:defRPr sz="4400" b="0" i="0">
                <a:solidFill>
                  <a:srgbClr val="5E5E5E"/>
                </a:solidFill>
                <a:latin typeface="+mn-lt"/>
                <a:ea typeface="Calibri Light" charset="0"/>
                <a:cs typeface="Calibri Light" charset="0"/>
              </a:defRPr>
            </a:lvl4pPr>
            <a:lvl5pPr marL="2413000" indent="-609600" algn="l">
              <a:buClr>
                <a:srgbClr val="929292"/>
              </a:buClr>
              <a:buSzPct val="100000"/>
              <a:buChar char="–"/>
              <a:defRPr sz="4400" b="0" i="1">
                <a:solidFill>
                  <a:srgbClr val="5E5E5E"/>
                </a:solidFill>
                <a:latin typeface="+mn-lt"/>
                <a:ea typeface="Calibri Light" charset="0"/>
                <a:cs typeface="Calibri Light" charset="0"/>
              </a:defRPr>
            </a:lvl5pPr>
          </a:lstStyle>
          <a:p>
            <a:r>
              <a:rPr lang="en-US" dirty="0"/>
              <a:t>Title Text</a:t>
            </a:r>
            <a:endParaRPr lang="en-US" sz="4800" spc="0" dirty="0">
              <a:latin typeface="+mn-lt"/>
            </a:endParaRPr>
          </a:p>
        </p:txBody>
      </p:sp>
      <p:sp>
        <p:nvSpPr>
          <p:cNvPr id="8" name="Rialtas na hÉireann | Government of Ireland"/>
          <p:cNvSpPr txBox="1"/>
          <p:nvPr userDrawn="1"/>
        </p:nvSpPr>
        <p:spPr>
          <a:xfrm>
            <a:off x="1441449" y="12611805"/>
            <a:ext cx="5573642" cy="37959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>
              <a:defRPr sz="1800">
                <a:solidFill>
                  <a:srgbClr val="929292"/>
                </a:solidFill>
              </a:defRPr>
            </a:lvl1pPr>
          </a:lstStyle>
          <a:p>
            <a:fld id="{93D0CC9E-ED4E-524D-8BB9-8829151DFDE7}" type="slidenum">
              <a:rPr lang="uk-UA" b="1" smtClean="0">
                <a:solidFill>
                  <a:schemeClr val="bg1">
                    <a:alpha val="45000"/>
                  </a:schemeClr>
                </a:solidFill>
                <a:latin typeface="+mn-lt"/>
              </a:rPr>
              <a:t>‹#›</a:t>
            </a:fld>
            <a:r>
              <a:rPr lang="en-GB" b="1" dirty="0">
                <a:solidFill>
                  <a:schemeClr val="bg1">
                    <a:alpha val="45000"/>
                  </a:schemeClr>
                </a:solidFill>
                <a:latin typeface="+mn-lt"/>
              </a:rPr>
              <a:t>  An </a:t>
            </a:r>
            <a:r>
              <a:rPr lang="en-GB" b="1" dirty="0" err="1">
                <a:solidFill>
                  <a:schemeClr val="bg1">
                    <a:alpha val="45000"/>
                  </a:schemeClr>
                </a:solidFill>
                <a:latin typeface="+mn-lt"/>
              </a:rPr>
              <a:t>Roinn</a:t>
            </a:r>
            <a:r>
              <a:rPr lang="en-GB" b="1" dirty="0">
                <a:solidFill>
                  <a:schemeClr val="bg1">
                    <a:alpha val="45000"/>
                  </a:schemeClr>
                </a:solidFill>
                <a:latin typeface="+mn-lt"/>
              </a:rPr>
              <a:t> </a:t>
            </a:r>
            <a:r>
              <a:rPr lang="en-GB" b="1" dirty="0" err="1">
                <a:solidFill>
                  <a:schemeClr val="bg1">
                    <a:alpha val="45000"/>
                  </a:schemeClr>
                </a:solidFill>
                <a:latin typeface="+mn-lt"/>
              </a:rPr>
              <a:t>Oideachais</a:t>
            </a:r>
            <a:r>
              <a:rPr lang="en-GB" b="1" dirty="0">
                <a:solidFill>
                  <a:schemeClr val="bg1">
                    <a:alpha val="45000"/>
                  </a:schemeClr>
                </a:solidFill>
                <a:latin typeface="+mn-lt"/>
              </a:rPr>
              <a:t> </a:t>
            </a:r>
            <a:r>
              <a:rPr dirty="0">
                <a:solidFill>
                  <a:schemeClr val="bg1">
                    <a:alpha val="45000"/>
                  </a:schemeClr>
                </a:solidFill>
                <a:latin typeface="+mn-lt"/>
              </a:rPr>
              <a:t>| </a:t>
            </a:r>
            <a:r>
              <a:rPr lang="en-US" dirty="0">
                <a:solidFill>
                  <a:schemeClr val="bg1">
                    <a:alpha val="45000"/>
                  </a:schemeClr>
                </a:solidFill>
                <a:latin typeface="+mn-lt"/>
              </a:rPr>
              <a:t>Department of Education</a:t>
            </a:r>
            <a:endParaRPr dirty="0">
              <a:solidFill>
                <a:schemeClr val="bg1">
                  <a:alpha val="45000"/>
                </a:schemeClr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730965574"/>
      </p:ext>
    </p:extLst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lank (with Harp) - White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altas na hÉireann | Government of Ireland"/>
          <p:cNvSpPr txBox="1"/>
          <p:nvPr userDrawn="1"/>
        </p:nvSpPr>
        <p:spPr>
          <a:xfrm>
            <a:off x="1441449" y="12611805"/>
            <a:ext cx="5689058" cy="37959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>
              <a:defRPr sz="1800">
                <a:solidFill>
                  <a:srgbClr val="929292"/>
                </a:solidFill>
              </a:defRPr>
            </a:lvl1pPr>
          </a:lstStyle>
          <a:p>
            <a:fld id="{93D0CC9E-ED4E-524D-8BB9-8829151DFDE7}" type="slidenum">
              <a:rPr lang="uk-UA" b="1" smtClean="0">
                <a:latin typeface="+mn-lt"/>
              </a:rPr>
              <a:t>‹#›</a:t>
            </a:fld>
            <a:r>
              <a:rPr lang="en-GB" b="1" dirty="0">
                <a:latin typeface="+mn-lt"/>
              </a:rPr>
              <a:t>  An </a:t>
            </a:r>
            <a:r>
              <a:rPr lang="en-GB" b="1" dirty="0" err="1">
                <a:latin typeface="+mn-lt"/>
              </a:rPr>
              <a:t>Roinn</a:t>
            </a:r>
            <a:r>
              <a:rPr lang="en-GB" b="1" dirty="0">
                <a:latin typeface="+mn-lt"/>
              </a:rPr>
              <a:t> </a:t>
            </a:r>
            <a:r>
              <a:rPr lang="en-GB" b="1" dirty="0" err="1">
                <a:latin typeface="+mn-lt"/>
              </a:rPr>
              <a:t>Oideachais</a:t>
            </a:r>
            <a:r>
              <a:rPr lang="en-GB" b="1" baseline="0" dirty="0">
                <a:latin typeface="+mn-lt"/>
              </a:rPr>
              <a:t> </a:t>
            </a:r>
            <a:r>
              <a:rPr dirty="0">
                <a:latin typeface="+mn-lt"/>
              </a:rPr>
              <a:t>| </a:t>
            </a:r>
            <a:r>
              <a:rPr lang="en-US" dirty="0">
                <a:latin typeface="+mn-lt"/>
              </a:rPr>
              <a:t>Department of Education</a:t>
            </a:r>
            <a:endParaRPr dirty="0">
              <a:latin typeface="+mn-lt"/>
            </a:endParaRP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403600" y="8089900"/>
            <a:ext cx="20980400" cy="56261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10236200"/>
            <a:ext cx="13004800" cy="3479800"/>
          </a:xfrm>
          <a:prstGeom prst="rect">
            <a:avLst/>
          </a:prstGeom>
        </p:spPr>
      </p:pic>
      <p:sp>
        <p:nvSpPr>
          <p:cNvPr id="43" name="Body Level One…"/>
          <p:cNvSpPr txBox="1">
            <a:spLocks noGrp="1"/>
          </p:cNvSpPr>
          <p:nvPr>
            <p:ph type="body" idx="1" hasCustomPrompt="1"/>
          </p:nvPr>
        </p:nvSpPr>
        <p:spPr>
          <a:xfrm>
            <a:off x="1441451" y="3556000"/>
            <a:ext cx="19770224" cy="8752305"/>
          </a:xfrm>
          <a:prstGeom prst="rect">
            <a:avLst/>
          </a:prstGeom>
        </p:spPr>
        <p:txBody>
          <a:bodyPr numCol="1" spcCol="1039079">
            <a:normAutofit/>
          </a:bodyPr>
          <a:lstStyle>
            <a:lvl1pPr algn="l">
              <a:defRPr sz="18000" b="0" i="0" spc="-85">
                <a:solidFill>
                  <a:srgbClr val="004D44"/>
                </a:solidFill>
                <a:latin typeface="+mn-lt"/>
                <a:ea typeface="Calibri" charset="0"/>
                <a:cs typeface="Calibri" charset="0"/>
              </a:defRPr>
            </a:lvl1pPr>
            <a:lvl2pPr marL="0" indent="0" algn="l">
              <a:buClr>
                <a:schemeClr val="accent2">
                  <a:lumMod val="50000"/>
                </a:schemeClr>
              </a:buClr>
              <a:buFont typeface="Arial" charset="0"/>
              <a:buNone/>
              <a:defRPr sz="4400" b="0" i="0" spc="-85">
                <a:solidFill>
                  <a:srgbClr val="5E5E5E"/>
                </a:solidFill>
                <a:latin typeface="+mn-lt"/>
                <a:ea typeface="Calibri Light" charset="0"/>
                <a:cs typeface="Calibri Light" charset="0"/>
              </a:defRPr>
            </a:lvl2pPr>
            <a:lvl3pPr marL="1219200" indent="-609600" algn="l">
              <a:buClr>
                <a:schemeClr val="accent4">
                  <a:hueOff val="-1081314"/>
                  <a:satOff val="4338"/>
                  <a:lumOff val="-8931"/>
                </a:schemeClr>
              </a:buClr>
              <a:buSzPct val="100000"/>
              <a:buChar char="—"/>
              <a:defRPr sz="4400" b="0" i="1">
                <a:solidFill>
                  <a:srgbClr val="5E5E5E"/>
                </a:solidFill>
                <a:latin typeface="+mn-lt"/>
                <a:ea typeface="Calibri Light" charset="0"/>
                <a:cs typeface="Calibri Light" charset="0"/>
              </a:defRPr>
            </a:lvl3pPr>
            <a:lvl4pPr marL="1828800" indent="-609600" algn="l">
              <a:buClr>
                <a:srgbClr val="83BE41"/>
              </a:buClr>
              <a:buSzPct val="100000"/>
              <a:buFont typeface=".AppleSystemUIFont" charset="-120"/>
              <a:buChar char="—"/>
              <a:defRPr sz="4400" b="0" i="0">
                <a:solidFill>
                  <a:srgbClr val="5E5E5E"/>
                </a:solidFill>
                <a:latin typeface="+mn-lt"/>
                <a:ea typeface="Calibri Light" charset="0"/>
                <a:cs typeface="Calibri Light" charset="0"/>
              </a:defRPr>
            </a:lvl4pPr>
            <a:lvl5pPr marL="2413000" indent="-609600" algn="l">
              <a:buClr>
                <a:srgbClr val="929292"/>
              </a:buClr>
              <a:buSzPct val="100000"/>
              <a:buChar char="–"/>
              <a:defRPr sz="4400" b="0" i="1">
                <a:solidFill>
                  <a:srgbClr val="5E5E5E"/>
                </a:solidFill>
                <a:latin typeface="+mn-lt"/>
                <a:ea typeface="Calibri Light" charset="0"/>
                <a:cs typeface="Calibri Light" charset="0"/>
              </a:defRPr>
            </a:lvl5pPr>
          </a:lstStyle>
          <a:p>
            <a:r>
              <a:rPr lang="en-US" dirty="0"/>
              <a:t>Title Text</a:t>
            </a:r>
            <a:endParaRPr lang="en-US" sz="4800" spc="0" dirty="0">
              <a:latin typeface="+mn-lt"/>
            </a:endParaRP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1704968" y="950497"/>
            <a:ext cx="1474548" cy="20092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2440919"/>
      </p:ext>
    </p:extLst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lank (with Harp)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Body Level One…"/>
          <p:cNvSpPr txBox="1">
            <a:spLocks noGrp="1"/>
          </p:cNvSpPr>
          <p:nvPr>
            <p:ph type="body" idx="1" hasCustomPrompt="1"/>
          </p:nvPr>
        </p:nvSpPr>
        <p:spPr>
          <a:xfrm>
            <a:off x="1441451" y="3556000"/>
            <a:ext cx="19770224" cy="8752305"/>
          </a:xfrm>
          <a:prstGeom prst="rect">
            <a:avLst/>
          </a:prstGeom>
        </p:spPr>
        <p:txBody>
          <a:bodyPr numCol="1" spcCol="1039079">
            <a:normAutofit/>
          </a:bodyPr>
          <a:lstStyle>
            <a:lvl1pPr algn="l">
              <a:defRPr sz="18000" b="0" i="0" spc="-85">
                <a:solidFill>
                  <a:srgbClr val="004D44"/>
                </a:solidFill>
                <a:latin typeface="+mn-lt"/>
                <a:ea typeface="Calibri" charset="0"/>
                <a:cs typeface="Calibri" charset="0"/>
              </a:defRPr>
            </a:lvl1pPr>
            <a:lvl2pPr marL="0" indent="0" algn="l">
              <a:buClr>
                <a:schemeClr val="accent2">
                  <a:lumMod val="50000"/>
                </a:schemeClr>
              </a:buClr>
              <a:buFont typeface="Arial" charset="0"/>
              <a:buNone/>
              <a:defRPr sz="4400" b="0" i="0" spc="-85">
                <a:solidFill>
                  <a:srgbClr val="5E5E5E"/>
                </a:solidFill>
                <a:latin typeface="+mn-lt"/>
                <a:ea typeface="Calibri Light" charset="0"/>
                <a:cs typeface="Calibri Light" charset="0"/>
              </a:defRPr>
            </a:lvl2pPr>
            <a:lvl3pPr marL="1219200" indent="-609600" algn="l">
              <a:buClr>
                <a:schemeClr val="accent4">
                  <a:hueOff val="-1081314"/>
                  <a:satOff val="4338"/>
                  <a:lumOff val="-8931"/>
                </a:schemeClr>
              </a:buClr>
              <a:buSzPct val="100000"/>
              <a:buChar char="—"/>
              <a:defRPr sz="4400" b="0" i="1">
                <a:solidFill>
                  <a:srgbClr val="5E5E5E"/>
                </a:solidFill>
                <a:latin typeface="+mn-lt"/>
                <a:ea typeface="Calibri Light" charset="0"/>
                <a:cs typeface="Calibri Light" charset="0"/>
              </a:defRPr>
            </a:lvl3pPr>
            <a:lvl4pPr marL="1828800" indent="-609600" algn="l">
              <a:buClr>
                <a:srgbClr val="83BE41"/>
              </a:buClr>
              <a:buSzPct val="100000"/>
              <a:buFont typeface=".AppleSystemUIFont" charset="-120"/>
              <a:buChar char="—"/>
              <a:defRPr sz="4400" b="0" i="0">
                <a:solidFill>
                  <a:srgbClr val="5E5E5E"/>
                </a:solidFill>
                <a:latin typeface="+mn-lt"/>
                <a:ea typeface="Calibri Light" charset="0"/>
                <a:cs typeface="Calibri Light" charset="0"/>
              </a:defRPr>
            </a:lvl4pPr>
            <a:lvl5pPr marL="2413000" indent="-609600" algn="l">
              <a:buClr>
                <a:srgbClr val="929292"/>
              </a:buClr>
              <a:buSzPct val="100000"/>
              <a:buChar char="–"/>
              <a:defRPr sz="4400" b="0" i="1">
                <a:solidFill>
                  <a:srgbClr val="5E5E5E"/>
                </a:solidFill>
                <a:latin typeface="+mn-lt"/>
                <a:ea typeface="Calibri Light" charset="0"/>
                <a:cs typeface="Calibri Light" charset="0"/>
              </a:defRPr>
            </a:lvl5pPr>
          </a:lstStyle>
          <a:p>
            <a:r>
              <a:rPr lang="en-US" dirty="0"/>
              <a:t>Title Text</a:t>
            </a:r>
            <a:endParaRPr lang="en-US" sz="4800" spc="0" dirty="0">
              <a:latin typeface="+mn-lt"/>
            </a:endParaRP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1704968" y="950497"/>
            <a:ext cx="1474548" cy="2009274"/>
          </a:xfrm>
          <a:prstGeom prst="rect">
            <a:avLst/>
          </a:prstGeom>
        </p:spPr>
      </p:pic>
      <p:sp>
        <p:nvSpPr>
          <p:cNvPr id="5" name="Rialtas na hÉireann | Government of Ireland"/>
          <p:cNvSpPr txBox="1"/>
          <p:nvPr userDrawn="1"/>
        </p:nvSpPr>
        <p:spPr>
          <a:xfrm>
            <a:off x="1441449" y="12611805"/>
            <a:ext cx="5573642" cy="37959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>
              <a:defRPr sz="1800">
                <a:solidFill>
                  <a:srgbClr val="929292"/>
                </a:solidFill>
              </a:defRPr>
            </a:lvl1pPr>
          </a:lstStyle>
          <a:p>
            <a:fld id="{93D0CC9E-ED4E-524D-8BB9-8829151DFDE7}" type="slidenum">
              <a:rPr lang="uk-UA" b="1" smtClean="0">
                <a:latin typeface="+mn-lt"/>
              </a:rPr>
              <a:t>‹#›</a:t>
            </a:fld>
            <a:r>
              <a:rPr lang="en-GB" b="1" dirty="0">
                <a:latin typeface="+mn-lt"/>
              </a:rPr>
              <a:t>  An </a:t>
            </a:r>
            <a:r>
              <a:rPr lang="en-GB" b="1" dirty="0" err="1">
                <a:latin typeface="+mn-lt"/>
              </a:rPr>
              <a:t>Roinn</a:t>
            </a:r>
            <a:r>
              <a:rPr lang="en-GB" b="1" dirty="0">
                <a:latin typeface="+mn-lt"/>
              </a:rPr>
              <a:t> </a:t>
            </a:r>
            <a:r>
              <a:rPr lang="en-GB" b="1" dirty="0" err="1">
                <a:latin typeface="+mn-lt"/>
              </a:rPr>
              <a:t>Oideachais</a:t>
            </a:r>
            <a:r>
              <a:rPr lang="en-GB" b="1" dirty="0">
                <a:latin typeface="+mn-lt"/>
              </a:rPr>
              <a:t> </a:t>
            </a:r>
            <a:r>
              <a:rPr dirty="0">
                <a:latin typeface="+mn-lt"/>
              </a:rPr>
              <a:t>| </a:t>
            </a:r>
            <a:r>
              <a:rPr lang="en-US" dirty="0">
                <a:latin typeface="+mn-lt"/>
              </a:rPr>
              <a:t>Department of Education</a:t>
            </a:r>
            <a:endParaRPr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660350079"/>
      </p:ext>
    </p:extLst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ext &amp; Image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Title Text"/>
          <p:cNvSpPr txBox="1">
            <a:spLocks noGrp="1"/>
          </p:cNvSpPr>
          <p:nvPr>
            <p:ph type="title" hasCustomPrompt="1"/>
          </p:nvPr>
        </p:nvSpPr>
        <p:spPr>
          <a:xfrm>
            <a:off x="1441450" y="946150"/>
            <a:ext cx="19325056" cy="2286000"/>
          </a:xfrm>
          <a:prstGeom prst="rect">
            <a:avLst/>
          </a:prstGeom>
        </p:spPr>
        <p:txBody>
          <a:bodyPr anchor="t">
            <a:normAutofit/>
          </a:bodyPr>
          <a:lstStyle>
            <a:lvl1pPr algn="l">
              <a:lnSpc>
                <a:spcPct val="80000"/>
              </a:lnSpc>
              <a:defRPr sz="9600" b="1" cap="none" spc="-180" baseline="0">
                <a:solidFill>
                  <a:srgbClr val="004E46"/>
                </a:solidFill>
                <a:latin typeface="+mn-lt"/>
                <a:ea typeface="Calibri" charset="0"/>
                <a:cs typeface="Calibri" charset="0"/>
              </a:defRPr>
            </a:lvl1pPr>
          </a:lstStyle>
          <a:p>
            <a:r>
              <a:rPr lang="en-US" dirty="0"/>
              <a:t>Title Text</a:t>
            </a:r>
            <a:endParaRPr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1704968" y="950497"/>
            <a:ext cx="1474548" cy="2009274"/>
          </a:xfrm>
          <a:prstGeom prst="rect">
            <a:avLst/>
          </a:prstGeom>
        </p:spPr>
      </p:pic>
      <p:sp>
        <p:nvSpPr>
          <p:cNvPr id="6" name="Picture Placeholder 5"/>
          <p:cNvSpPr>
            <a:spLocks noGrp="1"/>
          </p:cNvSpPr>
          <p:nvPr>
            <p:ph type="pic" sz="quarter" idx="10"/>
          </p:nvPr>
        </p:nvSpPr>
        <p:spPr>
          <a:xfrm>
            <a:off x="12007850" y="3556000"/>
            <a:ext cx="11233150" cy="8644021"/>
          </a:xfrm>
          <a:prstGeom prst="rect">
            <a:avLst/>
          </a:prstGeom>
        </p:spPr>
        <p:txBody>
          <a:bodyPr/>
          <a:lstStyle>
            <a:lvl1pPr>
              <a:defRPr sz="6000">
                <a:latin typeface="+mn-lt"/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12"/>
          </p:nvPr>
        </p:nvSpPr>
        <p:spPr>
          <a:xfrm>
            <a:off x="1462298" y="3555999"/>
            <a:ext cx="9856787" cy="8644021"/>
          </a:xfrm>
          <a:prstGeom prst="rect">
            <a:avLst/>
          </a:prstGeom>
        </p:spPr>
        <p:txBody>
          <a:bodyPr/>
          <a:lstStyle>
            <a:lvl1pPr algn="l">
              <a:defRPr sz="6000" spc="-160" baseline="0">
                <a:solidFill>
                  <a:srgbClr val="5E5E5E"/>
                </a:solidFill>
                <a:latin typeface="+mn-lt"/>
              </a:defRPr>
            </a:lvl1pPr>
            <a:lvl2pPr marL="0" indent="-857250" algn="l">
              <a:buClr>
                <a:srgbClr val="83BE41"/>
              </a:buClr>
              <a:buFont typeface=".AppleSystemUIFont" charset="-120"/>
              <a:buChar char="—"/>
              <a:defRPr sz="6000" spc="-160" baseline="0">
                <a:solidFill>
                  <a:srgbClr val="5E5E5E"/>
                </a:solidFill>
                <a:latin typeface="+mn-lt"/>
              </a:defRPr>
            </a:lvl2pPr>
            <a:lvl3pPr marL="1440000" indent="-857250" algn="l">
              <a:buClr>
                <a:srgbClr val="83BE41"/>
              </a:buClr>
              <a:buFont typeface=".AppleSystemUIFont" charset="-120"/>
              <a:buChar char="—"/>
              <a:defRPr sz="6000" i="1" spc="-160" baseline="0">
                <a:solidFill>
                  <a:srgbClr val="5E5E5E"/>
                </a:solidFill>
                <a:latin typeface="+mn-lt"/>
              </a:defRPr>
            </a:lvl3pPr>
            <a:lvl4pPr marL="2160000" indent="-685800" algn="l">
              <a:buClr>
                <a:srgbClr val="83BE41"/>
              </a:buClr>
              <a:buFont typeface=".AppleSystemUIFont" charset="-120"/>
              <a:buChar char="—"/>
              <a:defRPr sz="4800" spc="-160" baseline="0">
                <a:solidFill>
                  <a:srgbClr val="5E5E5E"/>
                </a:solidFill>
                <a:latin typeface="+mn-lt"/>
              </a:defRPr>
            </a:lvl4pPr>
            <a:lvl5pPr marL="3060000" indent="-685800" algn="l">
              <a:buClr>
                <a:srgbClr val="83BE41"/>
              </a:buClr>
              <a:buFont typeface=".AppleSystemUIFont" charset="-120"/>
              <a:buChar char="–"/>
              <a:defRPr sz="4800" i="1" spc="-160" baseline="0">
                <a:solidFill>
                  <a:srgbClr val="5E5E5E"/>
                </a:solidFill>
                <a:latin typeface="+mn-lt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Rialtas na hÉireann | Government of Ireland"/>
          <p:cNvSpPr txBox="1"/>
          <p:nvPr userDrawn="1"/>
        </p:nvSpPr>
        <p:spPr>
          <a:xfrm>
            <a:off x="1441449" y="12611805"/>
            <a:ext cx="5689058" cy="37959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>
              <a:defRPr sz="1800">
                <a:solidFill>
                  <a:srgbClr val="929292"/>
                </a:solidFill>
              </a:defRPr>
            </a:lvl1pPr>
          </a:lstStyle>
          <a:p>
            <a:fld id="{93D0CC9E-ED4E-524D-8BB9-8829151DFDE7}" type="slidenum">
              <a:rPr lang="uk-UA" b="1" smtClean="0">
                <a:latin typeface="+mn-lt"/>
              </a:rPr>
              <a:t>‹#›</a:t>
            </a:fld>
            <a:r>
              <a:rPr lang="en-GB" b="1" dirty="0">
                <a:latin typeface="+mn-lt"/>
              </a:rPr>
              <a:t>  An </a:t>
            </a:r>
            <a:r>
              <a:rPr lang="en-GB" b="1" dirty="0" err="1">
                <a:latin typeface="+mn-lt"/>
              </a:rPr>
              <a:t>Roinn</a:t>
            </a:r>
            <a:r>
              <a:rPr lang="en-GB" b="1" dirty="0">
                <a:latin typeface="+mn-lt"/>
              </a:rPr>
              <a:t> </a:t>
            </a:r>
            <a:r>
              <a:rPr lang="en-GB" b="1" dirty="0" err="1">
                <a:latin typeface="+mn-lt"/>
              </a:rPr>
              <a:t>Oideachais</a:t>
            </a:r>
            <a:r>
              <a:rPr lang="en-GB" b="1" dirty="0">
                <a:latin typeface="+mn-lt"/>
              </a:rPr>
              <a:t> </a:t>
            </a:r>
            <a:r>
              <a:rPr dirty="0">
                <a:latin typeface="+mn-lt"/>
              </a:rPr>
              <a:t>| </a:t>
            </a:r>
            <a:r>
              <a:rPr lang="en-US" dirty="0">
                <a:latin typeface="+mn-lt"/>
              </a:rPr>
              <a:t>Department of Education</a:t>
            </a:r>
            <a:endParaRPr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508275984"/>
      </p:ext>
    </p:extLst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ext &amp; Image (Alt)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Title Text"/>
          <p:cNvSpPr txBox="1">
            <a:spLocks noGrp="1"/>
          </p:cNvSpPr>
          <p:nvPr>
            <p:ph type="title" hasCustomPrompt="1"/>
          </p:nvPr>
        </p:nvSpPr>
        <p:spPr>
          <a:xfrm>
            <a:off x="1441450" y="2157112"/>
            <a:ext cx="9877339" cy="2901242"/>
          </a:xfrm>
          <a:prstGeom prst="rect">
            <a:avLst/>
          </a:prstGeom>
        </p:spPr>
        <p:txBody>
          <a:bodyPr anchor="t">
            <a:normAutofit/>
          </a:bodyPr>
          <a:lstStyle>
            <a:lvl1pPr algn="l">
              <a:lnSpc>
                <a:spcPct val="80000"/>
              </a:lnSpc>
              <a:defRPr sz="7000" b="1" cap="none" spc="0">
                <a:solidFill>
                  <a:srgbClr val="004E46"/>
                </a:solidFill>
                <a:latin typeface="+mn-lt"/>
                <a:ea typeface="Calibri" charset="0"/>
                <a:cs typeface="Calibri" charset="0"/>
              </a:defRPr>
            </a:lvl1pPr>
          </a:lstStyle>
          <a:p>
            <a:r>
              <a:rPr lang="en-US" dirty="0"/>
              <a:t>Title Text</a:t>
            </a:r>
            <a:endParaRPr dirty="0"/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0"/>
          </p:nvPr>
        </p:nvSpPr>
        <p:spPr>
          <a:xfrm>
            <a:off x="12007850" y="835377"/>
            <a:ext cx="11642982" cy="11397898"/>
          </a:xfrm>
          <a:prstGeom prst="rect">
            <a:avLst/>
          </a:prstGeom>
        </p:spPr>
        <p:txBody>
          <a:bodyPr/>
          <a:lstStyle>
            <a:lvl1pPr>
              <a:defRPr sz="6000">
                <a:latin typeface="+mn-lt"/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1441450" y="946150"/>
            <a:ext cx="9877258" cy="808509"/>
          </a:xfrm>
          <a:prstGeom prst="rect">
            <a:avLst/>
          </a:prstGeom>
        </p:spPr>
        <p:txBody>
          <a:bodyPr/>
          <a:lstStyle>
            <a:lvl1pPr algn="l">
              <a:defRPr sz="3500" b="1">
                <a:solidFill>
                  <a:srgbClr val="B3B6A7"/>
                </a:solidFill>
                <a:latin typeface="+mn-lt"/>
              </a:defRPr>
            </a:lvl1pPr>
            <a:lvl2pPr algn="l">
              <a:defRPr sz="3500" b="1">
                <a:latin typeface="+mn-lt"/>
              </a:defRPr>
            </a:lvl2pPr>
            <a:lvl3pPr algn="l">
              <a:defRPr sz="3500" b="1">
                <a:latin typeface="+mn-lt"/>
              </a:defRPr>
            </a:lvl3pPr>
            <a:lvl4pPr algn="l">
              <a:defRPr sz="3500" b="1">
                <a:latin typeface="+mn-lt"/>
              </a:defRPr>
            </a:lvl4pPr>
            <a:lvl5pPr algn="l">
              <a:defRPr sz="3500" b="1">
                <a:latin typeface="+mn-lt"/>
              </a:defRPr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/>
          </p:nvPr>
        </p:nvSpPr>
        <p:spPr>
          <a:xfrm>
            <a:off x="1462088" y="5362575"/>
            <a:ext cx="9856787" cy="6870700"/>
          </a:xfrm>
          <a:prstGeom prst="rect">
            <a:avLst/>
          </a:prstGeom>
        </p:spPr>
        <p:txBody>
          <a:bodyPr/>
          <a:lstStyle>
            <a:lvl1pPr algn="l">
              <a:defRPr sz="6000" spc="-160" baseline="0">
                <a:solidFill>
                  <a:srgbClr val="5E5E5E"/>
                </a:solidFill>
                <a:latin typeface="+mn-lt"/>
              </a:defRPr>
            </a:lvl1pPr>
            <a:lvl2pPr marL="0" indent="-857250" algn="l">
              <a:buClr>
                <a:srgbClr val="83BE41"/>
              </a:buClr>
              <a:buFont typeface=".AppleSystemUIFont" charset="-120"/>
              <a:buChar char="—"/>
              <a:defRPr sz="6000" spc="-160" baseline="0">
                <a:solidFill>
                  <a:srgbClr val="5E5E5E"/>
                </a:solidFill>
                <a:latin typeface="+mn-lt"/>
              </a:defRPr>
            </a:lvl2pPr>
            <a:lvl3pPr marL="1440000" indent="-857250" algn="l">
              <a:buClr>
                <a:srgbClr val="83BE41"/>
              </a:buClr>
              <a:buFont typeface=".AppleSystemUIFont" charset="-120"/>
              <a:buChar char="—"/>
              <a:defRPr sz="6000" i="1" spc="-160" baseline="0">
                <a:solidFill>
                  <a:srgbClr val="5E5E5E"/>
                </a:solidFill>
                <a:latin typeface="+mn-lt"/>
              </a:defRPr>
            </a:lvl3pPr>
            <a:lvl4pPr marL="2160000" indent="-685800" algn="l">
              <a:buClr>
                <a:srgbClr val="83BE41"/>
              </a:buClr>
              <a:buFont typeface=".AppleSystemUIFont" charset="-120"/>
              <a:buChar char="—"/>
              <a:defRPr sz="4800" spc="-160" baseline="0">
                <a:solidFill>
                  <a:srgbClr val="5E5E5E"/>
                </a:solidFill>
                <a:latin typeface="+mn-lt"/>
              </a:defRPr>
            </a:lvl4pPr>
            <a:lvl5pPr marL="3060000" indent="-685800" algn="l">
              <a:buClr>
                <a:srgbClr val="83BE41"/>
              </a:buClr>
              <a:buFont typeface=".AppleSystemUIFont" charset="-120"/>
              <a:buChar char="–"/>
              <a:defRPr sz="4800" i="1" spc="-160" baseline="0">
                <a:solidFill>
                  <a:srgbClr val="5E5E5E"/>
                </a:solidFill>
                <a:latin typeface="+mn-lt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Rialtas na hÉireann | Government of Ireland"/>
          <p:cNvSpPr txBox="1"/>
          <p:nvPr userDrawn="1"/>
        </p:nvSpPr>
        <p:spPr>
          <a:xfrm>
            <a:off x="1441449" y="12611805"/>
            <a:ext cx="5573642" cy="37959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>
              <a:defRPr sz="1800">
                <a:solidFill>
                  <a:srgbClr val="929292"/>
                </a:solidFill>
              </a:defRPr>
            </a:lvl1pPr>
          </a:lstStyle>
          <a:p>
            <a:fld id="{93D0CC9E-ED4E-524D-8BB9-8829151DFDE7}" type="slidenum">
              <a:rPr lang="uk-UA" b="1" smtClean="0">
                <a:latin typeface="+mn-lt"/>
              </a:rPr>
              <a:t>‹#›</a:t>
            </a:fld>
            <a:r>
              <a:rPr lang="en-GB" b="1" dirty="0">
                <a:latin typeface="+mn-lt"/>
              </a:rPr>
              <a:t>  An </a:t>
            </a:r>
            <a:r>
              <a:rPr lang="en-GB" b="1" dirty="0" err="1">
                <a:latin typeface="+mn-lt"/>
              </a:rPr>
              <a:t>Roinn</a:t>
            </a:r>
            <a:r>
              <a:rPr lang="en-GB" b="1" dirty="0">
                <a:latin typeface="+mn-lt"/>
              </a:rPr>
              <a:t> </a:t>
            </a:r>
            <a:r>
              <a:rPr lang="en-GB" b="1" dirty="0" err="1">
                <a:latin typeface="+mn-lt"/>
              </a:rPr>
              <a:t>Oideachais</a:t>
            </a:r>
            <a:r>
              <a:rPr lang="en-GB" b="1" dirty="0">
                <a:latin typeface="+mn-lt"/>
              </a:rPr>
              <a:t> </a:t>
            </a:r>
            <a:r>
              <a:rPr dirty="0">
                <a:latin typeface="+mn-lt"/>
              </a:rPr>
              <a:t>| </a:t>
            </a:r>
            <a:r>
              <a:rPr lang="en-US" dirty="0">
                <a:latin typeface="+mn-lt"/>
              </a:rPr>
              <a:t>Department of Education</a:t>
            </a:r>
            <a:endParaRPr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241443098"/>
      </p:ext>
    </p:extLst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slideLayout" Target="../slideLayouts/slideLayout26.xml"/><Relationship Id="rId18" Type="http://schemas.openxmlformats.org/officeDocument/2006/relationships/slideLayout" Target="../slideLayouts/slideLayout31.xml"/><Relationship Id="rId3" Type="http://schemas.openxmlformats.org/officeDocument/2006/relationships/slideLayout" Target="../slideLayouts/slideLayout16.xml"/><Relationship Id="rId21" Type="http://schemas.openxmlformats.org/officeDocument/2006/relationships/slideLayout" Target="../slideLayouts/slideLayout34.xml"/><Relationship Id="rId7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5.xml"/><Relationship Id="rId17" Type="http://schemas.openxmlformats.org/officeDocument/2006/relationships/slideLayout" Target="../slideLayouts/slideLayout30.xml"/><Relationship Id="rId2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29.xml"/><Relationship Id="rId20" Type="http://schemas.openxmlformats.org/officeDocument/2006/relationships/slideLayout" Target="../slideLayouts/slideLayout33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24" Type="http://schemas.openxmlformats.org/officeDocument/2006/relationships/image" Target="../media/image1.png"/><Relationship Id="rId5" Type="http://schemas.openxmlformats.org/officeDocument/2006/relationships/slideLayout" Target="../slideLayouts/slideLayout18.xml"/><Relationship Id="rId15" Type="http://schemas.openxmlformats.org/officeDocument/2006/relationships/slideLayout" Target="../slideLayouts/slideLayout28.xml"/><Relationship Id="rId23" Type="http://schemas.openxmlformats.org/officeDocument/2006/relationships/theme" Target="../theme/theme2.xml"/><Relationship Id="rId10" Type="http://schemas.openxmlformats.org/officeDocument/2006/relationships/slideLayout" Target="../slideLayouts/slideLayout23.xml"/><Relationship Id="rId19" Type="http://schemas.openxmlformats.org/officeDocument/2006/relationships/slideLayout" Target="../slideLayouts/slideLayout32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Relationship Id="rId14" Type="http://schemas.openxmlformats.org/officeDocument/2006/relationships/slideLayout" Target="../slideLayouts/slideLayout27.xml"/><Relationship Id="rId22" Type="http://schemas.openxmlformats.org/officeDocument/2006/relationships/slideLayout" Target="../slideLayouts/slideLayout3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ody Level One…"/>
          <p:cNvSpPr txBox="1"/>
          <p:nvPr/>
        </p:nvSpPr>
        <p:spPr>
          <a:xfrm>
            <a:off x="3708970" y="9482323"/>
            <a:ext cx="18897030" cy="30068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50800" tIns="50800" rIns="50800" bIns="50800">
            <a:normAutofit/>
          </a:bodyPr>
          <a:lstStyle>
            <a:lvl1pPr algn="l" defTabSz="800735">
              <a:lnSpc>
                <a:spcPct val="120000"/>
              </a:lnSpc>
              <a:defRPr sz="3104">
                <a:solidFill>
                  <a:srgbClr val="FFFFFF"/>
                </a:solidFill>
              </a:defRPr>
            </a:lvl1pPr>
            <a:lvl2pPr indent="0" algn="l" defTabSz="800735">
              <a:lnSpc>
                <a:spcPct val="120000"/>
              </a:lnSpc>
              <a:buClr>
                <a:srgbClr val="FFFFFF"/>
              </a:buClr>
              <a:defRPr sz="3104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indent="443484" algn="l" defTabSz="800735">
              <a:lnSpc>
                <a:spcPct val="120000"/>
              </a:lnSpc>
              <a:defRPr sz="3104" i="1">
                <a:solidFill>
                  <a:srgbClr val="FFFFFF"/>
                </a:solidFill>
              </a:defRPr>
            </a:lvl3pPr>
            <a:lvl4pPr indent="665226" algn="l" defTabSz="800735">
              <a:lnSpc>
                <a:spcPct val="120000"/>
              </a:lnSpc>
              <a:defRPr sz="3104" i="1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indent="886968" algn="l" defTabSz="800735">
              <a:lnSpc>
                <a:spcPct val="120000"/>
              </a:lnSpc>
              <a:defRPr sz="3104" i="1">
                <a:solidFill>
                  <a:srgbClr val="FFFFFF"/>
                </a:solidFill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6" name="Rialtas na hÉireann | Government of Ireland"/>
          <p:cNvSpPr txBox="1"/>
          <p:nvPr/>
        </p:nvSpPr>
        <p:spPr>
          <a:xfrm>
            <a:off x="1441449" y="12611805"/>
            <a:ext cx="9856866" cy="37959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>
              <a:defRPr sz="1800">
                <a:solidFill>
                  <a:srgbClr val="929292"/>
                </a:solidFill>
              </a:defRPr>
            </a:lvl1pPr>
          </a:lstStyle>
          <a:p>
            <a:fld id="{93D0CC9E-ED4E-524D-8BB9-8829151DFDE7}" type="slidenum">
              <a:rPr lang="uk-UA" b="1" smtClean="0">
                <a:latin typeface="+mn-lt"/>
              </a:rPr>
              <a:t>‹#›</a:t>
            </a:fld>
            <a:r>
              <a:rPr lang="en-GB" b="1" dirty="0">
                <a:latin typeface="+mn-lt"/>
              </a:rPr>
              <a:t>  An </a:t>
            </a:r>
            <a:r>
              <a:rPr lang="en-GB" b="1" dirty="0" err="1">
                <a:latin typeface="+mn-lt"/>
              </a:rPr>
              <a:t>Roinn</a:t>
            </a:r>
            <a:r>
              <a:rPr lang="en-GB" b="1" dirty="0">
                <a:latin typeface="+mn-lt"/>
              </a:rPr>
              <a:t> </a:t>
            </a:r>
            <a:r>
              <a:rPr lang="en-GB" b="1" dirty="0" err="1">
                <a:latin typeface="+mn-lt"/>
              </a:rPr>
              <a:t>Talmhaíochta</a:t>
            </a:r>
            <a:r>
              <a:rPr lang="en-GB" b="1" dirty="0">
                <a:latin typeface="+mn-lt"/>
              </a:rPr>
              <a:t>,</a:t>
            </a:r>
            <a:r>
              <a:rPr lang="en-GB" b="1" baseline="0" dirty="0">
                <a:latin typeface="+mn-lt"/>
              </a:rPr>
              <a:t> </a:t>
            </a:r>
            <a:r>
              <a:rPr lang="en-GB" b="1" dirty="0">
                <a:latin typeface="+mn-lt"/>
              </a:rPr>
              <a:t>Bia </a:t>
            </a:r>
            <a:r>
              <a:rPr lang="en-GB" b="1" dirty="0" err="1">
                <a:latin typeface="+mn-lt"/>
              </a:rPr>
              <a:t>agus</a:t>
            </a:r>
            <a:r>
              <a:rPr lang="en-GB" b="1" dirty="0">
                <a:latin typeface="+mn-lt"/>
              </a:rPr>
              <a:t> Mara </a:t>
            </a:r>
            <a:r>
              <a:rPr dirty="0">
                <a:latin typeface="+mn-lt"/>
              </a:rPr>
              <a:t>| </a:t>
            </a:r>
            <a:r>
              <a:rPr lang="en-US" dirty="0">
                <a:latin typeface="+mn-lt"/>
              </a:rPr>
              <a:t>Department of Agriculture,</a:t>
            </a:r>
            <a:r>
              <a:rPr lang="en-US" baseline="0" dirty="0">
                <a:latin typeface="+mn-lt"/>
              </a:rPr>
              <a:t> </a:t>
            </a:r>
            <a:r>
              <a:rPr lang="en-US" dirty="0">
                <a:latin typeface="+mn-lt"/>
              </a:rPr>
              <a:t>Food and the Marine</a:t>
            </a:r>
            <a:endParaRPr dirty="0">
              <a:latin typeface="+mn-lt"/>
            </a:endParaRP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1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1704968" y="950497"/>
            <a:ext cx="1474548" cy="2009274"/>
          </a:xfrm>
          <a:prstGeom prst="rect">
            <a:avLst/>
          </a:prstGeom>
        </p:spPr>
      </p:pic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1449" y="3651250"/>
            <a:ext cx="19252867" cy="87026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 Third level</a:t>
            </a:r>
          </a:p>
          <a:p>
            <a:pPr lvl="3"/>
            <a:r>
              <a:rPr lang="en-US" dirty="0"/>
              <a:t>  Fourth level</a:t>
            </a:r>
          </a:p>
          <a:p>
            <a:pPr lvl="4"/>
            <a:r>
              <a:rPr lang="en-US" dirty="0"/>
              <a:t> Fifth level</a:t>
            </a:r>
          </a:p>
        </p:txBody>
      </p:sp>
      <p:sp>
        <p:nvSpPr>
          <p:cNvPr id="4" name="Title Placeholder 3"/>
          <p:cNvSpPr>
            <a:spLocks noGrp="1"/>
          </p:cNvSpPr>
          <p:nvPr>
            <p:ph type="title"/>
          </p:nvPr>
        </p:nvSpPr>
        <p:spPr>
          <a:xfrm>
            <a:off x="1411042" y="742245"/>
            <a:ext cx="19283274" cy="22860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/>
              <a:t>Title Text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0" r:id="rId1"/>
    <p:sldLayoutId id="2147483662" r:id="rId2"/>
    <p:sldLayoutId id="2147483658" r:id="rId3"/>
    <p:sldLayoutId id="2147483663" r:id="rId4"/>
    <p:sldLayoutId id="2147483665" r:id="rId5"/>
    <p:sldLayoutId id="2147483664" r:id="rId6"/>
    <p:sldLayoutId id="2147483666" r:id="rId7"/>
    <p:sldLayoutId id="2147483660" r:id="rId8"/>
    <p:sldLayoutId id="2147483669" r:id="rId9"/>
    <p:sldLayoutId id="2147483668" r:id="rId10"/>
    <p:sldLayoutId id="2147483659" r:id="rId11"/>
    <p:sldLayoutId id="2147483667" r:id="rId12"/>
    <p:sldLayoutId id="2147483705" r:id="rId13"/>
  </p:sldLayoutIdLst>
  <p:transition spd="med"/>
  <p:hf hdr="0" ftr="0" dt="0"/>
  <p:txStyles>
    <p:titleStyle>
      <a:lvl1pPr marL="0" marR="0" indent="0" algn="l" defTabSz="82550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600" b="1" i="0" u="none" strike="noStrike" cap="none" spc="-180" baseline="0">
          <a:ln>
            <a:noFill/>
          </a:ln>
          <a:solidFill>
            <a:srgbClr val="004D44"/>
          </a:solidFill>
          <a:uFillTx/>
          <a:latin typeface="+mn-lt"/>
          <a:ea typeface="Open Sans"/>
          <a:cs typeface="Open Sans"/>
          <a:sym typeface="Open Sans"/>
        </a:defRPr>
      </a:lvl1pPr>
      <a:lvl2pPr marL="0" marR="0" indent="228600" algn="ctr" defTabSz="82550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700" b="1" i="0" u="none" strike="noStrike" cap="all" spc="513" baseline="0">
          <a:ln>
            <a:noFill/>
          </a:ln>
          <a:solidFill>
            <a:srgbClr val="9B895A"/>
          </a:solidFill>
          <a:uFillTx/>
          <a:latin typeface="Open Sans"/>
          <a:ea typeface="Open Sans"/>
          <a:cs typeface="Open Sans"/>
          <a:sym typeface="Open Sans"/>
        </a:defRPr>
      </a:lvl2pPr>
      <a:lvl3pPr marL="0" marR="0" indent="457200" algn="ctr" defTabSz="82550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700" b="1" i="0" u="none" strike="noStrike" cap="all" spc="513" baseline="0">
          <a:ln>
            <a:noFill/>
          </a:ln>
          <a:solidFill>
            <a:srgbClr val="9B895A"/>
          </a:solidFill>
          <a:uFillTx/>
          <a:latin typeface="Open Sans"/>
          <a:ea typeface="Open Sans"/>
          <a:cs typeface="Open Sans"/>
          <a:sym typeface="Open Sans"/>
        </a:defRPr>
      </a:lvl3pPr>
      <a:lvl4pPr marL="0" marR="0" indent="685800" algn="ctr" defTabSz="82550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700" b="1" i="0" u="none" strike="noStrike" cap="all" spc="513" baseline="0">
          <a:ln>
            <a:noFill/>
          </a:ln>
          <a:solidFill>
            <a:srgbClr val="9B895A"/>
          </a:solidFill>
          <a:uFillTx/>
          <a:latin typeface="Open Sans"/>
          <a:ea typeface="Open Sans"/>
          <a:cs typeface="Open Sans"/>
          <a:sym typeface="Open Sans"/>
        </a:defRPr>
      </a:lvl4pPr>
      <a:lvl5pPr marL="0" marR="0" indent="914400" algn="ctr" defTabSz="82550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700" b="1" i="0" u="none" strike="noStrike" cap="all" spc="513" baseline="0">
          <a:ln>
            <a:noFill/>
          </a:ln>
          <a:solidFill>
            <a:srgbClr val="9B895A"/>
          </a:solidFill>
          <a:uFillTx/>
          <a:latin typeface="Open Sans"/>
          <a:ea typeface="Open Sans"/>
          <a:cs typeface="Open Sans"/>
          <a:sym typeface="Open Sans"/>
        </a:defRPr>
      </a:lvl5pPr>
      <a:lvl6pPr marL="0" marR="0" indent="1143000" algn="ctr" defTabSz="82550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700" b="1" i="0" u="none" strike="noStrike" cap="all" spc="513" baseline="0">
          <a:ln>
            <a:noFill/>
          </a:ln>
          <a:solidFill>
            <a:srgbClr val="9B895A"/>
          </a:solidFill>
          <a:uFillTx/>
          <a:latin typeface="Open Sans"/>
          <a:ea typeface="Open Sans"/>
          <a:cs typeface="Open Sans"/>
          <a:sym typeface="Open Sans"/>
        </a:defRPr>
      </a:lvl6pPr>
      <a:lvl7pPr marL="0" marR="0" indent="1371600" algn="ctr" defTabSz="82550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700" b="1" i="0" u="none" strike="noStrike" cap="all" spc="513" baseline="0">
          <a:ln>
            <a:noFill/>
          </a:ln>
          <a:solidFill>
            <a:srgbClr val="9B895A"/>
          </a:solidFill>
          <a:uFillTx/>
          <a:latin typeface="Open Sans"/>
          <a:ea typeface="Open Sans"/>
          <a:cs typeface="Open Sans"/>
          <a:sym typeface="Open Sans"/>
        </a:defRPr>
      </a:lvl7pPr>
      <a:lvl8pPr marL="0" marR="0" indent="1600200" algn="ctr" defTabSz="82550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700" b="1" i="0" u="none" strike="noStrike" cap="all" spc="513" baseline="0">
          <a:ln>
            <a:noFill/>
          </a:ln>
          <a:solidFill>
            <a:srgbClr val="9B895A"/>
          </a:solidFill>
          <a:uFillTx/>
          <a:latin typeface="Open Sans"/>
          <a:ea typeface="Open Sans"/>
          <a:cs typeface="Open Sans"/>
          <a:sym typeface="Open Sans"/>
        </a:defRPr>
      </a:lvl8pPr>
      <a:lvl9pPr marL="0" marR="0" indent="1828800" algn="ctr" defTabSz="82550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700" b="1" i="0" u="none" strike="noStrike" cap="all" spc="513" baseline="0">
          <a:ln>
            <a:noFill/>
          </a:ln>
          <a:solidFill>
            <a:srgbClr val="9B895A"/>
          </a:solidFill>
          <a:uFillTx/>
          <a:latin typeface="Open Sans"/>
          <a:ea typeface="Open Sans"/>
          <a:cs typeface="Open Sans"/>
          <a:sym typeface="Open Sans"/>
        </a:defRPr>
      </a:lvl9pPr>
    </p:titleStyle>
    <p:bodyStyle>
      <a:lvl1pPr marL="0" marR="0" indent="0" algn="l" defTabSz="825500" eaLnBrk="1" fontAlgn="auto" latinLnBrk="0" hangingPunct="1">
        <a:lnSpc>
          <a:spcPct val="11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800" b="0" i="0" u="none" strike="noStrike" cap="none" spc="-150" baseline="0">
          <a:ln>
            <a:noFill/>
          </a:ln>
          <a:solidFill>
            <a:srgbClr val="5E5E5E"/>
          </a:solidFill>
          <a:uFillTx/>
          <a:latin typeface="+mn-lt"/>
          <a:ea typeface="Open Sans"/>
          <a:cs typeface="Open Sans"/>
          <a:sym typeface="Open Sans"/>
        </a:defRPr>
      </a:lvl1pPr>
      <a:lvl2pPr marL="0" marR="0" indent="228600" algn="l" defTabSz="825500" eaLnBrk="1" fontAlgn="auto" latinLnBrk="0" hangingPunct="1">
        <a:lnSpc>
          <a:spcPct val="11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6000" b="0" i="0" u="none" strike="noStrike" cap="none" spc="-150" baseline="0">
          <a:ln>
            <a:noFill/>
          </a:ln>
          <a:solidFill>
            <a:srgbClr val="5E5E5E"/>
          </a:solidFill>
          <a:uFillTx/>
          <a:latin typeface="+mn-lt"/>
          <a:ea typeface="Open Sans"/>
          <a:cs typeface="Open Sans"/>
          <a:sym typeface="Open Sans"/>
        </a:defRPr>
      </a:lvl2pPr>
      <a:lvl3pPr marL="1440000" marR="0" indent="-857250" algn="l" defTabSz="825500" eaLnBrk="1" fontAlgn="auto" latinLnBrk="0" hangingPunct="1">
        <a:lnSpc>
          <a:spcPct val="110000"/>
        </a:lnSpc>
        <a:spcBef>
          <a:spcPts val="0"/>
        </a:spcBef>
        <a:spcAft>
          <a:spcPts val="0"/>
        </a:spcAft>
        <a:buClr>
          <a:srgbClr val="83BE41"/>
        </a:buClr>
        <a:buSzTx/>
        <a:buFont typeface=".AppleSystemUIFont" charset="-120"/>
        <a:buChar char="—"/>
        <a:tabLst/>
        <a:defRPr sz="6000" b="0" i="1" u="none" strike="noStrike" cap="none" spc="-150" baseline="0">
          <a:ln>
            <a:noFill/>
          </a:ln>
          <a:solidFill>
            <a:srgbClr val="5E5E5E"/>
          </a:solidFill>
          <a:uFillTx/>
          <a:latin typeface="+mn-lt"/>
          <a:ea typeface="Open Sans"/>
          <a:cs typeface="Open Sans"/>
          <a:sym typeface="Open Sans"/>
        </a:defRPr>
      </a:lvl3pPr>
      <a:lvl4pPr marL="2160000" marR="0" indent="-685800" algn="l" defTabSz="825500" eaLnBrk="1" fontAlgn="auto" latinLnBrk="0" hangingPunct="1">
        <a:lnSpc>
          <a:spcPct val="110000"/>
        </a:lnSpc>
        <a:spcBef>
          <a:spcPts val="0"/>
        </a:spcBef>
        <a:spcAft>
          <a:spcPts val="0"/>
        </a:spcAft>
        <a:buClr>
          <a:srgbClr val="83BE41"/>
        </a:buClr>
        <a:buSzTx/>
        <a:buFont typeface=".AppleSystemUIFont" charset="-120"/>
        <a:buChar char="—"/>
        <a:tabLst/>
        <a:defRPr sz="4800" b="0" i="0" u="none" strike="noStrike" cap="none" spc="-150" baseline="0">
          <a:ln>
            <a:noFill/>
          </a:ln>
          <a:solidFill>
            <a:srgbClr val="5E5E5E"/>
          </a:solidFill>
          <a:uFillTx/>
          <a:latin typeface="+mn-lt"/>
          <a:ea typeface="Open Sans"/>
          <a:cs typeface="Open Sans"/>
          <a:sym typeface="Open Sans"/>
        </a:defRPr>
      </a:lvl4pPr>
      <a:lvl5pPr marL="2880000" marR="0" indent="-685800" algn="l" defTabSz="825500" eaLnBrk="1" fontAlgn="auto" latinLnBrk="0" hangingPunct="1">
        <a:lnSpc>
          <a:spcPct val="110000"/>
        </a:lnSpc>
        <a:spcBef>
          <a:spcPts val="0"/>
        </a:spcBef>
        <a:spcAft>
          <a:spcPts val="0"/>
        </a:spcAft>
        <a:buClr>
          <a:srgbClr val="83BE41"/>
        </a:buClr>
        <a:buSzTx/>
        <a:buFont typeface=".AppleSystemUIFont" charset="-120"/>
        <a:buChar char="–"/>
        <a:tabLst/>
        <a:defRPr sz="4800" b="0" i="1" u="none" strike="noStrike" cap="none" spc="-150" baseline="0">
          <a:ln>
            <a:noFill/>
          </a:ln>
          <a:solidFill>
            <a:srgbClr val="5E5E5E"/>
          </a:solidFill>
          <a:uFillTx/>
          <a:latin typeface="+mn-lt"/>
          <a:ea typeface="Open Sans"/>
          <a:cs typeface="Open Sans"/>
          <a:sym typeface="Open Sans"/>
        </a:defRPr>
      </a:lvl5pPr>
      <a:lvl6pPr marL="0" marR="0" indent="1143000" algn="ctr" defTabSz="825500" eaLnBrk="1" latinLnBrk="0" hangingPunct="1">
        <a:lnSpc>
          <a:spcPct val="11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300" b="0" i="0" u="none" strike="noStrike" cap="none" spc="-206" baseline="0">
          <a:ln>
            <a:noFill/>
          </a:ln>
          <a:solidFill>
            <a:srgbClr val="004E46"/>
          </a:solidFill>
          <a:uFillTx/>
          <a:latin typeface="Open Sans"/>
          <a:ea typeface="Open Sans"/>
          <a:cs typeface="Open Sans"/>
          <a:sym typeface="Open Sans"/>
        </a:defRPr>
      </a:lvl6pPr>
      <a:lvl7pPr marL="0" marR="0" indent="1371600" algn="ctr" defTabSz="825500" eaLnBrk="1" latinLnBrk="0" hangingPunct="1">
        <a:lnSpc>
          <a:spcPct val="11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300" b="0" i="0" u="none" strike="noStrike" cap="none" spc="-206" baseline="0">
          <a:ln>
            <a:noFill/>
          </a:ln>
          <a:solidFill>
            <a:srgbClr val="004E46"/>
          </a:solidFill>
          <a:uFillTx/>
          <a:latin typeface="Open Sans"/>
          <a:ea typeface="Open Sans"/>
          <a:cs typeface="Open Sans"/>
          <a:sym typeface="Open Sans"/>
        </a:defRPr>
      </a:lvl7pPr>
      <a:lvl8pPr marL="0" marR="0" indent="1600200" algn="ctr" defTabSz="825500" eaLnBrk="1" latinLnBrk="0" hangingPunct="1">
        <a:lnSpc>
          <a:spcPct val="11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300" b="0" i="0" u="none" strike="noStrike" cap="none" spc="-206" baseline="0">
          <a:ln>
            <a:noFill/>
          </a:ln>
          <a:solidFill>
            <a:srgbClr val="004E46"/>
          </a:solidFill>
          <a:uFillTx/>
          <a:latin typeface="Open Sans"/>
          <a:ea typeface="Open Sans"/>
          <a:cs typeface="Open Sans"/>
          <a:sym typeface="Open Sans"/>
        </a:defRPr>
      </a:lvl8pPr>
      <a:lvl9pPr marL="0" marR="0" indent="1828800" algn="ctr" defTabSz="825500" eaLnBrk="1" latinLnBrk="0" hangingPunct="1">
        <a:lnSpc>
          <a:spcPct val="11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300" b="0" i="0" u="none" strike="noStrike" cap="none" spc="-206" baseline="0">
          <a:ln>
            <a:noFill/>
          </a:ln>
          <a:solidFill>
            <a:srgbClr val="004E46"/>
          </a:solidFill>
          <a:uFillTx/>
          <a:latin typeface="Open Sans"/>
          <a:ea typeface="Open Sans"/>
          <a:cs typeface="Open Sans"/>
          <a:sym typeface="Open Sans"/>
        </a:defRPr>
      </a:lvl9pPr>
    </p:bodyStyle>
    <p:otherStyle>
      <a:lvl1pPr marL="0" marR="0" indent="0" algn="r" defTabSz="82550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5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Open Sans"/>
        </a:defRPr>
      </a:lvl1pPr>
      <a:lvl2pPr marL="0" marR="0" indent="228600" algn="r" defTabSz="82550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5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Open Sans"/>
        </a:defRPr>
      </a:lvl2pPr>
      <a:lvl3pPr marL="0" marR="0" indent="457200" algn="r" defTabSz="82550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5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Open Sans"/>
        </a:defRPr>
      </a:lvl3pPr>
      <a:lvl4pPr marL="0" marR="0" indent="685800" algn="r" defTabSz="82550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5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Open Sans"/>
        </a:defRPr>
      </a:lvl4pPr>
      <a:lvl5pPr marL="0" marR="0" indent="914400" algn="r" defTabSz="82550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5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Open Sans"/>
        </a:defRPr>
      </a:lvl5pPr>
      <a:lvl6pPr marL="0" marR="0" indent="1143000" algn="r" defTabSz="82550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5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Open Sans"/>
        </a:defRPr>
      </a:lvl6pPr>
      <a:lvl7pPr marL="0" marR="0" indent="1371600" algn="r" defTabSz="82550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5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Open Sans"/>
        </a:defRPr>
      </a:lvl7pPr>
      <a:lvl8pPr marL="0" marR="0" indent="1600200" algn="r" defTabSz="82550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5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Open Sans"/>
        </a:defRPr>
      </a:lvl8pPr>
      <a:lvl9pPr marL="0" marR="0" indent="1828800" algn="r" defTabSz="82550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5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Open San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ody Level One…"/>
          <p:cNvSpPr txBox="1"/>
          <p:nvPr/>
        </p:nvSpPr>
        <p:spPr>
          <a:xfrm>
            <a:off x="3708971" y="9482324"/>
            <a:ext cx="18897030" cy="30068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>
            <a:normAutofit/>
          </a:bodyPr>
          <a:lstStyle>
            <a:lvl1pPr algn="l" defTabSz="800735">
              <a:lnSpc>
                <a:spcPct val="120000"/>
              </a:lnSpc>
              <a:defRPr sz="3104">
                <a:solidFill>
                  <a:srgbClr val="FFFFFF"/>
                </a:solidFill>
              </a:defRPr>
            </a:lvl1pPr>
            <a:lvl2pPr indent="0" algn="l" defTabSz="800735">
              <a:lnSpc>
                <a:spcPct val="120000"/>
              </a:lnSpc>
              <a:buClr>
                <a:srgbClr val="FFFFFF"/>
              </a:buClr>
              <a:defRPr sz="3104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indent="443484" algn="l" defTabSz="800735">
              <a:lnSpc>
                <a:spcPct val="120000"/>
              </a:lnSpc>
              <a:defRPr sz="3104" i="1">
                <a:solidFill>
                  <a:srgbClr val="FFFFFF"/>
                </a:solidFill>
              </a:defRPr>
            </a:lvl3pPr>
            <a:lvl4pPr indent="665226" algn="l" defTabSz="800735">
              <a:lnSpc>
                <a:spcPct val="120000"/>
              </a:lnSpc>
              <a:defRPr sz="3104" i="1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indent="886968" algn="l" defTabSz="800735">
              <a:lnSpc>
                <a:spcPct val="120000"/>
              </a:lnSpc>
              <a:defRPr sz="3104" i="1">
                <a:solidFill>
                  <a:srgbClr val="FFFFFF"/>
                </a:solidFill>
              </a:defRPr>
            </a:lvl5pPr>
          </a:lstStyle>
          <a:p>
            <a:r>
              <a:rPr sz="3104"/>
              <a:t>Body Level One</a:t>
            </a:r>
          </a:p>
          <a:p>
            <a:pPr lvl="1"/>
            <a:r>
              <a:rPr sz="3104"/>
              <a:t>Body Level Two</a:t>
            </a:r>
          </a:p>
          <a:p>
            <a:pPr lvl="2"/>
            <a:r>
              <a:rPr sz="3104"/>
              <a:t>Body Level Three</a:t>
            </a:r>
          </a:p>
          <a:p>
            <a:pPr lvl="3"/>
            <a:r>
              <a:rPr sz="3104"/>
              <a:t>Body Level Four</a:t>
            </a:r>
          </a:p>
          <a:p>
            <a:pPr lvl="4"/>
            <a:r>
              <a:rPr sz="3104"/>
              <a:t>Body Level Five</a:t>
            </a:r>
          </a:p>
        </p:txBody>
      </p:sp>
      <p:sp>
        <p:nvSpPr>
          <p:cNvPr id="6" name="Rialtas na hÉireann | Government of Ireland"/>
          <p:cNvSpPr txBox="1"/>
          <p:nvPr/>
        </p:nvSpPr>
        <p:spPr>
          <a:xfrm>
            <a:off x="1441451" y="12611806"/>
            <a:ext cx="5509522" cy="37959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>
              <a:defRPr sz="1800">
                <a:solidFill>
                  <a:srgbClr val="929292"/>
                </a:solidFill>
              </a:defRPr>
            </a:lvl1pPr>
          </a:lstStyle>
          <a:p>
            <a:fld id="{93D0CC9E-ED4E-524D-8BB9-8829151DFDE7}" type="slidenum">
              <a:rPr lang="uk-UA" sz="1800" b="1" smtClean="0">
                <a:latin typeface="+mn-lt"/>
              </a:rPr>
              <a:t>‹#›</a:t>
            </a:fld>
            <a:r>
              <a:rPr lang="en-GB" sz="1800" b="1" dirty="0">
                <a:latin typeface="+mn-lt"/>
              </a:rPr>
              <a:t>  An </a:t>
            </a:r>
            <a:r>
              <a:rPr lang="en-GB" sz="1800" b="1" dirty="0" err="1">
                <a:latin typeface="+mn-lt"/>
              </a:rPr>
              <a:t>Roinn</a:t>
            </a:r>
            <a:r>
              <a:rPr lang="en-GB" sz="1800" b="1" dirty="0">
                <a:latin typeface="+mn-lt"/>
              </a:rPr>
              <a:t> </a:t>
            </a:r>
            <a:r>
              <a:rPr lang="en-GB" sz="1800" b="1" dirty="0" err="1">
                <a:latin typeface="+mn-lt"/>
              </a:rPr>
              <a:t>Oideachais</a:t>
            </a:r>
            <a:r>
              <a:rPr sz="1800" dirty="0">
                <a:latin typeface="+mn-lt"/>
              </a:rPr>
              <a:t>| </a:t>
            </a:r>
            <a:r>
              <a:rPr lang="en-US" sz="1800" dirty="0">
                <a:latin typeface="+mn-lt"/>
              </a:rPr>
              <a:t>Department of Education</a:t>
            </a:r>
            <a:endParaRPr sz="1800" dirty="0">
              <a:latin typeface="+mn-lt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1704968" y="950499"/>
            <a:ext cx="1474548" cy="2009274"/>
          </a:xfrm>
          <a:prstGeom prst="rect">
            <a:avLst/>
          </a:prstGeom>
        </p:spPr>
      </p:pic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1450" y="3651250"/>
            <a:ext cx="19252868" cy="870267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 Third level</a:t>
            </a:r>
          </a:p>
          <a:p>
            <a:pPr lvl="3"/>
            <a:r>
              <a:rPr lang="en-US" dirty="0"/>
              <a:t>  Fourth level</a:t>
            </a:r>
          </a:p>
          <a:p>
            <a:pPr lvl="4"/>
            <a:r>
              <a:rPr lang="en-US" dirty="0"/>
              <a:t> Fifth level</a:t>
            </a:r>
          </a:p>
        </p:txBody>
      </p:sp>
      <p:sp>
        <p:nvSpPr>
          <p:cNvPr id="4" name="Title Placeholder 3"/>
          <p:cNvSpPr>
            <a:spLocks noGrp="1"/>
          </p:cNvSpPr>
          <p:nvPr>
            <p:ph type="title"/>
          </p:nvPr>
        </p:nvSpPr>
        <p:spPr>
          <a:xfrm>
            <a:off x="1411043" y="742246"/>
            <a:ext cx="19283274" cy="22860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/>
              <a:t>Title Text</a:t>
            </a: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2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1704968" y="950497"/>
            <a:ext cx="1474548" cy="20092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05834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6" r:id="rId13"/>
    <p:sldLayoutId id="2147483687" r:id="rId14"/>
    <p:sldLayoutId id="2147483688" r:id="rId15"/>
    <p:sldLayoutId id="2147483689" r:id="rId16"/>
    <p:sldLayoutId id="2147483690" r:id="rId17"/>
    <p:sldLayoutId id="2147483691" r:id="rId18"/>
    <p:sldLayoutId id="2147483692" r:id="rId19"/>
    <p:sldLayoutId id="2147483693" r:id="rId20"/>
    <p:sldLayoutId id="2147483694" r:id="rId21"/>
    <p:sldLayoutId id="2147483695" r:id="rId22"/>
  </p:sldLayoutIdLst>
  <p:transition spd="med"/>
  <p:txStyles>
    <p:titleStyle>
      <a:lvl1pPr marL="0" marR="0" indent="0" algn="l" defTabSz="82550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600" b="1" i="0" u="none" strike="noStrike" cap="none" spc="-180" baseline="0">
          <a:ln>
            <a:noFill/>
          </a:ln>
          <a:solidFill>
            <a:srgbClr val="004D44"/>
          </a:solidFill>
          <a:uFillTx/>
          <a:latin typeface="+mn-lt"/>
          <a:ea typeface="Open Sans"/>
          <a:cs typeface="Open Sans"/>
          <a:sym typeface="Open Sans"/>
        </a:defRPr>
      </a:lvl1pPr>
      <a:lvl2pPr marL="0" marR="0" indent="228600" algn="ctr" defTabSz="82550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700" b="1" i="0" u="none" strike="noStrike" cap="all" spc="514" baseline="0">
          <a:ln>
            <a:noFill/>
          </a:ln>
          <a:solidFill>
            <a:srgbClr val="9B895A"/>
          </a:solidFill>
          <a:uFillTx/>
          <a:latin typeface="Open Sans"/>
          <a:ea typeface="Open Sans"/>
          <a:cs typeface="Open Sans"/>
          <a:sym typeface="Open Sans"/>
        </a:defRPr>
      </a:lvl2pPr>
      <a:lvl3pPr marL="0" marR="0" indent="457200" algn="ctr" defTabSz="82550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700" b="1" i="0" u="none" strike="noStrike" cap="all" spc="514" baseline="0">
          <a:ln>
            <a:noFill/>
          </a:ln>
          <a:solidFill>
            <a:srgbClr val="9B895A"/>
          </a:solidFill>
          <a:uFillTx/>
          <a:latin typeface="Open Sans"/>
          <a:ea typeface="Open Sans"/>
          <a:cs typeface="Open Sans"/>
          <a:sym typeface="Open Sans"/>
        </a:defRPr>
      </a:lvl3pPr>
      <a:lvl4pPr marL="0" marR="0" indent="685800" algn="ctr" defTabSz="82550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700" b="1" i="0" u="none" strike="noStrike" cap="all" spc="514" baseline="0">
          <a:ln>
            <a:noFill/>
          </a:ln>
          <a:solidFill>
            <a:srgbClr val="9B895A"/>
          </a:solidFill>
          <a:uFillTx/>
          <a:latin typeface="Open Sans"/>
          <a:ea typeface="Open Sans"/>
          <a:cs typeface="Open Sans"/>
          <a:sym typeface="Open Sans"/>
        </a:defRPr>
      </a:lvl4pPr>
      <a:lvl5pPr marL="0" marR="0" indent="914400" algn="ctr" defTabSz="82550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700" b="1" i="0" u="none" strike="noStrike" cap="all" spc="514" baseline="0">
          <a:ln>
            <a:noFill/>
          </a:ln>
          <a:solidFill>
            <a:srgbClr val="9B895A"/>
          </a:solidFill>
          <a:uFillTx/>
          <a:latin typeface="Open Sans"/>
          <a:ea typeface="Open Sans"/>
          <a:cs typeface="Open Sans"/>
          <a:sym typeface="Open Sans"/>
        </a:defRPr>
      </a:lvl5pPr>
      <a:lvl6pPr marL="0" marR="0" indent="1143000" algn="ctr" defTabSz="82550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700" b="1" i="0" u="none" strike="noStrike" cap="all" spc="514" baseline="0">
          <a:ln>
            <a:noFill/>
          </a:ln>
          <a:solidFill>
            <a:srgbClr val="9B895A"/>
          </a:solidFill>
          <a:uFillTx/>
          <a:latin typeface="Open Sans"/>
          <a:ea typeface="Open Sans"/>
          <a:cs typeface="Open Sans"/>
          <a:sym typeface="Open Sans"/>
        </a:defRPr>
      </a:lvl6pPr>
      <a:lvl7pPr marL="0" marR="0" indent="1371600" algn="ctr" defTabSz="82550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700" b="1" i="0" u="none" strike="noStrike" cap="all" spc="514" baseline="0">
          <a:ln>
            <a:noFill/>
          </a:ln>
          <a:solidFill>
            <a:srgbClr val="9B895A"/>
          </a:solidFill>
          <a:uFillTx/>
          <a:latin typeface="Open Sans"/>
          <a:ea typeface="Open Sans"/>
          <a:cs typeface="Open Sans"/>
          <a:sym typeface="Open Sans"/>
        </a:defRPr>
      </a:lvl7pPr>
      <a:lvl8pPr marL="0" marR="0" indent="1600200" algn="ctr" defTabSz="82550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700" b="1" i="0" u="none" strike="noStrike" cap="all" spc="514" baseline="0">
          <a:ln>
            <a:noFill/>
          </a:ln>
          <a:solidFill>
            <a:srgbClr val="9B895A"/>
          </a:solidFill>
          <a:uFillTx/>
          <a:latin typeface="Open Sans"/>
          <a:ea typeface="Open Sans"/>
          <a:cs typeface="Open Sans"/>
          <a:sym typeface="Open Sans"/>
        </a:defRPr>
      </a:lvl8pPr>
      <a:lvl9pPr marL="0" marR="0" indent="1828800" algn="ctr" defTabSz="82550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700" b="1" i="0" u="none" strike="noStrike" cap="all" spc="514" baseline="0">
          <a:ln>
            <a:noFill/>
          </a:ln>
          <a:solidFill>
            <a:srgbClr val="9B895A"/>
          </a:solidFill>
          <a:uFillTx/>
          <a:latin typeface="Open Sans"/>
          <a:ea typeface="Open Sans"/>
          <a:cs typeface="Open Sans"/>
          <a:sym typeface="Open Sans"/>
        </a:defRPr>
      </a:lvl9pPr>
    </p:titleStyle>
    <p:bodyStyle>
      <a:lvl1pPr marL="0" marR="0" indent="0" algn="l" defTabSz="825500" eaLnBrk="1" fontAlgn="auto" latinLnBrk="0" hangingPunct="1">
        <a:lnSpc>
          <a:spcPct val="11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800" b="0" i="0" u="none" strike="noStrike" cap="none" spc="-150" baseline="0">
          <a:ln>
            <a:noFill/>
          </a:ln>
          <a:solidFill>
            <a:srgbClr val="5E5E5E"/>
          </a:solidFill>
          <a:uFillTx/>
          <a:latin typeface="+mn-lt"/>
          <a:ea typeface="Open Sans"/>
          <a:cs typeface="Open Sans"/>
          <a:sym typeface="Open Sans"/>
        </a:defRPr>
      </a:lvl1pPr>
      <a:lvl2pPr marL="0" marR="0" indent="228600" algn="l" defTabSz="825500" eaLnBrk="1" fontAlgn="auto" latinLnBrk="0" hangingPunct="1">
        <a:lnSpc>
          <a:spcPct val="11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6000" b="0" i="0" u="none" strike="noStrike" cap="none" spc="-150" baseline="0">
          <a:ln>
            <a:noFill/>
          </a:ln>
          <a:solidFill>
            <a:srgbClr val="5E5E5E"/>
          </a:solidFill>
          <a:uFillTx/>
          <a:latin typeface="+mn-lt"/>
          <a:ea typeface="Open Sans"/>
          <a:cs typeface="Open Sans"/>
          <a:sym typeface="Open Sans"/>
        </a:defRPr>
      </a:lvl2pPr>
      <a:lvl3pPr marL="1440000" marR="0" indent="-857250" algn="l" defTabSz="825500" eaLnBrk="1" fontAlgn="auto" latinLnBrk="0" hangingPunct="1">
        <a:lnSpc>
          <a:spcPct val="110000"/>
        </a:lnSpc>
        <a:spcBef>
          <a:spcPts val="0"/>
        </a:spcBef>
        <a:spcAft>
          <a:spcPts val="0"/>
        </a:spcAft>
        <a:buClr>
          <a:srgbClr val="83BE41"/>
        </a:buClr>
        <a:buSzTx/>
        <a:buFont typeface=".AppleSystemUIFont" charset="-120"/>
        <a:buChar char="—"/>
        <a:tabLst/>
        <a:defRPr sz="6000" b="0" i="1" u="none" strike="noStrike" cap="none" spc="-150" baseline="0">
          <a:ln>
            <a:noFill/>
          </a:ln>
          <a:solidFill>
            <a:srgbClr val="5E5E5E"/>
          </a:solidFill>
          <a:uFillTx/>
          <a:latin typeface="+mn-lt"/>
          <a:ea typeface="Open Sans"/>
          <a:cs typeface="Open Sans"/>
          <a:sym typeface="Open Sans"/>
        </a:defRPr>
      </a:lvl3pPr>
      <a:lvl4pPr marL="2160000" marR="0" indent="-685800" algn="l" defTabSz="825500" eaLnBrk="1" fontAlgn="auto" latinLnBrk="0" hangingPunct="1">
        <a:lnSpc>
          <a:spcPct val="110000"/>
        </a:lnSpc>
        <a:spcBef>
          <a:spcPts val="0"/>
        </a:spcBef>
        <a:spcAft>
          <a:spcPts val="0"/>
        </a:spcAft>
        <a:buClr>
          <a:srgbClr val="83BE41"/>
        </a:buClr>
        <a:buSzTx/>
        <a:buFont typeface=".AppleSystemUIFont" charset="-120"/>
        <a:buChar char="—"/>
        <a:tabLst/>
        <a:defRPr sz="4800" b="0" i="0" u="none" strike="noStrike" cap="none" spc="-150" baseline="0">
          <a:ln>
            <a:noFill/>
          </a:ln>
          <a:solidFill>
            <a:srgbClr val="5E5E5E"/>
          </a:solidFill>
          <a:uFillTx/>
          <a:latin typeface="+mn-lt"/>
          <a:ea typeface="Open Sans"/>
          <a:cs typeface="Open Sans"/>
          <a:sym typeface="Open Sans"/>
        </a:defRPr>
      </a:lvl4pPr>
      <a:lvl5pPr marL="2880000" marR="0" indent="-685800" algn="l" defTabSz="825500" eaLnBrk="1" fontAlgn="auto" latinLnBrk="0" hangingPunct="1">
        <a:lnSpc>
          <a:spcPct val="110000"/>
        </a:lnSpc>
        <a:spcBef>
          <a:spcPts val="0"/>
        </a:spcBef>
        <a:spcAft>
          <a:spcPts val="0"/>
        </a:spcAft>
        <a:buClr>
          <a:srgbClr val="83BE41"/>
        </a:buClr>
        <a:buSzTx/>
        <a:buFont typeface=".AppleSystemUIFont" charset="-120"/>
        <a:buChar char="–"/>
        <a:tabLst/>
        <a:defRPr sz="4800" b="0" i="1" u="none" strike="noStrike" cap="none" spc="-150" baseline="0">
          <a:ln>
            <a:noFill/>
          </a:ln>
          <a:solidFill>
            <a:srgbClr val="5E5E5E"/>
          </a:solidFill>
          <a:uFillTx/>
          <a:latin typeface="+mn-lt"/>
          <a:ea typeface="Open Sans"/>
          <a:cs typeface="Open Sans"/>
          <a:sym typeface="Open Sans"/>
        </a:defRPr>
      </a:lvl5pPr>
      <a:lvl6pPr marL="0" marR="0" indent="1143000" algn="ctr" defTabSz="825500" eaLnBrk="1" latinLnBrk="0" hangingPunct="1">
        <a:lnSpc>
          <a:spcPct val="11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300" b="0" i="0" u="none" strike="noStrike" cap="none" spc="-206" baseline="0">
          <a:ln>
            <a:noFill/>
          </a:ln>
          <a:solidFill>
            <a:srgbClr val="004E46"/>
          </a:solidFill>
          <a:uFillTx/>
          <a:latin typeface="Open Sans"/>
          <a:ea typeface="Open Sans"/>
          <a:cs typeface="Open Sans"/>
          <a:sym typeface="Open Sans"/>
        </a:defRPr>
      </a:lvl6pPr>
      <a:lvl7pPr marL="0" marR="0" indent="1371600" algn="ctr" defTabSz="825500" eaLnBrk="1" latinLnBrk="0" hangingPunct="1">
        <a:lnSpc>
          <a:spcPct val="11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300" b="0" i="0" u="none" strike="noStrike" cap="none" spc="-206" baseline="0">
          <a:ln>
            <a:noFill/>
          </a:ln>
          <a:solidFill>
            <a:srgbClr val="004E46"/>
          </a:solidFill>
          <a:uFillTx/>
          <a:latin typeface="Open Sans"/>
          <a:ea typeface="Open Sans"/>
          <a:cs typeface="Open Sans"/>
          <a:sym typeface="Open Sans"/>
        </a:defRPr>
      </a:lvl7pPr>
      <a:lvl8pPr marL="0" marR="0" indent="1600200" algn="ctr" defTabSz="825500" eaLnBrk="1" latinLnBrk="0" hangingPunct="1">
        <a:lnSpc>
          <a:spcPct val="11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300" b="0" i="0" u="none" strike="noStrike" cap="none" spc="-206" baseline="0">
          <a:ln>
            <a:noFill/>
          </a:ln>
          <a:solidFill>
            <a:srgbClr val="004E46"/>
          </a:solidFill>
          <a:uFillTx/>
          <a:latin typeface="Open Sans"/>
          <a:ea typeface="Open Sans"/>
          <a:cs typeface="Open Sans"/>
          <a:sym typeface="Open Sans"/>
        </a:defRPr>
      </a:lvl8pPr>
      <a:lvl9pPr marL="0" marR="0" indent="1828800" algn="ctr" defTabSz="825500" eaLnBrk="1" latinLnBrk="0" hangingPunct="1">
        <a:lnSpc>
          <a:spcPct val="11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300" b="0" i="0" u="none" strike="noStrike" cap="none" spc="-206" baseline="0">
          <a:ln>
            <a:noFill/>
          </a:ln>
          <a:solidFill>
            <a:srgbClr val="004E46"/>
          </a:solidFill>
          <a:uFillTx/>
          <a:latin typeface="Open Sans"/>
          <a:ea typeface="Open Sans"/>
          <a:cs typeface="Open Sans"/>
          <a:sym typeface="Open Sans"/>
        </a:defRPr>
      </a:lvl9pPr>
    </p:bodyStyle>
    <p:otherStyle>
      <a:lvl1pPr marL="0" marR="0" indent="0" algn="r" defTabSz="82550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5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Open Sans"/>
        </a:defRPr>
      </a:lvl1pPr>
      <a:lvl2pPr marL="0" marR="0" indent="228600" algn="r" defTabSz="82550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5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Open Sans"/>
        </a:defRPr>
      </a:lvl2pPr>
      <a:lvl3pPr marL="0" marR="0" indent="457200" algn="r" defTabSz="82550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5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Open Sans"/>
        </a:defRPr>
      </a:lvl3pPr>
      <a:lvl4pPr marL="0" marR="0" indent="685800" algn="r" defTabSz="82550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5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Open Sans"/>
        </a:defRPr>
      </a:lvl4pPr>
      <a:lvl5pPr marL="0" marR="0" indent="914400" algn="r" defTabSz="82550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5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Open Sans"/>
        </a:defRPr>
      </a:lvl5pPr>
      <a:lvl6pPr marL="0" marR="0" indent="1143000" algn="r" defTabSz="82550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5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Open Sans"/>
        </a:defRPr>
      </a:lvl6pPr>
      <a:lvl7pPr marL="0" marR="0" indent="1371600" algn="r" defTabSz="82550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5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Open Sans"/>
        </a:defRPr>
      </a:lvl7pPr>
      <a:lvl8pPr marL="0" marR="0" indent="1600200" algn="r" defTabSz="82550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5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Open Sans"/>
        </a:defRPr>
      </a:lvl8pPr>
      <a:lvl9pPr marL="0" marR="0" indent="1828800" algn="r" defTabSz="82550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5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Open San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13.xml"/><Relationship Id="rId1" Type="http://schemas.openxmlformats.org/officeDocument/2006/relationships/themeOverride" Target="../theme/themeOverride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4067311"/>
            <a:ext cx="24384000" cy="7109539"/>
          </a:xfrm>
        </p:spPr>
        <p:txBody>
          <a:bodyPr>
            <a:normAutofit fontScale="90000"/>
          </a:bodyPr>
          <a:lstStyle/>
          <a:p>
            <a:pPr algn="ctr"/>
            <a:r>
              <a:rPr lang="en-IE" sz="10700" dirty="0" smtClean="0"/>
              <a:t/>
            </a:r>
            <a:br>
              <a:rPr lang="en-IE" sz="10700" dirty="0" smtClean="0"/>
            </a:br>
            <a:r>
              <a:rPr lang="en-IE" sz="10700" dirty="0" smtClean="0"/>
              <a:t/>
            </a:r>
            <a:br>
              <a:rPr lang="en-IE" sz="10700" dirty="0" smtClean="0"/>
            </a:br>
            <a:r>
              <a:rPr lang="en-IE" sz="10700" dirty="0"/>
              <a:t/>
            </a:r>
            <a:br>
              <a:rPr lang="en-IE" sz="10700" dirty="0"/>
            </a:br>
            <a:r>
              <a:rPr lang="ga-IE" sz="8000" dirty="0" smtClean="0"/>
              <a:t>Cruinniú </a:t>
            </a:r>
            <a:r>
              <a:rPr lang="en-IE" sz="8000" dirty="0"/>
              <a:t>6</a:t>
            </a:r>
            <a:r>
              <a:rPr lang="ga-IE" sz="10700" dirty="0" smtClean="0"/>
              <a:t/>
            </a:r>
            <a:br>
              <a:rPr lang="ga-IE" sz="10700" dirty="0" smtClean="0"/>
            </a:br>
            <a:r>
              <a:rPr lang="en-IE" sz="11100" dirty="0" smtClean="0"/>
              <a:t/>
            </a:r>
            <a:br>
              <a:rPr lang="en-IE" sz="11100" dirty="0" smtClean="0"/>
            </a:br>
            <a:r>
              <a:rPr lang="en-IE" sz="11100" dirty="0" smtClean="0"/>
              <a:t>Coiste Stiúrtha</a:t>
            </a:r>
            <a:br>
              <a:rPr lang="en-IE" sz="11100" dirty="0" smtClean="0"/>
            </a:br>
            <a:r>
              <a:rPr lang="en-IE" sz="6700" dirty="0" smtClean="0"/>
              <a:t/>
            </a:r>
            <a:br>
              <a:rPr lang="en-IE" sz="6700" dirty="0" smtClean="0"/>
            </a:br>
            <a:r>
              <a:rPr lang="en-IE" sz="11100" dirty="0" smtClean="0"/>
              <a:t>Polasaí </a:t>
            </a:r>
            <a:r>
              <a:rPr lang="en-IE" sz="11100" dirty="0" smtClean="0"/>
              <a:t>don </a:t>
            </a:r>
            <a:r>
              <a:rPr lang="en-IE" sz="11100" dirty="0" smtClean="0"/>
              <a:t>oideachas </a:t>
            </a:r>
            <a:r>
              <a:rPr lang="en-IE" sz="11100" dirty="0"/>
              <a:t>l</a:t>
            </a:r>
            <a:r>
              <a:rPr lang="en-IE" sz="11100" dirty="0" smtClean="0"/>
              <a:t>án-Ghaeilge </a:t>
            </a:r>
            <a:r>
              <a:rPr lang="en-IE" sz="11100" dirty="0" smtClean="0"/>
              <a:t>lasmuigh den Ghaeltacht</a:t>
            </a:r>
            <a:r>
              <a:rPr lang="ga-IE" sz="11100" dirty="0" smtClean="0"/>
              <a:t/>
            </a:r>
            <a:br>
              <a:rPr lang="ga-IE" sz="11100" dirty="0" smtClean="0"/>
            </a:br>
            <a:r>
              <a:rPr lang="ga-IE" sz="7300" dirty="0" smtClean="0"/>
              <a:t/>
            </a:r>
            <a:br>
              <a:rPr lang="ga-IE" sz="7300" dirty="0" smtClean="0"/>
            </a:br>
            <a:r>
              <a:rPr lang="en-IE" sz="8000" dirty="0"/>
              <a:t>8</a:t>
            </a:r>
            <a:r>
              <a:rPr lang="en-IE" sz="8000" dirty="0" smtClean="0"/>
              <a:t> Samhain 2023</a:t>
            </a:r>
            <a:endParaRPr lang="en-US" sz="11100" dirty="0"/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1953626" y="9272684"/>
            <a:ext cx="9038802" cy="1530883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marL="0" marR="0" indent="0" algn="l" defTabSz="825500" eaLnBrk="1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6000" b="0" i="0" u="none" strike="noStrike" cap="none" spc="-272" baseline="0">
                <a:ln>
                  <a:noFill/>
                </a:ln>
                <a:solidFill>
                  <a:srgbClr val="FFFFFF"/>
                </a:solidFill>
                <a:uFillTx/>
                <a:latin typeface="+mn-lt"/>
                <a:ea typeface="Calibri Light" charset="0"/>
                <a:cs typeface="Calibri Light" charset="0"/>
                <a:sym typeface="Open Sans Light"/>
              </a:defRPr>
            </a:lvl1pPr>
            <a:lvl2pPr marL="0" marR="0" indent="228600" algn="ctr" defTabSz="82550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5700" b="1" i="0" u="none" strike="noStrike" cap="all" spc="513" baseline="0">
                <a:ln>
                  <a:noFill/>
                </a:ln>
                <a:solidFill>
                  <a:srgbClr val="9B895A"/>
                </a:solidFill>
                <a:uFillTx/>
                <a:latin typeface="Open Sans"/>
                <a:ea typeface="Open Sans"/>
                <a:cs typeface="Open Sans"/>
                <a:sym typeface="Open Sans"/>
              </a:defRPr>
            </a:lvl2pPr>
            <a:lvl3pPr marL="0" marR="0" indent="457200" algn="ctr" defTabSz="82550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5700" b="1" i="0" u="none" strike="noStrike" cap="all" spc="513" baseline="0">
                <a:ln>
                  <a:noFill/>
                </a:ln>
                <a:solidFill>
                  <a:srgbClr val="9B895A"/>
                </a:solidFill>
                <a:uFillTx/>
                <a:latin typeface="Open Sans"/>
                <a:ea typeface="Open Sans"/>
                <a:cs typeface="Open Sans"/>
                <a:sym typeface="Open Sans"/>
              </a:defRPr>
            </a:lvl3pPr>
            <a:lvl4pPr marL="0" marR="0" indent="685800" algn="ctr" defTabSz="82550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5700" b="1" i="0" u="none" strike="noStrike" cap="all" spc="513" baseline="0">
                <a:ln>
                  <a:noFill/>
                </a:ln>
                <a:solidFill>
                  <a:srgbClr val="9B895A"/>
                </a:solidFill>
                <a:uFillTx/>
                <a:latin typeface="Open Sans"/>
                <a:ea typeface="Open Sans"/>
                <a:cs typeface="Open Sans"/>
                <a:sym typeface="Open Sans"/>
              </a:defRPr>
            </a:lvl4pPr>
            <a:lvl5pPr marL="0" marR="0" indent="914400" algn="ctr" defTabSz="82550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5700" b="1" i="0" u="none" strike="noStrike" cap="all" spc="513" baseline="0">
                <a:ln>
                  <a:noFill/>
                </a:ln>
                <a:solidFill>
                  <a:srgbClr val="9B895A"/>
                </a:solidFill>
                <a:uFillTx/>
                <a:latin typeface="Open Sans"/>
                <a:ea typeface="Open Sans"/>
                <a:cs typeface="Open Sans"/>
                <a:sym typeface="Open Sans"/>
              </a:defRPr>
            </a:lvl5pPr>
            <a:lvl6pPr marL="0" marR="0" indent="1143000" algn="ctr" defTabSz="82550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5700" b="1" i="0" u="none" strike="noStrike" cap="all" spc="513" baseline="0">
                <a:ln>
                  <a:noFill/>
                </a:ln>
                <a:solidFill>
                  <a:srgbClr val="9B895A"/>
                </a:solidFill>
                <a:uFillTx/>
                <a:latin typeface="Open Sans"/>
                <a:ea typeface="Open Sans"/>
                <a:cs typeface="Open Sans"/>
                <a:sym typeface="Open Sans"/>
              </a:defRPr>
            </a:lvl6pPr>
            <a:lvl7pPr marL="0" marR="0" indent="1371600" algn="ctr" defTabSz="82550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5700" b="1" i="0" u="none" strike="noStrike" cap="all" spc="513" baseline="0">
                <a:ln>
                  <a:noFill/>
                </a:ln>
                <a:solidFill>
                  <a:srgbClr val="9B895A"/>
                </a:solidFill>
                <a:uFillTx/>
                <a:latin typeface="Open Sans"/>
                <a:ea typeface="Open Sans"/>
                <a:cs typeface="Open Sans"/>
                <a:sym typeface="Open Sans"/>
              </a:defRPr>
            </a:lvl7pPr>
            <a:lvl8pPr marL="0" marR="0" indent="1600200" algn="ctr" defTabSz="82550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5700" b="1" i="0" u="none" strike="noStrike" cap="all" spc="513" baseline="0">
                <a:ln>
                  <a:noFill/>
                </a:ln>
                <a:solidFill>
                  <a:srgbClr val="9B895A"/>
                </a:solidFill>
                <a:uFillTx/>
                <a:latin typeface="Open Sans"/>
                <a:ea typeface="Open Sans"/>
                <a:cs typeface="Open Sans"/>
                <a:sym typeface="Open Sans"/>
              </a:defRPr>
            </a:lvl8pPr>
            <a:lvl9pPr marL="0" marR="0" indent="1828800" algn="ctr" defTabSz="82550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5700" b="1" i="0" u="none" strike="noStrike" cap="all" spc="513" baseline="0">
                <a:ln>
                  <a:noFill/>
                </a:ln>
                <a:solidFill>
                  <a:srgbClr val="9B895A"/>
                </a:solidFill>
                <a:uFillTx/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pPr marL="0" marR="0" lvl="0" indent="0" algn="l" defTabSz="8255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0" i="0" u="none" strike="noStrike" kern="0" cap="none" spc="-272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cs typeface="Calibri Light" charset="0"/>
                <a:sym typeface="Open Sans Light"/>
              </a:rPr>
              <a:t/>
            </a:r>
            <a:br>
              <a:rPr kumimoji="0" lang="en-US" sz="6000" b="0" i="0" u="none" strike="noStrike" kern="0" cap="none" spc="-272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cs typeface="Calibri Light" charset="0"/>
                <a:sym typeface="Open Sans Light"/>
              </a:rPr>
            </a:br>
            <a:r>
              <a:rPr kumimoji="0" lang="en-US" sz="6000" b="0" i="0" u="none" strike="noStrike" kern="0" cap="none" spc="-272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cs typeface="Calibri Light" charset="0"/>
                <a:sym typeface="Open Sans Light"/>
              </a:rPr>
              <a:t/>
            </a:r>
            <a:br>
              <a:rPr kumimoji="0" lang="en-US" sz="6000" b="0" i="0" u="none" strike="noStrike" kern="0" cap="none" spc="-272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cs typeface="Calibri Light" charset="0"/>
                <a:sym typeface="Open Sans Light"/>
              </a:rPr>
            </a:br>
            <a:endParaRPr kumimoji="0" lang="en-US" sz="3600" b="0" i="0" u="none" strike="noStrike" kern="0" cap="none" spc="-272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cs typeface="Calibri Light" charset="0"/>
              <a:sym typeface="Open Sans Light"/>
            </a:endParaRPr>
          </a:p>
        </p:txBody>
      </p:sp>
    </p:spTree>
    <p:extLst>
      <p:ext uri="{BB962C8B-B14F-4D97-AF65-F5344CB8AC3E}">
        <p14:creationId xmlns:p14="http://schemas.microsoft.com/office/powerpoint/2010/main" val="250147930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p16"/>
          <p:cNvSpPr txBox="1">
            <a:spLocks noGrp="1"/>
          </p:cNvSpPr>
          <p:nvPr>
            <p:ph type="title"/>
          </p:nvPr>
        </p:nvSpPr>
        <p:spPr>
          <a:xfrm>
            <a:off x="744548" y="344150"/>
            <a:ext cx="21201000" cy="41427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2850" tIns="91400" rIns="182850" bIns="91400" anchor="ctr" anchorCtr="0">
            <a:normAutofit/>
          </a:bodyPr>
          <a:lstStyle/>
          <a:p>
            <a:pPr>
              <a:buSzPct val="40909"/>
            </a:pPr>
            <a:r>
              <a:rPr lang="en-IE" dirty="0" smtClean="0">
                <a:solidFill>
                  <a:srgbClr val="003350"/>
                </a:solidFill>
                <a:latin typeface="Trebuchet MS"/>
                <a:ea typeface="Trebuchet MS"/>
                <a:cs typeface="Trebuchet MS"/>
                <a:sym typeface="Trebuchet MS"/>
              </a:rPr>
              <a:t>Moltaí polasaí SEALBHÚ – le plé</a:t>
            </a:r>
            <a:br>
              <a:rPr lang="en-IE" dirty="0" smtClean="0">
                <a:solidFill>
                  <a:srgbClr val="003350"/>
                </a:solidFill>
                <a:latin typeface="Trebuchet MS"/>
                <a:ea typeface="Trebuchet MS"/>
                <a:cs typeface="Trebuchet MS"/>
                <a:sym typeface="Trebuchet MS"/>
              </a:rPr>
            </a:br>
            <a:r>
              <a:rPr lang="en-IE" sz="7200" dirty="0" smtClean="0">
                <a:solidFill>
                  <a:srgbClr val="003350"/>
                </a:solidFill>
                <a:latin typeface="Trebuchet MS"/>
                <a:ea typeface="Trebuchet MS"/>
                <a:cs typeface="Trebuchet MS"/>
                <a:sym typeface="Trebuchet MS"/>
              </a:rPr>
              <a:t>SEALBHÚ </a:t>
            </a:r>
            <a:r>
              <a:rPr lang="en-IE" sz="7200" dirty="0" smtClean="0">
                <a:solidFill>
                  <a:srgbClr val="003350"/>
                </a:solidFill>
                <a:latin typeface="Trebuchet MS"/>
                <a:ea typeface="Trebuchet MS"/>
                <a:cs typeface="Trebuchet MS"/>
                <a:sym typeface="Trebuchet MS"/>
              </a:rPr>
              <a:t>policy recommendations – for discussion</a:t>
            </a:r>
            <a:endParaRPr sz="7200" dirty="0"/>
          </a:p>
        </p:txBody>
      </p:sp>
      <p:sp>
        <p:nvSpPr>
          <p:cNvPr id="187" name="Google Shape;187;p16"/>
          <p:cNvSpPr txBox="1">
            <a:spLocks noGrp="1"/>
          </p:cNvSpPr>
          <p:nvPr>
            <p:ph type="body" idx="1"/>
          </p:nvPr>
        </p:nvSpPr>
        <p:spPr>
          <a:xfrm>
            <a:off x="720623" y="3955312"/>
            <a:ext cx="22118112" cy="908996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182850" tIns="91400" rIns="182850" bIns="91400" anchor="t" anchorCtr="0">
            <a:normAutofit fontScale="92500" lnSpcReduction="20000"/>
          </a:bodyPr>
          <a:lstStyle/>
          <a:p>
            <a:pPr marL="135630" indent="0">
              <a:lnSpc>
                <a:spcPct val="115000"/>
              </a:lnSpc>
              <a:buClr>
                <a:srgbClr val="000000"/>
              </a:buClr>
              <a:buSzPct val="100000"/>
              <a:buNone/>
            </a:pPr>
            <a:r>
              <a:rPr lang="en-IE" sz="6000" b="1" dirty="0" smtClean="0">
                <a:solidFill>
                  <a:srgbClr val="000000"/>
                </a:solidFill>
                <a:latin typeface="Calibri" panose="020F0502020204030204" pitchFamily="34" charset="0"/>
                <a:ea typeface="Trebuchet MS"/>
                <a:cs typeface="Calibri" panose="020F0502020204030204" pitchFamily="34" charset="0"/>
                <a:sym typeface="Trebuchet MS"/>
              </a:rPr>
              <a:t>Téama: Soláthar agus oiliúint oideoirí</a:t>
            </a:r>
            <a:br>
              <a:rPr lang="en-IE" sz="6000" b="1" dirty="0" smtClean="0">
                <a:solidFill>
                  <a:srgbClr val="000000"/>
                </a:solidFill>
                <a:latin typeface="Calibri" panose="020F0502020204030204" pitchFamily="34" charset="0"/>
                <a:ea typeface="Trebuchet MS"/>
                <a:cs typeface="Calibri" panose="020F0502020204030204" pitchFamily="34" charset="0"/>
                <a:sym typeface="Trebuchet MS"/>
              </a:rPr>
            </a:br>
            <a:r>
              <a:rPr lang="en-IE" sz="6000" b="1" dirty="0" smtClean="0">
                <a:solidFill>
                  <a:srgbClr val="000000"/>
                </a:solidFill>
                <a:latin typeface="Calibri" panose="020F0502020204030204" pitchFamily="34" charset="0"/>
                <a:ea typeface="Trebuchet MS"/>
                <a:cs typeface="Calibri" panose="020F0502020204030204" pitchFamily="34" charset="0"/>
                <a:sym typeface="Trebuchet MS"/>
              </a:rPr>
              <a:t>Theme</a:t>
            </a:r>
            <a:r>
              <a:rPr lang="en-IE" sz="6000" b="1" dirty="0">
                <a:solidFill>
                  <a:srgbClr val="000000"/>
                </a:solidFill>
                <a:latin typeface="Calibri" panose="020F0502020204030204" pitchFamily="34" charset="0"/>
                <a:ea typeface="Trebuchet MS"/>
                <a:cs typeface="Calibri" panose="020F0502020204030204" pitchFamily="34" charset="0"/>
                <a:sym typeface="Trebuchet MS"/>
              </a:rPr>
              <a:t>: Provision and training of educators</a:t>
            </a:r>
          </a:p>
          <a:p>
            <a:pPr marL="992880" indent="-857250">
              <a:lnSpc>
                <a:spcPct val="115000"/>
              </a:lnSpc>
              <a:buClr>
                <a:srgbClr val="000000"/>
              </a:buClr>
              <a:buSzPct val="100000"/>
            </a:pPr>
            <a:r>
              <a:rPr lang="en-IE" sz="6000" dirty="0" smtClean="0">
                <a:solidFill>
                  <a:srgbClr val="000000"/>
                </a:solidFill>
                <a:latin typeface="Calibri" panose="020F0502020204030204" pitchFamily="34" charset="0"/>
                <a:ea typeface="Trebuchet MS"/>
                <a:cs typeface="Calibri" panose="020F0502020204030204" pitchFamily="34" charset="0"/>
                <a:sym typeface="Trebuchet MS"/>
              </a:rPr>
              <a:t>Provide a </a:t>
            </a:r>
            <a:r>
              <a:rPr lang="en-IE" sz="6000" dirty="0">
                <a:solidFill>
                  <a:srgbClr val="000000"/>
                </a:solidFill>
                <a:latin typeface="Calibri" panose="020F0502020204030204" pitchFamily="34" charset="0"/>
                <a:ea typeface="Trebuchet MS"/>
                <a:cs typeface="Calibri" panose="020F0502020204030204" pitchFamily="34" charset="0"/>
                <a:sym typeface="Trebuchet MS"/>
              </a:rPr>
              <a:t>range of courses </a:t>
            </a:r>
            <a:r>
              <a:rPr lang="en-IE" sz="6000" dirty="0" smtClean="0">
                <a:solidFill>
                  <a:srgbClr val="000000"/>
                </a:solidFill>
                <a:latin typeface="Calibri" panose="020F0502020204030204" pitchFamily="34" charset="0"/>
                <a:ea typeface="Trebuchet MS"/>
                <a:cs typeface="Calibri" panose="020F0502020204030204" pitchFamily="34" charset="0"/>
                <a:sym typeface="Trebuchet MS"/>
              </a:rPr>
              <a:t>for </a:t>
            </a:r>
            <a:r>
              <a:rPr lang="en-IE" sz="6000" dirty="0">
                <a:solidFill>
                  <a:srgbClr val="000000"/>
                </a:solidFill>
                <a:latin typeface="Calibri" panose="020F0502020204030204" pitchFamily="34" charset="0"/>
                <a:ea typeface="Trebuchet MS"/>
                <a:cs typeface="Calibri" panose="020F0502020204030204" pitchFamily="34" charset="0"/>
                <a:sym typeface="Trebuchet MS"/>
              </a:rPr>
              <a:t>early years educators, teachers and special needs assistants to work in educational settings through </a:t>
            </a:r>
            <a:r>
              <a:rPr lang="en-IE" sz="6000" dirty="0" smtClean="0">
                <a:solidFill>
                  <a:srgbClr val="000000"/>
                </a:solidFill>
                <a:latin typeface="Calibri" panose="020F0502020204030204" pitchFamily="34" charset="0"/>
                <a:ea typeface="Trebuchet MS"/>
                <a:cs typeface="Calibri" panose="020F0502020204030204" pitchFamily="34" charset="0"/>
                <a:sym typeface="Trebuchet MS"/>
              </a:rPr>
              <a:t>Irish</a:t>
            </a:r>
          </a:p>
          <a:p>
            <a:pPr marL="992880" indent="-857250">
              <a:lnSpc>
                <a:spcPct val="115000"/>
              </a:lnSpc>
              <a:buClr>
                <a:srgbClr val="000000"/>
              </a:buClr>
              <a:buSzPct val="100000"/>
            </a:pPr>
            <a:r>
              <a:rPr lang="en-IE" sz="6000" dirty="0" smtClean="0">
                <a:solidFill>
                  <a:srgbClr val="000000"/>
                </a:solidFill>
                <a:latin typeface="Calibri" panose="020F0502020204030204" pitchFamily="34" charset="0"/>
                <a:ea typeface="Trebuchet MS"/>
                <a:cs typeface="Calibri" panose="020F0502020204030204" pitchFamily="34" charset="0"/>
                <a:sym typeface="Trebuchet MS"/>
              </a:rPr>
              <a:t>Provide scholarships/grants/sabbaticals for upskilling to teach in Irish</a:t>
            </a:r>
          </a:p>
          <a:p>
            <a:pPr marL="992880" indent="-857250">
              <a:lnSpc>
                <a:spcPct val="115000"/>
              </a:lnSpc>
              <a:buClr>
                <a:srgbClr val="000000"/>
              </a:buClr>
              <a:buSzPct val="100000"/>
            </a:pPr>
            <a:r>
              <a:rPr lang="en-IE" sz="6000" dirty="0" smtClean="0">
                <a:solidFill>
                  <a:srgbClr val="000000"/>
                </a:solidFill>
                <a:latin typeface="Calibri" panose="020F0502020204030204" pitchFamily="34" charset="0"/>
                <a:ea typeface="Trebuchet MS"/>
                <a:cs typeface="Calibri" panose="020F0502020204030204" pitchFamily="34" charset="0"/>
                <a:sym typeface="Trebuchet MS"/>
              </a:rPr>
              <a:t>Provide opportunities </a:t>
            </a:r>
            <a:r>
              <a:rPr lang="en-IE" sz="6000" dirty="0">
                <a:solidFill>
                  <a:srgbClr val="000000"/>
                </a:solidFill>
                <a:latin typeface="Calibri" panose="020F0502020204030204" pitchFamily="34" charset="0"/>
                <a:ea typeface="Trebuchet MS"/>
                <a:cs typeface="Calibri" panose="020F0502020204030204" pitchFamily="34" charset="0"/>
                <a:sym typeface="Trebuchet MS"/>
              </a:rPr>
              <a:t>for professional development presented by facilitators with expertise and understanding of immersion education</a:t>
            </a:r>
            <a:endParaRPr lang="en-IE" sz="6000" dirty="0" smtClean="0">
              <a:solidFill>
                <a:srgbClr val="000000"/>
              </a:solidFill>
              <a:latin typeface="Calibri" panose="020F0502020204030204" pitchFamily="34" charset="0"/>
              <a:ea typeface="Trebuchet MS"/>
              <a:cs typeface="Calibri" panose="020F0502020204030204" pitchFamily="34" charset="0"/>
              <a:sym typeface="Trebuchet MS"/>
            </a:endParaRPr>
          </a:p>
          <a:p>
            <a:pPr marL="992880" indent="-857250">
              <a:lnSpc>
                <a:spcPct val="115000"/>
              </a:lnSpc>
              <a:buClr>
                <a:srgbClr val="000000"/>
              </a:buClr>
              <a:buSzPct val="100000"/>
            </a:pPr>
            <a:r>
              <a:rPr lang="en-IE" sz="6000" dirty="0" smtClean="0">
                <a:solidFill>
                  <a:srgbClr val="000000"/>
                </a:solidFill>
                <a:latin typeface="Calibri" panose="020F0502020204030204" pitchFamily="34" charset="0"/>
                <a:ea typeface="Trebuchet MS"/>
                <a:cs typeface="Calibri" panose="020F0502020204030204" pitchFamily="34" charset="0"/>
                <a:sym typeface="Trebuchet MS"/>
              </a:rPr>
              <a:t>Re-introduce the allowance for teaching in an Irish-medium school</a:t>
            </a:r>
          </a:p>
          <a:p>
            <a:pPr marL="992880" indent="-857250">
              <a:lnSpc>
                <a:spcPct val="115000"/>
              </a:lnSpc>
              <a:buClr>
                <a:srgbClr val="000000"/>
              </a:buClr>
              <a:buSzPct val="100000"/>
            </a:pPr>
            <a:r>
              <a:rPr lang="en-IE" sz="6000" dirty="0" smtClean="0">
                <a:solidFill>
                  <a:srgbClr val="000000"/>
                </a:solidFill>
                <a:latin typeface="Calibri" panose="020F0502020204030204" pitchFamily="34" charset="0"/>
                <a:ea typeface="Trebuchet MS"/>
                <a:cs typeface="Calibri" panose="020F0502020204030204" pitchFamily="34" charset="0"/>
                <a:sym typeface="Trebuchet MS"/>
              </a:rPr>
              <a:t>Explore expansion of the e-Hub to schools outside of the Gaeltacht</a:t>
            </a:r>
          </a:p>
          <a:p>
            <a:pPr indent="-438664">
              <a:spcBef>
                <a:spcPts val="4000"/>
              </a:spcBef>
              <a:buClr>
                <a:srgbClr val="000000"/>
              </a:buClr>
              <a:buSzPct val="69498"/>
              <a:buNone/>
            </a:pPr>
            <a:endParaRPr i="0" u="none" strike="noStrike" cap="none" dirty="0">
              <a:solidFill>
                <a:srgbClr val="000000"/>
              </a:solidFill>
              <a:latin typeface="Calibri" panose="020F0502020204030204" pitchFamily="34" charset="0"/>
              <a:ea typeface="Trebuchet MS"/>
              <a:cs typeface="Calibri" panose="020F0502020204030204" pitchFamily="34" charset="0"/>
              <a:sym typeface="Trebuchet MS"/>
            </a:endParaRPr>
          </a:p>
          <a:p>
            <a:pPr indent="-438664">
              <a:buClr>
                <a:srgbClr val="000000"/>
              </a:buClr>
              <a:buSzPct val="69498"/>
              <a:buNone/>
            </a:pPr>
            <a:endParaRPr dirty="0">
              <a:solidFill>
                <a:srgbClr val="000000"/>
              </a:solidFill>
              <a:latin typeface="Calibri" panose="020F0502020204030204" pitchFamily="34" charset="0"/>
              <a:ea typeface="Trebuchet MS"/>
              <a:cs typeface="Calibri" panose="020F0502020204030204" pitchFamily="34" charset="0"/>
              <a:sym typeface="Trebuchet MS"/>
            </a:endParaRPr>
          </a:p>
          <a:p>
            <a:pPr indent="-438664">
              <a:buClr>
                <a:srgbClr val="000000"/>
              </a:buClr>
              <a:buSzPct val="69498"/>
              <a:buNone/>
            </a:pPr>
            <a:endParaRPr i="0" u="none" strike="noStrike" cap="none" dirty="0">
              <a:solidFill>
                <a:srgbClr val="000000"/>
              </a:solidFill>
              <a:latin typeface="Calibri" panose="020F0502020204030204" pitchFamily="34" charset="0"/>
              <a:ea typeface="Trebuchet MS"/>
              <a:cs typeface="Calibri" panose="020F0502020204030204" pitchFamily="34" charset="0"/>
              <a:sym typeface="Trebuchet MS"/>
            </a:endParaRPr>
          </a:p>
          <a:p>
            <a:pPr indent="-438664">
              <a:buClr>
                <a:srgbClr val="000000"/>
              </a:buClr>
              <a:buSzPct val="69498"/>
              <a:buNone/>
            </a:pPr>
            <a:endParaRPr i="0" u="none" strike="noStrike" cap="none" dirty="0">
              <a:solidFill>
                <a:srgbClr val="000000"/>
              </a:solidFill>
              <a:latin typeface="Calibri" panose="020F0502020204030204" pitchFamily="34" charset="0"/>
              <a:ea typeface="Trebuchet MS"/>
              <a:cs typeface="Calibri" panose="020F0502020204030204" pitchFamily="34" charset="0"/>
              <a:sym typeface="Trebuchet MS"/>
            </a:endParaRPr>
          </a:p>
          <a:p>
            <a:pPr indent="-438664">
              <a:buClr>
                <a:srgbClr val="000000"/>
              </a:buClr>
              <a:buSzPct val="69498"/>
              <a:buNone/>
            </a:pPr>
            <a:endParaRPr i="0" u="none" strike="noStrike" cap="none" dirty="0">
              <a:solidFill>
                <a:srgbClr val="000000"/>
              </a:solidFill>
              <a:latin typeface="Calibri" panose="020F0502020204030204" pitchFamily="34" charset="0"/>
              <a:ea typeface="Trebuchet MS"/>
              <a:cs typeface="Calibri" panose="020F0502020204030204" pitchFamily="34" charset="0"/>
              <a:sym typeface="Trebuchet MS"/>
            </a:endParaRPr>
          </a:p>
          <a:p>
            <a:pPr indent="-438664">
              <a:buClr>
                <a:srgbClr val="000000"/>
              </a:buClr>
              <a:buSzPct val="69498"/>
              <a:buNone/>
            </a:pPr>
            <a:endParaRPr dirty="0">
              <a:solidFill>
                <a:srgbClr val="000000"/>
              </a:solidFill>
              <a:latin typeface="Calibri" panose="020F0502020204030204" pitchFamily="34" charset="0"/>
              <a:ea typeface="Trebuchet MS"/>
              <a:cs typeface="Calibri" panose="020F0502020204030204" pitchFamily="34" charset="0"/>
              <a:sym typeface="Trebuchet MS"/>
            </a:endParaRPr>
          </a:p>
          <a:p>
            <a:pPr indent="-438664">
              <a:buClr>
                <a:srgbClr val="000000"/>
              </a:buClr>
              <a:buSzPct val="69498"/>
              <a:buNone/>
            </a:pPr>
            <a:endParaRPr i="0" u="none" strike="noStrike" cap="none" dirty="0">
              <a:solidFill>
                <a:srgbClr val="000000"/>
              </a:solidFill>
              <a:latin typeface="Calibri" panose="020F0502020204030204" pitchFamily="34" charset="0"/>
              <a:ea typeface="Trebuchet MS"/>
              <a:cs typeface="Calibri" panose="020F0502020204030204" pitchFamily="34" charset="0"/>
              <a:sym typeface="Trebuchet MS"/>
            </a:endParaRPr>
          </a:p>
          <a:p>
            <a:pPr indent="-438664">
              <a:buClr>
                <a:srgbClr val="000000"/>
              </a:buClr>
              <a:buSzPct val="69498"/>
              <a:buNone/>
            </a:pPr>
            <a:endParaRPr i="0" u="none" strike="noStrike" cap="none" dirty="0">
              <a:solidFill>
                <a:srgbClr val="000000"/>
              </a:solidFill>
              <a:latin typeface="Calibri" panose="020F0502020204030204" pitchFamily="34" charset="0"/>
              <a:ea typeface="Trebuchet MS"/>
              <a:cs typeface="Calibri" panose="020F0502020204030204" pitchFamily="34" charset="0"/>
              <a:sym typeface="Trebuchet MS"/>
            </a:endParaRPr>
          </a:p>
          <a:p>
            <a:pPr indent="-438664">
              <a:buClr>
                <a:srgbClr val="000000"/>
              </a:buClr>
              <a:buSzPct val="69498"/>
              <a:buNone/>
            </a:pPr>
            <a:endParaRPr dirty="0">
              <a:solidFill>
                <a:srgbClr val="000000"/>
              </a:solidFill>
              <a:latin typeface="Calibri" panose="020F0502020204030204" pitchFamily="34" charset="0"/>
              <a:ea typeface="Trebuchet MS"/>
              <a:cs typeface="Calibri" panose="020F0502020204030204" pitchFamily="34" charset="0"/>
              <a:sym typeface="Trebuchet MS"/>
            </a:endParaRPr>
          </a:p>
          <a:p>
            <a:pPr indent="-438664">
              <a:buClr>
                <a:srgbClr val="000000"/>
              </a:buClr>
              <a:buSzPct val="69498"/>
              <a:buNone/>
            </a:pPr>
            <a:endParaRPr i="0" u="none" strike="noStrike" cap="none" dirty="0">
              <a:solidFill>
                <a:srgbClr val="000000"/>
              </a:solidFill>
              <a:latin typeface="Calibri" panose="020F0502020204030204" pitchFamily="34" charset="0"/>
              <a:ea typeface="Trebuchet MS"/>
              <a:cs typeface="Calibri" panose="020F0502020204030204" pitchFamily="34" charset="0"/>
              <a:sym typeface="Trebuchet MS"/>
            </a:endParaRPr>
          </a:p>
          <a:p>
            <a:pPr indent="-438664">
              <a:buClr>
                <a:srgbClr val="000000"/>
              </a:buClr>
              <a:buSzPct val="69498"/>
              <a:buNone/>
            </a:pPr>
            <a:endParaRPr dirty="0">
              <a:solidFill>
                <a:srgbClr val="000000"/>
              </a:solidFill>
              <a:latin typeface="Calibri" panose="020F0502020204030204" pitchFamily="34" charset="0"/>
              <a:ea typeface="Trebuchet MS"/>
              <a:cs typeface="Calibri" panose="020F0502020204030204" pitchFamily="34" charset="0"/>
              <a:sym typeface="Trebuchet MS"/>
            </a:endParaRPr>
          </a:p>
          <a:p>
            <a:pPr indent="-438664">
              <a:buClr>
                <a:srgbClr val="000000"/>
              </a:buClr>
              <a:buSzPct val="69498"/>
              <a:buNone/>
            </a:pPr>
            <a:endParaRPr i="0" u="none" strike="noStrike" cap="none" dirty="0">
              <a:solidFill>
                <a:srgbClr val="000000"/>
              </a:solidFill>
              <a:latin typeface="Calibri" panose="020F0502020204030204" pitchFamily="34" charset="0"/>
              <a:ea typeface="Trebuchet MS"/>
              <a:cs typeface="Calibri" panose="020F0502020204030204" pitchFamily="34" charset="0"/>
              <a:sym typeface="Trebuchet MS"/>
            </a:endParaRPr>
          </a:p>
          <a:p>
            <a:pPr indent="-438664">
              <a:buClr>
                <a:srgbClr val="000000"/>
              </a:buClr>
              <a:buSzPct val="69498"/>
              <a:buNone/>
            </a:pPr>
            <a:endParaRPr dirty="0">
              <a:solidFill>
                <a:srgbClr val="000000"/>
              </a:solidFill>
              <a:latin typeface="Calibri" panose="020F0502020204030204" pitchFamily="34" charset="0"/>
              <a:ea typeface="Trebuchet MS"/>
              <a:cs typeface="Calibri" panose="020F0502020204030204" pitchFamily="34" charset="0"/>
              <a:sym typeface="Trebuchet MS"/>
            </a:endParaRPr>
          </a:p>
          <a:p>
            <a:pPr indent="-438664">
              <a:buClr>
                <a:srgbClr val="000000"/>
              </a:buClr>
              <a:buSzPct val="69498"/>
              <a:buNone/>
            </a:pPr>
            <a:endParaRPr i="0" u="none" strike="noStrike" cap="none" dirty="0">
              <a:solidFill>
                <a:srgbClr val="000000"/>
              </a:solidFill>
              <a:latin typeface="Calibri" panose="020F0502020204030204" pitchFamily="34" charset="0"/>
              <a:ea typeface="Trebuchet MS"/>
              <a:cs typeface="Calibri" panose="020F0502020204030204" pitchFamily="34" charset="0"/>
              <a:sym typeface="Trebuchet MS"/>
            </a:endParaRPr>
          </a:p>
          <a:p>
            <a:pPr indent="-438664">
              <a:buClr>
                <a:srgbClr val="000000"/>
              </a:buClr>
              <a:buSzPct val="69498"/>
              <a:buNone/>
            </a:pPr>
            <a:endParaRPr dirty="0">
              <a:solidFill>
                <a:srgbClr val="000000"/>
              </a:solidFill>
              <a:latin typeface="Calibri" panose="020F0502020204030204" pitchFamily="34" charset="0"/>
              <a:ea typeface="Trebuchet MS"/>
              <a:cs typeface="Calibri" panose="020F0502020204030204" pitchFamily="34" charset="0"/>
              <a:sym typeface="Trebuchet MS"/>
            </a:endParaRPr>
          </a:p>
          <a:p>
            <a:pPr indent="-438664">
              <a:buClr>
                <a:srgbClr val="000000"/>
              </a:buClr>
              <a:buSzPct val="69498"/>
              <a:buNone/>
            </a:pPr>
            <a:endParaRPr i="0" u="none" strike="noStrike" cap="none" dirty="0">
              <a:solidFill>
                <a:srgbClr val="000000"/>
              </a:solidFill>
              <a:latin typeface="Calibri" panose="020F0502020204030204" pitchFamily="34" charset="0"/>
              <a:ea typeface="Trebuchet MS"/>
              <a:cs typeface="Calibri" panose="020F0502020204030204" pitchFamily="34" charset="0"/>
              <a:sym typeface="Trebuchet MS"/>
            </a:endParaRPr>
          </a:p>
          <a:p>
            <a:pPr indent="-438664">
              <a:buClr>
                <a:srgbClr val="000000"/>
              </a:buClr>
              <a:buSzPct val="69498"/>
              <a:buNone/>
            </a:pPr>
            <a:endParaRPr i="0" u="none" strike="noStrike" cap="none" dirty="0">
              <a:solidFill>
                <a:srgbClr val="000000"/>
              </a:solidFill>
              <a:latin typeface="Calibri" panose="020F0502020204030204" pitchFamily="34" charset="0"/>
              <a:ea typeface="Trebuchet MS"/>
              <a:cs typeface="Calibri" panose="020F0502020204030204" pitchFamily="34" charset="0"/>
              <a:sym typeface="Trebuchet MS"/>
            </a:endParaRPr>
          </a:p>
          <a:p>
            <a:pPr indent="-438664">
              <a:buClr>
                <a:srgbClr val="000000"/>
              </a:buClr>
              <a:buSzPct val="69498"/>
              <a:buNone/>
            </a:pPr>
            <a:endParaRPr dirty="0">
              <a:solidFill>
                <a:srgbClr val="000000"/>
              </a:solidFill>
              <a:latin typeface="Calibri" panose="020F0502020204030204" pitchFamily="34" charset="0"/>
              <a:ea typeface="Trebuchet MS"/>
              <a:cs typeface="Calibri" panose="020F0502020204030204" pitchFamily="34" charset="0"/>
              <a:sym typeface="Trebuchet MS"/>
            </a:endParaRPr>
          </a:p>
          <a:p>
            <a:pPr indent="-438664">
              <a:buClr>
                <a:srgbClr val="000000"/>
              </a:buClr>
              <a:buSzPct val="69498"/>
              <a:buNone/>
            </a:pPr>
            <a:endParaRPr i="0" u="none" strike="noStrike" cap="none" dirty="0">
              <a:solidFill>
                <a:srgbClr val="000000"/>
              </a:solidFill>
              <a:latin typeface="Calibri" panose="020F0502020204030204" pitchFamily="34" charset="0"/>
              <a:ea typeface="Trebuchet MS"/>
              <a:cs typeface="Calibri" panose="020F0502020204030204" pitchFamily="34" charset="0"/>
              <a:sym typeface="Trebuchet MS"/>
            </a:endParaRPr>
          </a:p>
          <a:p>
            <a:pPr indent="-438664">
              <a:buClr>
                <a:srgbClr val="000000"/>
              </a:buClr>
              <a:buSzPct val="69498"/>
              <a:buNone/>
            </a:pPr>
            <a:endParaRPr dirty="0">
              <a:solidFill>
                <a:srgbClr val="000000"/>
              </a:solidFill>
              <a:latin typeface="Calibri" panose="020F0502020204030204" pitchFamily="34" charset="0"/>
              <a:ea typeface="Trebuchet MS"/>
              <a:cs typeface="Calibri" panose="020F0502020204030204" pitchFamily="34" charset="0"/>
              <a:sym typeface="Trebuchet MS"/>
            </a:endParaRPr>
          </a:p>
          <a:p>
            <a:pPr indent="-438664">
              <a:buClr>
                <a:srgbClr val="000000"/>
              </a:buClr>
              <a:buSzPct val="69498"/>
              <a:buNone/>
            </a:pPr>
            <a:endParaRPr i="0" u="none" strike="noStrike" cap="none" dirty="0">
              <a:solidFill>
                <a:srgbClr val="000000"/>
              </a:solidFill>
              <a:latin typeface="Calibri" panose="020F0502020204030204" pitchFamily="34" charset="0"/>
              <a:ea typeface="Trebuchet MS"/>
              <a:cs typeface="Calibri" panose="020F0502020204030204" pitchFamily="34" charset="0"/>
              <a:sym typeface="Trebuchet MS"/>
            </a:endParaRPr>
          </a:p>
          <a:p>
            <a:pPr indent="-438664">
              <a:buClr>
                <a:srgbClr val="000000"/>
              </a:buClr>
              <a:buSzPct val="69498"/>
              <a:buNone/>
            </a:pPr>
            <a:endParaRPr dirty="0">
              <a:solidFill>
                <a:srgbClr val="000000"/>
              </a:solidFill>
              <a:latin typeface="Calibri" panose="020F0502020204030204" pitchFamily="34" charset="0"/>
              <a:ea typeface="Trebuchet MS"/>
              <a:cs typeface="Calibri" panose="020F0502020204030204" pitchFamily="34" charset="0"/>
              <a:sym typeface="Trebuchet MS"/>
            </a:endParaRPr>
          </a:p>
          <a:p>
            <a:pPr indent="-438664">
              <a:buClr>
                <a:srgbClr val="000000"/>
              </a:buClr>
              <a:buSzPct val="69498"/>
              <a:buNone/>
            </a:pPr>
            <a:endParaRPr i="0" u="none" strike="noStrike" cap="none" dirty="0">
              <a:solidFill>
                <a:srgbClr val="000000"/>
              </a:solidFill>
              <a:latin typeface="Calibri" panose="020F0502020204030204" pitchFamily="34" charset="0"/>
              <a:ea typeface="Trebuchet MS"/>
              <a:cs typeface="Calibri" panose="020F0502020204030204" pitchFamily="34" charset="0"/>
              <a:sym typeface="Trebuchet MS"/>
            </a:endParaRPr>
          </a:p>
          <a:p>
            <a:pPr indent="-438664">
              <a:buClr>
                <a:srgbClr val="000000"/>
              </a:buClr>
              <a:buSzPct val="69498"/>
              <a:buNone/>
            </a:pPr>
            <a:endParaRPr dirty="0">
              <a:solidFill>
                <a:srgbClr val="000000"/>
              </a:solidFill>
              <a:latin typeface="Calibri" panose="020F0502020204030204" pitchFamily="34" charset="0"/>
              <a:ea typeface="Trebuchet MS"/>
              <a:cs typeface="Calibri" panose="020F0502020204030204" pitchFamily="34" charset="0"/>
              <a:sym typeface="Trebuchet MS"/>
            </a:endParaRPr>
          </a:p>
          <a:p>
            <a:pPr indent="-438664">
              <a:buClr>
                <a:srgbClr val="000000"/>
              </a:buClr>
              <a:buSzPct val="69498"/>
              <a:buNone/>
            </a:pPr>
            <a:endParaRPr i="0" u="none" strike="noStrike" cap="none" dirty="0">
              <a:solidFill>
                <a:srgbClr val="000000"/>
              </a:solidFill>
              <a:latin typeface="Calibri" panose="020F0502020204030204" pitchFamily="34" charset="0"/>
              <a:ea typeface="Trebuchet MS"/>
              <a:cs typeface="Calibri" panose="020F0502020204030204" pitchFamily="34" charset="0"/>
              <a:sym typeface="Trebuchet MS"/>
            </a:endParaRPr>
          </a:p>
          <a:p>
            <a:pPr indent="-438664">
              <a:buClr>
                <a:srgbClr val="000000"/>
              </a:buClr>
              <a:buSzPct val="69498"/>
              <a:buNone/>
            </a:pPr>
            <a:endParaRPr dirty="0">
              <a:solidFill>
                <a:srgbClr val="000000"/>
              </a:solidFill>
              <a:latin typeface="Calibri" panose="020F0502020204030204" pitchFamily="34" charset="0"/>
              <a:ea typeface="Trebuchet MS"/>
              <a:cs typeface="Calibri" panose="020F0502020204030204" pitchFamily="34" charset="0"/>
              <a:sym typeface="Trebuchet MS"/>
            </a:endParaRPr>
          </a:p>
          <a:p>
            <a:pPr indent="-438664">
              <a:buClr>
                <a:srgbClr val="000000"/>
              </a:buClr>
              <a:buSzPct val="69498"/>
              <a:buNone/>
            </a:pPr>
            <a:endParaRPr i="0" u="none" strike="noStrike" cap="none" dirty="0">
              <a:solidFill>
                <a:srgbClr val="000000"/>
              </a:solidFill>
              <a:latin typeface="Calibri" panose="020F0502020204030204" pitchFamily="34" charset="0"/>
              <a:ea typeface="Trebuchet MS"/>
              <a:cs typeface="Calibri" panose="020F0502020204030204" pitchFamily="34" charset="0"/>
              <a:sym typeface="Trebuchet MS"/>
            </a:endParaRPr>
          </a:p>
          <a:p>
            <a:pPr indent="-438664">
              <a:buClr>
                <a:srgbClr val="000000"/>
              </a:buClr>
              <a:buSzPct val="69498"/>
              <a:buNone/>
            </a:pPr>
            <a:endParaRPr dirty="0">
              <a:solidFill>
                <a:srgbClr val="000000"/>
              </a:solidFill>
              <a:latin typeface="Calibri" panose="020F0502020204030204" pitchFamily="34" charset="0"/>
              <a:ea typeface="Trebuchet MS"/>
              <a:cs typeface="Calibri" panose="020F0502020204030204" pitchFamily="34" charset="0"/>
              <a:sym typeface="Trebuchet MS"/>
            </a:endParaRPr>
          </a:p>
          <a:p>
            <a:pPr indent="-438664">
              <a:buClr>
                <a:srgbClr val="000000"/>
              </a:buClr>
              <a:buSzPct val="69498"/>
              <a:buNone/>
            </a:pPr>
            <a:endParaRPr i="0" u="none" strike="noStrike" cap="none" dirty="0">
              <a:solidFill>
                <a:srgbClr val="000000"/>
              </a:solidFill>
              <a:latin typeface="Calibri" panose="020F0502020204030204" pitchFamily="34" charset="0"/>
              <a:ea typeface="Trebuchet MS"/>
              <a:cs typeface="Calibri" panose="020F0502020204030204" pitchFamily="34" charset="0"/>
              <a:sym typeface="Trebuchet MS"/>
            </a:endParaRPr>
          </a:p>
          <a:p>
            <a:pPr indent="-438664">
              <a:buClr>
                <a:srgbClr val="000000"/>
              </a:buClr>
              <a:buSzPct val="69498"/>
              <a:buNone/>
            </a:pPr>
            <a:endParaRPr dirty="0">
              <a:solidFill>
                <a:srgbClr val="000000"/>
              </a:solidFill>
              <a:latin typeface="Calibri" panose="020F0502020204030204" pitchFamily="34" charset="0"/>
              <a:ea typeface="Trebuchet MS"/>
              <a:cs typeface="Calibri" panose="020F0502020204030204" pitchFamily="34" charset="0"/>
              <a:sym typeface="Trebuchet MS"/>
            </a:endParaRPr>
          </a:p>
          <a:p>
            <a:pPr indent="-438664">
              <a:buClr>
                <a:srgbClr val="000000"/>
              </a:buClr>
              <a:buSzPct val="69498"/>
              <a:buNone/>
            </a:pPr>
            <a:endParaRPr i="0" u="none" strike="noStrike" cap="none" dirty="0">
              <a:solidFill>
                <a:srgbClr val="000000"/>
              </a:solidFill>
              <a:latin typeface="Calibri" panose="020F0502020204030204" pitchFamily="34" charset="0"/>
              <a:ea typeface="Trebuchet MS"/>
              <a:cs typeface="Calibri" panose="020F0502020204030204" pitchFamily="34" charset="0"/>
              <a:sym typeface="Trebuchet MS"/>
            </a:endParaRPr>
          </a:p>
          <a:p>
            <a:pPr indent="-438664">
              <a:buClr>
                <a:srgbClr val="000000"/>
              </a:buClr>
              <a:buSzPct val="69498"/>
              <a:buNone/>
            </a:pPr>
            <a:endParaRPr dirty="0">
              <a:solidFill>
                <a:srgbClr val="000000"/>
              </a:solidFill>
              <a:latin typeface="Calibri" panose="020F0502020204030204" pitchFamily="34" charset="0"/>
              <a:ea typeface="Trebuchet MS"/>
              <a:cs typeface="Calibri" panose="020F0502020204030204" pitchFamily="34" charset="0"/>
              <a:sym typeface="Trebuchet MS"/>
            </a:endParaRPr>
          </a:p>
          <a:p>
            <a:pPr indent="-438664">
              <a:buClr>
                <a:srgbClr val="000000"/>
              </a:buClr>
              <a:buSzPct val="69498"/>
              <a:buNone/>
            </a:pPr>
            <a:endParaRPr i="0" u="none" strike="noStrike" cap="none" dirty="0">
              <a:solidFill>
                <a:srgbClr val="000000"/>
              </a:solidFill>
              <a:latin typeface="Calibri" panose="020F0502020204030204" pitchFamily="34" charset="0"/>
              <a:ea typeface="Trebuchet MS"/>
              <a:cs typeface="Calibri" panose="020F0502020204030204" pitchFamily="34" charset="0"/>
              <a:sym typeface="Trebuchet MS"/>
            </a:endParaRPr>
          </a:p>
          <a:p>
            <a:pPr indent="-438664">
              <a:buClr>
                <a:srgbClr val="000000"/>
              </a:buClr>
              <a:buSzPct val="69498"/>
              <a:buNone/>
            </a:pPr>
            <a:endParaRPr dirty="0">
              <a:solidFill>
                <a:srgbClr val="000000"/>
              </a:solidFill>
              <a:latin typeface="Calibri" panose="020F0502020204030204" pitchFamily="34" charset="0"/>
              <a:ea typeface="Trebuchet MS"/>
              <a:cs typeface="Calibri" panose="020F0502020204030204" pitchFamily="34" charset="0"/>
              <a:sym typeface="Trebuchet MS"/>
            </a:endParaRPr>
          </a:p>
          <a:p>
            <a:pPr indent="-438664">
              <a:buClr>
                <a:srgbClr val="000000"/>
              </a:buClr>
              <a:buSzPct val="69498"/>
              <a:buNone/>
            </a:pPr>
            <a:endParaRPr i="0" u="none" strike="noStrike" cap="none" dirty="0">
              <a:solidFill>
                <a:srgbClr val="000000"/>
              </a:solidFill>
              <a:latin typeface="Calibri" panose="020F0502020204030204" pitchFamily="34" charset="0"/>
              <a:ea typeface="Trebuchet MS"/>
              <a:cs typeface="Calibri" panose="020F0502020204030204" pitchFamily="34" charset="0"/>
              <a:sym typeface="Trebuchet MS"/>
            </a:endParaRPr>
          </a:p>
          <a:p>
            <a:pPr indent="-438664">
              <a:buClr>
                <a:srgbClr val="000000"/>
              </a:buClr>
              <a:buSzPct val="69498"/>
              <a:buNone/>
            </a:pPr>
            <a:endParaRPr dirty="0">
              <a:solidFill>
                <a:srgbClr val="000000"/>
              </a:solidFill>
              <a:latin typeface="Calibri" panose="020F0502020204030204" pitchFamily="34" charset="0"/>
              <a:ea typeface="Trebuchet MS"/>
              <a:cs typeface="Calibri" panose="020F0502020204030204" pitchFamily="34" charset="0"/>
              <a:sym typeface="Trebuchet MS"/>
            </a:endParaRPr>
          </a:p>
          <a:p>
            <a:pPr indent="-438664">
              <a:buClr>
                <a:srgbClr val="000000"/>
              </a:buClr>
              <a:buSzPct val="69498"/>
              <a:buNone/>
            </a:pPr>
            <a:endParaRPr i="0" u="none" strike="noStrike" cap="none" dirty="0">
              <a:solidFill>
                <a:srgbClr val="000000"/>
              </a:solidFill>
              <a:latin typeface="Calibri" panose="020F0502020204030204" pitchFamily="34" charset="0"/>
              <a:ea typeface="Trebuchet MS"/>
              <a:cs typeface="Calibri" panose="020F0502020204030204" pitchFamily="34" charset="0"/>
              <a:sym typeface="Trebuchet MS"/>
            </a:endParaRPr>
          </a:p>
          <a:p>
            <a:pPr indent="-438664">
              <a:buClr>
                <a:srgbClr val="000000"/>
              </a:buClr>
              <a:buSzPct val="69498"/>
              <a:buNone/>
            </a:pPr>
            <a:endParaRPr dirty="0">
              <a:solidFill>
                <a:srgbClr val="000000"/>
              </a:solidFill>
              <a:latin typeface="Calibri" panose="020F0502020204030204" pitchFamily="34" charset="0"/>
              <a:ea typeface="Trebuchet MS"/>
              <a:cs typeface="Calibri" panose="020F0502020204030204" pitchFamily="34" charset="0"/>
              <a:sym typeface="Trebuchet MS"/>
            </a:endParaRPr>
          </a:p>
          <a:p>
            <a:pPr indent="-438664">
              <a:buClr>
                <a:srgbClr val="000000"/>
              </a:buClr>
              <a:buSzPct val="69498"/>
              <a:buNone/>
            </a:pPr>
            <a:endParaRPr i="0" u="none" strike="noStrike" cap="none" dirty="0">
              <a:solidFill>
                <a:srgbClr val="000000"/>
              </a:solidFill>
              <a:latin typeface="Calibri" panose="020F0502020204030204" pitchFamily="34" charset="0"/>
              <a:ea typeface="Trebuchet MS"/>
              <a:cs typeface="Calibri" panose="020F0502020204030204" pitchFamily="34" charset="0"/>
              <a:sym typeface="Trebuchet MS"/>
            </a:endParaRPr>
          </a:p>
          <a:p>
            <a:pPr indent="-438664">
              <a:buClr>
                <a:srgbClr val="000000"/>
              </a:buClr>
              <a:buSzPct val="69498"/>
              <a:buNone/>
            </a:pPr>
            <a:endParaRPr dirty="0">
              <a:solidFill>
                <a:srgbClr val="000000"/>
              </a:solidFill>
              <a:latin typeface="Calibri" panose="020F0502020204030204" pitchFamily="34" charset="0"/>
              <a:ea typeface="Trebuchet MS"/>
              <a:cs typeface="Calibri" panose="020F0502020204030204" pitchFamily="34" charset="0"/>
              <a:sym typeface="Trebuchet MS"/>
            </a:endParaRPr>
          </a:p>
          <a:p>
            <a:pPr indent="-438664">
              <a:buClr>
                <a:srgbClr val="000000"/>
              </a:buClr>
              <a:buSzPct val="69498"/>
              <a:buNone/>
            </a:pPr>
            <a:endParaRPr i="0" u="none" strike="noStrike" cap="none" dirty="0">
              <a:solidFill>
                <a:srgbClr val="000000"/>
              </a:solidFill>
              <a:latin typeface="Calibri" panose="020F0502020204030204" pitchFamily="34" charset="0"/>
              <a:ea typeface="Trebuchet MS"/>
              <a:cs typeface="Calibri" panose="020F0502020204030204" pitchFamily="34" charset="0"/>
              <a:sym typeface="Trebuchet MS"/>
            </a:endParaRPr>
          </a:p>
          <a:p>
            <a:pPr indent="-438664">
              <a:buClr>
                <a:srgbClr val="000000"/>
              </a:buClr>
              <a:buSzPct val="69498"/>
              <a:buNone/>
            </a:pPr>
            <a:endParaRPr dirty="0">
              <a:solidFill>
                <a:srgbClr val="000000"/>
              </a:solidFill>
              <a:latin typeface="Calibri" panose="020F0502020204030204" pitchFamily="34" charset="0"/>
              <a:ea typeface="Trebuchet MS"/>
              <a:cs typeface="Calibri" panose="020F0502020204030204" pitchFamily="34" charset="0"/>
              <a:sym typeface="Trebuchet MS"/>
            </a:endParaRPr>
          </a:p>
          <a:p>
            <a:pPr indent="-438664">
              <a:buClr>
                <a:srgbClr val="000000"/>
              </a:buClr>
              <a:buSzPct val="69498"/>
              <a:buNone/>
            </a:pPr>
            <a:endParaRPr i="0" u="none" strike="noStrike" cap="none" dirty="0">
              <a:solidFill>
                <a:srgbClr val="000000"/>
              </a:solidFill>
              <a:latin typeface="Calibri" panose="020F0502020204030204" pitchFamily="34" charset="0"/>
              <a:ea typeface="Trebuchet MS"/>
              <a:cs typeface="Calibri" panose="020F0502020204030204" pitchFamily="34" charset="0"/>
              <a:sym typeface="Trebuchet MS"/>
            </a:endParaRPr>
          </a:p>
          <a:p>
            <a:pPr indent="-438664">
              <a:buClr>
                <a:srgbClr val="000000"/>
              </a:buClr>
              <a:buSzPct val="69498"/>
              <a:buNone/>
            </a:pPr>
            <a:endParaRPr dirty="0">
              <a:solidFill>
                <a:srgbClr val="000000"/>
              </a:solidFill>
              <a:latin typeface="Calibri" panose="020F0502020204030204" pitchFamily="34" charset="0"/>
              <a:ea typeface="Trebuchet MS"/>
              <a:cs typeface="Calibri" panose="020F0502020204030204" pitchFamily="34" charset="0"/>
              <a:sym typeface="Trebuchet MS"/>
            </a:endParaRPr>
          </a:p>
          <a:p>
            <a:pPr indent="-438664">
              <a:buClr>
                <a:srgbClr val="000000"/>
              </a:buClr>
              <a:buSzPct val="69498"/>
              <a:buNone/>
            </a:pPr>
            <a:endParaRPr i="0" u="none" strike="noStrike" cap="none" dirty="0">
              <a:solidFill>
                <a:srgbClr val="000000"/>
              </a:solidFill>
              <a:latin typeface="Calibri" panose="020F0502020204030204" pitchFamily="34" charset="0"/>
              <a:ea typeface="Trebuchet MS"/>
              <a:cs typeface="Calibri" panose="020F0502020204030204" pitchFamily="34" charset="0"/>
              <a:sym typeface="Trebuchet MS"/>
            </a:endParaRPr>
          </a:p>
          <a:p>
            <a:pPr indent="-438664">
              <a:buClr>
                <a:srgbClr val="000000"/>
              </a:buClr>
              <a:buSzPct val="69498"/>
              <a:buNone/>
            </a:pPr>
            <a:endParaRPr dirty="0">
              <a:solidFill>
                <a:srgbClr val="000000"/>
              </a:solidFill>
              <a:latin typeface="Calibri" panose="020F0502020204030204" pitchFamily="34" charset="0"/>
              <a:ea typeface="Trebuchet MS"/>
              <a:cs typeface="Calibri" panose="020F0502020204030204" pitchFamily="34" charset="0"/>
              <a:sym typeface="Trebuchet MS"/>
            </a:endParaRPr>
          </a:p>
          <a:p>
            <a:pPr indent="-438664">
              <a:buClr>
                <a:srgbClr val="000000"/>
              </a:buClr>
              <a:buSzPct val="69498"/>
              <a:buNone/>
            </a:pPr>
            <a:endParaRPr i="0" u="none" strike="noStrike" cap="none" dirty="0">
              <a:solidFill>
                <a:srgbClr val="000000"/>
              </a:solidFill>
              <a:latin typeface="Calibri" panose="020F0502020204030204" pitchFamily="34" charset="0"/>
              <a:ea typeface="Trebuchet MS"/>
              <a:cs typeface="Calibri" panose="020F0502020204030204" pitchFamily="34" charset="0"/>
              <a:sym typeface="Trebuchet MS"/>
            </a:endParaRPr>
          </a:p>
          <a:p>
            <a:pPr indent="-438664">
              <a:buClr>
                <a:srgbClr val="000000"/>
              </a:buClr>
              <a:buSzPct val="69498"/>
              <a:buNone/>
            </a:pPr>
            <a:endParaRPr dirty="0">
              <a:solidFill>
                <a:srgbClr val="000000"/>
              </a:solidFill>
              <a:latin typeface="Calibri" panose="020F0502020204030204" pitchFamily="34" charset="0"/>
              <a:ea typeface="Trebuchet MS"/>
              <a:cs typeface="Calibri" panose="020F0502020204030204" pitchFamily="34" charset="0"/>
              <a:sym typeface="Trebuchet MS"/>
            </a:endParaRPr>
          </a:p>
          <a:p>
            <a:pPr indent="-438664">
              <a:buClr>
                <a:srgbClr val="000000"/>
              </a:buClr>
              <a:buSzPct val="69498"/>
              <a:buNone/>
            </a:pPr>
            <a:endParaRPr i="0" u="none" strike="noStrike" cap="none" dirty="0">
              <a:solidFill>
                <a:srgbClr val="000000"/>
              </a:solidFill>
              <a:latin typeface="Calibri" panose="020F0502020204030204" pitchFamily="34" charset="0"/>
              <a:ea typeface="Trebuchet MS"/>
              <a:cs typeface="Calibri" panose="020F0502020204030204" pitchFamily="34" charset="0"/>
              <a:sym typeface="Trebuchet MS"/>
            </a:endParaRPr>
          </a:p>
          <a:p>
            <a:pPr indent="-438664">
              <a:buClr>
                <a:srgbClr val="000000"/>
              </a:buClr>
              <a:buSzPct val="69498"/>
              <a:buNone/>
            </a:pPr>
            <a:endParaRPr dirty="0">
              <a:solidFill>
                <a:srgbClr val="000000"/>
              </a:solidFill>
              <a:latin typeface="Calibri" panose="020F0502020204030204" pitchFamily="34" charset="0"/>
              <a:ea typeface="Trebuchet MS"/>
              <a:cs typeface="Calibri" panose="020F0502020204030204" pitchFamily="34" charset="0"/>
              <a:sym typeface="Trebuchet MS"/>
            </a:endParaRPr>
          </a:p>
          <a:p>
            <a:pPr indent="-438664">
              <a:buClr>
                <a:srgbClr val="000000"/>
              </a:buClr>
              <a:buSzPct val="69498"/>
              <a:buNone/>
            </a:pPr>
            <a:endParaRPr i="0" u="none" strike="noStrike" cap="none" dirty="0">
              <a:solidFill>
                <a:srgbClr val="000000"/>
              </a:solidFill>
              <a:latin typeface="Calibri" panose="020F0502020204030204" pitchFamily="34" charset="0"/>
              <a:ea typeface="Trebuchet MS"/>
              <a:cs typeface="Calibri" panose="020F0502020204030204" pitchFamily="34" charset="0"/>
              <a:sym typeface="Trebuchet MS"/>
            </a:endParaRPr>
          </a:p>
          <a:p>
            <a:pPr indent="-438664">
              <a:buClr>
                <a:srgbClr val="000000"/>
              </a:buClr>
              <a:buSzPct val="69498"/>
              <a:buNone/>
            </a:pPr>
            <a:endParaRPr dirty="0">
              <a:solidFill>
                <a:srgbClr val="000000"/>
              </a:solidFill>
              <a:latin typeface="Calibri" panose="020F0502020204030204" pitchFamily="34" charset="0"/>
              <a:ea typeface="Trebuchet MS"/>
              <a:cs typeface="Calibri" panose="020F0502020204030204" pitchFamily="34" charset="0"/>
              <a:sym typeface="Trebuchet MS"/>
            </a:endParaRPr>
          </a:p>
          <a:p>
            <a:pPr indent="-438664">
              <a:buClr>
                <a:srgbClr val="000000"/>
              </a:buClr>
              <a:buSzPct val="69498"/>
              <a:buNone/>
            </a:pPr>
            <a:endParaRPr i="0" u="none" strike="noStrike" cap="none" dirty="0">
              <a:solidFill>
                <a:srgbClr val="000000"/>
              </a:solidFill>
              <a:latin typeface="Calibri" panose="020F0502020204030204" pitchFamily="34" charset="0"/>
              <a:ea typeface="Trebuchet MS"/>
              <a:cs typeface="Calibri" panose="020F0502020204030204" pitchFamily="34" charset="0"/>
              <a:sym typeface="Trebuchet MS"/>
            </a:endParaRPr>
          </a:p>
          <a:p>
            <a:pPr indent="-438664">
              <a:buClr>
                <a:srgbClr val="000000"/>
              </a:buClr>
              <a:buSzPct val="69498"/>
              <a:buNone/>
            </a:pPr>
            <a:endParaRPr dirty="0">
              <a:solidFill>
                <a:srgbClr val="000000"/>
              </a:solidFill>
              <a:latin typeface="Calibri" panose="020F0502020204030204" pitchFamily="34" charset="0"/>
              <a:ea typeface="Trebuchet MS"/>
              <a:cs typeface="Calibri" panose="020F0502020204030204" pitchFamily="34" charset="0"/>
              <a:sym typeface="Trebuchet MS"/>
            </a:endParaRPr>
          </a:p>
          <a:p>
            <a:pPr indent="-438664">
              <a:buClr>
                <a:srgbClr val="000000"/>
              </a:buClr>
              <a:buSzPct val="69498"/>
              <a:buNone/>
            </a:pPr>
            <a:endParaRPr i="0" u="none" strike="noStrike" cap="none" dirty="0">
              <a:solidFill>
                <a:srgbClr val="000000"/>
              </a:solidFill>
              <a:latin typeface="Calibri" panose="020F0502020204030204" pitchFamily="34" charset="0"/>
              <a:ea typeface="Trebuchet MS"/>
              <a:cs typeface="Calibri" panose="020F0502020204030204" pitchFamily="34" charset="0"/>
              <a:sym typeface="Trebuchet MS"/>
            </a:endParaRPr>
          </a:p>
          <a:p>
            <a:pPr indent="-438664">
              <a:buClr>
                <a:srgbClr val="000000"/>
              </a:buClr>
              <a:buSzPct val="69498"/>
              <a:buNone/>
            </a:pPr>
            <a:endParaRPr dirty="0">
              <a:solidFill>
                <a:srgbClr val="000000"/>
              </a:solidFill>
              <a:latin typeface="Calibri" panose="020F0502020204030204" pitchFamily="34" charset="0"/>
              <a:ea typeface="Trebuchet MS"/>
              <a:cs typeface="Calibri" panose="020F0502020204030204" pitchFamily="34" charset="0"/>
              <a:sym typeface="Trebuchet MS"/>
            </a:endParaRPr>
          </a:p>
          <a:p>
            <a:pPr indent="-438664">
              <a:buClr>
                <a:srgbClr val="000000"/>
              </a:buClr>
              <a:buSzPct val="69498"/>
              <a:buNone/>
            </a:pPr>
            <a:endParaRPr i="0" u="none" strike="noStrike" cap="none" dirty="0">
              <a:solidFill>
                <a:srgbClr val="000000"/>
              </a:solidFill>
              <a:latin typeface="Calibri" panose="020F0502020204030204" pitchFamily="34" charset="0"/>
              <a:ea typeface="Trebuchet MS"/>
              <a:cs typeface="Calibri" panose="020F0502020204030204" pitchFamily="34" charset="0"/>
              <a:sym typeface="Trebuchet MS"/>
            </a:endParaRPr>
          </a:p>
          <a:p>
            <a:pPr indent="-438664">
              <a:buClr>
                <a:srgbClr val="000000"/>
              </a:buClr>
              <a:buSzPct val="69498"/>
              <a:buNone/>
            </a:pPr>
            <a:endParaRPr dirty="0">
              <a:solidFill>
                <a:srgbClr val="000000"/>
              </a:solidFill>
              <a:latin typeface="Calibri" panose="020F0502020204030204" pitchFamily="34" charset="0"/>
              <a:ea typeface="Trebuchet MS"/>
              <a:cs typeface="Calibri" panose="020F0502020204030204" pitchFamily="34" charset="0"/>
              <a:sym typeface="Trebuchet MS"/>
            </a:endParaRPr>
          </a:p>
          <a:p>
            <a:pPr indent="-438664">
              <a:buClr>
                <a:srgbClr val="000000"/>
              </a:buClr>
              <a:buSzPct val="69498"/>
              <a:buNone/>
            </a:pPr>
            <a:endParaRPr i="0" u="none" strike="noStrike" cap="none" dirty="0">
              <a:solidFill>
                <a:srgbClr val="000000"/>
              </a:solidFill>
              <a:latin typeface="Calibri" panose="020F0502020204030204" pitchFamily="34" charset="0"/>
              <a:ea typeface="Trebuchet MS"/>
              <a:cs typeface="Calibri" panose="020F0502020204030204" pitchFamily="34" charset="0"/>
              <a:sym typeface="Trebuchet MS"/>
            </a:endParaRPr>
          </a:p>
          <a:p>
            <a:pPr indent="-438664">
              <a:buClr>
                <a:srgbClr val="000000"/>
              </a:buClr>
              <a:buSzPct val="69498"/>
              <a:buNone/>
            </a:pPr>
            <a:endParaRPr dirty="0">
              <a:solidFill>
                <a:srgbClr val="000000"/>
              </a:solidFill>
              <a:latin typeface="Calibri" panose="020F0502020204030204" pitchFamily="34" charset="0"/>
              <a:ea typeface="Trebuchet MS"/>
              <a:cs typeface="Calibri" panose="020F0502020204030204" pitchFamily="34" charset="0"/>
              <a:sym typeface="Trebuchet MS"/>
            </a:endParaRPr>
          </a:p>
          <a:p>
            <a:pPr indent="-438664">
              <a:buClr>
                <a:srgbClr val="000000"/>
              </a:buClr>
              <a:buSzPct val="69498"/>
              <a:buNone/>
            </a:pPr>
            <a:endParaRPr i="0" u="none" strike="noStrike" cap="none" dirty="0">
              <a:solidFill>
                <a:srgbClr val="000000"/>
              </a:solidFill>
              <a:latin typeface="Calibri" panose="020F0502020204030204" pitchFamily="34" charset="0"/>
              <a:ea typeface="Trebuchet MS"/>
              <a:cs typeface="Calibri" panose="020F0502020204030204" pitchFamily="34" charset="0"/>
              <a:sym typeface="Trebuchet MS"/>
            </a:endParaRPr>
          </a:p>
          <a:p>
            <a:pPr indent="-438664">
              <a:buClr>
                <a:srgbClr val="000000"/>
              </a:buClr>
              <a:buSzPct val="69498"/>
              <a:buNone/>
            </a:pPr>
            <a:endParaRPr dirty="0">
              <a:solidFill>
                <a:srgbClr val="000000"/>
              </a:solidFill>
              <a:latin typeface="Calibri" panose="020F0502020204030204" pitchFamily="34" charset="0"/>
              <a:ea typeface="Trebuchet MS"/>
              <a:cs typeface="Calibri" panose="020F0502020204030204" pitchFamily="34" charset="0"/>
              <a:sym typeface="Trebuchet MS"/>
            </a:endParaRPr>
          </a:p>
          <a:p>
            <a:pPr indent="-438664">
              <a:buClr>
                <a:srgbClr val="000000"/>
              </a:buClr>
              <a:buSzPct val="69498"/>
              <a:buNone/>
            </a:pPr>
            <a:endParaRPr i="0" u="none" strike="noStrike" cap="none" dirty="0">
              <a:solidFill>
                <a:srgbClr val="000000"/>
              </a:solidFill>
              <a:latin typeface="Calibri" panose="020F0502020204030204" pitchFamily="34" charset="0"/>
              <a:ea typeface="Trebuchet MS"/>
              <a:cs typeface="Calibri" panose="020F0502020204030204" pitchFamily="34" charset="0"/>
              <a:sym typeface="Trebuchet MS"/>
            </a:endParaRPr>
          </a:p>
          <a:p>
            <a:pPr indent="-438664">
              <a:buClr>
                <a:srgbClr val="000000"/>
              </a:buClr>
              <a:buSzPct val="69498"/>
              <a:buNone/>
            </a:pPr>
            <a:endParaRPr dirty="0">
              <a:solidFill>
                <a:srgbClr val="000000"/>
              </a:solidFill>
              <a:latin typeface="Calibri" panose="020F0502020204030204" pitchFamily="34" charset="0"/>
              <a:ea typeface="Trebuchet MS"/>
              <a:cs typeface="Calibri" panose="020F0502020204030204" pitchFamily="34" charset="0"/>
              <a:sym typeface="Trebuchet MS"/>
            </a:endParaRPr>
          </a:p>
          <a:p>
            <a:pPr indent="-438664">
              <a:buClr>
                <a:srgbClr val="000000"/>
              </a:buClr>
              <a:buSzPct val="69498"/>
              <a:buNone/>
            </a:pPr>
            <a:endParaRPr i="0" u="none" strike="noStrike" cap="none" dirty="0">
              <a:solidFill>
                <a:srgbClr val="000000"/>
              </a:solidFill>
              <a:latin typeface="Calibri" panose="020F0502020204030204" pitchFamily="34" charset="0"/>
              <a:ea typeface="Trebuchet MS"/>
              <a:cs typeface="Calibri" panose="020F0502020204030204" pitchFamily="34" charset="0"/>
              <a:sym typeface="Trebuchet MS"/>
            </a:endParaRPr>
          </a:p>
          <a:p>
            <a:pPr indent="-438664">
              <a:buClr>
                <a:srgbClr val="000000"/>
              </a:buClr>
              <a:buSzPct val="69498"/>
              <a:buNone/>
            </a:pPr>
            <a:endParaRPr dirty="0">
              <a:solidFill>
                <a:srgbClr val="000000"/>
              </a:solidFill>
              <a:latin typeface="Calibri" panose="020F0502020204030204" pitchFamily="34" charset="0"/>
              <a:ea typeface="Trebuchet MS"/>
              <a:cs typeface="Calibri" panose="020F0502020204030204" pitchFamily="34" charset="0"/>
              <a:sym typeface="Trebuchet MS"/>
            </a:endParaRPr>
          </a:p>
          <a:p>
            <a:pPr indent="-438664">
              <a:buClr>
                <a:srgbClr val="000000"/>
              </a:buClr>
              <a:buSzPct val="69498"/>
              <a:buNone/>
            </a:pPr>
            <a:endParaRPr i="0" u="none" strike="noStrike" cap="none" dirty="0">
              <a:solidFill>
                <a:srgbClr val="000000"/>
              </a:solidFill>
              <a:latin typeface="Calibri" panose="020F0502020204030204" pitchFamily="34" charset="0"/>
              <a:ea typeface="Trebuchet MS"/>
              <a:cs typeface="Calibri" panose="020F0502020204030204" pitchFamily="34" charset="0"/>
              <a:sym typeface="Trebuchet MS"/>
            </a:endParaRPr>
          </a:p>
          <a:p>
            <a:pPr indent="-438664">
              <a:buClr>
                <a:srgbClr val="000000"/>
              </a:buClr>
              <a:buSzPct val="69498"/>
              <a:buNone/>
            </a:pPr>
            <a:endParaRPr dirty="0">
              <a:solidFill>
                <a:srgbClr val="000000"/>
              </a:solidFill>
              <a:latin typeface="Calibri" panose="020F0502020204030204" pitchFamily="34" charset="0"/>
              <a:ea typeface="Trebuchet MS"/>
              <a:cs typeface="Calibri" panose="020F0502020204030204" pitchFamily="34" charset="0"/>
              <a:sym typeface="Trebuchet MS"/>
            </a:endParaRPr>
          </a:p>
          <a:p>
            <a:pPr indent="-438664">
              <a:buClr>
                <a:srgbClr val="000000"/>
              </a:buClr>
              <a:buSzPct val="69498"/>
              <a:buNone/>
            </a:pPr>
            <a:endParaRPr i="0" u="none" strike="noStrike" cap="none" dirty="0">
              <a:solidFill>
                <a:srgbClr val="000000"/>
              </a:solidFill>
              <a:latin typeface="Calibri" panose="020F0502020204030204" pitchFamily="34" charset="0"/>
              <a:ea typeface="Trebuchet MS"/>
              <a:cs typeface="Calibri" panose="020F0502020204030204" pitchFamily="34" charset="0"/>
              <a:sym typeface="Trebuchet MS"/>
            </a:endParaRPr>
          </a:p>
          <a:p>
            <a:pPr indent="-438664">
              <a:buClr>
                <a:srgbClr val="000000"/>
              </a:buClr>
              <a:buSzPct val="69498"/>
              <a:buNone/>
            </a:pPr>
            <a:endParaRPr dirty="0">
              <a:solidFill>
                <a:srgbClr val="000000"/>
              </a:solidFill>
              <a:latin typeface="Calibri" panose="020F0502020204030204" pitchFamily="34" charset="0"/>
              <a:ea typeface="Trebuchet MS"/>
              <a:cs typeface="Calibri" panose="020F0502020204030204" pitchFamily="34" charset="0"/>
              <a:sym typeface="Trebuchet MS"/>
            </a:endParaRPr>
          </a:p>
          <a:p>
            <a:pPr indent="-438664">
              <a:buClr>
                <a:srgbClr val="000000"/>
              </a:buClr>
              <a:buSzPct val="69498"/>
              <a:buNone/>
            </a:pPr>
            <a:endParaRPr i="0" u="none" strike="noStrike" cap="none" dirty="0">
              <a:solidFill>
                <a:srgbClr val="000000"/>
              </a:solidFill>
              <a:latin typeface="Calibri" panose="020F0502020204030204" pitchFamily="34" charset="0"/>
              <a:ea typeface="Trebuchet MS"/>
              <a:cs typeface="Calibri" panose="020F0502020204030204" pitchFamily="34" charset="0"/>
              <a:sym typeface="Trebuchet MS"/>
            </a:endParaRPr>
          </a:p>
          <a:p>
            <a:pPr indent="-438664">
              <a:buClr>
                <a:srgbClr val="000000"/>
              </a:buClr>
              <a:buSzPct val="69498"/>
              <a:buNone/>
            </a:pPr>
            <a:endParaRPr dirty="0">
              <a:solidFill>
                <a:srgbClr val="000000"/>
              </a:solidFill>
              <a:latin typeface="Calibri" panose="020F0502020204030204" pitchFamily="34" charset="0"/>
              <a:ea typeface="Trebuchet MS"/>
              <a:cs typeface="Calibri" panose="020F0502020204030204" pitchFamily="34" charset="0"/>
              <a:sym typeface="Trebuchet MS"/>
            </a:endParaRPr>
          </a:p>
          <a:p>
            <a:pPr indent="-438664">
              <a:buClr>
                <a:srgbClr val="000000"/>
              </a:buClr>
              <a:buSzPct val="69498"/>
              <a:buNone/>
            </a:pPr>
            <a:endParaRPr i="0" u="none" strike="noStrike" cap="none" dirty="0">
              <a:solidFill>
                <a:srgbClr val="000000"/>
              </a:solidFill>
              <a:latin typeface="Calibri" panose="020F0502020204030204" pitchFamily="34" charset="0"/>
              <a:ea typeface="Trebuchet MS"/>
              <a:cs typeface="Calibri" panose="020F0502020204030204" pitchFamily="34" charset="0"/>
              <a:sym typeface="Trebuchet MS"/>
            </a:endParaRPr>
          </a:p>
          <a:p>
            <a:pPr indent="-438664">
              <a:buClr>
                <a:srgbClr val="000000"/>
              </a:buClr>
              <a:buSzPct val="69498"/>
              <a:buNone/>
            </a:pPr>
            <a:endParaRPr dirty="0">
              <a:solidFill>
                <a:srgbClr val="000000"/>
              </a:solidFill>
              <a:latin typeface="Calibri" panose="020F0502020204030204" pitchFamily="34" charset="0"/>
              <a:ea typeface="Trebuchet MS"/>
              <a:cs typeface="Calibri" panose="020F0502020204030204" pitchFamily="34" charset="0"/>
              <a:sym typeface="Trebuchet MS"/>
            </a:endParaRPr>
          </a:p>
          <a:p>
            <a:pPr indent="-438664">
              <a:buClr>
                <a:srgbClr val="000000"/>
              </a:buClr>
              <a:buSzPct val="69498"/>
              <a:buNone/>
            </a:pPr>
            <a:endParaRPr i="0" u="none" strike="noStrike" cap="none" dirty="0">
              <a:solidFill>
                <a:srgbClr val="000000"/>
              </a:solidFill>
              <a:latin typeface="Calibri" panose="020F0502020204030204" pitchFamily="34" charset="0"/>
              <a:ea typeface="Trebuchet MS"/>
              <a:cs typeface="Calibri" panose="020F0502020204030204" pitchFamily="34" charset="0"/>
              <a:sym typeface="Trebuchet MS"/>
            </a:endParaRPr>
          </a:p>
          <a:p>
            <a:pPr indent="-438664">
              <a:buClr>
                <a:srgbClr val="000000"/>
              </a:buClr>
              <a:buSzPct val="69498"/>
              <a:buNone/>
            </a:pPr>
            <a:endParaRPr dirty="0">
              <a:solidFill>
                <a:srgbClr val="000000"/>
              </a:solidFill>
              <a:latin typeface="Calibri" panose="020F0502020204030204" pitchFamily="34" charset="0"/>
              <a:ea typeface="Trebuchet MS"/>
              <a:cs typeface="Calibri" panose="020F0502020204030204" pitchFamily="34" charset="0"/>
              <a:sym typeface="Trebuchet MS"/>
            </a:endParaRPr>
          </a:p>
          <a:p>
            <a:pPr indent="-438664">
              <a:buClr>
                <a:srgbClr val="000000"/>
              </a:buClr>
              <a:buSzPct val="69498"/>
              <a:buNone/>
            </a:pPr>
            <a:endParaRPr i="0" u="none" strike="noStrike" cap="none" dirty="0">
              <a:solidFill>
                <a:srgbClr val="000000"/>
              </a:solidFill>
              <a:latin typeface="Calibri" panose="020F0502020204030204" pitchFamily="34" charset="0"/>
              <a:ea typeface="Trebuchet MS"/>
              <a:cs typeface="Calibri" panose="020F0502020204030204" pitchFamily="34" charset="0"/>
              <a:sym typeface="Trebuchet MS"/>
            </a:endParaRPr>
          </a:p>
          <a:p>
            <a:pPr indent="-438664">
              <a:buClr>
                <a:srgbClr val="000000"/>
              </a:buClr>
              <a:buSzPct val="69498"/>
              <a:buNone/>
            </a:pPr>
            <a:endParaRPr dirty="0">
              <a:solidFill>
                <a:srgbClr val="000000"/>
              </a:solidFill>
              <a:latin typeface="Calibri" panose="020F0502020204030204" pitchFamily="34" charset="0"/>
              <a:ea typeface="Trebuchet MS"/>
              <a:cs typeface="Calibri" panose="020F0502020204030204" pitchFamily="34" charset="0"/>
              <a:sym typeface="Trebuchet MS"/>
            </a:endParaRPr>
          </a:p>
          <a:p>
            <a:pPr indent="-438664">
              <a:buClr>
                <a:srgbClr val="000000"/>
              </a:buClr>
              <a:buSzPct val="69498"/>
              <a:buNone/>
            </a:pPr>
            <a:endParaRPr i="0" u="none" strike="noStrike" cap="none" dirty="0">
              <a:solidFill>
                <a:srgbClr val="000000"/>
              </a:solidFill>
              <a:latin typeface="Calibri" panose="020F0502020204030204" pitchFamily="34" charset="0"/>
              <a:ea typeface="Trebuchet MS"/>
              <a:cs typeface="Calibri" panose="020F0502020204030204" pitchFamily="34" charset="0"/>
              <a:sym typeface="Trebuchet MS"/>
            </a:endParaRPr>
          </a:p>
          <a:p>
            <a:pPr indent="-438664">
              <a:buClr>
                <a:srgbClr val="000000"/>
              </a:buClr>
              <a:buSzPct val="69498"/>
              <a:buNone/>
            </a:pPr>
            <a:endParaRPr dirty="0">
              <a:solidFill>
                <a:srgbClr val="000000"/>
              </a:solidFill>
              <a:latin typeface="Calibri" panose="020F0502020204030204" pitchFamily="34" charset="0"/>
              <a:ea typeface="Trebuchet MS"/>
              <a:cs typeface="Calibri" panose="020F0502020204030204" pitchFamily="34" charset="0"/>
              <a:sym typeface="Trebuchet MS"/>
            </a:endParaRPr>
          </a:p>
          <a:p>
            <a:pPr indent="-438664">
              <a:buClr>
                <a:srgbClr val="000000"/>
              </a:buClr>
              <a:buSzPct val="69498"/>
              <a:buNone/>
            </a:pPr>
            <a:endParaRPr i="0" u="none" strike="noStrike" cap="none" dirty="0">
              <a:solidFill>
                <a:srgbClr val="000000"/>
              </a:solidFill>
              <a:latin typeface="Calibri" panose="020F0502020204030204" pitchFamily="34" charset="0"/>
              <a:ea typeface="Trebuchet MS"/>
              <a:cs typeface="Calibri" panose="020F0502020204030204" pitchFamily="34" charset="0"/>
              <a:sym typeface="Trebuchet MS"/>
            </a:endParaRPr>
          </a:p>
          <a:p>
            <a:pPr indent="-438664">
              <a:buClr>
                <a:srgbClr val="000000"/>
              </a:buClr>
              <a:buSzPct val="69498"/>
              <a:buNone/>
            </a:pPr>
            <a:endParaRPr dirty="0">
              <a:solidFill>
                <a:srgbClr val="000000"/>
              </a:solidFill>
              <a:latin typeface="Calibri" panose="020F0502020204030204" pitchFamily="34" charset="0"/>
              <a:ea typeface="Trebuchet MS"/>
              <a:cs typeface="Calibri" panose="020F0502020204030204" pitchFamily="34" charset="0"/>
              <a:sym typeface="Trebuchet MS"/>
            </a:endParaRPr>
          </a:p>
          <a:p>
            <a:pPr indent="-438664">
              <a:buClr>
                <a:srgbClr val="000000"/>
              </a:buClr>
              <a:buSzPct val="69498"/>
              <a:buNone/>
            </a:pPr>
            <a:endParaRPr i="0" u="none" strike="noStrike" cap="none" dirty="0">
              <a:solidFill>
                <a:srgbClr val="000000"/>
              </a:solidFill>
              <a:latin typeface="Calibri" panose="020F0502020204030204" pitchFamily="34" charset="0"/>
              <a:ea typeface="Trebuchet MS"/>
              <a:cs typeface="Calibri" panose="020F0502020204030204" pitchFamily="34" charset="0"/>
              <a:sym typeface="Trebuchet MS"/>
            </a:endParaRPr>
          </a:p>
          <a:p>
            <a:pPr indent="-438664">
              <a:buClr>
                <a:srgbClr val="000000"/>
              </a:buClr>
              <a:buSzPct val="69498"/>
              <a:buNone/>
            </a:pPr>
            <a:endParaRPr dirty="0">
              <a:solidFill>
                <a:srgbClr val="000000"/>
              </a:solidFill>
              <a:latin typeface="Calibri" panose="020F0502020204030204" pitchFamily="34" charset="0"/>
              <a:ea typeface="Trebuchet MS"/>
              <a:cs typeface="Calibri" panose="020F0502020204030204" pitchFamily="34" charset="0"/>
              <a:sym typeface="Trebuchet MS"/>
            </a:endParaRPr>
          </a:p>
          <a:p>
            <a:pPr indent="-438664">
              <a:buClr>
                <a:srgbClr val="000000"/>
              </a:buClr>
              <a:buSzPct val="69498"/>
              <a:buNone/>
            </a:pPr>
            <a:endParaRPr i="0" u="none" strike="noStrike" cap="none" dirty="0">
              <a:solidFill>
                <a:srgbClr val="000000"/>
              </a:solidFill>
              <a:latin typeface="Calibri" panose="020F0502020204030204" pitchFamily="34" charset="0"/>
              <a:ea typeface="Trebuchet MS"/>
              <a:cs typeface="Calibri" panose="020F0502020204030204" pitchFamily="34" charset="0"/>
              <a:sym typeface="Trebuchet MS"/>
            </a:endParaRPr>
          </a:p>
          <a:p>
            <a:pPr indent="-438664">
              <a:buClr>
                <a:srgbClr val="000000"/>
              </a:buClr>
              <a:buSzPct val="69498"/>
              <a:buNone/>
            </a:pPr>
            <a:endParaRPr dirty="0">
              <a:solidFill>
                <a:srgbClr val="000000"/>
              </a:solidFill>
              <a:latin typeface="Calibri" panose="020F0502020204030204" pitchFamily="34" charset="0"/>
              <a:ea typeface="Trebuchet MS"/>
              <a:cs typeface="Calibri" panose="020F0502020204030204" pitchFamily="34" charset="0"/>
              <a:sym typeface="Trebuchet MS"/>
            </a:endParaRPr>
          </a:p>
          <a:p>
            <a:pPr indent="-438664">
              <a:buClr>
                <a:srgbClr val="000000"/>
              </a:buClr>
              <a:buSzPct val="69498"/>
              <a:buNone/>
            </a:pPr>
            <a:endParaRPr i="0" u="none" strike="noStrike" cap="none" dirty="0">
              <a:solidFill>
                <a:srgbClr val="000000"/>
              </a:solidFill>
              <a:latin typeface="Calibri" panose="020F0502020204030204" pitchFamily="34" charset="0"/>
              <a:ea typeface="Trebuchet MS"/>
              <a:cs typeface="Calibri" panose="020F0502020204030204" pitchFamily="34" charset="0"/>
              <a:sym typeface="Trebuchet MS"/>
            </a:endParaRPr>
          </a:p>
          <a:p>
            <a:pPr indent="-438664">
              <a:buClr>
                <a:srgbClr val="000000"/>
              </a:buClr>
              <a:buSzPct val="69498"/>
              <a:buNone/>
            </a:pPr>
            <a:endParaRPr dirty="0">
              <a:solidFill>
                <a:srgbClr val="000000"/>
              </a:solidFill>
              <a:latin typeface="Calibri" panose="020F0502020204030204" pitchFamily="34" charset="0"/>
              <a:ea typeface="Trebuchet MS"/>
              <a:cs typeface="Calibri" panose="020F0502020204030204" pitchFamily="34" charset="0"/>
              <a:sym typeface="Trebuchet MS"/>
            </a:endParaRPr>
          </a:p>
          <a:p>
            <a:pPr indent="-438664">
              <a:buClr>
                <a:srgbClr val="000000"/>
              </a:buClr>
              <a:buSzPct val="69498"/>
              <a:buNone/>
            </a:pPr>
            <a:endParaRPr i="0" u="none" strike="noStrike" cap="none" dirty="0">
              <a:solidFill>
                <a:srgbClr val="000000"/>
              </a:solidFill>
              <a:latin typeface="Calibri" panose="020F0502020204030204" pitchFamily="34" charset="0"/>
              <a:ea typeface="Trebuchet MS"/>
              <a:cs typeface="Calibri" panose="020F0502020204030204" pitchFamily="34" charset="0"/>
              <a:sym typeface="Trebuchet MS"/>
            </a:endParaRPr>
          </a:p>
          <a:p>
            <a:pPr indent="-438664">
              <a:buClr>
                <a:srgbClr val="000000"/>
              </a:buClr>
              <a:buSzPct val="69498"/>
              <a:buNone/>
            </a:pPr>
            <a:endParaRPr dirty="0">
              <a:solidFill>
                <a:srgbClr val="000000"/>
              </a:solidFill>
              <a:latin typeface="Calibri" panose="020F0502020204030204" pitchFamily="34" charset="0"/>
              <a:ea typeface="Trebuchet MS"/>
              <a:cs typeface="Calibri" panose="020F0502020204030204" pitchFamily="34" charset="0"/>
              <a:sym typeface="Trebuchet MS"/>
            </a:endParaRPr>
          </a:p>
          <a:p>
            <a:pPr indent="-438664">
              <a:buClr>
                <a:srgbClr val="000000"/>
              </a:buClr>
              <a:buSzPct val="69498"/>
              <a:buNone/>
            </a:pPr>
            <a:endParaRPr i="0" u="none" strike="noStrike" cap="none" dirty="0">
              <a:solidFill>
                <a:srgbClr val="000000"/>
              </a:solidFill>
              <a:latin typeface="Calibri" panose="020F0502020204030204" pitchFamily="34" charset="0"/>
              <a:ea typeface="Trebuchet MS"/>
              <a:cs typeface="Calibri" panose="020F0502020204030204" pitchFamily="34" charset="0"/>
              <a:sym typeface="Trebuchet MS"/>
            </a:endParaRPr>
          </a:p>
          <a:p>
            <a:pPr indent="-438664">
              <a:buClr>
                <a:srgbClr val="000000"/>
              </a:buClr>
              <a:buSzPct val="69498"/>
              <a:buNone/>
            </a:pPr>
            <a:endParaRPr dirty="0">
              <a:solidFill>
                <a:srgbClr val="000000"/>
              </a:solidFill>
              <a:latin typeface="Calibri" panose="020F0502020204030204" pitchFamily="34" charset="0"/>
              <a:ea typeface="Trebuchet MS"/>
              <a:cs typeface="Calibri" panose="020F0502020204030204" pitchFamily="34" charset="0"/>
              <a:sym typeface="Trebuchet MS"/>
            </a:endParaRPr>
          </a:p>
          <a:p>
            <a:pPr indent="-438664">
              <a:buClr>
                <a:srgbClr val="000000"/>
              </a:buClr>
              <a:buSzPct val="69498"/>
              <a:buNone/>
            </a:pPr>
            <a:endParaRPr i="0" u="none" strike="noStrike" cap="none" dirty="0">
              <a:solidFill>
                <a:srgbClr val="000000"/>
              </a:solidFill>
              <a:latin typeface="Calibri" panose="020F0502020204030204" pitchFamily="34" charset="0"/>
              <a:ea typeface="Trebuchet MS"/>
              <a:cs typeface="Calibri" panose="020F0502020204030204" pitchFamily="34" charset="0"/>
              <a:sym typeface="Trebuchet MS"/>
            </a:endParaRPr>
          </a:p>
          <a:p>
            <a:pPr indent="-438664">
              <a:buClr>
                <a:srgbClr val="000000"/>
              </a:buClr>
              <a:buSzPct val="69498"/>
              <a:buNone/>
            </a:pPr>
            <a:endParaRPr dirty="0">
              <a:solidFill>
                <a:srgbClr val="000000"/>
              </a:solidFill>
              <a:latin typeface="Calibri" panose="020F0502020204030204" pitchFamily="34" charset="0"/>
              <a:ea typeface="Trebuchet MS"/>
              <a:cs typeface="Calibri" panose="020F0502020204030204" pitchFamily="34" charset="0"/>
              <a:sym typeface="Trebuchet MS"/>
            </a:endParaRPr>
          </a:p>
          <a:p>
            <a:pPr indent="-438664">
              <a:buClr>
                <a:srgbClr val="000000"/>
              </a:buClr>
              <a:buSzPct val="69498"/>
              <a:buNone/>
            </a:pPr>
            <a:endParaRPr i="0" u="none" strike="noStrike" cap="none" dirty="0">
              <a:solidFill>
                <a:srgbClr val="000000"/>
              </a:solidFill>
              <a:latin typeface="Calibri" panose="020F0502020204030204" pitchFamily="34" charset="0"/>
              <a:ea typeface="Trebuchet MS"/>
              <a:cs typeface="Calibri" panose="020F0502020204030204" pitchFamily="34" charset="0"/>
              <a:sym typeface="Trebuchet MS"/>
            </a:endParaRPr>
          </a:p>
          <a:p>
            <a:pPr indent="-438664">
              <a:buClr>
                <a:srgbClr val="000000"/>
              </a:buClr>
              <a:buSzPct val="69498"/>
              <a:buNone/>
            </a:pPr>
            <a:endParaRPr dirty="0">
              <a:solidFill>
                <a:srgbClr val="000000"/>
              </a:solidFill>
              <a:latin typeface="Calibri" panose="020F0502020204030204" pitchFamily="34" charset="0"/>
              <a:ea typeface="Trebuchet MS"/>
              <a:cs typeface="Calibri" panose="020F0502020204030204" pitchFamily="34" charset="0"/>
              <a:sym typeface="Trebuchet MS"/>
            </a:endParaRPr>
          </a:p>
          <a:p>
            <a:pPr indent="-438664">
              <a:buClr>
                <a:srgbClr val="000000"/>
              </a:buClr>
              <a:buSzPct val="69498"/>
              <a:buNone/>
            </a:pPr>
            <a:endParaRPr i="0" u="none" strike="noStrike" cap="none" dirty="0">
              <a:solidFill>
                <a:srgbClr val="000000"/>
              </a:solidFill>
              <a:latin typeface="Calibri" panose="020F0502020204030204" pitchFamily="34" charset="0"/>
              <a:ea typeface="Trebuchet MS"/>
              <a:cs typeface="Calibri" panose="020F0502020204030204" pitchFamily="34" charset="0"/>
              <a:sym typeface="Trebuchet MS"/>
            </a:endParaRPr>
          </a:p>
          <a:p>
            <a:pPr indent="-438664">
              <a:buClr>
                <a:srgbClr val="000000"/>
              </a:buClr>
              <a:buSzPct val="69498"/>
              <a:buNone/>
            </a:pPr>
            <a:endParaRPr dirty="0">
              <a:solidFill>
                <a:srgbClr val="000000"/>
              </a:solidFill>
              <a:latin typeface="Calibri" panose="020F0502020204030204" pitchFamily="34" charset="0"/>
              <a:ea typeface="Trebuchet MS"/>
              <a:cs typeface="Calibri" panose="020F0502020204030204" pitchFamily="34" charset="0"/>
              <a:sym typeface="Trebuchet MS"/>
            </a:endParaRPr>
          </a:p>
          <a:p>
            <a:pPr indent="-438664">
              <a:buClr>
                <a:srgbClr val="000000"/>
              </a:buClr>
              <a:buSzPct val="69498"/>
              <a:buNone/>
            </a:pPr>
            <a:endParaRPr i="0" u="none" strike="noStrike" cap="none" dirty="0">
              <a:solidFill>
                <a:srgbClr val="000000"/>
              </a:solidFill>
              <a:latin typeface="Calibri" panose="020F0502020204030204" pitchFamily="34" charset="0"/>
              <a:ea typeface="Trebuchet MS"/>
              <a:cs typeface="Calibri" panose="020F0502020204030204" pitchFamily="34" charset="0"/>
              <a:sym typeface="Trebuchet MS"/>
            </a:endParaRPr>
          </a:p>
          <a:p>
            <a:pPr indent="-438664">
              <a:buClr>
                <a:srgbClr val="000000"/>
              </a:buClr>
              <a:buSzPct val="69498"/>
              <a:buNone/>
            </a:pPr>
            <a:endParaRPr dirty="0">
              <a:solidFill>
                <a:srgbClr val="000000"/>
              </a:solidFill>
              <a:latin typeface="Calibri" panose="020F0502020204030204" pitchFamily="34" charset="0"/>
              <a:ea typeface="Trebuchet MS"/>
              <a:cs typeface="Calibri" panose="020F0502020204030204" pitchFamily="34" charset="0"/>
              <a:sym typeface="Trebuchet MS"/>
            </a:endParaRPr>
          </a:p>
          <a:p>
            <a:pPr indent="-438664">
              <a:buClr>
                <a:srgbClr val="000000"/>
              </a:buClr>
              <a:buSzPct val="69498"/>
              <a:buNone/>
            </a:pPr>
            <a:endParaRPr i="0" u="none" strike="noStrike" cap="none" dirty="0">
              <a:solidFill>
                <a:srgbClr val="000000"/>
              </a:solidFill>
              <a:latin typeface="Calibri" panose="020F0502020204030204" pitchFamily="34" charset="0"/>
              <a:ea typeface="Trebuchet MS"/>
              <a:cs typeface="Calibri" panose="020F0502020204030204" pitchFamily="34" charset="0"/>
              <a:sym typeface="Trebuchet MS"/>
            </a:endParaRPr>
          </a:p>
          <a:p>
            <a:pPr indent="-438664">
              <a:buClr>
                <a:srgbClr val="000000"/>
              </a:buClr>
              <a:buSzPct val="69498"/>
              <a:buNone/>
            </a:pPr>
            <a:endParaRPr dirty="0">
              <a:solidFill>
                <a:srgbClr val="000000"/>
              </a:solidFill>
              <a:latin typeface="Calibri" panose="020F0502020204030204" pitchFamily="34" charset="0"/>
              <a:ea typeface="Trebuchet MS"/>
              <a:cs typeface="Calibri" panose="020F0502020204030204" pitchFamily="34" charset="0"/>
              <a:sym typeface="Trebuchet MS"/>
            </a:endParaRPr>
          </a:p>
          <a:p>
            <a:pPr indent="-438664">
              <a:buClr>
                <a:srgbClr val="000000"/>
              </a:buClr>
              <a:buSzPct val="69498"/>
              <a:buNone/>
            </a:pPr>
            <a:endParaRPr i="0" u="none" strike="noStrike" cap="none" dirty="0">
              <a:solidFill>
                <a:srgbClr val="000000"/>
              </a:solidFill>
              <a:latin typeface="Calibri" panose="020F0502020204030204" pitchFamily="34" charset="0"/>
              <a:ea typeface="Trebuchet MS"/>
              <a:cs typeface="Calibri" panose="020F0502020204030204" pitchFamily="34" charset="0"/>
              <a:sym typeface="Trebuchet MS"/>
            </a:endParaRPr>
          </a:p>
          <a:p>
            <a:pPr indent="-438664">
              <a:buClr>
                <a:srgbClr val="000000"/>
              </a:buClr>
              <a:buSzPct val="69498"/>
              <a:buNone/>
            </a:pPr>
            <a:endParaRPr dirty="0">
              <a:solidFill>
                <a:srgbClr val="000000"/>
              </a:solidFill>
              <a:latin typeface="Calibri" panose="020F0502020204030204" pitchFamily="34" charset="0"/>
              <a:ea typeface="Trebuchet MS"/>
              <a:cs typeface="Calibri" panose="020F0502020204030204" pitchFamily="34" charset="0"/>
              <a:sym typeface="Trebuchet MS"/>
            </a:endParaRPr>
          </a:p>
          <a:p>
            <a:pPr indent="-438664">
              <a:buClr>
                <a:srgbClr val="000000"/>
              </a:buClr>
              <a:buSzPct val="69498"/>
              <a:buNone/>
            </a:pPr>
            <a:endParaRPr i="0" u="none" strike="noStrike" cap="none" dirty="0">
              <a:solidFill>
                <a:srgbClr val="000000"/>
              </a:solidFill>
              <a:latin typeface="Calibri" panose="020F0502020204030204" pitchFamily="34" charset="0"/>
              <a:ea typeface="Trebuchet MS"/>
              <a:cs typeface="Calibri" panose="020F0502020204030204" pitchFamily="34" charset="0"/>
              <a:sym typeface="Trebuchet MS"/>
            </a:endParaRPr>
          </a:p>
          <a:p>
            <a:pPr indent="-438664">
              <a:buClr>
                <a:srgbClr val="000000"/>
              </a:buClr>
              <a:buSzPct val="69498"/>
              <a:buNone/>
            </a:pPr>
            <a:endParaRPr dirty="0">
              <a:solidFill>
                <a:srgbClr val="000000"/>
              </a:solidFill>
              <a:latin typeface="Calibri" panose="020F0502020204030204" pitchFamily="34" charset="0"/>
              <a:ea typeface="Trebuchet MS"/>
              <a:cs typeface="Calibri" panose="020F0502020204030204" pitchFamily="34" charset="0"/>
              <a:sym typeface="Trebuchet MS"/>
            </a:endParaRPr>
          </a:p>
          <a:p>
            <a:pPr indent="-438664">
              <a:buClr>
                <a:srgbClr val="000000"/>
              </a:buClr>
              <a:buSzPct val="69498"/>
              <a:buNone/>
            </a:pPr>
            <a:endParaRPr i="0" u="none" strike="noStrike" cap="none" dirty="0">
              <a:solidFill>
                <a:srgbClr val="000000"/>
              </a:solidFill>
              <a:latin typeface="Calibri" panose="020F0502020204030204" pitchFamily="34" charset="0"/>
              <a:ea typeface="Trebuchet MS"/>
              <a:cs typeface="Calibri" panose="020F0502020204030204" pitchFamily="34" charset="0"/>
              <a:sym typeface="Trebuchet MS"/>
            </a:endParaRPr>
          </a:p>
          <a:p>
            <a:pPr indent="-438664">
              <a:buClr>
                <a:srgbClr val="000000"/>
              </a:buClr>
              <a:buSzPct val="69498"/>
              <a:buNone/>
            </a:pPr>
            <a:endParaRPr dirty="0">
              <a:solidFill>
                <a:srgbClr val="000000"/>
              </a:solidFill>
              <a:latin typeface="Calibri" panose="020F0502020204030204" pitchFamily="34" charset="0"/>
              <a:ea typeface="Trebuchet MS"/>
              <a:cs typeface="Calibri" panose="020F0502020204030204" pitchFamily="34" charset="0"/>
              <a:sym typeface="Trebuchet MS"/>
            </a:endParaRPr>
          </a:p>
          <a:p>
            <a:pPr indent="-438664">
              <a:buClr>
                <a:srgbClr val="000000"/>
              </a:buClr>
              <a:buSzPct val="69498"/>
              <a:buNone/>
            </a:pPr>
            <a:endParaRPr i="0" u="none" strike="noStrike" cap="none" dirty="0">
              <a:solidFill>
                <a:srgbClr val="000000"/>
              </a:solidFill>
              <a:latin typeface="Calibri" panose="020F0502020204030204" pitchFamily="34" charset="0"/>
              <a:ea typeface="Trebuchet MS"/>
              <a:cs typeface="Calibri" panose="020F0502020204030204" pitchFamily="34" charset="0"/>
              <a:sym typeface="Trebuchet MS"/>
            </a:endParaRPr>
          </a:p>
          <a:p>
            <a:pPr indent="-438664">
              <a:buClr>
                <a:srgbClr val="000000"/>
              </a:buClr>
              <a:buSzPct val="69498"/>
              <a:buNone/>
            </a:pPr>
            <a:endParaRPr dirty="0">
              <a:solidFill>
                <a:srgbClr val="000000"/>
              </a:solidFill>
              <a:latin typeface="Calibri" panose="020F0502020204030204" pitchFamily="34" charset="0"/>
              <a:ea typeface="Trebuchet MS"/>
              <a:cs typeface="Calibri" panose="020F0502020204030204" pitchFamily="34" charset="0"/>
              <a:sym typeface="Trebuchet MS"/>
            </a:endParaRPr>
          </a:p>
          <a:p>
            <a:pPr indent="-438664">
              <a:buClr>
                <a:srgbClr val="000000"/>
              </a:buClr>
              <a:buSzPct val="69498"/>
              <a:buNone/>
            </a:pPr>
            <a:endParaRPr i="0" u="none" strike="noStrike" cap="none" dirty="0">
              <a:solidFill>
                <a:srgbClr val="000000"/>
              </a:solidFill>
              <a:latin typeface="Calibri" panose="020F0502020204030204" pitchFamily="34" charset="0"/>
              <a:ea typeface="Trebuchet MS"/>
              <a:cs typeface="Calibri" panose="020F0502020204030204" pitchFamily="34" charset="0"/>
              <a:sym typeface="Trebuchet MS"/>
            </a:endParaRPr>
          </a:p>
          <a:p>
            <a:pPr indent="-438664">
              <a:buClr>
                <a:srgbClr val="000000"/>
              </a:buClr>
              <a:buSzPct val="69498"/>
              <a:buNone/>
            </a:pPr>
            <a:endParaRPr dirty="0">
              <a:solidFill>
                <a:srgbClr val="000000"/>
              </a:solidFill>
              <a:latin typeface="Calibri" panose="020F0502020204030204" pitchFamily="34" charset="0"/>
              <a:ea typeface="Trebuchet MS"/>
              <a:cs typeface="Calibri" panose="020F0502020204030204" pitchFamily="34" charset="0"/>
              <a:sym typeface="Trebuchet MS"/>
            </a:endParaRPr>
          </a:p>
          <a:p>
            <a:pPr indent="-438664">
              <a:buClr>
                <a:srgbClr val="000000"/>
              </a:buClr>
              <a:buSzPct val="69498"/>
              <a:buNone/>
            </a:pPr>
            <a:endParaRPr i="0" u="none" strike="noStrike" cap="none" dirty="0">
              <a:solidFill>
                <a:srgbClr val="000000"/>
              </a:solidFill>
              <a:latin typeface="Calibri" panose="020F0502020204030204" pitchFamily="34" charset="0"/>
              <a:ea typeface="Trebuchet MS"/>
              <a:cs typeface="Calibri" panose="020F0502020204030204" pitchFamily="34" charset="0"/>
              <a:sym typeface="Trebuchet MS"/>
            </a:endParaRPr>
          </a:p>
          <a:p>
            <a:pPr indent="-438664">
              <a:buClr>
                <a:srgbClr val="000000"/>
              </a:buClr>
              <a:buSzPct val="69498"/>
              <a:buNone/>
            </a:pPr>
            <a:endParaRPr dirty="0">
              <a:solidFill>
                <a:srgbClr val="000000"/>
              </a:solidFill>
              <a:latin typeface="Calibri" panose="020F0502020204030204" pitchFamily="34" charset="0"/>
              <a:ea typeface="Trebuchet MS"/>
              <a:cs typeface="Calibri" panose="020F0502020204030204" pitchFamily="34" charset="0"/>
              <a:sym typeface="Trebuchet MS"/>
            </a:endParaRPr>
          </a:p>
          <a:p>
            <a:pPr indent="-438664">
              <a:buClr>
                <a:srgbClr val="000000"/>
              </a:buClr>
              <a:buSzPct val="69498"/>
              <a:buNone/>
            </a:pPr>
            <a:endParaRPr i="0" u="none" strike="noStrike" cap="none" dirty="0">
              <a:solidFill>
                <a:srgbClr val="000000"/>
              </a:solidFill>
              <a:latin typeface="Calibri" panose="020F0502020204030204" pitchFamily="34" charset="0"/>
              <a:ea typeface="Trebuchet MS"/>
              <a:cs typeface="Calibri" panose="020F0502020204030204" pitchFamily="34" charset="0"/>
              <a:sym typeface="Trebuchet MS"/>
            </a:endParaRPr>
          </a:p>
          <a:p>
            <a:pPr indent="-438664">
              <a:buClr>
                <a:srgbClr val="000000"/>
              </a:buClr>
              <a:buSzPct val="69498"/>
              <a:buNone/>
            </a:pPr>
            <a:endParaRPr dirty="0">
              <a:solidFill>
                <a:srgbClr val="000000"/>
              </a:solidFill>
              <a:latin typeface="Calibri" panose="020F0502020204030204" pitchFamily="34" charset="0"/>
              <a:ea typeface="Trebuchet MS"/>
              <a:cs typeface="Calibri" panose="020F0502020204030204" pitchFamily="34" charset="0"/>
              <a:sym typeface="Trebuchet MS"/>
            </a:endParaRPr>
          </a:p>
          <a:p>
            <a:pPr indent="-438664">
              <a:buClr>
                <a:srgbClr val="000000"/>
              </a:buClr>
              <a:buSzPct val="69498"/>
              <a:buNone/>
            </a:pPr>
            <a:endParaRPr i="0" u="none" strike="noStrike" cap="none" dirty="0">
              <a:solidFill>
                <a:srgbClr val="000000"/>
              </a:solidFill>
              <a:latin typeface="Calibri" panose="020F0502020204030204" pitchFamily="34" charset="0"/>
              <a:ea typeface="Trebuchet MS"/>
              <a:cs typeface="Calibri" panose="020F0502020204030204" pitchFamily="34" charset="0"/>
              <a:sym typeface="Trebuchet MS"/>
            </a:endParaRPr>
          </a:p>
          <a:p>
            <a:pPr indent="-438664">
              <a:buClr>
                <a:srgbClr val="000000"/>
              </a:buClr>
              <a:buSzPct val="69498"/>
              <a:buNone/>
            </a:pPr>
            <a:endParaRPr dirty="0">
              <a:solidFill>
                <a:srgbClr val="000000"/>
              </a:solidFill>
              <a:latin typeface="Calibri" panose="020F0502020204030204" pitchFamily="34" charset="0"/>
              <a:ea typeface="Trebuchet MS"/>
              <a:cs typeface="Calibri" panose="020F0502020204030204" pitchFamily="34" charset="0"/>
              <a:sym typeface="Trebuchet MS"/>
            </a:endParaRPr>
          </a:p>
          <a:p>
            <a:pPr indent="-438664">
              <a:buClr>
                <a:srgbClr val="000000"/>
              </a:buClr>
              <a:buSzPct val="69498"/>
              <a:buNone/>
            </a:pPr>
            <a:endParaRPr i="0" u="none" strike="noStrike" cap="none" dirty="0">
              <a:solidFill>
                <a:srgbClr val="000000"/>
              </a:solidFill>
              <a:latin typeface="Calibri" panose="020F0502020204030204" pitchFamily="34" charset="0"/>
              <a:ea typeface="Trebuchet MS"/>
              <a:cs typeface="Calibri" panose="020F0502020204030204" pitchFamily="34" charset="0"/>
              <a:sym typeface="Trebuchet MS"/>
            </a:endParaRPr>
          </a:p>
          <a:p>
            <a:pPr indent="-438664">
              <a:buClr>
                <a:srgbClr val="000000"/>
              </a:buClr>
              <a:buSzPct val="69498"/>
              <a:buNone/>
            </a:pPr>
            <a:endParaRPr dirty="0">
              <a:solidFill>
                <a:srgbClr val="000000"/>
              </a:solidFill>
              <a:latin typeface="Calibri" panose="020F0502020204030204" pitchFamily="34" charset="0"/>
              <a:ea typeface="Trebuchet MS"/>
              <a:cs typeface="Calibri" panose="020F0502020204030204" pitchFamily="34" charset="0"/>
              <a:sym typeface="Trebuchet MS"/>
            </a:endParaRPr>
          </a:p>
          <a:p>
            <a:pPr indent="-438664">
              <a:buClr>
                <a:srgbClr val="000000"/>
              </a:buClr>
              <a:buSzPct val="69498"/>
              <a:buNone/>
            </a:pPr>
            <a:endParaRPr i="0" u="none" strike="noStrike" cap="none" dirty="0">
              <a:solidFill>
                <a:srgbClr val="000000"/>
              </a:solidFill>
              <a:latin typeface="Calibri" panose="020F0502020204030204" pitchFamily="34" charset="0"/>
              <a:ea typeface="Trebuchet MS"/>
              <a:cs typeface="Calibri" panose="020F0502020204030204" pitchFamily="34" charset="0"/>
              <a:sym typeface="Trebuchet MS"/>
            </a:endParaRPr>
          </a:p>
          <a:p>
            <a:pPr indent="-438664">
              <a:buClr>
                <a:srgbClr val="000000"/>
              </a:buClr>
              <a:buSzPct val="69498"/>
              <a:buNone/>
            </a:pPr>
            <a:endParaRPr dirty="0">
              <a:solidFill>
                <a:srgbClr val="000000"/>
              </a:solidFill>
              <a:latin typeface="Calibri" panose="020F0502020204030204" pitchFamily="34" charset="0"/>
              <a:ea typeface="Trebuchet MS"/>
              <a:cs typeface="Calibri" panose="020F0502020204030204" pitchFamily="34" charset="0"/>
              <a:sym typeface="Trebuchet MS"/>
            </a:endParaRPr>
          </a:p>
          <a:p>
            <a:pPr indent="-438664">
              <a:buClr>
                <a:srgbClr val="000000"/>
              </a:buClr>
              <a:buSzPct val="69498"/>
              <a:buNone/>
            </a:pPr>
            <a:endParaRPr i="0" u="none" strike="noStrike" cap="none" dirty="0">
              <a:solidFill>
                <a:srgbClr val="000000"/>
              </a:solidFill>
              <a:latin typeface="Calibri" panose="020F0502020204030204" pitchFamily="34" charset="0"/>
              <a:ea typeface="Trebuchet MS"/>
              <a:cs typeface="Calibri" panose="020F0502020204030204" pitchFamily="34" charset="0"/>
              <a:sym typeface="Trebuchet MS"/>
            </a:endParaRPr>
          </a:p>
          <a:p>
            <a:pPr indent="-438664">
              <a:buClr>
                <a:srgbClr val="000000"/>
              </a:buClr>
              <a:buSzPct val="69498"/>
              <a:buNone/>
            </a:pPr>
            <a:endParaRPr dirty="0">
              <a:solidFill>
                <a:srgbClr val="000000"/>
              </a:solidFill>
              <a:latin typeface="Calibri" panose="020F0502020204030204" pitchFamily="34" charset="0"/>
              <a:ea typeface="Trebuchet MS"/>
              <a:cs typeface="Calibri" panose="020F0502020204030204" pitchFamily="34" charset="0"/>
              <a:sym typeface="Trebuchet MS"/>
            </a:endParaRPr>
          </a:p>
          <a:p>
            <a:pPr indent="-438664">
              <a:buClr>
                <a:srgbClr val="000000"/>
              </a:buClr>
              <a:buSzPct val="69498"/>
              <a:buNone/>
            </a:pPr>
            <a:endParaRPr i="0" u="none" strike="noStrike" cap="none" dirty="0">
              <a:solidFill>
                <a:srgbClr val="000000"/>
              </a:solidFill>
              <a:latin typeface="Calibri" panose="020F0502020204030204" pitchFamily="34" charset="0"/>
              <a:ea typeface="Trebuchet MS"/>
              <a:cs typeface="Calibri" panose="020F0502020204030204" pitchFamily="34" charset="0"/>
              <a:sym typeface="Trebuchet MS"/>
            </a:endParaRPr>
          </a:p>
          <a:p>
            <a:pPr indent="-438664">
              <a:buClr>
                <a:srgbClr val="000000"/>
              </a:buClr>
              <a:buSzPct val="69498"/>
              <a:buNone/>
            </a:pPr>
            <a:endParaRPr dirty="0">
              <a:solidFill>
                <a:srgbClr val="000000"/>
              </a:solidFill>
              <a:latin typeface="Calibri" panose="020F0502020204030204" pitchFamily="34" charset="0"/>
              <a:ea typeface="Trebuchet MS"/>
              <a:cs typeface="Calibri" panose="020F0502020204030204" pitchFamily="34" charset="0"/>
              <a:sym typeface="Trebuchet MS"/>
            </a:endParaRPr>
          </a:p>
          <a:p>
            <a:pPr marL="228600" indent="0">
              <a:buClr>
                <a:srgbClr val="000000"/>
              </a:buClr>
              <a:buSzPct val="69498"/>
              <a:buNone/>
            </a:pPr>
            <a:endParaRPr i="0" u="none" strike="noStrike" cap="none" dirty="0">
              <a:solidFill>
                <a:srgbClr val="000000"/>
              </a:solidFill>
              <a:latin typeface="Calibri" panose="020F0502020204030204" pitchFamily="34" charset="0"/>
              <a:ea typeface="Trebuchet MS"/>
              <a:cs typeface="Calibri" panose="020F0502020204030204" pitchFamily="34" charset="0"/>
              <a:sym typeface="Trebuchet MS"/>
            </a:endParaRPr>
          </a:p>
        </p:txBody>
      </p:sp>
    </p:spTree>
    <p:extLst>
      <p:ext uri="{BB962C8B-B14F-4D97-AF65-F5344CB8AC3E}">
        <p14:creationId xmlns:p14="http://schemas.microsoft.com/office/powerpoint/2010/main" val="32099590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p16"/>
          <p:cNvSpPr txBox="1">
            <a:spLocks noGrp="1"/>
          </p:cNvSpPr>
          <p:nvPr>
            <p:ph type="title"/>
          </p:nvPr>
        </p:nvSpPr>
        <p:spPr>
          <a:xfrm>
            <a:off x="744548" y="344150"/>
            <a:ext cx="21201000" cy="41427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2850" tIns="91400" rIns="182850" bIns="91400" anchor="ctr" anchorCtr="0">
            <a:normAutofit/>
          </a:bodyPr>
          <a:lstStyle/>
          <a:p>
            <a:pPr>
              <a:buSzPct val="40909"/>
            </a:pPr>
            <a:r>
              <a:rPr lang="en-IE" dirty="0" smtClean="0">
                <a:solidFill>
                  <a:srgbClr val="003350"/>
                </a:solidFill>
                <a:latin typeface="Trebuchet MS"/>
                <a:ea typeface="Trebuchet MS"/>
                <a:cs typeface="Trebuchet MS"/>
                <a:sym typeface="Trebuchet MS"/>
              </a:rPr>
              <a:t>SEALBHÚ policy recommendations – for discussion</a:t>
            </a:r>
            <a:endParaRPr dirty="0"/>
          </a:p>
        </p:txBody>
      </p:sp>
      <p:sp>
        <p:nvSpPr>
          <p:cNvPr id="187" name="Google Shape;187;p16"/>
          <p:cNvSpPr txBox="1">
            <a:spLocks noGrp="1"/>
          </p:cNvSpPr>
          <p:nvPr>
            <p:ph type="body" idx="1"/>
          </p:nvPr>
        </p:nvSpPr>
        <p:spPr>
          <a:xfrm>
            <a:off x="720623" y="3955312"/>
            <a:ext cx="22118112" cy="908996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182850" tIns="91400" rIns="182850" bIns="91400" anchor="t" anchorCtr="0">
            <a:normAutofit lnSpcReduction="10000"/>
          </a:bodyPr>
          <a:lstStyle/>
          <a:p>
            <a:pPr marL="135630" indent="0">
              <a:lnSpc>
                <a:spcPct val="115000"/>
              </a:lnSpc>
              <a:buClr>
                <a:srgbClr val="000000"/>
              </a:buClr>
              <a:buSzPct val="100000"/>
              <a:buNone/>
            </a:pPr>
            <a:r>
              <a:rPr lang="en-IE" sz="6000" b="1" dirty="0" smtClean="0">
                <a:solidFill>
                  <a:srgbClr val="000000"/>
                </a:solidFill>
                <a:latin typeface="Calibri" panose="020F0502020204030204" pitchFamily="34" charset="0"/>
                <a:ea typeface="Trebuchet MS"/>
                <a:cs typeface="Calibri" panose="020F0502020204030204" pitchFamily="34" charset="0"/>
                <a:sym typeface="Trebuchet MS"/>
              </a:rPr>
              <a:t>Téama: Seirbhísí tacaíochta</a:t>
            </a:r>
            <a:br>
              <a:rPr lang="en-IE" sz="6000" b="1" dirty="0" smtClean="0">
                <a:solidFill>
                  <a:srgbClr val="000000"/>
                </a:solidFill>
                <a:latin typeface="Calibri" panose="020F0502020204030204" pitchFamily="34" charset="0"/>
                <a:ea typeface="Trebuchet MS"/>
                <a:cs typeface="Calibri" panose="020F0502020204030204" pitchFamily="34" charset="0"/>
                <a:sym typeface="Trebuchet MS"/>
              </a:rPr>
            </a:br>
            <a:r>
              <a:rPr lang="en-IE" sz="6000" b="1" dirty="0" smtClean="0">
                <a:solidFill>
                  <a:srgbClr val="000000"/>
                </a:solidFill>
                <a:latin typeface="Calibri" panose="020F0502020204030204" pitchFamily="34" charset="0"/>
                <a:ea typeface="Trebuchet MS"/>
                <a:cs typeface="Calibri" panose="020F0502020204030204" pitchFamily="34" charset="0"/>
                <a:sym typeface="Trebuchet MS"/>
              </a:rPr>
              <a:t>Theme</a:t>
            </a:r>
            <a:r>
              <a:rPr lang="en-IE" sz="6000" b="1" dirty="0">
                <a:solidFill>
                  <a:srgbClr val="000000"/>
                </a:solidFill>
                <a:latin typeface="Calibri" panose="020F0502020204030204" pitchFamily="34" charset="0"/>
                <a:ea typeface="Trebuchet MS"/>
                <a:cs typeface="Calibri" panose="020F0502020204030204" pitchFamily="34" charset="0"/>
                <a:sym typeface="Trebuchet MS"/>
              </a:rPr>
              <a:t>: </a:t>
            </a:r>
            <a:r>
              <a:rPr lang="en-IE" sz="6000" b="1" dirty="0" smtClean="0">
                <a:solidFill>
                  <a:srgbClr val="000000"/>
                </a:solidFill>
                <a:latin typeface="Calibri" panose="020F0502020204030204" pitchFamily="34" charset="0"/>
                <a:ea typeface="Trebuchet MS"/>
                <a:cs typeface="Calibri" panose="020F0502020204030204" pitchFamily="34" charset="0"/>
                <a:sym typeface="Trebuchet MS"/>
              </a:rPr>
              <a:t>Support services</a:t>
            </a:r>
            <a:endParaRPr lang="en-IE" sz="6000" b="1" dirty="0">
              <a:solidFill>
                <a:srgbClr val="000000"/>
              </a:solidFill>
              <a:latin typeface="Calibri" panose="020F0502020204030204" pitchFamily="34" charset="0"/>
              <a:ea typeface="Trebuchet MS"/>
              <a:cs typeface="Calibri" panose="020F0502020204030204" pitchFamily="34" charset="0"/>
              <a:sym typeface="Trebuchet MS"/>
            </a:endParaRPr>
          </a:p>
          <a:p>
            <a:pPr marL="992880" indent="-857250">
              <a:lnSpc>
                <a:spcPct val="115000"/>
              </a:lnSpc>
              <a:buClr>
                <a:srgbClr val="000000"/>
              </a:buClr>
              <a:buSzPct val="100000"/>
            </a:pPr>
            <a:r>
              <a:rPr lang="en-IE" sz="6000" dirty="0" smtClean="0">
                <a:solidFill>
                  <a:srgbClr val="000000"/>
                </a:solidFill>
                <a:latin typeface="Calibri" panose="020F0502020204030204" pitchFamily="34" charset="0"/>
                <a:ea typeface="Trebuchet MS"/>
                <a:cs typeface="Calibri" panose="020F0502020204030204" pitchFamily="34" charset="0"/>
                <a:sym typeface="Trebuchet MS"/>
              </a:rPr>
              <a:t>Include specialist support staff in Oide with responsibility for Irish-medium schools</a:t>
            </a:r>
          </a:p>
          <a:p>
            <a:pPr marL="992880" indent="-857250">
              <a:lnSpc>
                <a:spcPct val="115000"/>
              </a:lnSpc>
              <a:buClr>
                <a:srgbClr val="000000"/>
              </a:buClr>
              <a:buSzPct val="100000"/>
            </a:pPr>
            <a:r>
              <a:rPr lang="en-IE" sz="6000" dirty="0" smtClean="0">
                <a:solidFill>
                  <a:srgbClr val="000000"/>
                </a:solidFill>
                <a:latin typeface="Calibri" panose="020F0502020204030204" pitchFamily="34" charset="0"/>
                <a:ea typeface="Trebuchet MS"/>
                <a:cs typeface="Calibri" panose="020F0502020204030204" pitchFamily="34" charset="0"/>
                <a:sym typeface="Trebuchet MS"/>
              </a:rPr>
              <a:t>Clarify </a:t>
            </a:r>
            <a:r>
              <a:rPr lang="en-IE" sz="6000" dirty="0">
                <a:solidFill>
                  <a:srgbClr val="000000"/>
                </a:solidFill>
                <a:latin typeface="Calibri" panose="020F0502020204030204" pitchFamily="34" charset="0"/>
                <a:ea typeface="Trebuchet MS"/>
                <a:cs typeface="Calibri" panose="020F0502020204030204" pitchFamily="34" charset="0"/>
                <a:sym typeface="Trebuchet MS"/>
              </a:rPr>
              <a:t>and </a:t>
            </a:r>
            <a:r>
              <a:rPr lang="en-IE" sz="6000" dirty="0" smtClean="0">
                <a:solidFill>
                  <a:srgbClr val="000000"/>
                </a:solidFill>
                <a:latin typeface="Calibri" panose="020F0502020204030204" pitchFamily="34" charset="0"/>
                <a:ea typeface="Trebuchet MS"/>
                <a:cs typeface="Calibri" panose="020F0502020204030204" pitchFamily="34" charset="0"/>
                <a:sym typeface="Trebuchet MS"/>
              </a:rPr>
              <a:t>provide </a:t>
            </a:r>
            <a:r>
              <a:rPr lang="en-IE" sz="6000" dirty="0">
                <a:solidFill>
                  <a:srgbClr val="000000"/>
                </a:solidFill>
                <a:latin typeface="Calibri" panose="020F0502020204030204" pitchFamily="34" charset="0"/>
                <a:ea typeface="Trebuchet MS"/>
                <a:cs typeface="Calibri" panose="020F0502020204030204" pitchFamily="34" charset="0"/>
                <a:sym typeface="Trebuchet MS"/>
              </a:rPr>
              <a:t>for the needs of special needs assistants in the Irish-medium </a:t>
            </a:r>
            <a:r>
              <a:rPr lang="en-IE" sz="6000" dirty="0" smtClean="0">
                <a:solidFill>
                  <a:srgbClr val="000000"/>
                </a:solidFill>
                <a:latin typeface="Calibri" panose="020F0502020204030204" pitchFamily="34" charset="0"/>
                <a:ea typeface="Trebuchet MS"/>
                <a:cs typeface="Calibri" panose="020F0502020204030204" pitchFamily="34" charset="0"/>
                <a:sym typeface="Trebuchet MS"/>
              </a:rPr>
              <a:t>sector</a:t>
            </a:r>
            <a:endParaRPr lang="en-IE" sz="6000" dirty="0">
              <a:solidFill>
                <a:srgbClr val="000000"/>
              </a:solidFill>
              <a:latin typeface="Calibri" panose="020F0502020204030204" pitchFamily="34" charset="0"/>
              <a:ea typeface="Trebuchet MS"/>
              <a:cs typeface="Calibri" panose="020F0502020204030204" pitchFamily="34" charset="0"/>
              <a:sym typeface="Trebuchet MS"/>
            </a:endParaRPr>
          </a:p>
          <a:p>
            <a:pPr marL="992880" indent="-857250">
              <a:lnSpc>
                <a:spcPct val="115000"/>
              </a:lnSpc>
              <a:buClr>
                <a:srgbClr val="000000"/>
              </a:buClr>
              <a:buSzPct val="100000"/>
            </a:pPr>
            <a:r>
              <a:rPr lang="en-IE" sz="6000" dirty="0" smtClean="0">
                <a:solidFill>
                  <a:srgbClr val="000000"/>
                </a:solidFill>
                <a:latin typeface="Calibri" panose="020F0502020204030204" pitchFamily="34" charset="0"/>
                <a:ea typeface="Trebuchet MS"/>
                <a:cs typeface="Calibri" panose="020F0502020204030204" pitchFamily="34" charset="0"/>
                <a:sym typeface="Trebuchet MS"/>
              </a:rPr>
              <a:t>Ensure clarity around roles of various support organisations: COGG</a:t>
            </a:r>
            <a:r>
              <a:rPr lang="en-IE" sz="6000" dirty="0">
                <a:solidFill>
                  <a:srgbClr val="000000"/>
                </a:solidFill>
                <a:latin typeface="Calibri" panose="020F0502020204030204" pitchFamily="34" charset="0"/>
                <a:ea typeface="Trebuchet MS"/>
                <a:cs typeface="Calibri" panose="020F0502020204030204" pitchFamily="34" charset="0"/>
                <a:sym typeface="Trebuchet MS"/>
              </a:rPr>
              <a:t>, </a:t>
            </a:r>
            <a:r>
              <a:rPr lang="en-IE" sz="6000" dirty="0" smtClean="0">
                <a:solidFill>
                  <a:srgbClr val="000000"/>
                </a:solidFill>
                <a:latin typeface="Calibri" panose="020F0502020204030204" pitchFamily="34" charset="0"/>
                <a:ea typeface="Trebuchet MS"/>
                <a:cs typeface="Calibri" panose="020F0502020204030204" pitchFamily="34" charset="0"/>
                <a:sym typeface="Trebuchet MS"/>
              </a:rPr>
              <a:t>Oide, NEPS</a:t>
            </a:r>
            <a:r>
              <a:rPr lang="en-IE" sz="6000" dirty="0">
                <a:solidFill>
                  <a:srgbClr val="000000"/>
                </a:solidFill>
                <a:latin typeface="Calibri" panose="020F0502020204030204" pitchFamily="34" charset="0"/>
                <a:ea typeface="Trebuchet MS"/>
                <a:cs typeface="Calibri" panose="020F0502020204030204" pitchFamily="34" charset="0"/>
                <a:sym typeface="Trebuchet MS"/>
              </a:rPr>
              <a:t>, NCSE, An Gúm, </a:t>
            </a:r>
            <a:r>
              <a:rPr lang="en-IE" sz="6000" dirty="0" smtClean="0">
                <a:solidFill>
                  <a:srgbClr val="000000"/>
                </a:solidFill>
                <a:latin typeface="Calibri" panose="020F0502020204030204" pitchFamily="34" charset="0"/>
                <a:ea typeface="Trebuchet MS"/>
                <a:cs typeface="Calibri" panose="020F0502020204030204" pitchFamily="34" charset="0"/>
                <a:sym typeface="Trebuchet MS"/>
              </a:rPr>
              <a:t>Gaeloideachas, school patrons.</a:t>
            </a:r>
            <a:endParaRPr lang="en-IE" sz="6000" dirty="0">
              <a:solidFill>
                <a:srgbClr val="000000"/>
              </a:solidFill>
              <a:latin typeface="Calibri" panose="020F0502020204030204" pitchFamily="34" charset="0"/>
              <a:ea typeface="Trebuchet MS"/>
              <a:cs typeface="Calibri" panose="020F0502020204030204" pitchFamily="34" charset="0"/>
              <a:sym typeface="Trebuchet MS"/>
            </a:endParaRPr>
          </a:p>
          <a:p>
            <a:pPr indent="-438664">
              <a:spcBef>
                <a:spcPts val="4000"/>
              </a:spcBef>
              <a:buClr>
                <a:srgbClr val="000000"/>
              </a:buClr>
              <a:buSzPct val="69498"/>
              <a:buNone/>
            </a:pPr>
            <a:endParaRPr i="0" u="none" strike="noStrike" cap="none" dirty="0">
              <a:solidFill>
                <a:srgbClr val="000000"/>
              </a:solidFill>
              <a:latin typeface="Calibri" panose="020F0502020204030204" pitchFamily="34" charset="0"/>
              <a:ea typeface="Trebuchet MS"/>
              <a:cs typeface="Calibri" panose="020F0502020204030204" pitchFamily="34" charset="0"/>
              <a:sym typeface="Trebuchet MS"/>
            </a:endParaRPr>
          </a:p>
          <a:p>
            <a:pPr indent="-438664">
              <a:buClr>
                <a:srgbClr val="000000"/>
              </a:buClr>
              <a:buSzPct val="69498"/>
              <a:buNone/>
            </a:pPr>
            <a:endParaRPr dirty="0">
              <a:solidFill>
                <a:srgbClr val="000000"/>
              </a:solidFill>
              <a:latin typeface="Calibri" panose="020F0502020204030204" pitchFamily="34" charset="0"/>
              <a:ea typeface="Trebuchet MS"/>
              <a:cs typeface="Calibri" panose="020F0502020204030204" pitchFamily="34" charset="0"/>
              <a:sym typeface="Trebuchet MS"/>
            </a:endParaRPr>
          </a:p>
          <a:p>
            <a:pPr indent="-438664">
              <a:buClr>
                <a:srgbClr val="000000"/>
              </a:buClr>
              <a:buSzPct val="69498"/>
              <a:buNone/>
            </a:pPr>
            <a:endParaRPr i="0" u="none" strike="noStrike" cap="none" dirty="0">
              <a:solidFill>
                <a:srgbClr val="000000"/>
              </a:solidFill>
              <a:latin typeface="Calibri" panose="020F0502020204030204" pitchFamily="34" charset="0"/>
              <a:ea typeface="Trebuchet MS"/>
              <a:cs typeface="Calibri" panose="020F0502020204030204" pitchFamily="34" charset="0"/>
              <a:sym typeface="Trebuchet MS"/>
            </a:endParaRPr>
          </a:p>
          <a:p>
            <a:pPr indent="-438664">
              <a:buClr>
                <a:srgbClr val="000000"/>
              </a:buClr>
              <a:buSzPct val="69498"/>
              <a:buNone/>
            </a:pPr>
            <a:endParaRPr i="0" u="none" strike="noStrike" cap="none" dirty="0">
              <a:solidFill>
                <a:srgbClr val="000000"/>
              </a:solidFill>
              <a:latin typeface="Calibri" panose="020F0502020204030204" pitchFamily="34" charset="0"/>
              <a:ea typeface="Trebuchet MS"/>
              <a:cs typeface="Calibri" panose="020F0502020204030204" pitchFamily="34" charset="0"/>
              <a:sym typeface="Trebuchet MS"/>
            </a:endParaRPr>
          </a:p>
          <a:p>
            <a:pPr indent="-438664">
              <a:buClr>
                <a:srgbClr val="000000"/>
              </a:buClr>
              <a:buSzPct val="69498"/>
              <a:buNone/>
            </a:pPr>
            <a:endParaRPr i="0" u="none" strike="noStrike" cap="none" dirty="0">
              <a:solidFill>
                <a:srgbClr val="000000"/>
              </a:solidFill>
              <a:latin typeface="Calibri" panose="020F0502020204030204" pitchFamily="34" charset="0"/>
              <a:ea typeface="Trebuchet MS"/>
              <a:cs typeface="Calibri" panose="020F0502020204030204" pitchFamily="34" charset="0"/>
              <a:sym typeface="Trebuchet MS"/>
            </a:endParaRPr>
          </a:p>
          <a:p>
            <a:pPr indent="-438664">
              <a:buClr>
                <a:srgbClr val="000000"/>
              </a:buClr>
              <a:buSzPct val="69498"/>
              <a:buNone/>
            </a:pPr>
            <a:endParaRPr dirty="0">
              <a:solidFill>
                <a:srgbClr val="000000"/>
              </a:solidFill>
              <a:latin typeface="Calibri" panose="020F0502020204030204" pitchFamily="34" charset="0"/>
              <a:ea typeface="Trebuchet MS"/>
              <a:cs typeface="Calibri" panose="020F0502020204030204" pitchFamily="34" charset="0"/>
              <a:sym typeface="Trebuchet MS"/>
            </a:endParaRPr>
          </a:p>
          <a:p>
            <a:pPr indent="-438664">
              <a:buClr>
                <a:srgbClr val="000000"/>
              </a:buClr>
              <a:buSzPct val="69498"/>
              <a:buNone/>
            </a:pPr>
            <a:endParaRPr i="0" u="none" strike="noStrike" cap="none" dirty="0">
              <a:solidFill>
                <a:srgbClr val="000000"/>
              </a:solidFill>
              <a:latin typeface="Calibri" panose="020F0502020204030204" pitchFamily="34" charset="0"/>
              <a:ea typeface="Trebuchet MS"/>
              <a:cs typeface="Calibri" panose="020F0502020204030204" pitchFamily="34" charset="0"/>
              <a:sym typeface="Trebuchet MS"/>
            </a:endParaRPr>
          </a:p>
          <a:p>
            <a:pPr indent="-438664">
              <a:buClr>
                <a:srgbClr val="000000"/>
              </a:buClr>
              <a:buSzPct val="69498"/>
              <a:buNone/>
            </a:pPr>
            <a:endParaRPr i="0" u="none" strike="noStrike" cap="none" dirty="0">
              <a:solidFill>
                <a:srgbClr val="000000"/>
              </a:solidFill>
              <a:latin typeface="Calibri" panose="020F0502020204030204" pitchFamily="34" charset="0"/>
              <a:ea typeface="Trebuchet MS"/>
              <a:cs typeface="Calibri" panose="020F0502020204030204" pitchFamily="34" charset="0"/>
              <a:sym typeface="Trebuchet MS"/>
            </a:endParaRPr>
          </a:p>
          <a:p>
            <a:pPr indent="-438664">
              <a:buClr>
                <a:srgbClr val="000000"/>
              </a:buClr>
              <a:buSzPct val="69498"/>
              <a:buNone/>
            </a:pPr>
            <a:endParaRPr dirty="0">
              <a:solidFill>
                <a:srgbClr val="000000"/>
              </a:solidFill>
              <a:latin typeface="Calibri" panose="020F0502020204030204" pitchFamily="34" charset="0"/>
              <a:ea typeface="Trebuchet MS"/>
              <a:cs typeface="Calibri" panose="020F0502020204030204" pitchFamily="34" charset="0"/>
              <a:sym typeface="Trebuchet MS"/>
            </a:endParaRPr>
          </a:p>
          <a:p>
            <a:pPr indent="-438664">
              <a:buClr>
                <a:srgbClr val="000000"/>
              </a:buClr>
              <a:buSzPct val="69498"/>
              <a:buNone/>
            </a:pPr>
            <a:endParaRPr i="0" u="none" strike="noStrike" cap="none" dirty="0">
              <a:solidFill>
                <a:srgbClr val="000000"/>
              </a:solidFill>
              <a:latin typeface="Calibri" panose="020F0502020204030204" pitchFamily="34" charset="0"/>
              <a:ea typeface="Trebuchet MS"/>
              <a:cs typeface="Calibri" panose="020F0502020204030204" pitchFamily="34" charset="0"/>
              <a:sym typeface="Trebuchet MS"/>
            </a:endParaRPr>
          </a:p>
          <a:p>
            <a:pPr indent="-438664">
              <a:buClr>
                <a:srgbClr val="000000"/>
              </a:buClr>
              <a:buSzPct val="69498"/>
              <a:buNone/>
            </a:pPr>
            <a:endParaRPr dirty="0">
              <a:solidFill>
                <a:srgbClr val="000000"/>
              </a:solidFill>
              <a:latin typeface="Calibri" panose="020F0502020204030204" pitchFamily="34" charset="0"/>
              <a:ea typeface="Trebuchet MS"/>
              <a:cs typeface="Calibri" panose="020F0502020204030204" pitchFamily="34" charset="0"/>
              <a:sym typeface="Trebuchet MS"/>
            </a:endParaRPr>
          </a:p>
          <a:p>
            <a:pPr indent="-438664">
              <a:buClr>
                <a:srgbClr val="000000"/>
              </a:buClr>
              <a:buSzPct val="69498"/>
              <a:buNone/>
            </a:pPr>
            <a:endParaRPr i="0" u="none" strike="noStrike" cap="none" dirty="0">
              <a:solidFill>
                <a:srgbClr val="000000"/>
              </a:solidFill>
              <a:latin typeface="Calibri" panose="020F0502020204030204" pitchFamily="34" charset="0"/>
              <a:ea typeface="Trebuchet MS"/>
              <a:cs typeface="Calibri" panose="020F0502020204030204" pitchFamily="34" charset="0"/>
              <a:sym typeface="Trebuchet MS"/>
            </a:endParaRPr>
          </a:p>
          <a:p>
            <a:pPr indent="-438664">
              <a:buClr>
                <a:srgbClr val="000000"/>
              </a:buClr>
              <a:buSzPct val="69498"/>
              <a:buNone/>
            </a:pPr>
            <a:endParaRPr dirty="0">
              <a:solidFill>
                <a:srgbClr val="000000"/>
              </a:solidFill>
              <a:latin typeface="Calibri" panose="020F0502020204030204" pitchFamily="34" charset="0"/>
              <a:ea typeface="Trebuchet MS"/>
              <a:cs typeface="Calibri" panose="020F0502020204030204" pitchFamily="34" charset="0"/>
              <a:sym typeface="Trebuchet MS"/>
            </a:endParaRPr>
          </a:p>
          <a:p>
            <a:pPr indent="-438664">
              <a:buClr>
                <a:srgbClr val="000000"/>
              </a:buClr>
              <a:buSzPct val="69498"/>
              <a:buNone/>
            </a:pPr>
            <a:endParaRPr i="0" u="none" strike="noStrike" cap="none" dirty="0">
              <a:solidFill>
                <a:srgbClr val="000000"/>
              </a:solidFill>
              <a:latin typeface="Calibri" panose="020F0502020204030204" pitchFamily="34" charset="0"/>
              <a:ea typeface="Trebuchet MS"/>
              <a:cs typeface="Calibri" panose="020F0502020204030204" pitchFamily="34" charset="0"/>
              <a:sym typeface="Trebuchet MS"/>
            </a:endParaRPr>
          </a:p>
          <a:p>
            <a:pPr indent="-438664">
              <a:buClr>
                <a:srgbClr val="000000"/>
              </a:buClr>
              <a:buSzPct val="69498"/>
              <a:buNone/>
            </a:pPr>
            <a:endParaRPr dirty="0">
              <a:solidFill>
                <a:srgbClr val="000000"/>
              </a:solidFill>
              <a:latin typeface="Calibri" panose="020F0502020204030204" pitchFamily="34" charset="0"/>
              <a:ea typeface="Trebuchet MS"/>
              <a:cs typeface="Calibri" panose="020F0502020204030204" pitchFamily="34" charset="0"/>
              <a:sym typeface="Trebuchet MS"/>
            </a:endParaRPr>
          </a:p>
          <a:p>
            <a:pPr indent="-438664">
              <a:buClr>
                <a:srgbClr val="000000"/>
              </a:buClr>
              <a:buSzPct val="69498"/>
              <a:buNone/>
            </a:pPr>
            <a:endParaRPr i="0" u="none" strike="noStrike" cap="none" dirty="0">
              <a:solidFill>
                <a:srgbClr val="000000"/>
              </a:solidFill>
              <a:latin typeface="Calibri" panose="020F0502020204030204" pitchFamily="34" charset="0"/>
              <a:ea typeface="Trebuchet MS"/>
              <a:cs typeface="Calibri" panose="020F0502020204030204" pitchFamily="34" charset="0"/>
              <a:sym typeface="Trebuchet MS"/>
            </a:endParaRPr>
          </a:p>
          <a:p>
            <a:pPr indent="-438664">
              <a:buClr>
                <a:srgbClr val="000000"/>
              </a:buClr>
              <a:buSzPct val="69498"/>
              <a:buNone/>
            </a:pPr>
            <a:endParaRPr i="0" u="none" strike="noStrike" cap="none" dirty="0">
              <a:solidFill>
                <a:srgbClr val="000000"/>
              </a:solidFill>
              <a:latin typeface="Calibri" panose="020F0502020204030204" pitchFamily="34" charset="0"/>
              <a:ea typeface="Trebuchet MS"/>
              <a:cs typeface="Calibri" panose="020F0502020204030204" pitchFamily="34" charset="0"/>
              <a:sym typeface="Trebuchet MS"/>
            </a:endParaRPr>
          </a:p>
          <a:p>
            <a:pPr indent="-438664">
              <a:buClr>
                <a:srgbClr val="000000"/>
              </a:buClr>
              <a:buSzPct val="69498"/>
              <a:buNone/>
            </a:pPr>
            <a:endParaRPr dirty="0">
              <a:solidFill>
                <a:srgbClr val="000000"/>
              </a:solidFill>
              <a:latin typeface="Calibri" panose="020F0502020204030204" pitchFamily="34" charset="0"/>
              <a:ea typeface="Trebuchet MS"/>
              <a:cs typeface="Calibri" panose="020F0502020204030204" pitchFamily="34" charset="0"/>
              <a:sym typeface="Trebuchet MS"/>
            </a:endParaRPr>
          </a:p>
          <a:p>
            <a:pPr indent="-438664">
              <a:buClr>
                <a:srgbClr val="000000"/>
              </a:buClr>
              <a:buSzPct val="69498"/>
              <a:buNone/>
            </a:pPr>
            <a:endParaRPr i="0" u="none" strike="noStrike" cap="none" dirty="0">
              <a:solidFill>
                <a:srgbClr val="000000"/>
              </a:solidFill>
              <a:latin typeface="Calibri" panose="020F0502020204030204" pitchFamily="34" charset="0"/>
              <a:ea typeface="Trebuchet MS"/>
              <a:cs typeface="Calibri" panose="020F0502020204030204" pitchFamily="34" charset="0"/>
              <a:sym typeface="Trebuchet MS"/>
            </a:endParaRPr>
          </a:p>
          <a:p>
            <a:pPr indent="-438664">
              <a:buClr>
                <a:srgbClr val="000000"/>
              </a:buClr>
              <a:buSzPct val="69498"/>
              <a:buNone/>
            </a:pPr>
            <a:endParaRPr dirty="0">
              <a:solidFill>
                <a:srgbClr val="000000"/>
              </a:solidFill>
              <a:latin typeface="Calibri" panose="020F0502020204030204" pitchFamily="34" charset="0"/>
              <a:ea typeface="Trebuchet MS"/>
              <a:cs typeface="Calibri" panose="020F0502020204030204" pitchFamily="34" charset="0"/>
              <a:sym typeface="Trebuchet MS"/>
            </a:endParaRPr>
          </a:p>
          <a:p>
            <a:pPr indent="-438664">
              <a:buClr>
                <a:srgbClr val="000000"/>
              </a:buClr>
              <a:buSzPct val="69498"/>
              <a:buNone/>
            </a:pPr>
            <a:endParaRPr i="0" u="none" strike="noStrike" cap="none" dirty="0">
              <a:solidFill>
                <a:srgbClr val="000000"/>
              </a:solidFill>
              <a:latin typeface="Calibri" panose="020F0502020204030204" pitchFamily="34" charset="0"/>
              <a:ea typeface="Trebuchet MS"/>
              <a:cs typeface="Calibri" panose="020F0502020204030204" pitchFamily="34" charset="0"/>
              <a:sym typeface="Trebuchet MS"/>
            </a:endParaRPr>
          </a:p>
          <a:p>
            <a:pPr indent="-438664">
              <a:buClr>
                <a:srgbClr val="000000"/>
              </a:buClr>
              <a:buSzPct val="69498"/>
              <a:buNone/>
            </a:pPr>
            <a:endParaRPr dirty="0">
              <a:solidFill>
                <a:srgbClr val="000000"/>
              </a:solidFill>
              <a:latin typeface="Calibri" panose="020F0502020204030204" pitchFamily="34" charset="0"/>
              <a:ea typeface="Trebuchet MS"/>
              <a:cs typeface="Calibri" panose="020F0502020204030204" pitchFamily="34" charset="0"/>
              <a:sym typeface="Trebuchet MS"/>
            </a:endParaRPr>
          </a:p>
          <a:p>
            <a:pPr indent="-438664">
              <a:buClr>
                <a:srgbClr val="000000"/>
              </a:buClr>
              <a:buSzPct val="69498"/>
              <a:buNone/>
            </a:pPr>
            <a:endParaRPr i="0" u="none" strike="noStrike" cap="none" dirty="0">
              <a:solidFill>
                <a:srgbClr val="000000"/>
              </a:solidFill>
              <a:latin typeface="Calibri" panose="020F0502020204030204" pitchFamily="34" charset="0"/>
              <a:ea typeface="Trebuchet MS"/>
              <a:cs typeface="Calibri" panose="020F0502020204030204" pitchFamily="34" charset="0"/>
              <a:sym typeface="Trebuchet MS"/>
            </a:endParaRPr>
          </a:p>
          <a:p>
            <a:pPr indent="-438664">
              <a:buClr>
                <a:srgbClr val="000000"/>
              </a:buClr>
              <a:buSzPct val="69498"/>
              <a:buNone/>
            </a:pPr>
            <a:endParaRPr dirty="0">
              <a:solidFill>
                <a:srgbClr val="000000"/>
              </a:solidFill>
              <a:latin typeface="Calibri" panose="020F0502020204030204" pitchFamily="34" charset="0"/>
              <a:ea typeface="Trebuchet MS"/>
              <a:cs typeface="Calibri" panose="020F0502020204030204" pitchFamily="34" charset="0"/>
              <a:sym typeface="Trebuchet MS"/>
            </a:endParaRPr>
          </a:p>
          <a:p>
            <a:pPr indent="-438664">
              <a:buClr>
                <a:srgbClr val="000000"/>
              </a:buClr>
              <a:buSzPct val="69498"/>
              <a:buNone/>
            </a:pPr>
            <a:endParaRPr i="0" u="none" strike="noStrike" cap="none" dirty="0">
              <a:solidFill>
                <a:srgbClr val="000000"/>
              </a:solidFill>
              <a:latin typeface="Calibri" panose="020F0502020204030204" pitchFamily="34" charset="0"/>
              <a:ea typeface="Trebuchet MS"/>
              <a:cs typeface="Calibri" panose="020F0502020204030204" pitchFamily="34" charset="0"/>
              <a:sym typeface="Trebuchet MS"/>
            </a:endParaRPr>
          </a:p>
          <a:p>
            <a:pPr indent="-438664">
              <a:buClr>
                <a:srgbClr val="000000"/>
              </a:buClr>
              <a:buSzPct val="69498"/>
              <a:buNone/>
            </a:pPr>
            <a:endParaRPr dirty="0">
              <a:solidFill>
                <a:srgbClr val="000000"/>
              </a:solidFill>
              <a:latin typeface="Calibri" panose="020F0502020204030204" pitchFamily="34" charset="0"/>
              <a:ea typeface="Trebuchet MS"/>
              <a:cs typeface="Calibri" panose="020F0502020204030204" pitchFamily="34" charset="0"/>
              <a:sym typeface="Trebuchet MS"/>
            </a:endParaRPr>
          </a:p>
          <a:p>
            <a:pPr indent="-438664">
              <a:buClr>
                <a:srgbClr val="000000"/>
              </a:buClr>
              <a:buSzPct val="69498"/>
              <a:buNone/>
            </a:pPr>
            <a:endParaRPr i="0" u="none" strike="noStrike" cap="none" dirty="0">
              <a:solidFill>
                <a:srgbClr val="000000"/>
              </a:solidFill>
              <a:latin typeface="Calibri" panose="020F0502020204030204" pitchFamily="34" charset="0"/>
              <a:ea typeface="Trebuchet MS"/>
              <a:cs typeface="Calibri" panose="020F0502020204030204" pitchFamily="34" charset="0"/>
              <a:sym typeface="Trebuchet MS"/>
            </a:endParaRPr>
          </a:p>
          <a:p>
            <a:pPr indent="-438664">
              <a:buClr>
                <a:srgbClr val="000000"/>
              </a:buClr>
              <a:buSzPct val="69498"/>
              <a:buNone/>
            </a:pPr>
            <a:endParaRPr dirty="0">
              <a:solidFill>
                <a:srgbClr val="000000"/>
              </a:solidFill>
              <a:latin typeface="Calibri" panose="020F0502020204030204" pitchFamily="34" charset="0"/>
              <a:ea typeface="Trebuchet MS"/>
              <a:cs typeface="Calibri" panose="020F0502020204030204" pitchFamily="34" charset="0"/>
              <a:sym typeface="Trebuchet MS"/>
            </a:endParaRPr>
          </a:p>
          <a:p>
            <a:pPr indent="-438664">
              <a:buClr>
                <a:srgbClr val="000000"/>
              </a:buClr>
              <a:buSzPct val="69498"/>
              <a:buNone/>
            </a:pPr>
            <a:endParaRPr i="0" u="none" strike="noStrike" cap="none" dirty="0">
              <a:solidFill>
                <a:srgbClr val="000000"/>
              </a:solidFill>
              <a:latin typeface="Calibri" panose="020F0502020204030204" pitchFamily="34" charset="0"/>
              <a:ea typeface="Trebuchet MS"/>
              <a:cs typeface="Calibri" panose="020F0502020204030204" pitchFamily="34" charset="0"/>
              <a:sym typeface="Trebuchet MS"/>
            </a:endParaRPr>
          </a:p>
          <a:p>
            <a:pPr indent="-438664">
              <a:buClr>
                <a:srgbClr val="000000"/>
              </a:buClr>
              <a:buSzPct val="69498"/>
              <a:buNone/>
            </a:pPr>
            <a:endParaRPr dirty="0">
              <a:solidFill>
                <a:srgbClr val="000000"/>
              </a:solidFill>
              <a:latin typeface="Calibri" panose="020F0502020204030204" pitchFamily="34" charset="0"/>
              <a:ea typeface="Trebuchet MS"/>
              <a:cs typeface="Calibri" panose="020F0502020204030204" pitchFamily="34" charset="0"/>
              <a:sym typeface="Trebuchet MS"/>
            </a:endParaRPr>
          </a:p>
          <a:p>
            <a:pPr indent="-438664">
              <a:buClr>
                <a:srgbClr val="000000"/>
              </a:buClr>
              <a:buSzPct val="69498"/>
              <a:buNone/>
            </a:pPr>
            <a:endParaRPr i="0" u="none" strike="noStrike" cap="none" dirty="0">
              <a:solidFill>
                <a:srgbClr val="000000"/>
              </a:solidFill>
              <a:latin typeface="Calibri" panose="020F0502020204030204" pitchFamily="34" charset="0"/>
              <a:ea typeface="Trebuchet MS"/>
              <a:cs typeface="Calibri" panose="020F0502020204030204" pitchFamily="34" charset="0"/>
              <a:sym typeface="Trebuchet MS"/>
            </a:endParaRPr>
          </a:p>
          <a:p>
            <a:pPr indent="-438664">
              <a:buClr>
                <a:srgbClr val="000000"/>
              </a:buClr>
              <a:buSzPct val="69498"/>
              <a:buNone/>
            </a:pPr>
            <a:endParaRPr dirty="0">
              <a:solidFill>
                <a:srgbClr val="000000"/>
              </a:solidFill>
              <a:latin typeface="Calibri" panose="020F0502020204030204" pitchFamily="34" charset="0"/>
              <a:ea typeface="Trebuchet MS"/>
              <a:cs typeface="Calibri" panose="020F0502020204030204" pitchFamily="34" charset="0"/>
              <a:sym typeface="Trebuchet MS"/>
            </a:endParaRPr>
          </a:p>
          <a:p>
            <a:pPr indent="-438664">
              <a:buClr>
                <a:srgbClr val="000000"/>
              </a:buClr>
              <a:buSzPct val="69498"/>
              <a:buNone/>
            </a:pPr>
            <a:endParaRPr i="0" u="none" strike="noStrike" cap="none" dirty="0">
              <a:solidFill>
                <a:srgbClr val="000000"/>
              </a:solidFill>
              <a:latin typeface="Calibri" panose="020F0502020204030204" pitchFamily="34" charset="0"/>
              <a:ea typeface="Trebuchet MS"/>
              <a:cs typeface="Calibri" panose="020F0502020204030204" pitchFamily="34" charset="0"/>
              <a:sym typeface="Trebuchet MS"/>
            </a:endParaRPr>
          </a:p>
          <a:p>
            <a:pPr indent="-438664">
              <a:buClr>
                <a:srgbClr val="000000"/>
              </a:buClr>
              <a:buSzPct val="69498"/>
              <a:buNone/>
            </a:pPr>
            <a:endParaRPr dirty="0">
              <a:solidFill>
                <a:srgbClr val="000000"/>
              </a:solidFill>
              <a:latin typeface="Calibri" panose="020F0502020204030204" pitchFamily="34" charset="0"/>
              <a:ea typeface="Trebuchet MS"/>
              <a:cs typeface="Calibri" panose="020F0502020204030204" pitchFamily="34" charset="0"/>
              <a:sym typeface="Trebuchet MS"/>
            </a:endParaRPr>
          </a:p>
          <a:p>
            <a:pPr indent="-438664">
              <a:buClr>
                <a:srgbClr val="000000"/>
              </a:buClr>
              <a:buSzPct val="69498"/>
              <a:buNone/>
            </a:pPr>
            <a:endParaRPr i="0" u="none" strike="noStrike" cap="none" dirty="0">
              <a:solidFill>
                <a:srgbClr val="000000"/>
              </a:solidFill>
              <a:latin typeface="Calibri" panose="020F0502020204030204" pitchFamily="34" charset="0"/>
              <a:ea typeface="Trebuchet MS"/>
              <a:cs typeface="Calibri" panose="020F0502020204030204" pitchFamily="34" charset="0"/>
              <a:sym typeface="Trebuchet MS"/>
            </a:endParaRPr>
          </a:p>
          <a:p>
            <a:pPr indent="-438664">
              <a:buClr>
                <a:srgbClr val="000000"/>
              </a:buClr>
              <a:buSzPct val="69498"/>
              <a:buNone/>
            </a:pPr>
            <a:endParaRPr dirty="0">
              <a:solidFill>
                <a:srgbClr val="000000"/>
              </a:solidFill>
              <a:latin typeface="Calibri" panose="020F0502020204030204" pitchFamily="34" charset="0"/>
              <a:ea typeface="Trebuchet MS"/>
              <a:cs typeface="Calibri" panose="020F0502020204030204" pitchFamily="34" charset="0"/>
              <a:sym typeface="Trebuchet MS"/>
            </a:endParaRPr>
          </a:p>
          <a:p>
            <a:pPr indent="-438664">
              <a:buClr>
                <a:srgbClr val="000000"/>
              </a:buClr>
              <a:buSzPct val="69498"/>
              <a:buNone/>
            </a:pPr>
            <a:endParaRPr i="0" u="none" strike="noStrike" cap="none" dirty="0">
              <a:solidFill>
                <a:srgbClr val="000000"/>
              </a:solidFill>
              <a:latin typeface="Calibri" panose="020F0502020204030204" pitchFamily="34" charset="0"/>
              <a:ea typeface="Trebuchet MS"/>
              <a:cs typeface="Calibri" panose="020F0502020204030204" pitchFamily="34" charset="0"/>
              <a:sym typeface="Trebuchet MS"/>
            </a:endParaRPr>
          </a:p>
          <a:p>
            <a:pPr indent="-438664">
              <a:buClr>
                <a:srgbClr val="000000"/>
              </a:buClr>
              <a:buSzPct val="69498"/>
              <a:buNone/>
            </a:pPr>
            <a:endParaRPr dirty="0">
              <a:solidFill>
                <a:srgbClr val="000000"/>
              </a:solidFill>
              <a:latin typeface="Calibri" panose="020F0502020204030204" pitchFamily="34" charset="0"/>
              <a:ea typeface="Trebuchet MS"/>
              <a:cs typeface="Calibri" panose="020F0502020204030204" pitchFamily="34" charset="0"/>
              <a:sym typeface="Trebuchet MS"/>
            </a:endParaRPr>
          </a:p>
          <a:p>
            <a:pPr indent="-438664">
              <a:buClr>
                <a:srgbClr val="000000"/>
              </a:buClr>
              <a:buSzPct val="69498"/>
              <a:buNone/>
            </a:pPr>
            <a:endParaRPr i="0" u="none" strike="noStrike" cap="none" dirty="0">
              <a:solidFill>
                <a:srgbClr val="000000"/>
              </a:solidFill>
              <a:latin typeface="Calibri" panose="020F0502020204030204" pitchFamily="34" charset="0"/>
              <a:ea typeface="Trebuchet MS"/>
              <a:cs typeface="Calibri" panose="020F0502020204030204" pitchFamily="34" charset="0"/>
              <a:sym typeface="Trebuchet MS"/>
            </a:endParaRPr>
          </a:p>
          <a:p>
            <a:pPr indent="-438664">
              <a:buClr>
                <a:srgbClr val="000000"/>
              </a:buClr>
              <a:buSzPct val="69498"/>
              <a:buNone/>
            </a:pPr>
            <a:endParaRPr dirty="0">
              <a:solidFill>
                <a:srgbClr val="000000"/>
              </a:solidFill>
              <a:latin typeface="Calibri" panose="020F0502020204030204" pitchFamily="34" charset="0"/>
              <a:ea typeface="Trebuchet MS"/>
              <a:cs typeface="Calibri" panose="020F0502020204030204" pitchFamily="34" charset="0"/>
              <a:sym typeface="Trebuchet MS"/>
            </a:endParaRPr>
          </a:p>
          <a:p>
            <a:pPr indent="-438664">
              <a:buClr>
                <a:srgbClr val="000000"/>
              </a:buClr>
              <a:buSzPct val="69498"/>
              <a:buNone/>
            </a:pPr>
            <a:endParaRPr i="0" u="none" strike="noStrike" cap="none" dirty="0">
              <a:solidFill>
                <a:srgbClr val="000000"/>
              </a:solidFill>
              <a:latin typeface="Calibri" panose="020F0502020204030204" pitchFamily="34" charset="0"/>
              <a:ea typeface="Trebuchet MS"/>
              <a:cs typeface="Calibri" panose="020F0502020204030204" pitchFamily="34" charset="0"/>
              <a:sym typeface="Trebuchet MS"/>
            </a:endParaRPr>
          </a:p>
          <a:p>
            <a:pPr indent="-438664">
              <a:buClr>
                <a:srgbClr val="000000"/>
              </a:buClr>
              <a:buSzPct val="69498"/>
              <a:buNone/>
            </a:pPr>
            <a:endParaRPr dirty="0">
              <a:solidFill>
                <a:srgbClr val="000000"/>
              </a:solidFill>
              <a:latin typeface="Calibri" panose="020F0502020204030204" pitchFamily="34" charset="0"/>
              <a:ea typeface="Trebuchet MS"/>
              <a:cs typeface="Calibri" panose="020F0502020204030204" pitchFamily="34" charset="0"/>
              <a:sym typeface="Trebuchet MS"/>
            </a:endParaRPr>
          </a:p>
          <a:p>
            <a:pPr indent="-438664">
              <a:buClr>
                <a:srgbClr val="000000"/>
              </a:buClr>
              <a:buSzPct val="69498"/>
              <a:buNone/>
            </a:pPr>
            <a:endParaRPr i="0" u="none" strike="noStrike" cap="none" dirty="0">
              <a:solidFill>
                <a:srgbClr val="000000"/>
              </a:solidFill>
              <a:latin typeface="Calibri" panose="020F0502020204030204" pitchFamily="34" charset="0"/>
              <a:ea typeface="Trebuchet MS"/>
              <a:cs typeface="Calibri" panose="020F0502020204030204" pitchFamily="34" charset="0"/>
              <a:sym typeface="Trebuchet MS"/>
            </a:endParaRPr>
          </a:p>
          <a:p>
            <a:pPr indent="-438664">
              <a:buClr>
                <a:srgbClr val="000000"/>
              </a:buClr>
              <a:buSzPct val="69498"/>
              <a:buNone/>
            </a:pPr>
            <a:endParaRPr dirty="0">
              <a:solidFill>
                <a:srgbClr val="000000"/>
              </a:solidFill>
              <a:latin typeface="Calibri" panose="020F0502020204030204" pitchFamily="34" charset="0"/>
              <a:ea typeface="Trebuchet MS"/>
              <a:cs typeface="Calibri" panose="020F0502020204030204" pitchFamily="34" charset="0"/>
              <a:sym typeface="Trebuchet MS"/>
            </a:endParaRPr>
          </a:p>
          <a:p>
            <a:pPr indent="-438664">
              <a:buClr>
                <a:srgbClr val="000000"/>
              </a:buClr>
              <a:buSzPct val="69498"/>
              <a:buNone/>
            </a:pPr>
            <a:endParaRPr i="0" u="none" strike="noStrike" cap="none" dirty="0">
              <a:solidFill>
                <a:srgbClr val="000000"/>
              </a:solidFill>
              <a:latin typeface="Calibri" panose="020F0502020204030204" pitchFamily="34" charset="0"/>
              <a:ea typeface="Trebuchet MS"/>
              <a:cs typeface="Calibri" panose="020F0502020204030204" pitchFamily="34" charset="0"/>
              <a:sym typeface="Trebuchet MS"/>
            </a:endParaRPr>
          </a:p>
          <a:p>
            <a:pPr indent="-438664">
              <a:buClr>
                <a:srgbClr val="000000"/>
              </a:buClr>
              <a:buSzPct val="69498"/>
              <a:buNone/>
            </a:pPr>
            <a:endParaRPr dirty="0">
              <a:solidFill>
                <a:srgbClr val="000000"/>
              </a:solidFill>
              <a:latin typeface="Calibri" panose="020F0502020204030204" pitchFamily="34" charset="0"/>
              <a:ea typeface="Trebuchet MS"/>
              <a:cs typeface="Calibri" panose="020F0502020204030204" pitchFamily="34" charset="0"/>
              <a:sym typeface="Trebuchet MS"/>
            </a:endParaRPr>
          </a:p>
          <a:p>
            <a:pPr indent="-438664">
              <a:buClr>
                <a:srgbClr val="000000"/>
              </a:buClr>
              <a:buSzPct val="69498"/>
              <a:buNone/>
            </a:pPr>
            <a:endParaRPr i="0" u="none" strike="noStrike" cap="none" dirty="0">
              <a:solidFill>
                <a:srgbClr val="000000"/>
              </a:solidFill>
              <a:latin typeface="Calibri" panose="020F0502020204030204" pitchFamily="34" charset="0"/>
              <a:ea typeface="Trebuchet MS"/>
              <a:cs typeface="Calibri" panose="020F0502020204030204" pitchFamily="34" charset="0"/>
              <a:sym typeface="Trebuchet MS"/>
            </a:endParaRPr>
          </a:p>
          <a:p>
            <a:pPr indent="-438664">
              <a:buClr>
                <a:srgbClr val="000000"/>
              </a:buClr>
              <a:buSzPct val="69498"/>
              <a:buNone/>
            </a:pPr>
            <a:endParaRPr dirty="0">
              <a:solidFill>
                <a:srgbClr val="000000"/>
              </a:solidFill>
              <a:latin typeface="Calibri" panose="020F0502020204030204" pitchFamily="34" charset="0"/>
              <a:ea typeface="Trebuchet MS"/>
              <a:cs typeface="Calibri" panose="020F0502020204030204" pitchFamily="34" charset="0"/>
              <a:sym typeface="Trebuchet MS"/>
            </a:endParaRPr>
          </a:p>
          <a:p>
            <a:pPr indent="-438664">
              <a:buClr>
                <a:srgbClr val="000000"/>
              </a:buClr>
              <a:buSzPct val="69498"/>
              <a:buNone/>
            </a:pPr>
            <a:endParaRPr i="0" u="none" strike="noStrike" cap="none" dirty="0">
              <a:solidFill>
                <a:srgbClr val="000000"/>
              </a:solidFill>
              <a:latin typeface="Calibri" panose="020F0502020204030204" pitchFamily="34" charset="0"/>
              <a:ea typeface="Trebuchet MS"/>
              <a:cs typeface="Calibri" panose="020F0502020204030204" pitchFamily="34" charset="0"/>
              <a:sym typeface="Trebuchet MS"/>
            </a:endParaRPr>
          </a:p>
          <a:p>
            <a:pPr indent="-438664">
              <a:buClr>
                <a:srgbClr val="000000"/>
              </a:buClr>
              <a:buSzPct val="69498"/>
              <a:buNone/>
            </a:pPr>
            <a:endParaRPr dirty="0">
              <a:solidFill>
                <a:srgbClr val="000000"/>
              </a:solidFill>
              <a:latin typeface="Calibri" panose="020F0502020204030204" pitchFamily="34" charset="0"/>
              <a:ea typeface="Trebuchet MS"/>
              <a:cs typeface="Calibri" panose="020F0502020204030204" pitchFamily="34" charset="0"/>
              <a:sym typeface="Trebuchet MS"/>
            </a:endParaRPr>
          </a:p>
          <a:p>
            <a:pPr indent="-438664">
              <a:buClr>
                <a:srgbClr val="000000"/>
              </a:buClr>
              <a:buSzPct val="69498"/>
              <a:buNone/>
            </a:pPr>
            <a:endParaRPr i="0" u="none" strike="noStrike" cap="none" dirty="0">
              <a:solidFill>
                <a:srgbClr val="000000"/>
              </a:solidFill>
              <a:latin typeface="Calibri" panose="020F0502020204030204" pitchFamily="34" charset="0"/>
              <a:ea typeface="Trebuchet MS"/>
              <a:cs typeface="Calibri" panose="020F0502020204030204" pitchFamily="34" charset="0"/>
              <a:sym typeface="Trebuchet MS"/>
            </a:endParaRPr>
          </a:p>
          <a:p>
            <a:pPr indent="-438664">
              <a:buClr>
                <a:srgbClr val="000000"/>
              </a:buClr>
              <a:buSzPct val="69498"/>
              <a:buNone/>
            </a:pPr>
            <a:endParaRPr dirty="0">
              <a:solidFill>
                <a:srgbClr val="000000"/>
              </a:solidFill>
              <a:latin typeface="Calibri" panose="020F0502020204030204" pitchFamily="34" charset="0"/>
              <a:ea typeface="Trebuchet MS"/>
              <a:cs typeface="Calibri" panose="020F0502020204030204" pitchFamily="34" charset="0"/>
              <a:sym typeface="Trebuchet MS"/>
            </a:endParaRPr>
          </a:p>
          <a:p>
            <a:pPr indent="-438664">
              <a:buClr>
                <a:srgbClr val="000000"/>
              </a:buClr>
              <a:buSzPct val="69498"/>
              <a:buNone/>
            </a:pPr>
            <a:endParaRPr i="0" u="none" strike="noStrike" cap="none" dirty="0">
              <a:solidFill>
                <a:srgbClr val="000000"/>
              </a:solidFill>
              <a:latin typeface="Calibri" panose="020F0502020204030204" pitchFamily="34" charset="0"/>
              <a:ea typeface="Trebuchet MS"/>
              <a:cs typeface="Calibri" panose="020F0502020204030204" pitchFamily="34" charset="0"/>
              <a:sym typeface="Trebuchet MS"/>
            </a:endParaRPr>
          </a:p>
          <a:p>
            <a:pPr indent="-438664">
              <a:buClr>
                <a:srgbClr val="000000"/>
              </a:buClr>
              <a:buSzPct val="69498"/>
              <a:buNone/>
            </a:pPr>
            <a:endParaRPr dirty="0">
              <a:solidFill>
                <a:srgbClr val="000000"/>
              </a:solidFill>
              <a:latin typeface="Calibri" panose="020F0502020204030204" pitchFamily="34" charset="0"/>
              <a:ea typeface="Trebuchet MS"/>
              <a:cs typeface="Calibri" panose="020F0502020204030204" pitchFamily="34" charset="0"/>
              <a:sym typeface="Trebuchet MS"/>
            </a:endParaRPr>
          </a:p>
          <a:p>
            <a:pPr indent="-438664">
              <a:buClr>
                <a:srgbClr val="000000"/>
              </a:buClr>
              <a:buSzPct val="69498"/>
              <a:buNone/>
            </a:pPr>
            <a:endParaRPr i="0" u="none" strike="noStrike" cap="none" dirty="0">
              <a:solidFill>
                <a:srgbClr val="000000"/>
              </a:solidFill>
              <a:latin typeface="Calibri" panose="020F0502020204030204" pitchFamily="34" charset="0"/>
              <a:ea typeface="Trebuchet MS"/>
              <a:cs typeface="Calibri" panose="020F0502020204030204" pitchFamily="34" charset="0"/>
              <a:sym typeface="Trebuchet MS"/>
            </a:endParaRPr>
          </a:p>
          <a:p>
            <a:pPr indent="-438664">
              <a:buClr>
                <a:srgbClr val="000000"/>
              </a:buClr>
              <a:buSzPct val="69498"/>
              <a:buNone/>
            </a:pPr>
            <a:endParaRPr dirty="0">
              <a:solidFill>
                <a:srgbClr val="000000"/>
              </a:solidFill>
              <a:latin typeface="Calibri" panose="020F0502020204030204" pitchFamily="34" charset="0"/>
              <a:ea typeface="Trebuchet MS"/>
              <a:cs typeface="Calibri" panose="020F0502020204030204" pitchFamily="34" charset="0"/>
              <a:sym typeface="Trebuchet MS"/>
            </a:endParaRPr>
          </a:p>
          <a:p>
            <a:pPr indent="-438664">
              <a:buClr>
                <a:srgbClr val="000000"/>
              </a:buClr>
              <a:buSzPct val="69498"/>
              <a:buNone/>
            </a:pPr>
            <a:endParaRPr i="0" u="none" strike="noStrike" cap="none" dirty="0">
              <a:solidFill>
                <a:srgbClr val="000000"/>
              </a:solidFill>
              <a:latin typeface="Calibri" panose="020F0502020204030204" pitchFamily="34" charset="0"/>
              <a:ea typeface="Trebuchet MS"/>
              <a:cs typeface="Calibri" panose="020F0502020204030204" pitchFamily="34" charset="0"/>
              <a:sym typeface="Trebuchet MS"/>
            </a:endParaRPr>
          </a:p>
          <a:p>
            <a:pPr indent="-438664">
              <a:buClr>
                <a:srgbClr val="000000"/>
              </a:buClr>
              <a:buSzPct val="69498"/>
              <a:buNone/>
            </a:pPr>
            <a:endParaRPr dirty="0">
              <a:solidFill>
                <a:srgbClr val="000000"/>
              </a:solidFill>
              <a:latin typeface="Calibri" panose="020F0502020204030204" pitchFamily="34" charset="0"/>
              <a:ea typeface="Trebuchet MS"/>
              <a:cs typeface="Calibri" panose="020F0502020204030204" pitchFamily="34" charset="0"/>
              <a:sym typeface="Trebuchet MS"/>
            </a:endParaRPr>
          </a:p>
          <a:p>
            <a:pPr indent="-438664">
              <a:buClr>
                <a:srgbClr val="000000"/>
              </a:buClr>
              <a:buSzPct val="69498"/>
              <a:buNone/>
            </a:pPr>
            <a:endParaRPr i="0" u="none" strike="noStrike" cap="none" dirty="0">
              <a:solidFill>
                <a:srgbClr val="000000"/>
              </a:solidFill>
              <a:latin typeface="Calibri" panose="020F0502020204030204" pitchFamily="34" charset="0"/>
              <a:ea typeface="Trebuchet MS"/>
              <a:cs typeface="Calibri" panose="020F0502020204030204" pitchFamily="34" charset="0"/>
              <a:sym typeface="Trebuchet MS"/>
            </a:endParaRPr>
          </a:p>
          <a:p>
            <a:pPr indent="-438664">
              <a:buClr>
                <a:srgbClr val="000000"/>
              </a:buClr>
              <a:buSzPct val="69498"/>
              <a:buNone/>
            </a:pPr>
            <a:endParaRPr dirty="0">
              <a:solidFill>
                <a:srgbClr val="000000"/>
              </a:solidFill>
              <a:latin typeface="Calibri" panose="020F0502020204030204" pitchFamily="34" charset="0"/>
              <a:ea typeface="Trebuchet MS"/>
              <a:cs typeface="Calibri" panose="020F0502020204030204" pitchFamily="34" charset="0"/>
              <a:sym typeface="Trebuchet MS"/>
            </a:endParaRPr>
          </a:p>
          <a:p>
            <a:pPr indent="-438664">
              <a:buClr>
                <a:srgbClr val="000000"/>
              </a:buClr>
              <a:buSzPct val="69498"/>
              <a:buNone/>
            </a:pPr>
            <a:endParaRPr i="0" u="none" strike="noStrike" cap="none" dirty="0">
              <a:solidFill>
                <a:srgbClr val="000000"/>
              </a:solidFill>
              <a:latin typeface="Calibri" panose="020F0502020204030204" pitchFamily="34" charset="0"/>
              <a:ea typeface="Trebuchet MS"/>
              <a:cs typeface="Calibri" panose="020F0502020204030204" pitchFamily="34" charset="0"/>
              <a:sym typeface="Trebuchet MS"/>
            </a:endParaRPr>
          </a:p>
          <a:p>
            <a:pPr indent="-438664">
              <a:buClr>
                <a:srgbClr val="000000"/>
              </a:buClr>
              <a:buSzPct val="69498"/>
              <a:buNone/>
            </a:pPr>
            <a:endParaRPr dirty="0">
              <a:solidFill>
                <a:srgbClr val="000000"/>
              </a:solidFill>
              <a:latin typeface="Calibri" panose="020F0502020204030204" pitchFamily="34" charset="0"/>
              <a:ea typeface="Trebuchet MS"/>
              <a:cs typeface="Calibri" panose="020F0502020204030204" pitchFamily="34" charset="0"/>
              <a:sym typeface="Trebuchet MS"/>
            </a:endParaRPr>
          </a:p>
          <a:p>
            <a:pPr indent="-438664">
              <a:buClr>
                <a:srgbClr val="000000"/>
              </a:buClr>
              <a:buSzPct val="69498"/>
              <a:buNone/>
            </a:pPr>
            <a:endParaRPr i="0" u="none" strike="noStrike" cap="none" dirty="0">
              <a:solidFill>
                <a:srgbClr val="000000"/>
              </a:solidFill>
              <a:latin typeface="Calibri" panose="020F0502020204030204" pitchFamily="34" charset="0"/>
              <a:ea typeface="Trebuchet MS"/>
              <a:cs typeface="Calibri" panose="020F0502020204030204" pitchFamily="34" charset="0"/>
              <a:sym typeface="Trebuchet MS"/>
            </a:endParaRPr>
          </a:p>
          <a:p>
            <a:pPr indent="-438664">
              <a:buClr>
                <a:srgbClr val="000000"/>
              </a:buClr>
              <a:buSzPct val="69498"/>
              <a:buNone/>
            </a:pPr>
            <a:endParaRPr dirty="0">
              <a:solidFill>
                <a:srgbClr val="000000"/>
              </a:solidFill>
              <a:latin typeface="Calibri" panose="020F0502020204030204" pitchFamily="34" charset="0"/>
              <a:ea typeface="Trebuchet MS"/>
              <a:cs typeface="Calibri" panose="020F0502020204030204" pitchFamily="34" charset="0"/>
              <a:sym typeface="Trebuchet MS"/>
            </a:endParaRPr>
          </a:p>
          <a:p>
            <a:pPr indent="-438664">
              <a:buClr>
                <a:srgbClr val="000000"/>
              </a:buClr>
              <a:buSzPct val="69498"/>
              <a:buNone/>
            </a:pPr>
            <a:endParaRPr i="0" u="none" strike="noStrike" cap="none" dirty="0">
              <a:solidFill>
                <a:srgbClr val="000000"/>
              </a:solidFill>
              <a:latin typeface="Calibri" panose="020F0502020204030204" pitchFamily="34" charset="0"/>
              <a:ea typeface="Trebuchet MS"/>
              <a:cs typeface="Calibri" panose="020F0502020204030204" pitchFamily="34" charset="0"/>
              <a:sym typeface="Trebuchet MS"/>
            </a:endParaRPr>
          </a:p>
          <a:p>
            <a:pPr indent="-438664">
              <a:buClr>
                <a:srgbClr val="000000"/>
              </a:buClr>
              <a:buSzPct val="69498"/>
              <a:buNone/>
            </a:pPr>
            <a:endParaRPr dirty="0">
              <a:solidFill>
                <a:srgbClr val="000000"/>
              </a:solidFill>
              <a:latin typeface="Calibri" panose="020F0502020204030204" pitchFamily="34" charset="0"/>
              <a:ea typeface="Trebuchet MS"/>
              <a:cs typeface="Calibri" panose="020F0502020204030204" pitchFamily="34" charset="0"/>
              <a:sym typeface="Trebuchet MS"/>
            </a:endParaRPr>
          </a:p>
          <a:p>
            <a:pPr indent="-438664">
              <a:buClr>
                <a:srgbClr val="000000"/>
              </a:buClr>
              <a:buSzPct val="69498"/>
              <a:buNone/>
            </a:pPr>
            <a:endParaRPr i="0" u="none" strike="noStrike" cap="none" dirty="0">
              <a:solidFill>
                <a:srgbClr val="000000"/>
              </a:solidFill>
              <a:latin typeface="Calibri" panose="020F0502020204030204" pitchFamily="34" charset="0"/>
              <a:ea typeface="Trebuchet MS"/>
              <a:cs typeface="Calibri" panose="020F0502020204030204" pitchFamily="34" charset="0"/>
              <a:sym typeface="Trebuchet MS"/>
            </a:endParaRPr>
          </a:p>
          <a:p>
            <a:pPr indent="-438664">
              <a:buClr>
                <a:srgbClr val="000000"/>
              </a:buClr>
              <a:buSzPct val="69498"/>
              <a:buNone/>
            </a:pPr>
            <a:endParaRPr dirty="0">
              <a:solidFill>
                <a:srgbClr val="000000"/>
              </a:solidFill>
              <a:latin typeface="Calibri" panose="020F0502020204030204" pitchFamily="34" charset="0"/>
              <a:ea typeface="Trebuchet MS"/>
              <a:cs typeface="Calibri" panose="020F0502020204030204" pitchFamily="34" charset="0"/>
              <a:sym typeface="Trebuchet MS"/>
            </a:endParaRPr>
          </a:p>
          <a:p>
            <a:pPr indent="-438664">
              <a:buClr>
                <a:srgbClr val="000000"/>
              </a:buClr>
              <a:buSzPct val="69498"/>
              <a:buNone/>
            </a:pPr>
            <a:endParaRPr i="0" u="none" strike="noStrike" cap="none" dirty="0">
              <a:solidFill>
                <a:srgbClr val="000000"/>
              </a:solidFill>
              <a:latin typeface="Calibri" panose="020F0502020204030204" pitchFamily="34" charset="0"/>
              <a:ea typeface="Trebuchet MS"/>
              <a:cs typeface="Calibri" panose="020F0502020204030204" pitchFamily="34" charset="0"/>
              <a:sym typeface="Trebuchet MS"/>
            </a:endParaRPr>
          </a:p>
          <a:p>
            <a:pPr indent="-438664">
              <a:buClr>
                <a:srgbClr val="000000"/>
              </a:buClr>
              <a:buSzPct val="69498"/>
              <a:buNone/>
            </a:pPr>
            <a:endParaRPr dirty="0">
              <a:solidFill>
                <a:srgbClr val="000000"/>
              </a:solidFill>
              <a:latin typeface="Calibri" panose="020F0502020204030204" pitchFamily="34" charset="0"/>
              <a:ea typeface="Trebuchet MS"/>
              <a:cs typeface="Calibri" panose="020F0502020204030204" pitchFamily="34" charset="0"/>
              <a:sym typeface="Trebuchet MS"/>
            </a:endParaRPr>
          </a:p>
          <a:p>
            <a:pPr indent="-438664">
              <a:buClr>
                <a:srgbClr val="000000"/>
              </a:buClr>
              <a:buSzPct val="69498"/>
              <a:buNone/>
            </a:pPr>
            <a:endParaRPr i="0" u="none" strike="noStrike" cap="none" dirty="0">
              <a:solidFill>
                <a:srgbClr val="000000"/>
              </a:solidFill>
              <a:latin typeface="Calibri" panose="020F0502020204030204" pitchFamily="34" charset="0"/>
              <a:ea typeface="Trebuchet MS"/>
              <a:cs typeface="Calibri" panose="020F0502020204030204" pitchFamily="34" charset="0"/>
              <a:sym typeface="Trebuchet MS"/>
            </a:endParaRPr>
          </a:p>
          <a:p>
            <a:pPr indent="-438664">
              <a:buClr>
                <a:srgbClr val="000000"/>
              </a:buClr>
              <a:buSzPct val="69498"/>
              <a:buNone/>
            </a:pPr>
            <a:endParaRPr dirty="0">
              <a:solidFill>
                <a:srgbClr val="000000"/>
              </a:solidFill>
              <a:latin typeface="Calibri" panose="020F0502020204030204" pitchFamily="34" charset="0"/>
              <a:ea typeface="Trebuchet MS"/>
              <a:cs typeface="Calibri" panose="020F0502020204030204" pitchFamily="34" charset="0"/>
              <a:sym typeface="Trebuchet MS"/>
            </a:endParaRPr>
          </a:p>
          <a:p>
            <a:pPr indent="-438664">
              <a:buClr>
                <a:srgbClr val="000000"/>
              </a:buClr>
              <a:buSzPct val="69498"/>
              <a:buNone/>
            </a:pPr>
            <a:endParaRPr i="0" u="none" strike="noStrike" cap="none" dirty="0">
              <a:solidFill>
                <a:srgbClr val="000000"/>
              </a:solidFill>
              <a:latin typeface="Calibri" panose="020F0502020204030204" pitchFamily="34" charset="0"/>
              <a:ea typeface="Trebuchet MS"/>
              <a:cs typeface="Calibri" panose="020F0502020204030204" pitchFamily="34" charset="0"/>
              <a:sym typeface="Trebuchet MS"/>
            </a:endParaRPr>
          </a:p>
          <a:p>
            <a:pPr indent="-438664">
              <a:buClr>
                <a:srgbClr val="000000"/>
              </a:buClr>
              <a:buSzPct val="69498"/>
              <a:buNone/>
            </a:pPr>
            <a:endParaRPr dirty="0">
              <a:solidFill>
                <a:srgbClr val="000000"/>
              </a:solidFill>
              <a:latin typeface="Calibri" panose="020F0502020204030204" pitchFamily="34" charset="0"/>
              <a:ea typeface="Trebuchet MS"/>
              <a:cs typeface="Calibri" panose="020F0502020204030204" pitchFamily="34" charset="0"/>
              <a:sym typeface="Trebuchet MS"/>
            </a:endParaRPr>
          </a:p>
          <a:p>
            <a:pPr indent="-438664">
              <a:buClr>
                <a:srgbClr val="000000"/>
              </a:buClr>
              <a:buSzPct val="69498"/>
              <a:buNone/>
            </a:pPr>
            <a:endParaRPr i="0" u="none" strike="noStrike" cap="none" dirty="0">
              <a:solidFill>
                <a:srgbClr val="000000"/>
              </a:solidFill>
              <a:latin typeface="Calibri" panose="020F0502020204030204" pitchFamily="34" charset="0"/>
              <a:ea typeface="Trebuchet MS"/>
              <a:cs typeface="Calibri" panose="020F0502020204030204" pitchFamily="34" charset="0"/>
              <a:sym typeface="Trebuchet MS"/>
            </a:endParaRPr>
          </a:p>
          <a:p>
            <a:pPr indent="-438664">
              <a:buClr>
                <a:srgbClr val="000000"/>
              </a:buClr>
              <a:buSzPct val="69498"/>
              <a:buNone/>
            </a:pPr>
            <a:endParaRPr dirty="0">
              <a:solidFill>
                <a:srgbClr val="000000"/>
              </a:solidFill>
              <a:latin typeface="Calibri" panose="020F0502020204030204" pitchFamily="34" charset="0"/>
              <a:ea typeface="Trebuchet MS"/>
              <a:cs typeface="Calibri" panose="020F0502020204030204" pitchFamily="34" charset="0"/>
              <a:sym typeface="Trebuchet MS"/>
            </a:endParaRPr>
          </a:p>
          <a:p>
            <a:pPr indent="-438664">
              <a:buClr>
                <a:srgbClr val="000000"/>
              </a:buClr>
              <a:buSzPct val="69498"/>
              <a:buNone/>
            </a:pPr>
            <a:endParaRPr i="0" u="none" strike="noStrike" cap="none" dirty="0">
              <a:solidFill>
                <a:srgbClr val="000000"/>
              </a:solidFill>
              <a:latin typeface="Calibri" panose="020F0502020204030204" pitchFamily="34" charset="0"/>
              <a:ea typeface="Trebuchet MS"/>
              <a:cs typeface="Calibri" panose="020F0502020204030204" pitchFamily="34" charset="0"/>
              <a:sym typeface="Trebuchet MS"/>
            </a:endParaRPr>
          </a:p>
          <a:p>
            <a:pPr indent="-438664">
              <a:buClr>
                <a:srgbClr val="000000"/>
              </a:buClr>
              <a:buSzPct val="69498"/>
              <a:buNone/>
            </a:pPr>
            <a:endParaRPr dirty="0">
              <a:solidFill>
                <a:srgbClr val="000000"/>
              </a:solidFill>
              <a:latin typeface="Calibri" panose="020F0502020204030204" pitchFamily="34" charset="0"/>
              <a:ea typeface="Trebuchet MS"/>
              <a:cs typeface="Calibri" panose="020F0502020204030204" pitchFamily="34" charset="0"/>
              <a:sym typeface="Trebuchet MS"/>
            </a:endParaRPr>
          </a:p>
          <a:p>
            <a:pPr indent="-438664">
              <a:buClr>
                <a:srgbClr val="000000"/>
              </a:buClr>
              <a:buSzPct val="69498"/>
              <a:buNone/>
            </a:pPr>
            <a:endParaRPr i="0" u="none" strike="noStrike" cap="none" dirty="0">
              <a:solidFill>
                <a:srgbClr val="000000"/>
              </a:solidFill>
              <a:latin typeface="Calibri" panose="020F0502020204030204" pitchFamily="34" charset="0"/>
              <a:ea typeface="Trebuchet MS"/>
              <a:cs typeface="Calibri" panose="020F0502020204030204" pitchFamily="34" charset="0"/>
              <a:sym typeface="Trebuchet MS"/>
            </a:endParaRPr>
          </a:p>
          <a:p>
            <a:pPr indent="-438664">
              <a:buClr>
                <a:srgbClr val="000000"/>
              </a:buClr>
              <a:buSzPct val="69498"/>
              <a:buNone/>
            </a:pPr>
            <a:endParaRPr dirty="0">
              <a:solidFill>
                <a:srgbClr val="000000"/>
              </a:solidFill>
              <a:latin typeface="Calibri" panose="020F0502020204030204" pitchFamily="34" charset="0"/>
              <a:ea typeface="Trebuchet MS"/>
              <a:cs typeface="Calibri" panose="020F0502020204030204" pitchFamily="34" charset="0"/>
              <a:sym typeface="Trebuchet MS"/>
            </a:endParaRPr>
          </a:p>
          <a:p>
            <a:pPr indent="-438664">
              <a:buClr>
                <a:srgbClr val="000000"/>
              </a:buClr>
              <a:buSzPct val="69498"/>
              <a:buNone/>
            </a:pPr>
            <a:endParaRPr i="0" u="none" strike="noStrike" cap="none" dirty="0">
              <a:solidFill>
                <a:srgbClr val="000000"/>
              </a:solidFill>
              <a:latin typeface="Calibri" panose="020F0502020204030204" pitchFamily="34" charset="0"/>
              <a:ea typeface="Trebuchet MS"/>
              <a:cs typeface="Calibri" panose="020F0502020204030204" pitchFamily="34" charset="0"/>
              <a:sym typeface="Trebuchet MS"/>
            </a:endParaRPr>
          </a:p>
          <a:p>
            <a:pPr indent="-438664">
              <a:buClr>
                <a:srgbClr val="000000"/>
              </a:buClr>
              <a:buSzPct val="69498"/>
              <a:buNone/>
            </a:pPr>
            <a:endParaRPr dirty="0">
              <a:solidFill>
                <a:srgbClr val="000000"/>
              </a:solidFill>
              <a:latin typeface="Calibri" panose="020F0502020204030204" pitchFamily="34" charset="0"/>
              <a:ea typeface="Trebuchet MS"/>
              <a:cs typeface="Calibri" panose="020F0502020204030204" pitchFamily="34" charset="0"/>
              <a:sym typeface="Trebuchet MS"/>
            </a:endParaRPr>
          </a:p>
          <a:p>
            <a:pPr indent="-438664">
              <a:buClr>
                <a:srgbClr val="000000"/>
              </a:buClr>
              <a:buSzPct val="69498"/>
              <a:buNone/>
            </a:pPr>
            <a:endParaRPr i="0" u="none" strike="noStrike" cap="none" dirty="0">
              <a:solidFill>
                <a:srgbClr val="000000"/>
              </a:solidFill>
              <a:latin typeface="Calibri" panose="020F0502020204030204" pitchFamily="34" charset="0"/>
              <a:ea typeface="Trebuchet MS"/>
              <a:cs typeface="Calibri" panose="020F0502020204030204" pitchFamily="34" charset="0"/>
              <a:sym typeface="Trebuchet MS"/>
            </a:endParaRPr>
          </a:p>
          <a:p>
            <a:pPr indent="-438664">
              <a:buClr>
                <a:srgbClr val="000000"/>
              </a:buClr>
              <a:buSzPct val="69498"/>
              <a:buNone/>
            </a:pPr>
            <a:endParaRPr dirty="0">
              <a:solidFill>
                <a:srgbClr val="000000"/>
              </a:solidFill>
              <a:latin typeface="Calibri" panose="020F0502020204030204" pitchFamily="34" charset="0"/>
              <a:ea typeface="Trebuchet MS"/>
              <a:cs typeface="Calibri" panose="020F0502020204030204" pitchFamily="34" charset="0"/>
              <a:sym typeface="Trebuchet MS"/>
            </a:endParaRPr>
          </a:p>
          <a:p>
            <a:pPr indent="-438664">
              <a:buClr>
                <a:srgbClr val="000000"/>
              </a:buClr>
              <a:buSzPct val="69498"/>
              <a:buNone/>
            </a:pPr>
            <a:endParaRPr i="0" u="none" strike="noStrike" cap="none" dirty="0">
              <a:solidFill>
                <a:srgbClr val="000000"/>
              </a:solidFill>
              <a:latin typeface="Calibri" panose="020F0502020204030204" pitchFamily="34" charset="0"/>
              <a:ea typeface="Trebuchet MS"/>
              <a:cs typeface="Calibri" panose="020F0502020204030204" pitchFamily="34" charset="0"/>
              <a:sym typeface="Trebuchet MS"/>
            </a:endParaRPr>
          </a:p>
          <a:p>
            <a:pPr indent="-438664">
              <a:buClr>
                <a:srgbClr val="000000"/>
              </a:buClr>
              <a:buSzPct val="69498"/>
              <a:buNone/>
            </a:pPr>
            <a:endParaRPr dirty="0">
              <a:solidFill>
                <a:srgbClr val="000000"/>
              </a:solidFill>
              <a:latin typeface="Calibri" panose="020F0502020204030204" pitchFamily="34" charset="0"/>
              <a:ea typeface="Trebuchet MS"/>
              <a:cs typeface="Calibri" panose="020F0502020204030204" pitchFamily="34" charset="0"/>
              <a:sym typeface="Trebuchet MS"/>
            </a:endParaRPr>
          </a:p>
          <a:p>
            <a:pPr indent="-438664">
              <a:buClr>
                <a:srgbClr val="000000"/>
              </a:buClr>
              <a:buSzPct val="69498"/>
              <a:buNone/>
            </a:pPr>
            <a:endParaRPr i="0" u="none" strike="noStrike" cap="none" dirty="0">
              <a:solidFill>
                <a:srgbClr val="000000"/>
              </a:solidFill>
              <a:latin typeface="Calibri" panose="020F0502020204030204" pitchFamily="34" charset="0"/>
              <a:ea typeface="Trebuchet MS"/>
              <a:cs typeface="Calibri" panose="020F0502020204030204" pitchFamily="34" charset="0"/>
              <a:sym typeface="Trebuchet MS"/>
            </a:endParaRPr>
          </a:p>
          <a:p>
            <a:pPr indent="-438664">
              <a:buClr>
                <a:srgbClr val="000000"/>
              </a:buClr>
              <a:buSzPct val="69498"/>
              <a:buNone/>
            </a:pPr>
            <a:endParaRPr dirty="0">
              <a:solidFill>
                <a:srgbClr val="000000"/>
              </a:solidFill>
              <a:latin typeface="Calibri" panose="020F0502020204030204" pitchFamily="34" charset="0"/>
              <a:ea typeface="Trebuchet MS"/>
              <a:cs typeface="Calibri" panose="020F0502020204030204" pitchFamily="34" charset="0"/>
              <a:sym typeface="Trebuchet MS"/>
            </a:endParaRPr>
          </a:p>
          <a:p>
            <a:pPr indent="-438664">
              <a:buClr>
                <a:srgbClr val="000000"/>
              </a:buClr>
              <a:buSzPct val="69498"/>
              <a:buNone/>
            </a:pPr>
            <a:endParaRPr i="0" u="none" strike="noStrike" cap="none" dirty="0">
              <a:solidFill>
                <a:srgbClr val="000000"/>
              </a:solidFill>
              <a:latin typeface="Calibri" panose="020F0502020204030204" pitchFamily="34" charset="0"/>
              <a:ea typeface="Trebuchet MS"/>
              <a:cs typeface="Calibri" panose="020F0502020204030204" pitchFamily="34" charset="0"/>
              <a:sym typeface="Trebuchet MS"/>
            </a:endParaRPr>
          </a:p>
          <a:p>
            <a:pPr indent="-438664">
              <a:buClr>
                <a:srgbClr val="000000"/>
              </a:buClr>
              <a:buSzPct val="69498"/>
              <a:buNone/>
            </a:pPr>
            <a:endParaRPr dirty="0">
              <a:solidFill>
                <a:srgbClr val="000000"/>
              </a:solidFill>
              <a:latin typeface="Calibri" panose="020F0502020204030204" pitchFamily="34" charset="0"/>
              <a:ea typeface="Trebuchet MS"/>
              <a:cs typeface="Calibri" panose="020F0502020204030204" pitchFamily="34" charset="0"/>
              <a:sym typeface="Trebuchet MS"/>
            </a:endParaRPr>
          </a:p>
          <a:p>
            <a:pPr indent="-438664">
              <a:buClr>
                <a:srgbClr val="000000"/>
              </a:buClr>
              <a:buSzPct val="69498"/>
              <a:buNone/>
            </a:pPr>
            <a:endParaRPr i="0" u="none" strike="noStrike" cap="none" dirty="0">
              <a:solidFill>
                <a:srgbClr val="000000"/>
              </a:solidFill>
              <a:latin typeface="Calibri" panose="020F0502020204030204" pitchFamily="34" charset="0"/>
              <a:ea typeface="Trebuchet MS"/>
              <a:cs typeface="Calibri" panose="020F0502020204030204" pitchFamily="34" charset="0"/>
              <a:sym typeface="Trebuchet MS"/>
            </a:endParaRPr>
          </a:p>
          <a:p>
            <a:pPr indent="-438664">
              <a:buClr>
                <a:srgbClr val="000000"/>
              </a:buClr>
              <a:buSzPct val="69498"/>
              <a:buNone/>
            </a:pPr>
            <a:endParaRPr dirty="0">
              <a:solidFill>
                <a:srgbClr val="000000"/>
              </a:solidFill>
              <a:latin typeface="Calibri" panose="020F0502020204030204" pitchFamily="34" charset="0"/>
              <a:ea typeface="Trebuchet MS"/>
              <a:cs typeface="Calibri" panose="020F0502020204030204" pitchFamily="34" charset="0"/>
              <a:sym typeface="Trebuchet MS"/>
            </a:endParaRPr>
          </a:p>
          <a:p>
            <a:pPr indent="-438664">
              <a:buClr>
                <a:srgbClr val="000000"/>
              </a:buClr>
              <a:buSzPct val="69498"/>
              <a:buNone/>
            </a:pPr>
            <a:endParaRPr i="0" u="none" strike="noStrike" cap="none" dirty="0">
              <a:solidFill>
                <a:srgbClr val="000000"/>
              </a:solidFill>
              <a:latin typeface="Calibri" panose="020F0502020204030204" pitchFamily="34" charset="0"/>
              <a:ea typeface="Trebuchet MS"/>
              <a:cs typeface="Calibri" panose="020F0502020204030204" pitchFamily="34" charset="0"/>
              <a:sym typeface="Trebuchet MS"/>
            </a:endParaRPr>
          </a:p>
          <a:p>
            <a:pPr indent="-438664">
              <a:buClr>
                <a:srgbClr val="000000"/>
              </a:buClr>
              <a:buSzPct val="69498"/>
              <a:buNone/>
            </a:pPr>
            <a:endParaRPr dirty="0">
              <a:solidFill>
                <a:srgbClr val="000000"/>
              </a:solidFill>
              <a:latin typeface="Calibri" panose="020F0502020204030204" pitchFamily="34" charset="0"/>
              <a:ea typeface="Trebuchet MS"/>
              <a:cs typeface="Calibri" panose="020F0502020204030204" pitchFamily="34" charset="0"/>
              <a:sym typeface="Trebuchet MS"/>
            </a:endParaRPr>
          </a:p>
          <a:p>
            <a:pPr indent="-438664">
              <a:buClr>
                <a:srgbClr val="000000"/>
              </a:buClr>
              <a:buSzPct val="69498"/>
              <a:buNone/>
            </a:pPr>
            <a:endParaRPr i="0" u="none" strike="noStrike" cap="none" dirty="0">
              <a:solidFill>
                <a:srgbClr val="000000"/>
              </a:solidFill>
              <a:latin typeface="Calibri" panose="020F0502020204030204" pitchFamily="34" charset="0"/>
              <a:ea typeface="Trebuchet MS"/>
              <a:cs typeface="Calibri" panose="020F0502020204030204" pitchFamily="34" charset="0"/>
              <a:sym typeface="Trebuchet MS"/>
            </a:endParaRPr>
          </a:p>
          <a:p>
            <a:pPr indent="-438664">
              <a:buClr>
                <a:srgbClr val="000000"/>
              </a:buClr>
              <a:buSzPct val="69498"/>
              <a:buNone/>
            </a:pPr>
            <a:endParaRPr dirty="0">
              <a:solidFill>
                <a:srgbClr val="000000"/>
              </a:solidFill>
              <a:latin typeface="Calibri" panose="020F0502020204030204" pitchFamily="34" charset="0"/>
              <a:ea typeface="Trebuchet MS"/>
              <a:cs typeface="Calibri" panose="020F0502020204030204" pitchFamily="34" charset="0"/>
              <a:sym typeface="Trebuchet MS"/>
            </a:endParaRPr>
          </a:p>
          <a:p>
            <a:pPr indent="-438664">
              <a:buClr>
                <a:srgbClr val="000000"/>
              </a:buClr>
              <a:buSzPct val="69498"/>
              <a:buNone/>
            </a:pPr>
            <a:endParaRPr i="0" u="none" strike="noStrike" cap="none" dirty="0">
              <a:solidFill>
                <a:srgbClr val="000000"/>
              </a:solidFill>
              <a:latin typeface="Calibri" panose="020F0502020204030204" pitchFamily="34" charset="0"/>
              <a:ea typeface="Trebuchet MS"/>
              <a:cs typeface="Calibri" panose="020F0502020204030204" pitchFamily="34" charset="0"/>
              <a:sym typeface="Trebuchet MS"/>
            </a:endParaRPr>
          </a:p>
          <a:p>
            <a:pPr indent="-438664">
              <a:buClr>
                <a:srgbClr val="000000"/>
              </a:buClr>
              <a:buSzPct val="69498"/>
              <a:buNone/>
            </a:pPr>
            <a:endParaRPr dirty="0">
              <a:solidFill>
                <a:srgbClr val="000000"/>
              </a:solidFill>
              <a:latin typeface="Calibri" panose="020F0502020204030204" pitchFamily="34" charset="0"/>
              <a:ea typeface="Trebuchet MS"/>
              <a:cs typeface="Calibri" panose="020F0502020204030204" pitchFamily="34" charset="0"/>
              <a:sym typeface="Trebuchet MS"/>
            </a:endParaRPr>
          </a:p>
          <a:p>
            <a:pPr indent="-438664">
              <a:buClr>
                <a:srgbClr val="000000"/>
              </a:buClr>
              <a:buSzPct val="69498"/>
              <a:buNone/>
            </a:pPr>
            <a:endParaRPr i="0" u="none" strike="noStrike" cap="none" dirty="0">
              <a:solidFill>
                <a:srgbClr val="000000"/>
              </a:solidFill>
              <a:latin typeface="Calibri" panose="020F0502020204030204" pitchFamily="34" charset="0"/>
              <a:ea typeface="Trebuchet MS"/>
              <a:cs typeface="Calibri" panose="020F0502020204030204" pitchFamily="34" charset="0"/>
              <a:sym typeface="Trebuchet MS"/>
            </a:endParaRPr>
          </a:p>
          <a:p>
            <a:pPr indent="-438664">
              <a:buClr>
                <a:srgbClr val="000000"/>
              </a:buClr>
              <a:buSzPct val="69498"/>
              <a:buNone/>
            </a:pPr>
            <a:endParaRPr dirty="0">
              <a:solidFill>
                <a:srgbClr val="000000"/>
              </a:solidFill>
              <a:latin typeface="Calibri" panose="020F0502020204030204" pitchFamily="34" charset="0"/>
              <a:ea typeface="Trebuchet MS"/>
              <a:cs typeface="Calibri" panose="020F0502020204030204" pitchFamily="34" charset="0"/>
              <a:sym typeface="Trebuchet MS"/>
            </a:endParaRPr>
          </a:p>
          <a:p>
            <a:pPr indent="-438664">
              <a:buClr>
                <a:srgbClr val="000000"/>
              </a:buClr>
              <a:buSzPct val="69498"/>
              <a:buNone/>
            </a:pPr>
            <a:endParaRPr i="0" u="none" strike="noStrike" cap="none" dirty="0">
              <a:solidFill>
                <a:srgbClr val="000000"/>
              </a:solidFill>
              <a:latin typeface="Calibri" panose="020F0502020204030204" pitchFamily="34" charset="0"/>
              <a:ea typeface="Trebuchet MS"/>
              <a:cs typeface="Calibri" panose="020F0502020204030204" pitchFamily="34" charset="0"/>
              <a:sym typeface="Trebuchet MS"/>
            </a:endParaRPr>
          </a:p>
          <a:p>
            <a:pPr indent="-438664">
              <a:buClr>
                <a:srgbClr val="000000"/>
              </a:buClr>
              <a:buSzPct val="69498"/>
              <a:buNone/>
            </a:pPr>
            <a:endParaRPr dirty="0">
              <a:solidFill>
                <a:srgbClr val="000000"/>
              </a:solidFill>
              <a:latin typeface="Calibri" panose="020F0502020204030204" pitchFamily="34" charset="0"/>
              <a:ea typeface="Trebuchet MS"/>
              <a:cs typeface="Calibri" panose="020F0502020204030204" pitchFamily="34" charset="0"/>
              <a:sym typeface="Trebuchet MS"/>
            </a:endParaRPr>
          </a:p>
          <a:p>
            <a:pPr indent="-438664">
              <a:buClr>
                <a:srgbClr val="000000"/>
              </a:buClr>
              <a:buSzPct val="69498"/>
              <a:buNone/>
            </a:pPr>
            <a:endParaRPr i="0" u="none" strike="noStrike" cap="none" dirty="0">
              <a:solidFill>
                <a:srgbClr val="000000"/>
              </a:solidFill>
              <a:latin typeface="Calibri" panose="020F0502020204030204" pitchFamily="34" charset="0"/>
              <a:ea typeface="Trebuchet MS"/>
              <a:cs typeface="Calibri" panose="020F0502020204030204" pitchFamily="34" charset="0"/>
              <a:sym typeface="Trebuchet MS"/>
            </a:endParaRPr>
          </a:p>
          <a:p>
            <a:pPr indent="-438664">
              <a:buClr>
                <a:srgbClr val="000000"/>
              </a:buClr>
              <a:buSzPct val="69498"/>
              <a:buNone/>
            </a:pPr>
            <a:endParaRPr dirty="0">
              <a:solidFill>
                <a:srgbClr val="000000"/>
              </a:solidFill>
              <a:latin typeface="Calibri" panose="020F0502020204030204" pitchFamily="34" charset="0"/>
              <a:ea typeface="Trebuchet MS"/>
              <a:cs typeface="Calibri" panose="020F0502020204030204" pitchFamily="34" charset="0"/>
              <a:sym typeface="Trebuchet MS"/>
            </a:endParaRPr>
          </a:p>
          <a:p>
            <a:pPr indent="-438664">
              <a:buClr>
                <a:srgbClr val="000000"/>
              </a:buClr>
              <a:buSzPct val="69498"/>
              <a:buNone/>
            </a:pPr>
            <a:endParaRPr i="0" u="none" strike="noStrike" cap="none" dirty="0">
              <a:solidFill>
                <a:srgbClr val="000000"/>
              </a:solidFill>
              <a:latin typeface="Calibri" panose="020F0502020204030204" pitchFamily="34" charset="0"/>
              <a:ea typeface="Trebuchet MS"/>
              <a:cs typeface="Calibri" panose="020F0502020204030204" pitchFamily="34" charset="0"/>
              <a:sym typeface="Trebuchet MS"/>
            </a:endParaRPr>
          </a:p>
          <a:p>
            <a:pPr indent="-438664">
              <a:buClr>
                <a:srgbClr val="000000"/>
              </a:buClr>
              <a:buSzPct val="69498"/>
              <a:buNone/>
            </a:pPr>
            <a:endParaRPr dirty="0">
              <a:solidFill>
                <a:srgbClr val="000000"/>
              </a:solidFill>
              <a:latin typeface="Calibri" panose="020F0502020204030204" pitchFamily="34" charset="0"/>
              <a:ea typeface="Trebuchet MS"/>
              <a:cs typeface="Calibri" panose="020F0502020204030204" pitchFamily="34" charset="0"/>
              <a:sym typeface="Trebuchet MS"/>
            </a:endParaRPr>
          </a:p>
          <a:p>
            <a:pPr indent="-438664">
              <a:buClr>
                <a:srgbClr val="000000"/>
              </a:buClr>
              <a:buSzPct val="69498"/>
              <a:buNone/>
            </a:pPr>
            <a:endParaRPr i="0" u="none" strike="noStrike" cap="none" dirty="0">
              <a:solidFill>
                <a:srgbClr val="000000"/>
              </a:solidFill>
              <a:latin typeface="Calibri" panose="020F0502020204030204" pitchFamily="34" charset="0"/>
              <a:ea typeface="Trebuchet MS"/>
              <a:cs typeface="Calibri" panose="020F0502020204030204" pitchFamily="34" charset="0"/>
              <a:sym typeface="Trebuchet MS"/>
            </a:endParaRPr>
          </a:p>
          <a:p>
            <a:pPr indent="-438664">
              <a:buClr>
                <a:srgbClr val="000000"/>
              </a:buClr>
              <a:buSzPct val="69498"/>
              <a:buNone/>
            </a:pPr>
            <a:endParaRPr dirty="0">
              <a:solidFill>
                <a:srgbClr val="000000"/>
              </a:solidFill>
              <a:latin typeface="Calibri" panose="020F0502020204030204" pitchFamily="34" charset="0"/>
              <a:ea typeface="Trebuchet MS"/>
              <a:cs typeface="Calibri" panose="020F0502020204030204" pitchFamily="34" charset="0"/>
              <a:sym typeface="Trebuchet MS"/>
            </a:endParaRPr>
          </a:p>
          <a:p>
            <a:pPr indent="-438664">
              <a:buClr>
                <a:srgbClr val="000000"/>
              </a:buClr>
              <a:buSzPct val="69498"/>
              <a:buNone/>
            </a:pPr>
            <a:endParaRPr i="0" u="none" strike="noStrike" cap="none" dirty="0">
              <a:solidFill>
                <a:srgbClr val="000000"/>
              </a:solidFill>
              <a:latin typeface="Calibri" panose="020F0502020204030204" pitchFamily="34" charset="0"/>
              <a:ea typeface="Trebuchet MS"/>
              <a:cs typeface="Calibri" panose="020F0502020204030204" pitchFamily="34" charset="0"/>
              <a:sym typeface="Trebuchet MS"/>
            </a:endParaRPr>
          </a:p>
          <a:p>
            <a:pPr indent="-438664">
              <a:buClr>
                <a:srgbClr val="000000"/>
              </a:buClr>
              <a:buSzPct val="69498"/>
              <a:buNone/>
            </a:pPr>
            <a:endParaRPr dirty="0">
              <a:solidFill>
                <a:srgbClr val="000000"/>
              </a:solidFill>
              <a:latin typeface="Calibri" panose="020F0502020204030204" pitchFamily="34" charset="0"/>
              <a:ea typeface="Trebuchet MS"/>
              <a:cs typeface="Calibri" panose="020F0502020204030204" pitchFamily="34" charset="0"/>
              <a:sym typeface="Trebuchet MS"/>
            </a:endParaRPr>
          </a:p>
          <a:p>
            <a:pPr indent="-438664">
              <a:buClr>
                <a:srgbClr val="000000"/>
              </a:buClr>
              <a:buSzPct val="69498"/>
              <a:buNone/>
            </a:pPr>
            <a:endParaRPr i="0" u="none" strike="noStrike" cap="none" dirty="0">
              <a:solidFill>
                <a:srgbClr val="000000"/>
              </a:solidFill>
              <a:latin typeface="Calibri" panose="020F0502020204030204" pitchFamily="34" charset="0"/>
              <a:ea typeface="Trebuchet MS"/>
              <a:cs typeface="Calibri" panose="020F0502020204030204" pitchFamily="34" charset="0"/>
              <a:sym typeface="Trebuchet MS"/>
            </a:endParaRPr>
          </a:p>
          <a:p>
            <a:pPr indent="-438664">
              <a:buClr>
                <a:srgbClr val="000000"/>
              </a:buClr>
              <a:buSzPct val="69498"/>
              <a:buNone/>
            </a:pPr>
            <a:endParaRPr dirty="0">
              <a:solidFill>
                <a:srgbClr val="000000"/>
              </a:solidFill>
              <a:latin typeface="Calibri" panose="020F0502020204030204" pitchFamily="34" charset="0"/>
              <a:ea typeface="Trebuchet MS"/>
              <a:cs typeface="Calibri" panose="020F0502020204030204" pitchFamily="34" charset="0"/>
              <a:sym typeface="Trebuchet MS"/>
            </a:endParaRPr>
          </a:p>
          <a:p>
            <a:pPr indent="-438664">
              <a:buClr>
                <a:srgbClr val="000000"/>
              </a:buClr>
              <a:buSzPct val="69498"/>
              <a:buNone/>
            </a:pPr>
            <a:endParaRPr i="0" u="none" strike="noStrike" cap="none" dirty="0">
              <a:solidFill>
                <a:srgbClr val="000000"/>
              </a:solidFill>
              <a:latin typeface="Calibri" panose="020F0502020204030204" pitchFamily="34" charset="0"/>
              <a:ea typeface="Trebuchet MS"/>
              <a:cs typeface="Calibri" panose="020F0502020204030204" pitchFamily="34" charset="0"/>
              <a:sym typeface="Trebuchet MS"/>
            </a:endParaRPr>
          </a:p>
          <a:p>
            <a:pPr indent="-438664">
              <a:buClr>
                <a:srgbClr val="000000"/>
              </a:buClr>
              <a:buSzPct val="69498"/>
              <a:buNone/>
            </a:pPr>
            <a:endParaRPr dirty="0">
              <a:solidFill>
                <a:srgbClr val="000000"/>
              </a:solidFill>
              <a:latin typeface="Calibri" panose="020F0502020204030204" pitchFamily="34" charset="0"/>
              <a:ea typeface="Trebuchet MS"/>
              <a:cs typeface="Calibri" panose="020F0502020204030204" pitchFamily="34" charset="0"/>
              <a:sym typeface="Trebuchet MS"/>
            </a:endParaRPr>
          </a:p>
          <a:p>
            <a:pPr indent="-438664">
              <a:buClr>
                <a:srgbClr val="000000"/>
              </a:buClr>
              <a:buSzPct val="69498"/>
              <a:buNone/>
            </a:pPr>
            <a:endParaRPr i="0" u="none" strike="noStrike" cap="none" dirty="0">
              <a:solidFill>
                <a:srgbClr val="000000"/>
              </a:solidFill>
              <a:latin typeface="Calibri" panose="020F0502020204030204" pitchFamily="34" charset="0"/>
              <a:ea typeface="Trebuchet MS"/>
              <a:cs typeface="Calibri" panose="020F0502020204030204" pitchFamily="34" charset="0"/>
              <a:sym typeface="Trebuchet MS"/>
            </a:endParaRPr>
          </a:p>
          <a:p>
            <a:pPr indent="-438664">
              <a:buClr>
                <a:srgbClr val="000000"/>
              </a:buClr>
              <a:buSzPct val="69498"/>
              <a:buNone/>
            </a:pPr>
            <a:endParaRPr dirty="0">
              <a:solidFill>
                <a:srgbClr val="000000"/>
              </a:solidFill>
              <a:latin typeface="Calibri" panose="020F0502020204030204" pitchFamily="34" charset="0"/>
              <a:ea typeface="Trebuchet MS"/>
              <a:cs typeface="Calibri" panose="020F0502020204030204" pitchFamily="34" charset="0"/>
              <a:sym typeface="Trebuchet MS"/>
            </a:endParaRPr>
          </a:p>
          <a:p>
            <a:pPr indent="-438664">
              <a:buClr>
                <a:srgbClr val="000000"/>
              </a:buClr>
              <a:buSzPct val="69498"/>
              <a:buNone/>
            </a:pPr>
            <a:endParaRPr i="0" u="none" strike="noStrike" cap="none" dirty="0">
              <a:solidFill>
                <a:srgbClr val="000000"/>
              </a:solidFill>
              <a:latin typeface="Calibri" panose="020F0502020204030204" pitchFamily="34" charset="0"/>
              <a:ea typeface="Trebuchet MS"/>
              <a:cs typeface="Calibri" panose="020F0502020204030204" pitchFamily="34" charset="0"/>
              <a:sym typeface="Trebuchet MS"/>
            </a:endParaRPr>
          </a:p>
          <a:p>
            <a:pPr indent="-438664">
              <a:buClr>
                <a:srgbClr val="000000"/>
              </a:buClr>
              <a:buSzPct val="69498"/>
              <a:buNone/>
            </a:pPr>
            <a:endParaRPr dirty="0">
              <a:solidFill>
                <a:srgbClr val="000000"/>
              </a:solidFill>
              <a:latin typeface="Calibri" panose="020F0502020204030204" pitchFamily="34" charset="0"/>
              <a:ea typeface="Trebuchet MS"/>
              <a:cs typeface="Calibri" panose="020F0502020204030204" pitchFamily="34" charset="0"/>
              <a:sym typeface="Trebuchet MS"/>
            </a:endParaRPr>
          </a:p>
          <a:p>
            <a:pPr indent="-438664">
              <a:buClr>
                <a:srgbClr val="000000"/>
              </a:buClr>
              <a:buSzPct val="69498"/>
              <a:buNone/>
            </a:pPr>
            <a:endParaRPr i="0" u="none" strike="noStrike" cap="none" dirty="0">
              <a:solidFill>
                <a:srgbClr val="000000"/>
              </a:solidFill>
              <a:latin typeface="Calibri" panose="020F0502020204030204" pitchFamily="34" charset="0"/>
              <a:ea typeface="Trebuchet MS"/>
              <a:cs typeface="Calibri" panose="020F0502020204030204" pitchFamily="34" charset="0"/>
              <a:sym typeface="Trebuchet MS"/>
            </a:endParaRPr>
          </a:p>
          <a:p>
            <a:pPr indent="-438664">
              <a:buClr>
                <a:srgbClr val="000000"/>
              </a:buClr>
              <a:buSzPct val="69498"/>
              <a:buNone/>
            </a:pPr>
            <a:endParaRPr dirty="0">
              <a:solidFill>
                <a:srgbClr val="000000"/>
              </a:solidFill>
              <a:latin typeface="Calibri" panose="020F0502020204030204" pitchFamily="34" charset="0"/>
              <a:ea typeface="Trebuchet MS"/>
              <a:cs typeface="Calibri" panose="020F0502020204030204" pitchFamily="34" charset="0"/>
              <a:sym typeface="Trebuchet MS"/>
            </a:endParaRPr>
          </a:p>
          <a:p>
            <a:pPr indent="-438664">
              <a:buClr>
                <a:srgbClr val="000000"/>
              </a:buClr>
              <a:buSzPct val="69498"/>
              <a:buNone/>
            </a:pPr>
            <a:endParaRPr i="0" u="none" strike="noStrike" cap="none" dirty="0">
              <a:solidFill>
                <a:srgbClr val="000000"/>
              </a:solidFill>
              <a:latin typeface="Calibri" panose="020F0502020204030204" pitchFamily="34" charset="0"/>
              <a:ea typeface="Trebuchet MS"/>
              <a:cs typeface="Calibri" panose="020F0502020204030204" pitchFamily="34" charset="0"/>
              <a:sym typeface="Trebuchet MS"/>
            </a:endParaRPr>
          </a:p>
          <a:p>
            <a:pPr indent="-438664">
              <a:buClr>
                <a:srgbClr val="000000"/>
              </a:buClr>
              <a:buSzPct val="69498"/>
              <a:buNone/>
            </a:pPr>
            <a:endParaRPr dirty="0">
              <a:solidFill>
                <a:srgbClr val="000000"/>
              </a:solidFill>
              <a:latin typeface="Calibri" panose="020F0502020204030204" pitchFamily="34" charset="0"/>
              <a:ea typeface="Trebuchet MS"/>
              <a:cs typeface="Calibri" panose="020F0502020204030204" pitchFamily="34" charset="0"/>
              <a:sym typeface="Trebuchet MS"/>
            </a:endParaRPr>
          </a:p>
          <a:p>
            <a:pPr indent="-438664">
              <a:buClr>
                <a:srgbClr val="000000"/>
              </a:buClr>
              <a:buSzPct val="69498"/>
              <a:buNone/>
            </a:pPr>
            <a:endParaRPr i="0" u="none" strike="noStrike" cap="none" dirty="0">
              <a:solidFill>
                <a:srgbClr val="000000"/>
              </a:solidFill>
              <a:latin typeface="Calibri" panose="020F0502020204030204" pitchFamily="34" charset="0"/>
              <a:ea typeface="Trebuchet MS"/>
              <a:cs typeface="Calibri" panose="020F0502020204030204" pitchFamily="34" charset="0"/>
              <a:sym typeface="Trebuchet MS"/>
            </a:endParaRPr>
          </a:p>
          <a:p>
            <a:pPr indent="-438664">
              <a:buClr>
                <a:srgbClr val="000000"/>
              </a:buClr>
              <a:buSzPct val="69498"/>
              <a:buNone/>
            </a:pPr>
            <a:endParaRPr dirty="0">
              <a:solidFill>
                <a:srgbClr val="000000"/>
              </a:solidFill>
              <a:latin typeface="Calibri" panose="020F0502020204030204" pitchFamily="34" charset="0"/>
              <a:ea typeface="Trebuchet MS"/>
              <a:cs typeface="Calibri" panose="020F0502020204030204" pitchFamily="34" charset="0"/>
              <a:sym typeface="Trebuchet MS"/>
            </a:endParaRPr>
          </a:p>
          <a:p>
            <a:pPr indent="-438664">
              <a:buClr>
                <a:srgbClr val="000000"/>
              </a:buClr>
              <a:buSzPct val="69498"/>
              <a:buNone/>
            </a:pPr>
            <a:endParaRPr i="0" u="none" strike="noStrike" cap="none" dirty="0">
              <a:solidFill>
                <a:srgbClr val="000000"/>
              </a:solidFill>
              <a:latin typeface="Calibri" panose="020F0502020204030204" pitchFamily="34" charset="0"/>
              <a:ea typeface="Trebuchet MS"/>
              <a:cs typeface="Calibri" panose="020F0502020204030204" pitchFamily="34" charset="0"/>
              <a:sym typeface="Trebuchet MS"/>
            </a:endParaRPr>
          </a:p>
          <a:p>
            <a:pPr indent="-438664">
              <a:buClr>
                <a:srgbClr val="000000"/>
              </a:buClr>
              <a:buSzPct val="69498"/>
              <a:buNone/>
            </a:pPr>
            <a:endParaRPr dirty="0">
              <a:solidFill>
                <a:srgbClr val="000000"/>
              </a:solidFill>
              <a:latin typeface="Calibri" panose="020F0502020204030204" pitchFamily="34" charset="0"/>
              <a:ea typeface="Trebuchet MS"/>
              <a:cs typeface="Calibri" panose="020F0502020204030204" pitchFamily="34" charset="0"/>
              <a:sym typeface="Trebuchet MS"/>
            </a:endParaRPr>
          </a:p>
          <a:p>
            <a:pPr marL="228600" indent="0">
              <a:buClr>
                <a:srgbClr val="000000"/>
              </a:buClr>
              <a:buSzPct val="69498"/>
              <a:buNone/>
            </a:pPr>
            <a:endParaRPr i="0" u="none" strike="noStrike" cap="none" dirty="0">
              <a:solidFill>
                <a:srgbClr val="000000"/>
              </a:solidFill>
              <a:latin typeface="Calibri" panose="020F0502020204030204" pitchFamily="34" charset="0"/>
              <a:ea typeface="Trebuchet MS"/>
              <a:cs typeface="Calibri" panose="020F0502020204030204" pitchFamily="34" charset="0"/>
              <a:sym typeface="Trebuchet MS"/>
            </a:endParaRPr>
          </a:p>
        </p:txBody>
      </p:sp>
    </p:spTree>
    <p:extLst>
      <p:ext uri="{BB962C8B-B14F-4D97-AF65-F5344CB8AC3E}">
        <p14:creationId xmlns:p14="http://schemas.microsoft.com/office/powerpoint/2010/main" val="18682370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p16"/>
          <p:cNvSpPr txBox="1">
            <a:spLocks noGrp="1"/>
          </p:cNvSpPr>
          <p:nvPr>
            <p:ph type="title"/>
          </p:nvPr>
        </p:nvSpPr>
        <p:spPr>
          <a:xfrm>
            <a:off x="744548" y="344150"/>
            <a:ext cx="21201000" cy="41427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2850" tIns="91400" rIns="182850" bIns="91400" anchor="ctr" anchorCtr="0">
            <a:normAutofit/>
          </a:bodyPr>
          <a:lstStyle/>
          <a:p>
            <a:pPr>
              <a:buSzPct val="40909"/>
            </a:pPr>
            <a:r>
              <a:rPr lang="en-IE" dirty="0" smtClean="0">
                <a:solidFill>
                  <a:srgbClr val="003350"/>
                </a:solidFill>
                <a:latin typeface="Trebuchet MS"/>
                <a:ea typeface="Trebuchet MS"/>
                <a:cs typeface="Trebuchet MS"/>
                <a:sym typeface="Trebuchet MS"/>
              </a:rPr>
              <a:t>SEALBHÚ policy recommendations – for discussion</a:t>
            </a:r>
            <a:endParaRPr dirty="0"/>
          </a:p>
        </p:txBody>
      </p:sp>
      <p:sp>
        <p:nvSpPr>
          <p:cNvPr id="187" name="Google Shape;187;p16"/>
          <p:cNvSpPr txBox="1">
            <a:spLocks noGrp="1"/>
          </p:cNvSpPr>
          <p:nvPr>
            <p:ph type="body" idx="1"/>
          </p:nvPr>
        </p:nvSpPr>
        <p:spPr>
          <a:xfrm>
            <a:off x="720622" y="3955312"/>
            <a:ext cx="22968717" cy="908996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182850" tIns="91400" rIns="182850" bIns="91400" anchor="t" anchorCtr="0">
            <a:normAutofit fontScale="92500"/>
          </a:bodyPr>
          <a:lstStyle/>
          <a:p>
            <a:pPr marL="135630" indent="0">
              <a:lnSpc>
                <a:spcPct val="115000"/>
              </a:lnSpc>
              <a:buClr>
                <a:srgbClr val="000000"/>
              </a:buClr>
              <a:buSzPct val="100000"/>
              <a:buNone/>
            </a:pPr>
            <a:r>
              <a:rPr lang="en-IE" sz="6000" b="1" dirty="0" smtClean="0">
                <a:solidFill>
                  <a:srgbClr val="000000"/>
                </a:solidFill>
                <a:latin typeface="Calibri" panose="020F0502020204030204" pitchFamily="34" charset="0"/>
                <a:ea typeface="Trebuchet MS"/>
                <a:cs typeface="Calibri" panose="020F0502020204030204" pitchFamily="34" charset="0"/>
                <a:sym typeface="Trebuchet MS"/>
              </a:rPr>
              <a:t>Téamaí: Soláthar acmhainní / Úsáid na teicneolaíochta dhigitigh</a:t>
            </a:r>
            <a:br>
              <a:rPr lang="en-IE" sz="6000" b="1" dirty="0" smtClean="0">
                <a:solidFill>
                  <a:srgbClr val="000000"/>
                </a:solidFill>
                <a:latin typeface="Calibri" panose="020F0502020204030204" pitchFamily="34" charset="0"/>
                <a:ea typeface="Trebuchet MS"/>
                <a:cs typeface="Calibri" panose="020F0502020204030204" pitchFamily="34" charset="0"/>
                <a:sym typeface="Trebuchet MS"/>
              </a:rPr>
            </a:br>
            <a:r>
              <a:rPr lang="en-IE" sz="6000" b="1" dirty="0" smtClean="0">
                <a:solidFill>
                  <a:srgbClr val="000000"/>
                </a:solidFill>
                <a:latin typeface="Calibri" panose="020F0502020204030204" pitchFamily="34" charset="0"/>
                <a:ea typeface="Trebuchet MS"/>
                <a:cs typeface="Calibri" panose="020F0502020204030204" pitchFamily="34" charset="0"/>
                <a:sym typeface="Trebuchet MS"/>
              </a:rPr>
              <a:t>Themes</a:t>
            </a:r>
            <a:r>
              <a:rPr lang="en-IE" sz="6000" b="1" dirty="0" smtClean="0">
                <a:solidFill>
                  <a:srgbClr val="000000"/>
                </a:solidFill>
                <a:latin typeface="Calibri" panose="020F0502020204030204" pitchFamily="34" charset="0"/>
                <a:ea typeface="Trebuchet MS"/>
                <a:cs typeface="Calibri" panose="020F0502020204030204" pitchFamily="34" charset="0"/>
                <a:sym typeface="Trebuchet MS"/>
              </a:rPr>
              <a:t>: </a:t>
            </a:r>
            <a:r>
              <a:rPr lang="en-IE" sz="6000" b="1" dirty="0">
                <a:solidFill>
                  <a:srgbClr val="000000"/>
                </a:solidFill>
                <a:latin typeface="Calibri" panose="020F0502020204030204" pitchFamily="34" charset="0"/>
                <a:ea typeface="Trebuchet MS"/>
                <a:cs typeface="Calibri" panose="020F0502020204030204" pitchFamily="34" charset="0"/>
                <a:sym typeface="Trebuchet MS"/>
              </a:rPr>
              <a:t>Provision of resources / </a:t>
            </a:r>
            <a:r>
              <a:rPr lang="en-IE" sz="6000" b="1" dirty="0" smtClean="0">
                <a:solidFill>
                  <a:srgbClr val="000000"/>
                </a:solidFill>
                <a:latin typeface="Calibri" panose="020F0502020204030204" pitchFamily="34" charset="0"/>
                <a:ea typeface="Trebuchet MS"/>
                <a:cs typeface="Calibri" panose="020F0502020204030204" pitchFamily="34" charset="0"/>
                <a:sym typeface="Trebuchet MS"/>
              </a:rPr>
              <a:t>Use </a:t>
            </a:r>
            <a:r>
              <a:rPr lang="en-IE" sz="6000" b="1" dirty="0">
                <a:solidFill>
                  <a:srgbClr val="000000"/>
                </a:solidFill>
                <a:latin typeface="Calibri" panose="020F0502020204030204" pitchFamily="34" charset="0"/>
                <a:ea typeface="Trebuchet MS"/>
                <a:cs typeface="Calibri" panose="020F0502020204030204" pitchFamily="34" charset="0"/>
                <a:sym typeface="Trebuchet MS"/>
              </a:rPr>
              <a:t>of digital technology </a:t>
            </a:r>
            <a:endParaRPr lang="en-IE" sz="6000" b="1" dirty="0" smtClean="0">
              <a:solidFill>
                <a:srgbClr val="000000"/>
              </a:solidFill>
              <a:latin typeface="Calibri" panose="020F0502020204030204" pitchFamily="34" charset="0"/>
              <a:ea typeface="Trebuchet MS"/>
              <a:cs typeface="Calibri" panose="020F0502020204030204" pitchFamily="34" charset="0"/>
              <a:sym typeface="Trebuchet MS"/>
            </a:endParaRPr>
          </a:p>
          <a:p>
            <a:pPr marL="992880" indent="-857250">
              <a:lnSpc>
                <a:spcPct val="115000"/>
              </a:lnSpc>
              <a:buClr>
                <a:srgbClr val="000000"/>
              </a:buClr>
              <a:buSzPct val="100000"/>
            </a:pPr>
            <a:r>
              <a:rPr lang="en-IE" sz="6000" dirty="0" smtClean="0">
                <a:solidFill>
                  <a:srgbClr val="000000"/>
                </a:solidFill>
                <a:latin typeface="Calibri" panose="020F0502020204030204" pitchFamily="34" charset="0"/>
                <a:ea typeface="Trebuchet MS"/>
                <a:cs typeface="Calibri" panose="020F0502020204030204" pitchFamily="34" charset="0"/>
                <a:sym typeface="Trebuchet MS"/>
              </a:rPr>
              <a:t>Increase the </a:t>
            </a:r>
            <a:r>
              <a:rPr lang="en-IE" sz="6000" dirty="0">
                <a:solidFill>
                  <a:srgbClr val="000000"/>
                </a:solidFill>
                <a:latin typeface="Calibri" panose="020F0502020204030204" pitchFamily="34" charset="0"/>
                <a:ea typeface="Trebuchet MS"/>
                <a:cs typeface="Calibri" panose="020F0502020204030204" pitchFamily="34" charset="0"/>
                <a:sym typeface="Trebuchet MS"/>
              </a:rPr>
              <a:t>capacity of </a:t>
            </a:r>
            <a:r>
              <a:rPr lang="en-IE" sz="6000" dirty="0" smtClean="0">
                <a:solidFill>
                  <a:srgbClr val="000000"/>
                </a:solidFill>
                <a:latin typeface="Calibri" panose="020F0502020204030204" pitchFamily="34" charset="0"/>
                <a:ea typeface="Trebuchet MS"/>
                <a:cs typeface="Calibri" panose="020F0502020204030204" pitchFamily="34" charset="0"/>
                <a:sym typeface="Trebuchet MS"/>
              </a:rPr>
              <a:t>COGG to </a:t>
            </a:r>
            <a:r>
              <a:rPr lang="en-IE" sz="6000" dirty="0">
                <a:solidFill>
                  <a:srgbClr val="000000"/>
                </a:solidFill>
                <a:latin typeface="Calibri" panose="020F0502020204030204" pitchFamily="34" charset="0"/>
                <a:ea typeface="Trebuchet MS"/>
                <a:cs typeface="Calibri" panose="020F0502020204030204" pitchFamily="34" charset="0"/>
                <a:sym typeface="Trebuchet MS"/>
              </a:rPr>
              <a:t>meet the demand for </a:t>
            </a:r>
            <a:r>
              <a:rPr lang="en-IE" sz="6000" dirty="0" smtClean="0">
                <a:solidFill>
                  <a:srgbClr val="000000"/>
                </a:solidFill>
                <a:latin typeface="Calibri" panose="020F0502020204030204" pitchFamily="34" charset="0"/>
                <a:ea typeface="Trebuchet MS"/>
                <a:cs typeface="Calibri" panose="020F0502020204030204" pitchFamily="34" charset="0"/>
                <a:sym typeface="Trebuchet MS"/>
              </a:rPr>
              <a:t>Irish-medium resources</a:t>
            </a:r>
            <a:endParaRPr lang="en-IE" sz="6000" dirty="0">
              <a:solidFill>
                <a:srgbClr val="000000"/>
              </a:solidFill>
              <a:latin typeface="Calibri" panose="020F0502020204030204" pitchFamily="34" charset="0"/>
              <a:ea typeface="Trebuchet MS"/>
              <a:cs typeface="Calibri" panose="020F0502020204030204" pitchFamily="34" charset="0"/>
              <a:sym typeface="Trebuchet MS"/>
            </a:endParaRPr>
          </a:p>
          <a:p>
            <a:pPr marL="992880" indent="-857250">
              <a:lnSpc>
                <a:spcPct val="115000"/>
              </a:lnSpc>
              <a:buClr>
                <a:srgbClr val="000000"/>
              </a:buClr>
              <a:buSzPct val="100000"/>
            </a:pPr>
            <a:r>
              <a:rPr lang="en-IE" sz="6000" dirty="0" smtClean="0">
                <a:solidFill>
                  <a:srgbClr val="000000"/>
                </a:solidFill>
                <a:latin typeface="Calibri" panose="020F0502020204030204" pitchFamily="34" charset="0"/>
                <a:ea typeface="Trebuchet MS"/>
                <a:cs typeface="Calibri" panose="020F0502020204030204" pitchFamily="34" charset="0"/>
                <a:sym typeface="Trebuchet MS"/>
              </a:rPr>
              <a:t>Provide a </a:t>
            </a:r>
            <a:r>
              <a:rPr lang="en-IE" sz="6000" dirty="0">
                <a:solidFill>
                  <a:srgbClr val="000000"/>
                </a:solidFill>
                <a:latin typeface="Calibri" panose="020F0502020204030204" pitchFamily="34" charset="0"/>
                <a:ea typeface="Trebuchet MS"/>
                <a:cs typeface="Calibri" panose="020F0502020204030204" pitchFamily="34" charset="0"/>
                <a:sym typeface="Trebuchet MS"/>
              </a:rPr>
              <a:t>marketing and promotional budget </a:t>
            </a:r>
            <a:r>
              <a:rPr lang="en-IE" sz="6000" dirty="0" smtClean="0">
                <a:solidFill>
                  <a:srgbClr val="000000"/>
                </a:solidFill>
                <a:latin typeface="Calibri" panose="020F0502020204030204" pitchFamily="34" charset="0"/>
                <a:ea typeface="Trebuchet MS"/>
                <a:cs typeface="Calibri" panose="020F0502020204030204" pitchFamily="34" charset="0"/>
                <a:sym typeface="Trebuchet MS"/>
              </a:rPr>
              <a:t>to </a:t>
            </a:r>
            <a:r>
              <a:rPr lang="en-IE" sz="6000" dirty="0">
                <a:solidFill>
                  <a:srgbClr val="000000"/>
                </a:solidFill>
                <a:latin typeface="Calibri" panose="020F0502020204030204" pitchFamily="34" charset="0"/>
                <a:ea typeface="Trebuchet MS"/>
                <a:cs typeface="Calibri" panose="020F0502020204030204" pitchFamily="34" charset="0"/>
                <a:sym typeface="Trebuchet MS"/>
              </a:rPr>
              <a:t>make educators aware of the resources available</a:t>
            </a:r>
          </a:p>
          <a:p>
            <a:pPr marL="992880" indent="-857250">
              <a:lnSpc>
                <a:spcPct val="115000"/>
              </a:lnSpc>
              <a:buClr>
                <a:srgbClr val="000000"/>
              </a:buClr>
              <a:buSzPct val="100000"/>
            </a:pPr>
            <a:r>
              <a:rPr lang="en-IE" sz="6000" dirty="0">
                <a:solidFill>
                  <a:srgbClr val="000000"/>
                </a:solidFill>
                <a:latin typeface="Calibri" panose="020F0502020204030204" pitchFamily="34" charset="0"/>
                <a:ea typeface="Trebuchet MS"/>
                <a:cs typeface="Calibri" panose="020F0502020204030204" pitchFamily="34" charset="0"/>
                <a:sym typeface="Trebuchet MS"/>
              </a:rPr>
              <a:t>Fund a renewal of the Séideán Sí </a:t>
            </a:r>
            <a:r>
              <a:rPr lang="en-IE" sz="6000" dirty="0" smtClean="0">
                <a:solidFill>
                  <a:srgbClr val="000000"/>
                </a:solidFill>
                <a:latin typeface="Calibri" panose="020F0502020204030204" pitchFamily="34" charset="0"/>
                <a:ea typeface="Trebuchet MS"/>
                <a:cs typeface="Calibri" panose="020F0502020204030204" pitchFamily="34" charset="0"/>
                <a:sym typeface="Trebuchet MS"/>
              </a:rPr>
              <a:t>programme</a:t>
            </a:r>
          </a:p>
          <a:p>
            <a:pPr marL="992880" indent="-857250">
              <a:lnSpc>
                <a:spcPct val="115000"/>
              </a:lnSpc>
              <a:buClr>
                <a:srgbClr val="000000"/>
              </a:buClr>
              <a:buSzPct val="100000"/>
            </a:pPr>
            <a:r>
              <a:rPr lang="en-IE" sz="6000" dirty="0" smtClean="0">
                <a:solidFill>
                  <a:srgbClr val="000000"/>
                </a:solidFill>
                <a:latin typeface="Calibri" panose="020F0502020204030204" pitchFamily="34" charset="0"/>
                <a:ea typeface="Trebuchet MS"/>
                <a:cs typeface="Calibri" panose="020F0502020204030204" pitchFamily="34" charset="0"/>
                <a:sym typeface="Trebuchet MS"/>
              </a:rPr>
              <a:t>Fund research </a:t>
            </a:r>
            <a:r>
              <a:rPr lang="en-IE" sz="6000" dirty="0">
                <a:solidFill>
                  <a:srgbClr val="000000"/>
                </a:solidFill>
                <a:latin typeface="Calibri" panose="020F0502020204030204" pitchFamily="34" charset="0"/>
                <a:ea typeface="Trebuchet MS"/>
                <a:cs typeface="Calibri" panose="020F0502020204030204" pitchFamily="34" charset="0"/>
                <a:sym typeface="Trebuchet MS"/>
              </a:rPr>
              <a:t>on the use of </a:t>
            </a:r>
            <a:r>
              <a:rPr lang="en-IE" sz="6000" dirty="0" smtClean="0">
                <a:solidFill>
                  <a:srgbClr val="000000"/>
                </a:solidFill>
                <a:latin typeface="Calibri" panose="020F0502020204030204" pitchFamily="34" charset="0"/>
                <a:ea typeface="Trebuchet MS"/>
                <a:cs typeface="Calibri" panose="020F0502020204030204" pitchFamily="34" charset="0"/>
                <a:sym typeface="Trebuchet MS"/>
              </a:rPr>
              <a:t>digital technologies </a:t>
            </a:r>
            <a:r>
              <a:rPr lang="en-IE" sz="6000" dirty="0">
                <a:solidFill>
                  <a:srgbClr val="000000"/>
                </a:solidFill>
                <a:latin typeface="Calibri" panose="020F0502020204030204" pitchFamily="34" charset="0"/>
                <a:ea typeface="Trebuchet MS"/>
                <a:cs typeface="Calibri" panose="020F0502020204030204" pitchFamily="34" charset="0"/>
                <a:sym typeface="Trebuchet MS"/>
              </a:rPr>
              <a:t>in </a:t>
            </a:r>
            <a:r>
              <a:rPr lang="en-IE" sz="6000" dirty="0" smtClean="0">
                <a:solidFill>
                  <a:srgbClr val="000000"/>
                </a:solidFill>
                <a:latin typeface="Calibri" panose="020F0502020204030204" pitchFamily="34" charset="0"/>
                <a:ea typeface="Trebuchet MS"/>
                <a:cs typeface="Calibri" panose="020F0502020204030204" pitchFamily="34" charset="0"/>
                <a:sym typeface="Trebuchet MS"/>
              </a:rPr>
              <a:t>Irish-medium schools</a:t>
            </a:r>
            <a:endParaRPr lang="en-IE" sz="6000" dirty="0">
              <a:solidFill>
                <a:srgbClr val="000000"/>
              </a:solidFill>
              <a:latin typeface="Calibri" panose="020F0502020204030204" pitchFamily="34" charset="0"/>
              <a:ea typeface="Trebuchet MS"/>
              <a:cs typeface="Calibri" panose="020F0502020204030204" pitchFamily="34" charset="0"/>
              <a:sym typeface="Trebuchet MS"/>
            </a:endParaRPr>
          </a:p>
          <a:p>
            <a:pPr marL="992880" indent="-857250">
              <a:lnSpc>
                <a:spcPct val="115000"/>
              </a:lnSpc>
              <a:buClr>
                <a:srgbClr val="000000"/>
              </a:buClr>
              <a:buSzPct val="100000"/>
            </a:pPr>
            <a:endParaRPr sz="6000" dirty="0">
              <a:solidFill>
                <a:srgbClr val="000000"/>
              </a:solidFill>
              <a:latin typeface="Calibri" panose="020F0502020204030204" pitchFamily="34" charset="0"/>
              <a:ea typeface="Trebuchet MS"/>
              <a:cs typeface="Calibri" panose="020F0502020204030204" pitchFamily="34" charset="0"/>
              <a:sym typeface="Trebuchet MS"/>
            </a:endParaRPr>
          </a:p>
          <a:p>
            <a:pPr indent="-438664">
              <a:spcBef>
                <a:spcPts val="4000"/>
              </a:spcBef>
              <a:buClr>
                <a:srgbClr val="000000"/>
              </a:buClr>
              <a:buSzPct val="69498"/>
              <a:buNone/>
            </a:pPr>
            <a:endParaRPr i="0" u="none" strike="noStrike" cap="none" dirty="0">
              <a:solidFill>
                <a:srgbClr val="000000"/>
              </a:solidFill>
              <a:latin typeface="Calibri" panose="020F0502020204030204" pitchFamily="34" charset="0"/>
              <a:ea typeface="Trebuchet MS"/>
              <a:cs typeface="Calibri" panose="020F0502020204030204" pitchFamily="34" charset="0"/>
              <a:sym typeface="Trebuchet MS"/>
            </a:endParaRPr>
          </a:p>
          <a:p>
            <a:pPr indent="-438664">
              <a:buClr>
                <a:srgbClr val="000000"/>
              </a:buClr>
              <a:buSzPct val="69498"/>
              <a:buNone/>
            </a:pPr>
            <a:endParaRPr dirty="0">
              <a:solidFill>
                <a:srgbClr val="000000"/>
              </a:solidFill>
              <a:latin typeface="Calibri" panose="020F0502020204030204" pitchFamily="34" charset="0"/>
              <a:ea typeface="Trebuchet MS"/>
              <a:cs typeface="Calibri" panose="020F0502020204030204" pitchFamily="34" charset="0"/>
              <a:sym typeface="Trebuchet MS"/>
            </a:endParaRPr>
          </a:p>
          <a:p>
            <a:pPr indent="-438664">
              <a:buClr>
                <a:srgbClr val="000000"/>
              </a:buClr>
              <a:buSzPct val="69498"/>
              <a:buNone/>
            </a:pPr>
            <a:endParaRPr i="0" u="none" strike="noStrike" cap="none" dirty="0">
              <a:solidFill>
                <a:srgbClr val="000000"/>
              </a:solidFill>
              <a:latin typeface="Calibri" panose="020F0502020204030204" pitchFamily="34" charset="0"/>
              <a:ea typeface="Trebuchet MS"/>
              <a:cs typeface="Calibri" panose="020F0502020204030204" pitchFamily="34" charset="0"/>
              <a:sym typeface="Trebuchet MS"/>
            </a:endParaRPr>
          </a:p>
          <a:p>
            <a:pPr indent="-438664">
              <a:buClr>
                <a:srgbClr val="000000"/>
              </a:buClr>
              <a:buSzPct val="69498"/>
              <a:buNone/>
            </a:pPr>
            <a:endParaRPr i="0" u="none" strike="noStrike" cap="none" dirty="0">
              <a:solidFill>
                <a:srgbClr val="000000"/>
              </a:solidFill>
              <a:latin typeface="Calibri" panose="020F0502020204030204" pitchFamily="34" charset="0"/>
              <a:ea typeface="Trebuchet MS"/>
              <a:cs typeface="Calibri" panose="020F0502020204030204" pitchFamily="34" charset="0"/>
              <a:sym typeface="Trebuchet MS"/>
            </a:endParaRPr>
          </a:p>
          <a:p>
            <a:pPr indent="-438664">
              <a:buClr>
                <a:srgbClr val="000000"/>
              </a:buClr>
              <a:buSzPct val="69498"/>
              <a:buNone/>
            </a:pPr>
            <a:endParaRPr i="0" u="none" strike="noStrike" cap="none" dirty="0">
              <a:solidFill>
                <a:srgbClr val="000000"/>
              </a:solidFill>
              <a:latin typeface="Calibri" panose="020F0502020204030204" pitchFamily="34" charset="0"/>
              <a:ea typeface="Trebuchet MS"/>
              <a:cs typeface="Calibri" panose="020F0502020204030204" pitchFamily="34" charset="0"/>
              <a:sym typeface="Trebuchet MS"/>
            </a:endParaRPr>
          </a:p>
          <a:p>
            <a:pPr indent="-438664">
              <a:buClr>
                <a:srgbClr val="000000"/>
              </a:buClr>
              <a:buSzPct val="69498"/>
              <a:buNone/>
            </a:pPr>
            <a:endParaRPr dirty="0">
              <a:solidFill>
                <a:srgbClr val="000000"/>
              </a:solidFill>
              <a:latin typeface="Calibri" panose="020F0502020204030204" pitchFamily="34" charset="0"/>
              <a:ea typeface="Trebuchet MS"/>
              <a:cs typeface="Calibri" panose="020F0502020204030204" pitchFamily="34" charset="0"/>
              <a:sym typeface="Trebuchet MS"/>
            </a:endParaRPr>
          </a:p>
          <a:p>
            <a:pPr indent="-438664">
              <a:buClr>
                <a:srgbClr val="000000"/>
              </a:buClr>
              <a:buSzPct val="69498"/>
              <a:buNone/>
            </a:pPr>
            <a:endParaRPr i="0" u="none" strike="noStrike" cap="none" dirty="0">
              <a:solidFill>
                <a:srgbClr val="000000"/>
              </a:solidFill>
              <a:latin typeface="Calibri" panose="020F0502020204030204" pitchFamily="34" charset="0"/>
              <a:ea typeface="Trebuchet MS"/>
              <a:cs typeface="Calibri" panose="020F0502020204030204" pitchFamily="34" charset="0"/>
              <a:sym typeface="Trebuchet MS"/>
            </a:endParaRPr>
          </a:p>
          <a:p>
            <a:pPr indent="-438664">
              <a:buClr>
                <a:srgbClr val="000000"/>
              </a:buClr>
              <a:buSzPct val="69498"/>
              <a:buNone/>
            </a:pPr>
            <a:endParaRPr i="0" u="none" strike="noStrike" cap="none" dirty="0">
              <a:solidFill>
                <a:srgbClr val="000000"/>
              </a:solidFill>
              <a:latin typeface="Calibri" panose="020F0502020204030204" pitchFamily="34" charset="0"/>
              <a:ea typeface="Trebuchet MS"/>
              <a:cs typeface="Calibri" panose="020F0502020204030204" pitchFamily="34" charset="0"/>
              <a:sym typeface="Trebuchet MS"/>
            </a:endParaRPr>
          </a:p>
          <a:p>
            <a:pPr indent="-438664">
              <a:buClr>
                <a:srgbClr val="000000"/>
              </a:buClr>
              <a:buSzPct val="69498"/>
              <a:buNone/>
            </a:pPr>
            <a:endParaRPr dirty="0">
              <a:solidFill>
                <a:srgbClr val="000000"/>
              </a:solidFill>
              <a:latin typeface="Calibri" panose="020F0502020204030204" pitchFamily="34" charset="0"/>
              <a:ea typeface="Trebuchet MS"/>
              <a:cs typeface="Calibri" panose="020F0502020204030204" pitchFamily="34" charset="0"/>
              <a:sym typeface="Trebuchet MS"/>
            </a:endParaRPr>
          </a:p>
          <a:p>
            <a:pPr indent="-438664">
              <a:buClr>
                <a:srgbClr val="000000"/>
              </a:buClr>
              <a:buSzPct val="69498"/>
              <a:buNone/>
            </a:pPr>
            <a:endParaRPr i="0" u="none" strike="noStrike" cap="none" dirty="0">
              <a:solidFill>
                <a:srgbClr val="000000"/>
              </a:solidFill>
              <a:latin typeface="Calibri" panose="020F0502020204030204" pitchFamily="34" charset="0"/>
              <a:ea typeface="Trebuchet MS"/>
              <a:cs typeface="Calibri" panose="020F0502020204030204" pitchFamily="34" charset="0"/>
              <a:sym typeface="Trebuchet MS"/>
            </a:endParaRPr>
          </a:p>
          <a:p>
            <a:pPr indent="-438664">
              <a:buClr>
                <a:srgbClr val="000000"/>
              </a:buClr>
              <a:buSzPct val="69498"/>
              <a:buNone/>
            </a:pPr>
            <a:endParaRPr dirty="0">
              <a:solidFill>
                <a:srgbClr val="000000"/>
              </a:solidFill>
              <a:latin typeface="Calibri" panose="020F0502020204030204" pitchFamily="34" charset="0"/>
              <a:ea typeface="Trebuchet MS"/>
              <a:cs typeface="Calibri" panose="020F0502020204030204" pitchFamily="34" charset="0"/>
              <a:sym typeface="Trebuchet MS"/>
            </a:endParaRPr>
          </a:p>
          <a:p>
            <a:pPr indent="-438664">
              <a:buClr>
                <a:srgbClr val="000000"/>
              </a:buClr>
              <a:buSzPct val="69498"/>
              <a:buNone/>
            </a:pPr>
            <a:endParaRPr i="0" u="none" strike="noStrike" cap="none" dirty="0">
              <a:solidFill>
                <a:srgbClr val="000000"/>
              </a:solidFill>
              <a:latin typeface="Calibri" panose="020F0502020204030204" pitchFamily="34" charset="0"/>
              <a:ea typeface="Trebuchet MS"/>
              <a:cs typeface="Calibri" panose="020F0502020204030204" pitchFamily="34" charset="0"/>
              <a:sym typeface="Trebuchet MS"/>
            </a:endParaRPr>
          </a:p>
          <a:p>
            <a:pPr indent="-438664">
              <a:buClr>
                <a:srgbClr val="000000"/>
              </a:buClr>
              <a:buSzPct val="69498"/>
              <a:buNone/>
            </a:pPr>
            <a:endParaRPr dirty="0">
              <a:solidFill>
                <a:srgbClr val="000000"/>
              </a:solidFill>
              <a:latin typeface="Calibri" panose="020F0502020204030204" pitchFamily="34" charset="0"/>
              <a:ea typeface="Trebuchet MS"/>
              <a:cs typeface="Calibri" panose="020F0502020204030204" pitchFamily="34" charset="0"/>
              <a:sym typeface="Trebuchet MS"/>
            </a:endParaRPr>
          </a:p>
          <a:p>
            <a:pPr indent="-438664">
              <a:buClr>
                <a:srgbClr val="000000"/>
              </a:buClr>
              <a:buSzPct val="69498"/>
              <a:buNone/>
            </a:pPr>
            <a:endParaRPr i="0" u="none" strike="noStrike" cap="none" dirty="0">
              <a:solidFill>
                <a:srgbClr val="000000"/>
              </a:solidFill>
              <a:latin typeface="Calibri" panose="020F0502020204030204" pitchFamily="34" charset="0"/>
              <a:ea typeface="Trebuchet MS"/>
              <a:cs typeface="Calibri" panose="020F0502020204030204" pitchFamily="34" charset="0"/>
              <a:sym typeface="Trebuchet MS"/>
            </a:endParaRPr>
          </a:p>
          <a:p>
            <a:pPr indent="-438664">
              <a:buClr>
                <a:srgbClr val="000000"/>
              </a:buClr>
              <a:buSzPct val="69498"/>
              <a:buNone/>
            </a:pPr>
            <a:endParaRPr dirty="0">
              <a:solidFill>
                <a:srgbClr val="000000"/>
              </a:solidFill>
              <a:latin typeface="Calibri" panose="020F0502020204030204" pitchFamily="34" charset="0"/>
              <a:ea typeface="Trebuchet MS"/>
              <a:cs typeface="Calibri" panose="020F0502020204030204" pitchFamily="34" charset="0"/>
              <a:sym typeface="Trebuchet MS"/>
            </a:endParaRPr>
          </a:p>
          <a:p>
            <a:pPr indent="-438664">
              <a:buClr>
                <a:srgbClr val="000000"/>
              </a:buClr>
              <a:buSzPct val="69498"/>
              <a:buNone/>
            </a:pPr>
            <a:endParaRPr i="0" u="none" strike="noStrike" cap="none" dirty="0">
              <a:solidFill>
                <a:srgbClr val="000000"/>
              </a:solidFill>
              <a:latin typeface="Calibri" panose="020F0502020204030204" pitchFamily="34" charset="0"/>
              <a:ea typeface="Trebuchet MS"/>
              <a:cs typeface="Calibri" panose="020F0502020204030204" pitchFamily="34" charset="0"/>
              <a:sym typeface="Trebuchet MS"/>
            </a:endParaRPr>
          </a:p>
          <a:p>
            <a:pPr indent="-438664">
              <a:buClr>
                <a:srgbClr val="000000"/>
              </a:buClr>
              <a:buSzPct val="69498"/>
              <a:buNone/>
            </a:pPr>
            <a:endParaRPr i="0" u="none" strike="noStrike" cap="none" dirty="0">
              <a:solidFill>
                <a:srgbClr val="000000"/>
              </a:solidFill>
              <a:latin typeface="Calibri" panose="020F0502020204030204" pitchFamily="34" charset="0"/>
              <a:ea typeface="Trebuchet MS"/>
              <a:cs typeface="Calibri" panose="020F0502020204030204" pitchFamily="34" charset="0"/>
              <a:sym typeface="Trebuchet MS"/>
            </a:endParaRPr>
          </a:p>
          <a:p>
            <a:pPr indent="-438664">
              <a:buClr>
                <a:srgbClr val="000000"/>
              </a:buClr>
              <a:buSzPct val="69498"/>
              <a:buNone/>
            </a:pPr>
            <a:endParaRPr dirty="0">
              <a:solidFill>
                <a:srgbClr val="000000"/>
              </a:solidFill>
              <a:latin typeface="Calibri" panose="020F0502020204030204" pitchFamily="34" charset="0"/>
              <a:ea typeface="Trebuchet MS"/>
              <a:cs typeface="Calibri" panose="020F0502020204030204" pitchFamily="34" charset="0"/>
              <a:sym typeface="Trebuchet MS"/>
            </a:endParaRPr>
          </a:p>
          <a:p>
            <a:pPr indent="-438664">
              <a:buClr>
                <a:srgbClr val="000000"/>
              </a:buClr>
              <a:buSzPct val="69498"/>
              <a:buNone/>
            </a:pPr>
            <a:endParaRPr i="0" u="none" strike="noStrike" cap="none" dirty="0">
              <a:solidFill>
                <a:srgbClr val="000000"/>
              </a:solidFill>
              <a:latin typeface="Calibri" panose="020F0502020204030204" pitchFamily="34" charset="0"/>
              <a:ea typeface="Trebuchet MS"/>
              <a:cs typeface="Calibri" panose="020F0502020204030204" pitchFamily="34" charset="0"/>
              <a:sym typeface="Trebuchet MS"/>
            </a:endParaRPr>
          </a:p>
          <a:p>
            <a:pPr indent="-438664">
              <a:buClr>
                <a:srgbClr val="000000"/>
              </a:buClr>
              <a:buSzPct val="69498"/>
              <a:buNone/>
            </a:pPr>
            <a:endParaRPr dirty="0">
              <a:solidFill>
                <a:srgbClr val="000000"/>
              </a:solidFill>
              <a:latin typeface="Calibri" panose="020F0502020204030204" pitchFamily="34" charset="0"/>
              <a:ea typeface="Trebuchet MS"/>
              <a:cs typeface="Calibri" panose="020F0502020204030204" pitchFamily="34" charset="0"/>
              <a:sym typeface="Trebuchet MS"/>
            </a:endParaRPr>
          </a:p>
          <a:p>
            <a:pPr indent="-438664">
              <a:buClr>
                <a:srgbClr val="000000"/>
              </a:buClr>
              <a:buSzPct val="69498"/>
              <a:buNone/>
            </a:pPr>
            <a:endParaRPr i="0" u="none" strike="noStrike" cap="none" dirty="0">
              <a:solidFill>
                <a:srgbClr val="000000"/>
              </a:solidFill>
              <a:latin typeface="Calibri" panose="020F0502020204030204" pitchFamily="34" charset="0"/>
              <a:ea typeface="Trebuchet MS"/>
              <a:cs typeface="Calibri" panose="020F0502020204030204" pitchFamily="34" charset="0"/>
              <a:sym typeface="Trebuchet MS"/>
            </a:endParaRPr>
          </a:p>
          <a:p>
            <a:pPr indent="-438664">
              <a:buClr>
                <a:srgbClr val="000000"/>
              </a:buClr>
              <a:buSzPct val="69498"/>
              <a:buNone/>
            </a:pPr>
            <a:endParaRPr dirty="0">
              <a:solidFill>
                <a:srgbClr val="000000"/>
              </a:solidFill>
              <a:latin typeface="Calibri" panose="020F0502020204030204" pitchFamily="34" charset="0"/>
              <a:ea typeface="Trebuchet MS"/>
              <a:cs typeface="Calibri" panose="020F0502020204030204" pitchFamily="34" charset="0"/>
              <a:sym typeface="Trebuchet MS"/>
            </a:endParaRPr>
          </a:p>
          <a:p>
            <a:pPr indent="-438664">
              <a:buClr>
                <a:srgbClr val="000000"/>
              </a:buClr>
              <a:buSzPct val="69498"/>
              <a:buNone/>
            </a:pPr>
            <a:endParaRPr i="0" u="none" strike="noStrike" cap="none" dirty="0">
              <a:solidFill>
                <a:srgbClr val="000000"/>
              </a:solidFill>
              <a:latin typeface="Calibri" panose="020F0502020204030204" pitchFamily="34" charset="0"/>
              <a:ea typeface="Trebuchet MS"/>
              <a:cs typeface="Calibri" panose="020F0502020204030204" pitchFamily="34" charset="0"/>
              <a:sym typeface="Trebuchet MS"/>
            </a:endParaRPr>
          </a:p>
          <a:p>
            <a:pPr indent="-438664">
              <a:buClr>
                <a:srgbClr val="000000"/>
              </a:buClr>
              <a:buSzPct val="69498"/>
              <a:buNone/>
            </a:pPr>
            <a:endParaRPr dirty="0">
              <a:solidFill>
                <a:srgbClr val="000000"/>
              </a:solidFill>
              <a:latin typeface="Calibri" panose="020F0502020204030204" pitchFamily="34" charset="0"/>
              <a:ea typeface="Trebuchet MS"/>
              <a:cs typeface="Calibri" panose="020F0502020204030204" pitchFamily="34" charset="0"/>
              <a:sym typeface="Trebuchet MS"/>
            </a:endParaRPr>
          </a:p>
          <a:p>
            <a:pPr indent="-438664">
              <a:buClr>
                <a:srgbClr val="000000"/>
              </a:buClr>
              <a:buSzPct val="69498"/>
              <a:buNone/>
            </a:pPr>
            <a:endParaRPr i="0" u="none" strike="noStrike" cap="none" dirty="0">
              <a:solidFill>
                <a:srgbClr val="000000"/>
              </a:solidFill>
              <a:latin typeface="Calibri" panose="020F0502020204030204" pitchFamily="34" charset="0"/>
              <a:ea typeface="Trebuchet MS"/>
              <a:cs typeface="Calibri" panose="020F0502020204030204" pitchFamily="34" charset="0"/>
              <a:sym typeface="Trebuchet MS"/>
            </a:endParaRPr>
          </a:p>
          <a:p>
            <a:pPr indent="-438664">
              <a:buClr>
                <a:srgbClr val="000000"/>
              </a:buClr>
              <a:buSzPct val="69498"/>
              <a:buNone/>
            </a:pPr>
            <a:endParaRPr dirty="0">
              <a:solidFill>
                <a:srgbClr val="000000"/>
              </a:solidFill>
              <a:latin typeface="Calibri" panose="020F0502020204030204" pitchFamily="34" charset="0"/>
              <a:ea typeface="Trebuchet MS"/>
              <a:cs typeface="Calibri" panose="020F0502020204030204" pitchFamily="34" charset="0"/>
              <a:sym typeface="Trebuchet MS"/>
            </a:endParaRPr>
          </a:p>
          <a:p>
            <a:pPr indent="-438664">
              <a:buClr>
                <a:srgbClr val="000000"/>
              </a:buClr>
              <a:buSzPct val="69498"/>
              <a:buNone/>
            </a:pPr>
            <a:endParaRPr i="0" u="none" strike="noStrike" cap="none" dirty="0">
              <a:solidFill>
                <a:srgbClr val="000000"/>
              </a:solidFill>
              <a:latin typeface="Calibri" panose="020F0502020204030204" pitchFamily="34" charset="0"/>
              <a:ea typeface="Trebuchet MS"/>
              <a:cs typeface="Calibri" panose="020F0502020204030204" pitchFamily="34" charset="0"/>
              <a:sym typeface="Trebuchet MS"/>
            </a:endParaRPr>
          </a:p>
          <a:p>
            <a:pPr indent="-438664">
              <a:buClr>
                <a:srgbClr val="000000"/>
              </a:buClr>
              <a:buSzPct val="69498"/>
              <a:buNone/>
            </a:pPr>
            <a:endParaRPr dirty="0">
              <a:solidFill>
                <a:srgbClr val="000000"/>
              </a:solidFill>
              <a:latin typeface="Calibri" panose="020F0502020204030204" pitchFamily="34" charset="0"/>
              <a:ea typeface="Trebuchet MS"/>
              <a:cs typeface="Calibri" panose="020F0502020204030204" pitchFamily="34" charset="0"/>
              <a:sym typeface="Trebuchet MS"/>
            </a:endParaRPr>
          </a:p>
          <a:p>
            <a:pPr indent="-438664">
              <a:buClr>
                <a:srgbClr val="000000"/>
              </a:buClr>
              <a:buSzPct val="69498"/>
              <a:buNone/>
            </a:pPr>
            <a:endParaRPr i="0" u="none" strike="noStrike" cap="none" dirty="0">
              <a:solidFill>
                <a:srgbClr val="000000"/>
              </a:solidFill>
              <a:latin typeface="Calibri" panose="020F0502020204030204" pitchFamily="34" charset="0"/>
              <a:ea typeface="Trebuchet MS"/>
              <a:cs typeface="Calibri" panose="020F0502020204030204" pitchFamily="34" charset="0"/>
              <a:sym typeface="Trebuchet MS"/>
            </a:endParaRPr>
          </a:p>
          <a:p>
            <a:pPr indent="-438664">
              <a:buClr>
                <a:srgbClr val="000000"/>
              </a:buClr>
              <a:buSzPct val="69498"/>
              <a:buNone/>
            </a:pPr>
            <a:endParaRPr dirty="0">
              <a:solidFill>
                <a:srgbClr val="000000"/>
              </a:solidFill>
              <a:latin typeface="Calibri" panose="020F0502020204030204" pitchFamily="34" charset="0"/>
              <a:ea typeface="Trebuchet MS"/>
              <a:cs typeface="Calibri" panose="020F0502020204030204" pitchFamily="34" charset="0"/>
              <a:sym typeface="Trebuchet MS"/>
            </a:endParaRPr>
          </a:p>
          <a:p>
            <a:pPr indent="-438664">
              <a:buClr>
                <a:srgbClr val="000000"/>
              </a:buClr>
              <a:buSzPct val="69498"/>
              <a:buNone/>
            </a:pPr>
            <a:endParaRPr i="0" u="none" strike="noStrike" cap="none" dirty="0">
              <a:solidFill>
                <a:srgbClr val="000000"/>
              </a:solidFill>
              <a:latin typeface="Calibri" panose="020F0502020204030204" pitchFamily="34" charset="0"/>
              <a:ea typeface="Trebuchet MS"/>
              <a:cs typeface="Calibri" panose="020F0502020204030204" pitchFamily="34" charset="0"/>
              <a:sym typeface="Trebuchet MS"/>
            </a:endParaRPr>
          </a:p>
          <a:p>
            <a:pPr indent="-438664">
              <a:buClr>
                <a:srgbClr val="000000"/>
              </a:buClr>
              <a:buSzPct val="69498"/>
              <a:buNone/>
            </a:pPr>
            <a:endParaRPr dirty="0">
              <a:solidFill>
                <a:srgbClr val="000000"/>
              </a:solidFill>
              <a:latin typeface="Calibri" panose="020F0502020204030204" pitchFamily="34" charset="0"/>
              <a:ea typeface="Trebuchet MS"/>
              <a:cs typeface="Calibri" panose="020F0502020204030204" pitchFamily="34" charset="0"/>
              <a:sym typeface="Trebuchet MS"/>
            </a:endParaRPr>
          </a:p>
          <a:p>
            <a:pPr indent="-438664">
              <a:buClr>
                <a:srgbClr val="000000"/>
              </a:buClr>
              <a:buSzPct val="69498"/>
              <a:buNone/>
            </a:pPr>
            <a:endParaRPr i="0" u="none" strike="noStrike" cap="none" dirty="0">
              <a:solidFill>
                <a:srgbClr val="000000"/>
              </a:solidFill>
              <a:latin typeface="Calibri" panose="020F0502020204030204" pitchFamily="34" charset="0"/>
              <a:ea typeface="Trebuchet MS"/>
              <a:cs typeface="Calibri" panose="020F0502020204030204" pitchFamily="34" charset="0"/>
              <a:sym typeface="Trebuchet MS"/>
            </a:endParaRPr>
          </a:p>
          <a:p>
            <a:pPr indent="-438664">
              <a:buClr>
                <a:srgbClr val="000000"/>
              </a:buClr>
              <a:buSzPct val="69498"/>
              <a:buNone/>
            </a:pPr>
            <a:endParaRPr dirty="0">
              <a:solidFill>
                <a:srgbClr val="000000"/>
              </a:solidFill>
              <a:latin typeface="Calibri" panose="020F0502020204030204" pitchFamily="34" charset="0"/>
              <a:ea typeface="Trebuchet MS"/>
              <a:cs typeface="Calibri" panose="020F0502020204030204" pitchFamily="34" charset="0"/>
              <a:sym typeface="Trebuchet MS"/>
            </a:endParaRPr>
          </a:p>
          <a:p>
            <a:pPr indent="-438664">
              <a:buClr>
                <a:srgbClr val="000000"/>
              </a:buClr>
              <a:buSzPct val="69498"/>
              <a:buNone/>
            </a:pPr>
            <a:endParaRPr i="0" u="none" strike="noStrike" cap="none" dirty="0">
              <a:solidFill>
                <a:srgbClr val="000000"/>
              </a:solidFill>
              <a:latin typeface="Calibri" panose="020F0502020204030204" pitchFamily="34" charset="0"/>
              <a:ea typeface="Trebuchet MS"/>
              <a:cs typeface="Calibri" panose="020F0502020204030204" pitchFamily="34" charset="0"/>
              <a:sym typeface="Trebuchet MS"/>
            </a:endParaRPr>
          </a:p>
          <a:p>
            <a:pPr indent="-438664">
              <a:buClr>
                <a:srgbClr val="000000"/>
              </a:buClr>
              <a:buSzPct val="69498"/>
              <a:buNone/>
            </a:pPr>
            <a:endParaRPr dirty="0">
              <a:solidFill>
                <a:srgbClr val="000000"/>
              </a:solidFill>
              <a:latin typeface="Calibri" panose="020F0502020204030204" pitchFamily="34" charset="0"/>
              <a:ea typeface="Trebuchet MS"/>
              <a:cs typeface="Calibri" panose="020F0502020204030204" pitchFamily="34" charset="0"/>
              <a:sym typeface="Trebuchet MS"/>
            </a:endParaRPr>
          </a:p>
          <a:p>
            <a:pPr indent="-438664">
              <a:buClr>
                <a:srgbClr val="000000"/>
              </a:buClr>
              <a:buSzPct val="69498"/>
              <a:buNone/>
            </a:pPr>
            <a:endParaRPr i="0" u="none" strike="noStrike" cap="none" dirty="0">
              <a:solidFill>
                <a:srgbClr val="000000"/>
              </a:solidFill>
              <a:latin typeface="Calibri" panose="020F0502020204030204" pitchFamily="34" charset="0"/>
              <a:ea typeface="Trebuchet MS"/>
              <a:cs typeface="Calibri" panose="020F0502020204030204" pitchFamily="34" charset="0"/>
              <a:sym typeface="Trebuchet MS"/>
            </a:endParaRPr>
          </a:p>
          <a:p>
            <a:pPr indent="-438664">
              <a:buClr>
                <a:srgbClr val="000000"/>
              </a:buClr>
              <a:buSzPct val="69498"/>
              <a:buNone/>
            </a:pPr>
            <a:endParaRPr dirty="0">
              <a:solidFill>
                <a:srgbClr val="000000"/>
              </a:solidFill>
              <a:latin typeface="Calibri" panose="020F0502020204030204" pitchFamily="34" charset="0"/>
              <a:ea typeface="Trebuchet MS"/>
              <a:cs typeface="Calibri" panose="020F0502020204030204" pitchFamily="34" charset="0"/>
              <a:sym typeface="Trebuchet MS"/>
            </a:endParaRPr>
          </a:p>
          <a:p>
            <a:pPr indent="-438664">
              <a:buClr>
                <a:srgbClr val="000000"/>
              </a:buClr>
              <a:buSzPct val="69498"/>
              <a:buNone/>
            </a:pPr>
            <a:endParaRPr i="0" u="none" strike="noStrike" cap="none" dirty="0">
              <a:solidFill>
                <a:srgbClr val="000000"/>
              </a:solidFill>
              <a:latin typeface="Calibri" panose="020F0502020204030204" pitchFamily="34" charset="0"/>
              <a:ea typeface="Trebuchet MS"/>
              <a:cs typeface="Calibri" panose="020F0502020204030204" pitchFamily="34" charset="0"/>
              <a:sym typeface="Trebuchet MS"/>
            </a:endParaRPr>
          </a:p>
          <a:p>
            <a:pPr indent="-438664">
              <a:buClr>
                <a:srgbClr val="000000"/>
              </a:buClr>
              <a:buSzPct val="69498"/>
              <a:buNone/>
            </a:pPr>
            <a:endParaRPr dirty="0">
              <a:solidFill>
                <a:srgbClr val="000000"/>
              </a:solidFill>
              <a:latin typeface="Calibri" panose="020F0502020204030204" pitchFamily="34" charset="0"/>
              <a:ea typeface="Trebuchet MS"/>
              <a:cs typeface="Calibri" panose="020F0502020204030204" pitchFamily="34" charset="0"/>
              <a:sym typeface="Trebuchet MS"/>
            </a:endParaRPr>
          </a:p>
          <a:p>
            <a:pPr indent="-438664">
              <a:buClr>
                <a:srgbClr val="000000"/>
              </a:buClr>
              <a:buSzPct val="69498"/>
              <a:buNone/>
            </a:pPr>
            <a:endParaRPr i="0" u="none" strike="noStrike" cap="none" dirty="0">
              <a:solidFill>
                <a:srgbClr val="000000"/>
              </a:solidFill>
              <a:latin typeface="Calibri" panose="020F0502020204030204" pitchFamily="34" charset="0"/>
              <a:ea typeface="Trebuchet MS"/>
              <a:cs typeface="Calibri" panose="020F0502020204030204" pitchFamily="34" charset="0"/>
              <a:sym typeface="Trebuchet MS"/>
            </a:endParaRPr>
          </a:p>
          <a:p>
            <a:pPr indent="-438664">
              <a:buClr>
                <a:srgbClr val="000000"/>
              </a:buClr>
              <a:buSzPct val="69498"/>
              <a:buNone/>
            </a:pPr>
            <a:endParaRPr dirty="0">
              <a:solidFill>
                <a:srgbClr val="000000"/>
              </a:solidFill>
              <a:latin typeface="Calibri" panose="020F0502020204030204" pitchFamily="34" charset="0"/>
              <a:ea typeface="Trebuchet MS"/>
              <a:cs typeface="Calibri" panose="020F0502020204030204" pitchFamily="34" charset="0"/>
              <a:sym typeface="Trebuchet MS"/>
            </a:endParaRPr>
          </a:p>
          <a:p>
            <a:pPr indent="-438664">
              <a:buClr>
                <a:srgbClr val="000000"/>
              </a:buClr>
              <a:buSzPct val="69498"/>
              <a:buNone/>
            </a:pPr>
            <a:endParaRPr i="0" u="none" strike="noStrike" cap="none" dirty="0">
              <a:solidFill>
                <a:srgbClr val="000000"/>
              </a:solidFill>
              <a:latin typeface="Calibri" panose="020F0502020204030204" pitchFamily="34" charset="0"/>
              <a:ea typeface="Trebuchet MS"/>
              <a:cs typeface="Calibri" panose="020F0502020204030204" pitchFamily="34" charset="0"/>
              <a:sym typeface="Trebuchet MS"/>
            </a:endParaRPr>
          </a:p>
          <a:p>
            <a:pPr indent="-438664">
              <a:buClr>
                <a:srgbClr val="000000"/>
              </a:buClr>
              <a:buSzPct val="69498"/>
              <a:buNone/>
            </a:pPr>
            <a:endParaRPr dirty="0">
              <a:solidFill>
                <a:srgbClr val="000000"/>
              </a:solidFill>
              <a:latin typeface="Calibri" panose="020F0502020204030204" pitchFamily="34" charset="0"/>
              <a:ea typeface="Trebuchet MS"/>
              <a:cs typeface="Calibri" panose="020F0502020204030204" pitchFamily="34" charset="0"/>
              <a:sym typeface="Trebuchet MS"/>
            </a:endParaRPr>
          </a:p>
          <a:p>
            <a:pPr indent="-438664">
              <a:buClr>
                <a:srgbClr val="000000"/>
              </a:buClr>
              <a:buSzPct val="69498"/>
              <a:buNone/>
            </a:pPr>
            <a:endParaRPr i="0" u="none" strike="noStrike" cap="none" dirty="0">
              <a:solidFill>
                <a:srgbClr val="000000"/>
              </a:solidFill>
              <a:latin typeface="Calibri" panose="020F0502020204030204" pitchFamily="34" charset="0"/>
              <a:ea typeface="Trebuchet MS"/>
              <a:cs typeface="Calibri" panose="020F0502020204030204" pitchFamily="34" charset="0"/>
              <a:sym typeface="Trebuchet MS"/>
            </a:endParaRPr>
          </a:p>
          <a:p>
            <a:pPr indent="-438664">
              <a:buClr>
                <a:srgbClr val="000000"/>
              </a:buClr>
              <a:buSzPct val="69498"/>
              <a:buNone/>
            </a:pPr>
            <a:endParaRPr dirty="0">
              <a:solidFill>
                <a:srgbClr val="000000"/>
              </a:solidFill>
              <a:latin typeface="Calibri" panose="020F0502020204030204" pitchFamily="34" charset="0"/>
              <a:ea typeface="Trebuchet MS"/>
              <a:cs typeface="Calibri" panose="020F0502020204030204" pitchFamily="34" charset="0"/>
              <a:sym typeface="Trebuchet MS"/>
            </a:endParaRPr>
          </a:p>
          <a:p>
            <a:pPr indent="-438664">
              <a:buClr>
                <a:srgbClr val="000000"/>
              </a:buClr>
              <a:buSzPct val="69498"/>
              <a:buNone/>
            </a:pPr>
            <a:endParaRPr i="0" u="none" strike="noStrike" cap="none" dirty="0">
              <a:solidFill>
                <a:srgbClr val="000000"/>
              </a:solidFill>
              <a:latin typeface="Calibri" panose="020F0502020204030204" pitchFamily="34" charset="0"/>
              <a:ea typeface="Trebuchet MS"/>
              <a:cs typeface="Calibri" panose="020F0502020204030204" pitchFamily="34" charset="0"/>
              <a:sym typeface="Trebuchet MS"/>
            </a:endParaRPr>
          </a:p>
          <a:p>
            <a:pPr indent="-438664">
              <a:buClr>
                <a:srgbClr val="000000"/>
              </a:buClr>
              <a:buSzPct val="69498"/>
              <a:buNone/>
            </a:pPr>
            <a:endParaRPr dirty="0">
              <a:solidFill>
                <a:srgbClr val="000000"/>
              </a:solidFill>
              <a:latin typeface="Calibri" panose="020F0502020204030204" pitchFamily="34" charset="0"/>
              <a:ea typeface="Trebuchet MS"/>
              <a:cs typeface="Calibri" panose="020F0502020204030204" pitchFamily="34" charset="0"/>
              <a:sym typeface="Trebuchet MS"/>
            </a:endParaRPr>
          </a:p>
          <a:p>
            <a:pPr indent="-438664">
              <a:buClr>
                <a:srgbClr val="000000"/>
              </a:buClr>
              <a:buSzPct val="69498"/>
              <a:buNone/>
            </a:pPr>
            <a:endParaRPr i="0" u="none" strike="noStrike" cap="none" dirty="0">
              <a:solidFill>
                <a:srgbClr val="000000"/>
              </a:solidFill>
              <a:latin typeface="Calibri" panose="020F0502020204030204" pitchFamily="34" charset="0"/>
              <a:ea typeface="Trebuchet MS"/>
              <a:cs typeface="Calibri" panose="020F0502020204030204" pitchFamily="34" charset="0"/>
              <a:sym typeface="Trebuchet MS"/>
            </a:endParaRPr>
          </a:p>
          <a:p>
            <a:pPr indent="-438664">
              <a:buClr>
                <a:srgbClr val="000000"/>
              </a:buClr>
              <a:buSzPct val="69498"/>
              <a:buNone/>
            </a:pPr>
            <a:endParaRPr dirty="0">
              <a:solidFill>
                <a:srgbClr val="000000"/>
              </a:solidFill>
              <a:latin typeface="Calibri" panose="020F0502020204030204" pitchFamily="34" charset="0"/>
              <a:ea typeface="Trebuchet MS"/>
              <a:cs typeface="Calibri" panose="020F0502020204030204" pitchFamily="34" charset="0"/>
              <a:sym typeface="Trebuchet MS"/>
            </a:endParaRPr>
          </a:p>
          <a:p>
            <a:pPr indent="-438664">
              <a:buClr>
                <a:srgbClr val="000000"/>
              </a:buClr>
              <a:buSzPct val="69498"/>
              <a:buNone/>
            </a:pPr>
            <a:endParaRPr i="0" u="none" strike="noStrike" cap="none" dirty="0">
              <a:solidFill>
                <a:srgbClr val="000000"/>
              </a:solidFill>
              <a:latin typeface="Calibri" panose="020F0502020204030204" pitchFamily="34" charset="0"/>
              <a:ea typeface="Trebuchet MS"/>
              <a:cs typeface="Calibri" panose="020F0502020204030204" pitchFamily="34" charset="0"/>
              <a:sym typeface="Trebuchet MS"/>
            </a:endParaRPr>
          </a:p>
          <a:p>
            <a:pPr indent="-438664">
              <a:buClr>
                <a:srgbClr val="000000"/>
              </a:buClr>
              <a:buSzPct val="69498"/>
              <a:buNone/>
            </a:pPr>
            <a:endParaRPr dirty="0">
              <a:solidFill>
                <a:srgbClr val="000000"/>
              </a:solidFill>
              <a:latin typeface="Calibri" panose="020F0502020204030204" pitchFamily="34" charset="0"/>
              <a:ea typeface="Trebuchet MS"/>
              <a:cs typeface="Calibri" panose="020F0502020204030204" pitchFamily="34" charset="0"/>
              <a:sym typeface="Trebuchet MS"/>
            </a:endParaRPr>
          </a:p>
          <a:p>
            <a:pPr indent="-438664">
              <a:buClr>
                <a:srgbClr val="000000"/>
              </a:buClr>
              <a:buSzPct val="69498"/>
              <a:buNone/>
            </a:pPr>
            <a:endParaRPr i="0" u="none" strike="noStrike" cap="none" dirty="0">
              <a:solidFill>
                <a:srgbClr val="000000"/>
              </a:solidFill>
              <a:latin typeface="Calibri" panose="020F0502020204030204" pitchFamily="34" charset="0"/>
              <a:ea typeface="Trebuchet MS"/>
              <a:cs typeface="Calibri" panose="020F0502020204030204" pitchFamily="34" charset="0"/>
              <a:sym typeface="Trebuchet MS"/>
            </a:endParaRPr>
          </a:p>
          <a:p>
            <a:pPr indent="-438664">
              <a:buClr>
                <a:srgbClr val="000000"/>
              </a:buClr>
              <a:buSzPct val="69498"/>
              <a:buNone/>
            </a:pPr>
            <a:endParaRPr dirty="0">
              <a:solidFill>
                <a:srgbClr val="000000"/>
              </a:solidFill>
              <a:latin typeface="Calibri" panose="020F0502020204030204" pitchFamily="34" charset="0"/>
              <a:ea typeface="Trebuchet MS"/>
              <a:cs typeface="Calibri" panose="020F0502020204030204" pitchFamily="34" charset="0"/>
              <a:sym typeface="Trebuchet MS"/>
            </a:endParaRPr>
          </a:p>
          <a:p>
            <a:pPr indent="-438664">
              <a:buClr>
                <a:srgbClr val="000000"/>
              </a:buClr>
              <a:buSzPct val="69498"/>
              <a:buNone/>
            </a:pPr>
            <a:endParaRPr i="0" u="none" strike="noStrike" cap="none" dirty="0">
              <a:solidFill>
                <a:srgbClr val="000000"/>
              </a:solidFill>
              <a:latin typeface="Calibri" panose="020F0502020204030204" pitchFamily="34" charset="0"/>
              <a:ea typeface="Trebuchet MS"/>
              <a:cs typeface="Calibri" panose="020F0502020204030204" pitchFamily="34" charset="0"/>
              <a:sym typeface="Trebuchet MS"/>
            </a:endParaRPr>
          </a:p>
          <a:p>
            <a:pPr indent="-438664">
              <a:buClr>
                <a:srgbClr val="000000"/>
              </a:buClr>
              <a:buSzPct val="69498"/>
              <a:buNone/>
            </a:pPr>
            <a:endParaRPr dirty="0">
              <a:solidFill>
                <a:srgbClr val="000000"/>
              </a:solidFill>
              <a:latin typeface="Calibri" panose="020F0502020204030204" pitchFamily="34" charset="0"/>
              <a:ea typeface="Trebuchet MS"/>
              <a:cs typeface="Calibri" panose="020F0502020204030204" pitchFamily="34" charset="0"/>
              <a:sym typeface="Trebuchet MS"/>
            </a:endParaRPr>
          </a:p>
          <a:p>
            <a:pPr indent="-438664">
              <a:buClr>
                <a:srgbClr val="000000"/>
              </a:buClr>
              <a:buSzPct val="69498"/>
              <a:buNone/>
            </a:pPr>
            <a:endParaRPr i="0" u="none" strike="noStrike" cap="none" dirty="0">
              <a:solidFill>
                <a:srgbClr val="000000"/>
              </a:solidFill>
              <a:latin typeface="Calibri" panose="020F0502020204030204" pitchFamily="34" charset="0"/>
              <a:ea typeface="Trebuchet MS"/>
              <a:cs typeface="Calibri" panose="020F0502020204030204" pitchFamily="34" charset="0"/>
              <a:sym typeface="Trebuchet MS"/>
            </a:endParaRPr>
          </a:p>
          <a:p>
            <a:pPr indent="-438664">
              <a:buClr>
                <a:srgbClr val="000000"/>
              </a:buClr>
              <a:buSzPct val="69498"/>
              <a:buNone/>
            </a:pPr>
            <a:endParaRPr dirty="0">
              <a:solidFill>
                <a:srgbClr val="000000"/>
              </a:solidFill>
              <a:latin typeface="Calibri" panose="020F0502020204030204" pitchFamily="34" charset="0"/>
              <a:ea typeface="Trebuchet MS"/>
              <a:cs typeface="Calibri" panose="020F0502020204030204" pitchFamily="34" charset="0"/>
              <a:sym typeface="Trebuchet MS"/>
            </a:endParaRPr>
          </a:p>
          <a:p>
            <a:pPr indent="-438664">
              <a:buClr>
                <a:srgbClr val="000000"/>
              </a:buClr>
              <a:buSzPct val="69498"/>
              <a:buNone/>
            </a:pPr>
            <a:endParaRPr i="0" u="none" strike="noStrike" cap="none" dirty="0">
              <a:solidFill>
                <a:srgbClr val="000000"/>
              </a:solidFill>
              <a:latin typeface="Calibri" panose="020F0502020204030204" pitchFamily="34" charset="0"/>
              <a:ea typeface="Trebuchet MS"/>
              <a:cs typeface="Calibri" panose="020F0502020204030204" pitchFamily="34" charset="0"/>
              <a:sym typeface="Trebuchet MS"/>
            </a:endParaRPr>
          </a:p>
          <a:p>
            <a:pPr indent="-438664">
              <a:buClr>
                <a:srgbClr val="000000"/>
              </a:buClr>
              <a:buSzPct val="69498"/>
              <a:buNone/>
            </a:pPr>
            <a:endParaRPr dirty="0">
              <a:solidFill>
                <a:srgbClr val="000000"/>
              </a:solidFill>
              <a:latin typeface="Calibri" panose="020F0502020204030204" pitchFamily="34" charset="0"/>
              <a:ea typeface="Trebuchet MS"/>
              <a:cs typeface="Calibri" panose="020F0502020204030204" pitchFamily="34" charset="0"/>
              <a:sym typeface="Trebuchet MS"/>
            </a:endParaRPr>
          </a:p>
          <a:p>
            <a:pPr indent="-438664">
              <a:buClr>
                <a:srgbClr val="000000"/>
              </a:buClr>
              <a:buSzPct val="69498"/>
              <a:buNone/>
            </a:pPr>
            <a:endParaRPr i="0" u="none" strike="noStrike" cap="none" dirty="0">
              <a:solidFill>
                <a:srgbClr val="000000"/>
              </a:solidFill>
              <a:latin typeface="Calibri" panose="020F0502020204030204" pitchFamily="34" charset="0"/>
              <a:ea typeface="Trebuchet MS"/>
              <a:cs typeface="Calibri" panose="020F0502020204030204" pitchFamily="34" charset="0"/>
              <a:sym typeface="Trebuchet MS"/>
            </a:endParaRPr>
          </a:p>
          <a:p>
            <a:pPr indent="-438664">
              <a:buClr>
                <a:srgbClr val="000000"/>
              </a:buClr>
              <a:buSzPct val="69498"/>
              <a:buNone/>
            </a:pPr>
            <a:endParaRPr dirty="0">
              <a:solidFill>
                <a:srgbClr val="000000"/>
              </a:solidFill>
              <a:latin typeface="Calibri" panose="020F0502020204030204" pitchFamily="34" charset="0"/>
              <a:ea typeface="Trebuchet MS"/>
              <a:cs typeface="Calibri" panose="020F0502020204030204" pitchFamily="34" charset="0"/>
              <a:sym typeface="Trebuchet MS"/>
            </a:endParaRPr>
          </a:p>
          <a:p>
            <a:pPr indent="-438664">
              <a:buClr>
                <a:srgbClr val="000000"/>
              </a:buClr>
              <a:buSzPct val="69498"/>
              <a:buNone/>
            </a:pPr>
            <a:endParaRPr i="0" u="none" strike="noStrike" cap="none" dirty="0">
              <a:solidFill>
                <a:srgbClr val="000000"/>
              </a:solidFill>
              <a:latin typeface="Calibri" panose="020F0502020204030204" pitchFamily="34" charset="0"/>
              <a:ea typeface="Trebuchet MS"/>
              <a:cs typeface="Calibri" panose="020F0502020204030204" pitchFamily="34" charset="0"/>
              <a:sym typeface="Trebuchet MS"/>
            </a:endParaRPr>
          </a:p>
          <a:p>
            <a:pPr indent="-438664">
              <a:buClr>
                <a:srgbClr val="000000"/>
              </a:buClr>
              <a:buSzPct val="69498"/>
              <a:buNone/>
            </a:pPr>
            <a:endParaRPr dirty="0">
              <a:solidFill>
                <a:srgbClr val="000000"/>
              </a:solidFill>
              <a:latin typeface="Calibri" panose="020F0502020204030204" pitchFamily="34" charset="0"/>
              <a:ea typeface="Trebuchet MS"/>
              <a:cs typeface="Calibri" panose="020F0502020204030204" pitchFamily="34" charset="0"/>
              <a:sym typeface="Trebuchet MS"/>
            </a:endParaRPr>
          </a:p>
          <a:p>
            <a:pPr indent="-438664">
              <a:buClr>
                <a:srgbClr val="000000"/>
              </a:buClr>
              <a:buSzPct val="69498"/>
              <a:buNone/>
            </a:pPr>
            <a:endParaRPr i="0" u="none" strike="noStrike" cap="none" dirty="0">
              <a:solidFill>
                <a:srgbClr val="000000"/>
              </a:solidFill>
              <a:latin typeface="Calibri" panose="020F0502020204030204" pitchFamily="34" charset="0"/>
              <a:ea typeface="Trebuchet MS"/>
              <a:cs typeface="Calibri" panose="020F0502020204030204" pitchFamily="34" charset="0"/>
              <a:sym typeface="Trebuchet MS"/>
            </a:endParaRPr>
          </a:p>
          <a:p>
            <a:pPr indent="-438664">
              <a:buClr>
                <a:srgbClr val="000000"/>
              </a:buClr>
              <a:buSzPct val="69498"/>
              <a:buNone/>
            </a:pPr>
            <a:endParaRPr dirty="0">
              <a:solidFill>
                <a:srgbClr val="000000"/>
              </a:solidFill>
              <a:latin typeface="Calibri" panose="020F0502020204030204" pitchFamily="34" charset="0"/>
              <a:ea typeface="Trebuchet MS"/>
              <a:cs typeface="Calibri" panose="020F0502020204030204" pitchFamily="34" charset="0"/>
              <a:sym typeface="Trebuchet MS"/>
            </a:endParaRPr>
          </a:p>
          <a:p>
            <a:pPr indent="-438664">
              <a:buClr>
                <a:srgbClr val="000000"/>
              </a:buClr>
              <a:buSzPct val="69498"/>
              <a:buNone/>
            </a:pPr>
            <a:endParaRPr i="0" u="none" strike="noStrike" cap="none" dirty="0">
              <a:solidFill>
                <a:srgbClr val="000000"/>
              </a:solidFill>
              <a:latin typeface="Calibri" panose="020F0502020204030204" pitchFamily="34" charset="0"/>
              <a:ea typeface="Trebuchet MS"/>
              <a:cs typeface="Calibri" panose="020F0502020204030204" pitchFamily="34" charset="0"/>
              <a:sym typeface="Trebuchet MS"/>
            </a:endParaRPr>
          </a:p>
          <a:p>
            <a:pPr indent="-438664">
              <a:buClr>
                <a:srgbClr val="000000"/>
              </a:buClr>
              <a:buSzPct val="69498"/>
              <a:buNone/>
            </a:pPr>
            <a:endParaRPr dirty="0">
              <a:solidFill>
                <a:srgbClr val="000000"/>
              </a:solidFill>
              <a:latin typeface="Calibri" panose="020F0502020204030204" pitchFamily="34" charset="0"/>
              <a:ea typeface="Trebuchet MS"/>
              <a:cs typeface="Calibri" panose="020F0502020204030204" pitchFamily="34" charset="0"/>
              <a:sym typeface="Trebuchet MS"/>
            </a:endParaRPr>
          </a:p>
          <a:p>
            <a:pPr indent="-438664">
              <a:buClr>
                <a:srgbClr val="000000"/>
              </a:buClr>
              <a:buSzPct val="69498"/>
              <a:buNone/>
            </a:pPr>
            <a:endParaRPr i="0" u="none" strike="noStrike" cap="none" dirty="0">
              <a:solidFill>
                <a:srgbClr val="000000"/>
              </a:solidFill>
              <a:latin typeface="Calibri" panose="020F0502020204030204" pitchFamily="34" charset="0"/>
              <a:ea typeface="Trebuchet MS"/>
              <a:cs typeface="Calibri" panose="020F0502020204030204" pitchFamily="34" charset="0"/>
              <a:sym typeface="Trebuchet MS"/>
            </a:endParaRPr>
          </a:p>
          <a:p>
            <a:pPr indent="-438664">
              <a:buClr>
                <a:srgbClr val="000000"/>
              </a:buClr>
              <a:buSzPct val="69498"/>
              <a:buNone/>
            </a:pPr>
            <a:endParaRPr dirty="0">
              <a:solidFill>
                <a:srgbClr val="000000"/>
              </a:solidFill>
              <a:latin typeface="Calibri" panose="020F0502020204030204" pitchFamily="34" charset="0"/>
              <a:ea typeface="Trebuchet MS"/>
              <a:cs typeface="Calibri" panose="020F0502020204030204" pitchFamily="34" charset="0"/>
              <a:sym typeface="Trebuchet MS"/>
            </a:endParaRPr>
          </a:p>
          <a:p>
            <a:pPr indent="-438664">
              <a:buClr>
                <a:srgbClr val="000000"/>
              </a:buClr>
              <a:buSzPct val="69498"/>
              <a:buNone/>
            </a:pPr>
            <a:endParaRPr i="0" u="none" strike="noStrike" cap="none" dirty="0">
              <a:solidFill>
                <a:srgbClr val="000000"/>
              </a:solidFill>
              <a:latin typeface="Calibri" panose="020F0502020204030204" pitchFamily="34" charset="0"/>
              <a:ea typeface="Trebuchet MS"/>
              <a:cs typeface="Calibri" panose="020F0502020204030204" pitchFamily="34" charset="0"/>
              <a:sym typeface="Trebuchet MS"/>
            </a:endParaRPr>
          </a:p>
          <a:p>
            <a:pPr indent="-438664">
              <a:buClr>
                <a:srgbClr val="000000"/>
              </a:buClr>
              <a:buSzPct val="69498"/>
              <a:buNone/>
            </a:pPr>
            <a:endParaRPr dirty="0">
              <a:solidFill>
                <a:srgbClr val="000000"/>
              </a:solidFill>
              <a:latin typeface="Calibri" panose="020F0502020204030204" pitchFamily="34" charset="0"/>
              <a:ea typeface="Trebuchet MS"/>
              <a:cs typeface="Calibri" panose="020F0502020204030204" pitchFamily="34" charset="0"/>
              <a:sym typeface="Trebuchet MS"/>
            </a:endParaRPr>
          </a:p>
          <a:p>
            <a:pPr indent="-438664">
              <a:buClr>
                <a:srgbClr val="000000"/>
              </a:buClr>
              <a:buSzPct val="69498"/>
              <a:buNone/>
            </a:pPr>
            <a:endParaRPr i="0" u="none" strike="noStrike" cap="none" dirty="0">
              <a:solidFill>
                <a:srgbClr val="000000"/>
              </a:solidFill>
              <a:latin typeface="Calibri" panose="020F0502020204030204" pitchFamily="34" charset="0"/>
              <a:ea typeface="Trebuchet MS"/>
              <a:cs typeface="Calibri" panose="020F0502020204030204" pitchFamily="34" charset="0"/>
              <a:sym typeface="Trebuchet MS"/>
            </a:endParaRPr>
          </a:p>
          <a:p>
            <a:pPr indent="-438664">
              <a:buClr>
                <a:srgbClr val="000000"/>
              </a:buClr>
              <a:buSzPct val="69498"/>
              <a:buNone/>
            </a:pPr>
            <a:endParaRPr dirty="0">
              <a:solidFill>
                <a:srgbClr val="000000"/>
              </a:solidFill>
              <a:latin typeface="Calibri" panose="020F0502020204030204" pitchFamily="34" charset="0"/>
              <a:ea typeface="Trebuchet MS"/>
              <a:cs typeface="Calibri" panose="020F0502020204030204" pitchFamily="34" charset="0"/>
              <a:sym typeface="Trebuchet MS"/>
            </a:endParaRPr>
          </a:p>
          <a:p>
            <a:pPr indent="-438664">
              <a:buClr>
                <a:srgbClr val="000000"/>
              </a:buClr>
              <a:buSzPct val="69498"/>
              <a:buNone/>
            </a:pPr>
            <a:endParaRPr i="0" u="none" strike="noStrike" cap="none" dirty="0">
              <a:solidFill>
                <a:srgbClr val="000000"/>
              </a:solidFill>
              <a:latin typeface="Calibri" panose="020F0502020204030204" pitchFamily="34" charset="0"/>
              <a:ea typeface="Trebuchet MS"/>
              <a:cs typeface="Calibri" panose="020F0502020204030204" pitchFamily="34" charset="0"/>
              <a:sym typeface="Trebuchet MS"/>
            </a:endParaRPr>
          </a:p>
          <a:p>
            <a:pPr indent="-438664">
              <a:buClr>
                <a:srgbClr val="000000"/>
              </a:buClr>
              <a:buSzPct val="69498"/>
              <a:buNone/>
            </a:pPr>
            <a:endParaRPr dirty="0">
              <a:solidFill>
                <a:srgbClr val="000000"/>
              </a:solidFill>
              <a:latin typeface="Calibri" panose="020F0502020204030204" pitchFamily="34" charset="0"/>
              <a:ea typeface="Trebuchet MS"/>
              <a:cs typeface="Calibri" panose="020F0502020204030204" pitchFamily="34" charset="0"/>
              <a:sym typeface="Trebuchet MS"/>
            </a:endParaRPr>
          </a:p>
          <a:p>
            <a:pPr indent="-438664">
              <a:buClr>
                <a:srgbClr val="000000"/>
              </a:buClr>
              <a:buSzPct val="69498"/>
              <a:buNone/>
            </a:pPr>
            <a:endParaRPr i="0" u="none" strike="noStrike" cap="none" dirty="0">
              <a:solidFill>
                <a:srgbClr val="000000"/>
              </a:solidFill>
              <a:latin typeface="Calibri" panose="020F0502020204030204" pitchFamily="34" charset="0"/>
              <a:ea typeface="Trebuchet MS"/>
              <a:cs typeface="Calibri" panose="020F0502020204030204" pitchFamily="34" charset="0"/>
              <a:sym typeface="Trebuchet MS"/>
            </a:endParaRPr>
          </a:p>
          <a:p>
            <a:pPr indent="-438664">
              <a:buClr>
                <a:srgbClr val="000000"/>
              </a:buClr>
              <a:buSzPct val="69498"/>
              <a:buNone/>
            </a:pPr>
            <a:endParaRPr dirty="0">
              <a:solidFill>
                <a:srgbClr val="000000"/>
              </a:solidFill>
              <a:latin typeface="Calibri" panose="020F0502020204030204" pitchFamily="34" charset="0"/>
              <a:ea typeface="Trebuchet MS"/>
              <a:cs typeface="Calibri" panose="020F0502020204030204" pitchFamily="34" charset="0"/>
              <a:sym typeface="Trebuchet MS"/>
            </a:endParaRPr>
          </a:p>
          <a:p>
            <a:pPr indent="-438664">
              <a:buClr>
                <a:srgbClr val="000000"/>
              </a:buClr>
              <a:buSzPct val="69498"/>
              <a:buNone/>
            </a:pPr>
            <a:endParaRPr i="0" u="none" strike="noStrike" cap="none" dirty="0">
              <a:solidFill>
                <a:srgbClr val="000000"/>
              </a:solidFill>
              <a:latin typeface="Calibri" panose="020F0502020204030204" pitchFamily="34" charset="0"/>
              <a:ea typeface="Trebuchet MS"/>
              <a:cs typeface="Calibri" panose="020F0502020204030204" pitchFamily="34" charset="0"/>
              <a:sym typeface="Trebuchet MS"/>
            </a:endParaRPr>
          </a:p>
          <a:p>
            <a:pPr indent="-438664">
              <a:buClr>
                <a:srgbClr val="000000"/>
              </a:buClr>
              <a:buSzPct val="69498"/>
              <a:buNone/>
            </a:pPr>
            <a:endParaRPr dirty="0">
              <a:solidFill>
                <a:srgbClr val="000000"/>
              </a:solidFill>
              <a:latin typeface="Calibri" panose="020F0502020204030204" pitchFamily="34" charset="0"/>
              <a:ea typeface="Trebuchet MS"/>
              <a:cs typeface="Calibri" panose="020F0502020204030204" pitchFamily="34" charset="0"/>
              <a:sym typeface="Trebuchet MS"/>
            </a:endParaRPr>
          </a:p>
          <a:p>
            <a:pPr indent="-438664">
              <a:buClr>
                <a:srgbClr val="000000"/>
              </a:buClr>
              <a:buSzPct val="69498"/>
              <a:buNone/>
            </a:pPr>
            <a:endParaRPr i="0" u="none" strike="noStrike" cap="none" dirty="0">
              <a:solidFill>
                <a:srgbClr val="000000"/>
              </a:solidFill>
              <a:latin typeface="Calibri" panose="020F0502020204030204" pitchFamily="34" charset="0"/>
              <a:ea typeface="Trebuchet MS"/>
              <a:cs typeface="Calibri" panose="020F0502020204030204" pitchFamily="34" charset="0"/>
              <a:sym typeface="Trebuchet MS"/>
            </a:endParaRPr>
          </a:p>
          <a:p>
            <a:pPr indent="-438664">
              <a:buClr>
                <a:srgbClr val="000000"/>
              </a:buClr>
              <a:buSzPct val="69498"/>
              <a:buNone/>
            </a:pPr>
            <a:endParaRPr dirty="0">
              <a:solidFill>
                <a:srgbClr val="000000"/>
              </a:solidFill>
              <a:latin typeface="Calibri" panose="020F0502020204030204" pitchFamily="34" charset="0"/>
              <a:ea typeface="Trebuchet MS"/>
              <a:cs typeface="Calibri" panose="020F0502020204030204" pitchFamily="34" charset="0"/>
              <a:sym typeface="Trebuchet MS"/>
            </a:endParaRPr>
          </a:p>
          <a:p>
            <a:pPr indent="-438664">
              <a:buClr>
                <a:srgbClr val="000000"/>
              </a:buClr>
              <a:buSzPct val="69498"/>
              <a:buNone/>
            </a:pPr>
            <a:endParaRPr i="0" u="none" strike="noStrike" cap="none" dirty="0">
              <a:solidFill>
                <a:srgbClr val="000000"/>
              </a:solidFill>
              <a:latin typeface="Calibri" panose="020F0502020204030204" pitchFamily="34" charset="0"/>
              <a:ea typeface="Trebuchet MS"/>
              <a:cs typeface="Calibri" panose="020F0502020204030204" pitchFamily="34" charset="0"/>
              <a:sym typeface="Trebuchet MS"/>
            </a:endParaRPr>
          </a:p>
          <a:p>
            <a:pPr indent="-438664">
              <a:buClr>
                <a:srgbClr val="000000"/>
              </a:buClr>
              <a:buSzPct val="69498"/>
              <a:buNone/>
            </a:pPr>
            <a:endParaRPr dirty="0">
              <a:solidFill>
                <a:srgbClr val="000000"/>
              </a:solidFill>
              <a:latin typeface="Calibri" panose="020F0502020204030204" pitchFamily="34" charset="0"/>
              <a:ea typeface="Trebuchet MS"/>
              <a:cs typeface="Calibri" panose="020F0502020204030204" pitchFamily="34" charset="0"/>
              <a:sym typeface="Trebuchet MS"/>
            </a:endParaRPr>
          </a:p>
          <a:p>
            <a:pPr indent="-438664">
              <a:buClr>
                <a:srgbClr val="000000"/>
              </a:buClr>
              <a:buSzPct val="69498"/>
              <a:buNone/>
            </a:pPr>
            <a:endParaRPr i="0" u="none" strike="noStrike" cap="none" dirty="0">
              <a:solidFill>
                <a:srgbClr val="000000"/>
              </a:solidFill>
              <a:latin typeface="Calibri" panose="020F0502020204030204" pitchFamily="34" charset="0"/>
              <a:ea typeface="Trebuchet MS"/>
              <a:cs typeface="Calibri" panose="020F0502020204030204" pitchFamily="34" charset="0"/>
              <a:sym typeface="Trebuchet MS"/>
            </a:endParaRPr>
          </a:p>
          <a:p>
            <a:pPr indent="-438664">
              <a:buClr>
                <a:srgbClr val="000000"/>
              </a:buClr>
              <a:buSzPct val="69498"/>
              <a:buNone/>
            </a:pPr>
            <a:endParaRPr dirty="0">
              <a:solidFill>
                <a:srgbClr val="000000"/>
              </a:solidFill>
              <a:latin typeface="Calibri" panose="020F0502020204030204" pitchFamily="34" charset="0"/>
              <a:ea typeface="Trebuchet MS"/>
              <a:cs typeface="Calibri" panose="020F0502020204030204" pitchFamily="34" charset="0"/>
              <a:sym typeface="Trebuchet MS"/>
            </a:endParaRPr>
          </a:p>
          <a:p>
            <a:pPr indent="-438664">
              <a:buClr>
                <a:srgbClr val="000000"/>
              </a:buClr>
              <a:buSzPct val="69498"/>
              <a:buNone/>
            </a:pPr>
            <a:endParaRPr i="0" u="none" strike="noStrike" cap="none" dirty="0">
              <a:solidFill>
                <a:srgbClr val="000000"/>
              </a:solidFill>
              <a:latin typeface="Calibri" panose="020F0502020204030204" pitchFamily="34" charset="0"/>
              <a:ea typeface="Trebuchet MS"/>
              <a:cs typeface="Calibri" panose="020F0502020204030204" pitchFamily="34" charset="0"/>
              <a:sym typeface="Trebuchet MS"/>
            </a:endParaRPr>
          </a:p>
          <a:p>
            <a:pPr indent="-438664">
              <a:buClr>
                <a:srgbClr val="000000"/>
              </a:buClr>
              <a:buSzPct val="69498"/>
              <a:buNone/>
            </a:pPr>
            <a:endParaRPr dirty="0">
              <a:solidFill>
                <a:srgbClr val="000000"/>
              </a:solidFill>
              <a:latin typeface="Calibri" panose="020F0502020204030204" pitchFamily="34" charset="0"/>
              <a:ea typeface="Trebuchet MS"/>
              <a:cs typeface="Calibri" panose="020F0502020204030204" pitchFamily="34" charset="0"/>
              <a:sym typeface="Trebuchet MS"/>
            </a:endParaRPr>
          </a:p>
          <a:p>
            <a:pPr indent="-438664">
              <a:buClr>
                <a:srgbClr val="000000"/>
              </a:buClr>
              <a:buSzPct val="69498"/>
              <a:buNone/>
            </a:pPr>
            <a:endParaRPr i="0" u="none" strike="noStrike" cap="none" dirty="0">
              <a:solidFill>
                <a:srgbClr val="000000"/>
              </a:solidFill>
              <a:latin typeface="Calibri" panose="020F0502020204030204" pitchFamily="34" charset="0"/>
              <a:ea typeface="Trebuchet MS"/>
              <a:cs typeface="Calibri" panose="020F0502020204030204" pitchFamily="34" charset="0"/>
              <a:sym typeface="Trebuchet MS"/>
            </a:endParaRPr>
          </a:p>
          <a:p>
            <a:pPr indent="-438664">
              <a:buClr>
                <a:srgbClr val="000000"/>
              </a:buClr>
              <a:buSzPct val="69498"/>
              <a:buNone/>
            </a:pPr>
            <a:endParaRPr dirty="0">
              <a:solidFill>
                <a:srgbClr val="000000"/>
              </a:solidFill>
              <a:latin typeface="Calibri" panose="020F0502020204030204" pitchFamily="34" charset="0"/>
              <a:ea typeface="Trebuchet MS"/>
              <a:cs typeface="Calibri" panose="020F0502020204030204" pitchFamily="34" charset="0"/>
              <a:sym typeface="Trebuchet MS"/>
            </a:endParaRPr>
          </a:p>
          <a:p>
            <a:pPr indent="-438664">
              <a:buClr>
                <a:srgbClr val="000000"/>
              </a:buClr>
              <a:buSzPct val="69498"/>
              <a:buNone/>
            </a:pPr>
            <a:endParaRPr i="0" u="none" strike="noStrike" cap="none" dirty="0">
              <a:solidFill>
                <a:srgbClr val="000000"/>
              </a:solidFill>
              <a:latin typeface="Calibri" panose="020F0502020204030204" pitchFamily="34" charset="0"/>
              <a:ea typeface="Trebuchet MS"/>
              <a:cs typeface="Calibri" panose="020F0502020204030204" pitchFamily="34" charset="0"/>
              <a:sym typeface="Trebuchet MS"/>
            </a:endParaRPr>
          </a:p>
          <a:p>
            <a:pPr indent="-438664">
              <a:buClr>
                <a:srgbClr val="000000"/>
              </a:buClr>
              <a:buSzPct val="69498"/>
              <a:buNone/>
            </a:pPr>
            <a:endParaRPr dirty="0">
              <a:solidFill>
                <a:srgbClr val="000000"/>
              </a:solidFill>
              <a:latin typeface="Calibri" panose="020F0502020204030204" pitchFamily="34" charset="0"/>
              <a:ea typeface="Trebuchet MS"/>
              <a:cs typeface="Calibri" panose="020F0502020204030204" pitchFamily="34" charset="0"/>
              <a:sym typeface="Trebuchet MS"/>
            </a:endParaRPr>
          </a:p>
          <a:p>
            <a:pPr indent="-438664">
              <a:buClr>
                <a:srgbClr val="000000"/>
              </a:buClr>
              <a:buSzPct val="69498"/>
              <a:buNone/>
            </a:pPr>
            <a:endParaRPr i="0" u="none" strike="noStrike" cap="none" dirty="0">
              <a:solidFill>
                <a:srgbClr val="000000"/>
              </a:solidFill>
              <a:latin typeface="Calibri" panose="020F0502020204030204" pitchFamily="34" charset="0"/>
              <a:ea typeface="Trebuchet MS"/>
              <a:cs typeface="Calibri" panose="020F0502020204030204" pitchFamily="34" charset="0"/>
              <a:sym typeface="Trebuchet MS"/>
            </a:endParaRPr>
          </a:p>
          <a:p>
            <a:pPr indent="-438664">
              <a:buClr>
                <a:srgbClr val="000000"/>
              </a:buClr>
              <a:buSzPct val="69498"/>
              <a:buNone/>
            </a:pPr>
            <a:endParaRPr dirty="0">
              <a:solidFill>
                <a:srgbClr val="000000"/>
              </a:solidFill>
              <a:latin typeface="Calibri" panose="020F0502020204030204" pitchFamily="34" charset="0"/>
              <a:ea typeface="Trebuchet MS"/>
              <a:cs typeface="Calibri" panose="020F0502020204030204" pitchFamily="34" charset="0"/>
              <a:sym typeface="Trebuchet MS"/>
            </a:endParaRPr>
          </a:p>
          <a:p>
            <a:pPr indent="-438664">
              <a:buClr>
                <a:srgbClr val="000000"/>
              </a:buClr>
              <a:buSzPct val="69498"/>
              <a:buNone/>
            </a:pPr>
            <a:endParaRPr i="0" u="none" strike="noStrike" cap="none" dirty="0">
              <a:solidFill>
                <a:srgbClr val="000000"/>
              </a:solidFill>
              <a:latin typeface="Calibri" panose="020F0502020204030204" pitchFamily="34" charset="0"/>
              <a:ea typeface="Trebuchet MS"/>
              <a:cs typeface="Calibri" panose="020F0502020204030204" pitchFamily="34" charset="0"/>
              <a:sym typeface="Trebuchet MS"/>
            </a:endParaRPr>
          </a:p>
          <a:p>
            <a:pPr indent="-438664">
              <a:buClr>
                <a:srgbClr val="000000"/>
              </a:buClr>
              <a:buSzPct val="69498"/>
              <a:buNone/>
            </a:pPr>
            <a:endParaRPr dirty="0">
              <a:solidFill>
                <a:srgbClr val="000000"/>
              </a:solidFill>
              <a:latin typeface="Calibri" panose="020F0502020204030204" pitchFamily="34" charset="0"/>
              <a:ea typeface="Trebuchet MS"/>
              <a:cs typeface="Calibri" panose="020F0502020204030204" pitchFamily="34" charset="0"/>
              <a:sym typeface="Trebuchet MS"/>
            </a:endParaRPr>
          </a:p>
          <a:p>
            <a:pPr indent="-438664">
              <a:buClr>
                <a:srgbClr val="000000"/>
              </a:buClr>
              <a:buSzPct val="69498"/>
              <a:buNone/>
            </a:pPr>
            <a:endParaRPr i="0" u="none" strike="noStrike" cap="none" dirty="0">
              <a:solidFill>
                <a:srgbClr val="000000"/>
              </a:solidFill>
              <a:latin typeface="Calibri" panose="020F0502020204030204" pitchFamily="34" charset="0"/>
              <a:ea typeface="Trebuchet MS"/>
              <a:cs typeface="Calibri" panose="020F0502020204030204" pitchFamily="34" charset="0"/>
              <a:sym typeface="Trebuchet MS"/>
            </a:endParaRPr>
          </a:p>
          <a:p>
            <a:pPr indent="-438664">
              <a:buClr>
                <a:srgbClr val="000000"/>
              </a:buClr>
              <a:buSzPct val="69498"/>
              <a:buNone/>
            </a:pPr>
            <a:endParaRPr dirty="0">
              <a:solidFill>
                <a:srgbClr val="000000"/>
              </a:solidFill>
              <a:latin typeface="Calibri" panose="020F0502020204030204" pitchFamily="34" charset="0"/>
              <a:ea typeface="Trebuchet MS"/>
              <a:cs typeface="Calibri" panose="020F0502020204030204" pitchFamily="34" charset="0"/>
              <a:sym typeface="Trebuchet MS"/>
            </a:endParaRPr>
          </a:p>
          <a:p>
            <a:pPr indent="-438664">
              <a:buClr>
                <a:srgbClr val="000000"/>
              </a:buClr>
              <a:buSzPct val="69498"/>
              <a:buNone/>
            </a:pPr>
            <a:endParaRPr i="0" u="none" strike="noStrike" cap="none" dirty="0">
              <a:solidFill>
                <a:srgbClr val="000000"/>
              </a:solidFill>
              <a:latin typeface="Calibri" panose="020F0502020204030204" pitchFamily="34" charset="0"/>
              <a:ea typeface="Trebuchet MS"/>
              <a:cs typeface="Calibri" panose="020F0502020204030204" pitchFamily="34" charset="0"/>
              <a:sym typeface="Trebuchet MS"/>
            </a:endParaRPr>
          </a:p>
          <a:p>
            <a:pPr indent="-438664">
              <a:buClr>
                <a:srgbClr val="000000"/>
              </a:buClr>
              <a:buSzPct val="69498"/>
              <a:buNone/>
            </a:pPr>
            <a:endParaRPr dirty="0">
              <a:solidFill>
                <a:srgbClr val="000000"/>
              </a:solidFill>
              <a:latin typeface="Calibri" panose="020F0502020204030204" pitchFamily="34" charset="0"/>
              <a:ea typeface="Trebuchet MS"/>
              <a:cs typeface="Calibri" panose="020F0502020204030204" pitchFamily="34" charset="0"/>
              <a:sym typeface="Trebuchet MS"/>
            </a:endParaRPr>
          </a:p>
          <a:p>
            <a:pPr indent="-438664">
              <a:buClr>
                <a:srgbClr val="000000"/>
              </a:buClr>
              <a:buSzPct val="69498"/>
              <a:buNone/>
            </a:pPr>
            <a:endParaRPr i="0" u="none" strike="noStrike" cap="none" dirty="0">
              <a:solidFill>
                <a:srgbClr val="000000"/>
              </a:solidFill>
              <a:latin typeface="Calibri" panose="020F0502020204030204" pitchFamily="34" charset="0"/>
              <a:ea typeface="Trebuchet MS"/>
              <a:cs typeface="Calibri" panose="020F0502020204030204" pitchFamily="34" charset="0"/>
              <a:sym typeface="Trebuchet MS"/>
            </a:endParaRPr>
          </a:p>
          <a:p>
            <a:pPr indent="-438664">
              <a:buClr>
                <a:srgbClr val="000000"/>
              </a:buClr>
              <a:buSzPct val="69498"/>
              <a:buNone/>
            </a:pPr>
            <a:endParaRPr dirty="0">
              <a:solidFill>
                <a:srgbClr val="000000"/>
              </a:solidFill>
              <a:latin typeface="Calibri" panose="020F0502020204030204" pitchFamily="34" charset="0"/>
              <a:ea typeface="Trebuchet MS"/>
              <a:cs typeface="Calibri" panose="020F0502020204030204" pitchFamily="34" charset="0"/>
              <a:sym typeface="Trebuchet MS"/>
            </a:endParaRPr>
          </a:p>
          <a:p>
            <a:pPr indent="-438664">
              <a:buClr>
                <a:srgbClr val="000000"/>
              </a:buClr>
              <a:buSzPct val="69498"/>
              <a:buNone/>
            </a:pPr>
            <a:endParaRPr i="0" u="none" strike="noStrike" cap="none" dirty="0">
              <a:solidFill>
                <a:srgbClr val="000000"/>
              </a:solidFill>
              <a:latin typeface="Calibri" panose="020F0502020204030204" pitchFamily="34" charset="0"/>
              <a:ea typeface="Trebuchet MS"/>
              <a:cs typeface="Calibri" panose="020F0502020204030204" pitchFamily="34" charset="0"/>
              <a:sym typeface="Trebuchet MS"/>
            </a:endParaRPr>
          </a:p>
          <a:p>
            <a:pPr indent="-438664">
              <a:buClr>
                <a:srgbClr val="000000"/>
              </a:buClr>
              <a:buSzPct val="69498"/>
              <a:buNone/>
            </a:pPr>
            <a:endParaRPr dirty="0">
              <a:solidFill>
                <a:srgbClr val="000000"/>
              </a:solidFill>
              <a:latin typeface="Calibri" panose="020F0502020204030204" pitchFamily="34" charset="0"/>
              <a:ea typeface="Trebuchet MS"/>
              <a:cs typeface="Calibri" panose="020F0502020204030204" pitchFamily="34" charset="0"/>
              <a:sym typeface="Trebuchet MS"/>
            </a:endParaRPr>
          </a:p>
          <a:p>
            <a:pPr indent="-438664">
              <a:buClr>
                <a:srgbClr val="000000"/>
              </a:buClr>
              <a:buSzPct val="69498"/>
              <a:buNone/>
            </a:pPr>
            <a:endParaRPr i="0" u="none" strike="noStrike" cap="none" dirty="0">
              <a:solidFill>
                <a:srgbClr val="000000"/>
              </a:solidFill>
              <a:latin typeface="Calibri" panose="020F0502020204030204" pitchFamily="34" charset="0"/>
              <a:ea typeface="Trebuchet MS"/>
              <a:cs typeface="Calibri" panose="020F0502020204030204" pitchFamily="34" charset="0"/>
              <a:sym typeface="Trebuchet MS"/>
            </a:endParaRPr>
          </a:p>
          <a:p>
            <a:pPr indent="-438664">
              <a:buClr>
                <a:srgbClr val="000000"/>
              </a:buClr>
              <a:buSzPct val="69498"/>
              <a:buNone/>
            </a:pPr>
            <a:endParaRPr dirty="0">
              <a:solidFill>
                <a:srgbClr val="000000"/>
              </a:solidFill>
              <a:latin typeface="Calibri" panose="020F0502020204030204" pitchFamily="34" charset="0"/>
              <a:ea typeface="Trebuchet MS"/>
              <a:cs typeface="Calibri" panose="020F0502020204030204" pitchFamily="34" charset="0"/>
              <a:sym typeface="Trebuchet MS"/>
            </a:endParaRPr>
          </a:p>
          <a:p>
            <a:pPr indent="-438664">
              <a:buClr>
                <a:srgbClr val="000000"/>
              </a:buClr>
              <a:buSzPct val="69498"/>
              <a:buNone/>
            </a:pPr>
            <a:endParaRPr i="0" u="none" strike="noStrike" cap="none" dirty="0">
              <a:solidFill>
                <a:srgbClr val="000000"/>
              </a:solidFill>
              <a:latin typeface="Calibri" panose="020F0502020204030204" pitchFamily="34" charset="0"/>
              <a:ea typeface="Trebuchet MS"/>
              <a:cs typeface="Calibri" panose="020F0502020204030204" pitchFamily="34" charset="0"/>
              <a:sym typeface="Trebuchet MS"/>
            </a:endParaRPr>
          </a:p>
          <a:p>
            <a:pPr indent="-438664">
              <a:buClr>
                <a:srgbClr val="000000"/>
              </a:buClr>
              <a:buSzPct val="69498"/>
              <a:buNone/>
            </a:pPr>
            <a:endParaRPr dirty="0">
              <a:solidFill>
                <a:srgbClr val="000000"/>
              </a:solidFill>
              <a:latin typeface="Calibri" panose="020F0502020204030204" pitchFamily="34" charset="0"/>
              <a:ea typeface="Trebuchet MS"/>
              <a:cs typeface="Calibri" panose="020F0502020204030204" pitchFamily="34" charset="0"/>
              <a:sym typeface="Trebuchet MS"/>
            </a:endParaRPr>
          </a:p>
          <a:p>
            <a:pPr indent="-438664">
              <a:buClr>
                <a:srgbClr val="000000"/>
              </a:buClr>
              <a:buSzPct val="69498"/>
              <a:buNone/>
            </a:pPr>
            <a:endParaRPr i="0" u="none" strike="noStrike" cap="none" dirty="0">
              <a:solidFill>
                <a:srgbClr val="000000"/>
              </a:solidFill>
              <a:latin typeface="Calibri" panose="020F0502020204030204" pitchFamily="34" charset="0"/>
              <a:ea typeface="Trebuchet MS"/>
              <a:cs typeface="Calibri" panose="020F0502020204030204" pitchFamily="34" charset="0"/>
              <a:sym typeface="Trebuchet MS"/>
            </a:endParaRPr>
          </a:p>
          <a:p>
            <a:pPr indent="-438664">
              <a:buClr>
                <a:srgbClr val="000000"/>
              </a:buClr>
              <a:buSzPct val="69498"/>
              <a:buNone/>
            </a:pPr>
            <a:endParaRPr dirty="0">
              <a:solidFill>
                <a:srgbClr val="000000"/>
              </a:solidFill>
              <a:latin typeface="Calibri" panose="020F0502020204030204" pitchFamily="34" charset="0"/>
              <a:ea typeface="Trebuchet MS"/>
              <a:cs typeface="Calibri" panose="020F0502020204030204" pitchFamily="34" charset="0"/>
              <a:sym typeface="Trebuchet MS"/>
            </a:endParaRPr>
          </a:p>
          <a:p>
            <a:pPr indent="-438664">
              <a:buClr>
                <a:srgbClr val="000000"/>
              </a:buClr>
              <a:buSzPct val="69498"/>
              <a:buNone/>
            </a:pPr>
            <a:endParaRPr i="0" u="none" strike="noStrike" cap="none" dirty="0">
              <a:solidFill>
                <a:srgbClr val="000000"/>
              </a:solidFill>
              <a:latin typeface="Calibri" panose="020F0502020204030204" pitchFamily="34" charset="0"/>
              <a:ea typeface="Trebuchet MS"/>
              <a:cs typeface="Calibri" panose="020F0502020204030204" pitchFamily="34" charset="0"/>
              <a:sym typeface="Trebuchet MS"/>
            </a:endParaRPr>
          </a:p>
          <a:p>
            <a:pPr indent="-438664">
              <a:buClr>
                <a:srgbClr val="000000"/>
              </a:buClr>
              <a:buSzPct val="69498"/>
              <a:buNone/>
            </a:pPr>
            <a:endParaRPr dirty="0">
              <a:solidFill>
                <a:srgbClr val="000000"/>
              </a:solidFill>
              <a:latin typeface="Calibri" panose="020F0502020204030204" pitchFamily="34" charset="0"/>
              <a:ea typeface="Trebuchet MS"/>
              <a:cs typeface="Calibri" panose="020F0502020204030204" pitchFamily="34" charset="0"/>
              <a:sym typeface="Trebuchet MS"/>
            </a:endParaRPr>
          </a:p>
          <a:p>
            <a:pPr indent="-438664">
              <a:buClr>
                <a:srgbClr val="000000"/>
              </a:buClr>
              <a:buSzPct val="69498"/>
              <a:buNone/>
            </a:pPr>
            <a:endParaRPr i="0" u="none" strike="noStrike" cap="none" dirty="0">
              <a:solidFill>
                <a:srgbClr val="000000"/>
              </a:solidFill>
              <a:latin typeface="Calibri" panose="020F0502020204030204" pitchFamily="34" charset="0"/>
              <a:ea typeface="Trebuchet MS"/>
              <a:cs typeface="Calibri" panose="020F0502020204030204" pitchFamily="34" charset="0"/>
              <a:sym typeface="Trebuchet MS"/>
            </a:endParaRPr>
          </a:p>
          <a:p>
            <a:pPr indent="-438664">
              <a:buClr>
                <a:srgbClr val="000000"/>
              </a:buClr>
              <a:buSzPct val="69498"/>
              <a:buNone/>
            </a:pPr>
            <a:endParaRPr dirty="0">
              <a:solidFill>
                <a:srgbClr val="000000"/>
              </a:solidFill>
              <a:latin typeface="Calibri" panose="020F0502020204030204" pitchFamily="34" charset="0"/>
              <a:ea typeface="Trebuchet MS"/>
              <a:cs typeface="Calibri" panose="020F0502020204030204" pitchFamily="34" charset="0"/>
              <a:sym typeface="Trebuchet MS"/>
            </a:endParaRPr>
          </a:p>
          <a:p>
            <a:pPr indent="-438664">
              <a:buClr>
                <a:srgbClr val="000000"/>
              </a:buClr>
              <a:buSzPct val="69498"/>
              <a:buNone/>
            </a:pPr>
            <a:endParaRPr i="0" u="none" strike="noStrike" cap="none" dirty="0">
              <a:solidFill>
                <a:srgbClr val="000000"/>
              </a:solidFill>
              <a:latin typeface="Calibri" panose="020F0502020204030204" pitchFamily="34" charset="0"/>
              <a:ea typeface="Trebuchet MS"/>
              <a:cs typeface="Calibri" panose="020F0502020204030204" pitchFamily="34" charset="0"/>
              <a:sym typeface="Trebuchet MS"/>
            </a:endParaRPr>
          </a:p>
          <a:p>
            <a:pPr indent="-438664">
              <a:buClr>
                <a:srgbClr val="000000"/>
              </a:buClr>
              <a:buSzPct val="69498"/>
              <a:buNone/>
            </a:pPr>
            <a:endParaRPr dirty="0">
              <a:solidFill>
                <a:srgbClr val="000000"/>
              </a:solidFill>
              <a:latin typeface="Calibri" panose="020F0502020204030204" pitchFamily="34" charset="0"/>
              <a:ea typeface="Trebuchet MS"/>
              <a:cs typeface="Calibri" panose="020F0502020204030204" pitchFamily="34" charset="0"/>
              <a:sym typeface="Trebuchet MS"/>
            </a:endParaRPr>
          </a:p>
          <a:p>
            <a:pPr indent="-438664">
              <a:buClr>
                <a:srgbClr val="000000"/>
              </a:buClr>
              <a:buSzPct val="69498"/>
              <a:buNone/>
            </a:pPr>
            <a:endParaRPr i="0" u="none" strike="noStrike" cap="none" dirty="0">
              <a:solidFill>
                <a:srgbClr val="000000"/>
              </a:solidFill>
              <a:latin typeface="Calibri" panose="020F0502020204030204" pitchFamily="34" charset="0"/>
              <a:ea typeface="Trebuchet MS"/>
              <a:cs typeface="Calibri" panose="020F0502020204030204" pitchFamily="34" charset="0"/>
              <a:sym typeface="Trebuchet MS"/>
            </a:endParaRPr>
          </a:p>
          <a:p>
            <a:pPr indent="-438664">
              <a:buClr>
                <a:srgbClr val="000000"/>
              </a:buClr>
              <a:buSzPct val="69498"/>
              <a:buNone/>
            </a:pPr>
            <a:endParaRPr dirty="0">
              <a:solidFill>
                <a:srgbClr val="000000"/>
              </a:solidFill>
              <a:latin typeface="Calibri" panose="020F0502020204030204" pitchFamily="34" charset="0"/>
              <a:ea typeface="Trebuchet MS"/>
              <a:cs typeface="Calibri" panose="020F0502020204030204" pitchFamily="34" charset="0"/>
              <a:sym typeface="Trebuchet MS"/>
            </a:endParaRPr>
          </a:p>
          <a:p>
            <a:pPr indent="-438664">
              <a:buClr>
                <a:srgbClr val="000000"/>
              </a:buClr>
              <a:buSzPct val="69498"/>
              <a:buNone/>
            </a:pPr>
            <a:endParaRPr i="0" u="none" strike="noStrike" cap="none" dirty="0">
              <a:solidFill>
                <a:srgbClr val="000000"/>
              </a:solidFill>
              <a:latin typeface="Calibri" panose="020F0502020204030204" pitchFamily="34" charset="0"/>
              <a:ea typeface="Trebuchet MS"/>
              <a:cs typeface="Calibri" panose="020F0502020204030204" pitchFamily="34" charset="0"/>
              <a:sym typeface="Trebuchet MS"/>
            </a:endParaRPr>
          </a:p>
          <a:p>
            <a:pPr indent="-438664">
              <a:buClr>
                <a:srgbClr val="000000"/>
              </a:buClr>
              <a:buSzPct val="69498"/>
              <a:buNone/>
            </a:pPr>
            <a:endParaRPr dirty="0">
              <a:solidFill>
                <a:srgbClr val="000000"/>
              </a:solidFill>
              <a:latin typeface="Calibri" panose="020F0502020204030204" pitchFamily="34" charset="0"/>
              <a:ea typeface="Trebuchet MS"/>
              <a:cs typeface="Calibri" panose="020F0502020204030204" pitchFamily="34" charset="0"/>
              <a:sym typeface="Trebuchet MS"/>
            </a:endParaRPr>
          </a:p>
          <a:p>
            <a:pPr indent="-438664">
              <a:buClr>
                <a:srgbClr val="000000"/>
              </a:buClr>
              <a:buSzPct val="69498"/>
              <a:buNone/>
            </a:pPr>
            <a:endParaRPr i="0" u="none" strike="noStrike" cap="none" dirty="0">
              <a:solidFill>
                <a:srgbClr val="000000"/>
              </a:solidFill>
              <a:latin typeface="Calibri" panose="020F0502020204030204" pitchFamily="34" charset="0"/>
              <a:ea typeface="Trebuchet MS"/>
              <a:cs typeface="Calibri" panose="020F0502020204030204" pitchFamily="34" charset="0"/>
              <a:sym typeface="Trebuchet MS"/>
            </a:endParaRPr>
          </a:p>
          <a:p>
            <a:pPr indent="-438664">
              <a:buClr>
                <a:srgbClr val="000000"/>
              </a:buClr>
              <a:buSzPct val="69498"/>
              <a:buNone/>
            </a:pPr>
            <a:endParaRPr dirty="0">
              <a:solidFill>
                <a:srgbClr val="000000"/>
              </a:solidFill>
              <a:latin typeface="Calibri" panose="020F0502020204030204" pitchFamily="34" charset="0"/>
              <a:ea typeface="Trebuchet MS"/>
              <a:cs typeface="Calibri" panose="020F0502020204030204" pitchFamily="34" charset="0"/>
              <a:sym typeface="Trebuchet MS"/>
            </a:endParaRPr>
          </a:p>
          <a:p>
            <a:pPr indent="-438664">
              <a:buClr>
                <a:srgbClr val="000000"/>
              </a:buClr>
              <a:buSzPct val="69498"/>
              <a:buNone/>
            </a:pPr>
            <a:endParaRPr i="0" u="none" strike="noStrike" cap="none" dirty="0">
              <a:solidFill>
                <a:srgbClr val="000000"/>
              </a:solidFill>
              <a:latin typeface="Calibri" panose="020F0502020204030204" pitchFamily="34" charset="0"/>
              <a:ea typeface="Trebuchet MS"/>
              <a:cs typeface="Calibri" panose="020F0502020204030204" pitchFamily="34" charset="0"/>
              <a:sym typeface="Trebuchet MS"/>
            </a:endParaRPr>
          </a:p>
          <a:p>
            <a:pPr indent="-438664">
              <a:buClr>
                <a:srgbClr val="000000"/>
              </a:buClr>
              <a:buSzPct val="69498"/>
              <a:buNone/>
            </a:pPr>
            <a:endParaRPr dirty="0">
              <a:solidFill>
                <a:srgbClr val="000000"/>
              </a:solidFill>
              <a:latin typeface="Calibri" panose="020F0502020204030204" pitchFamily="34" charset="0"/>
              <a:ea typeface="Trebuchet MS"/>
              <a:cs typeface="Calibri" panose="020F0502020204030204" pitchFamily="34" charset="0"/>
              <a:sym typeface="Trebuchet MS"/>
            </a:endParaRPr>
          </a:p>
          <a:p>
            <a:pPr indent="-438664">
              <a:buClr>
                <a:srgbClr val="000000"/>
              </a:buClr>
              <a:buSzPct val="69498"/>
              <a:buNone/>
            </a:pPr>
            <a:endParaRPr i="0" u="none" strike="noStrike" cap="none" dirty="0">
              <a:solidFill>
                <a:srgbClr val="000000"/>
              </a:solidFill>
              <a:latin typeface="Calibri" panose="020F0502020204030204" pitchFamily="34" charset="0"/>
              <a:ea typeface="Trebuchet MS"/>
              <a:cs typeface="Calibri" panose="020F0502020204030204" pitchFamily="34" charset="0"/>
              <a:sym typeface="Trebuchet MS"/>
            </a:endParaRPr>
          </a:p>
          <a:p>
            <a:pPr indent="-438664">
              <a:buClr>
                <a:srgbClr val="000000"/>
              </a:buClr>
              <a:buSzPct val="69498"/>
              <a:buNone/>
            </a:pPr>
            <a:endParaRPr dirty="0">
              <a:solidFill>
                <a:srgbClr val="000000"/>
              </a:solidFill>
              <a:latin typeface="Calibri" panose="020F0502020204030204" pitchFamily="34" charset="0"/>
              <a:ea typeface="Trebuchet MS"/>
              <a:cs typeface="Calibri" panose="020F0502020204030204" pitchFamily="34" charset="0"/>
              <a:sym typeface="Trebuchet MS"/>
            </a:endParaRPr>
          </a:p>
          <a:p>
            <a:pPr marL="228600" indent="0">
              <a:buClr>
                <a:srgbClr val="000000"/>
              </a:buClr>
              <a:buSzPct val="69498"/>
              <a:buNone/>
            </a:pPr>
            <a:endParaRPr i="0" u="none" strike="noStrike" cap="none" dirty="0">
              <a:solidFill>
                <a:srgbClr val="000000"/>
              </a:solidFill>
              <a:latin typeface="Calibri" panose="020F0502020204030204" pitchFamily="34" charset="0"/>
              <a:ea typeface="Trebuchet MS"/>
              <a:cs typeface="Calibri" panose="020F0502020204030204" pitchFamily="34" charset="0"/>
              <a:sym typeface="Trebuchet MS"/>
            </a:endParaRPr>
          </a:p>
        </p:txBody>
      </p:sp>
    </p:spTree>
    <p:extLst>
      <p:ext uri="{BB962C8B-B14F-4D97-AF65-F5344CB8AC3E}">
        <p14:creationId xmlns:p14="http://schemas.microsoft.com/office/powerpoint/2010/main" val="1377758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p16"/>
          <p:cNvSpPr txBox="1">
            <a:spLocks noGrp="1"/>
          </p:cNvSpPr>
          <p:nvPr>
            <p:ph type="title"/>
          </p:nvPr>
        </p:nvSpPr>
        <p:spPr>
          <a:xfrm>
            <a:off x="744548" y="344150"/>
            <a:ext cx="21201000" cy="41427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2850" tIns="91400" rIns="182850" bIns="91400" anchor="ctr" anchorCtr="0">
            <a:normAutofit/>
          </a:bodyPr>
          <a:lstStyle/>
          <a:p>
            <a:pPr>
              <a:buSzPct val="40909"/>
            </a:pPr>
            <a:r>
              <a:rPr lang="en-IE" dirty="0" smtClean="0">
                <a:solidFill>
                  <a:srgbClr val="003350"/>
                </a:solidFill>
                <a:latin typeface="Trebuchet MS"/>
                <a:ea typeface="Trebuchet MS"/>
                <a:cs typeface="Trebuchet MS"/>
                <a:sym typeface="Trebuchet MS"/>
              </a:rPr>
              <a:t>SEALBHÚ policy recommendations – for discussion</a:t>
            </a:r>
            <a:endParaRPr dirty="0"/>
          </a:p>
        </p:txBody>
      </p:sp>
      <p:sp>
        <p:nvSpPr>
          <p:cNvPr id="187" name="Google Shape;187;p16"/>
          <p:cNvSpPr txBox="1">
            <a:spLocks noGrp="1"/>
          </p:cNvSpPr>
          <p:nvPr>
            <p:ph type="body" idx="1"/>
          </p:nvPr>
        </p:nvSpPr>
        <p:spPr>
          <a:xfrm>
            <a:off x="720623" y="3955312"/>
            <a:ext cx="20963718" cy="908996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182850" tIns="91400" rIns="182850" bIns="91400" anchor="t" anchorCtr="0">
            <a:normAutofit fontScale="92500" lnSpcReduction="10000"/>
          </a:bodyPr>
          <a:lstStyle/>
          <a:p>
            <a:pPr marL="135630" indent="0">
              <a:lnSpc>
                <a:spcPct val="115000"/>
              </a:lnSpc>
              <a:buClr>
                <a:srgbClr val="000000"/>
              </a:buClr>
              <a:buSzPct val="100000"/>
              <a:buNone/>
            </a:pPr>
            <a:r>
              <a:rPr lang="en-IE" sz="6000" b="1" dirty="0" smtClean="0">
                <a:solidFill>
                  <a:srgbClr val="000000"/>
                </a:solidFill>
                <a:latin typeface="Calibri" panose="020F0502020204030204" pitchFamily="34" charset="0"/>
                <a:ea typeface="Trebuchet MS"/>
                <a:cs typeface="Calibri" panose="020F0502020204030204" pitchFamily="34" charset="0"/>
                <a:sym typeface="Trebuchet MS"/>
              </a:rPr>
              <a:t>Téamaí: Múnlaí soláthar OLG / Rannpháirtíocht san OLG</a:t>
            </a:r>
            <a:br>
              <a:rPr lang="en-IE" sz="6000" b="1" dirty="0" smtClean="0">
                <a:solidFill>
                  <a:srgbClr val="000000"/>
                </a:solidFill>
                <a:latin typeface="Calibri" panose="020F0502020204030204" pitchFamily="34" charset="0"/>
                <a:ea typeface="Trebuchet MS"/>
                <a:cs typeface="Calibri" panose="020F0502020204030204" pitchFamily="34" charset="0"/>
                <a:sym typeface="Trebuchet MS"/>
              </a:rPr>
            </a:br>
            <a:r>
              <a:rPr lang="en-IE" sz="6000" b="1" dirty="0" smtClean="0">
                <a:solidFill>
                  <a:srgbClr val="000000"/>
                </a:solidFill>
                <a:latin typeface="Calibri" panose="020F0502020204030204" pitchFamily="34" charset="0"/>
                <a:ea typeface="Trebuchet MS"/>
                <a:cs typeface="Calibri" panose="020F0502020204030204" pitchFamily="34" charset="0"/>
                <a:sym typeface="Trebuchet MS"/>
              </a:rPr>
              <a:t>Themes</a:t>
            </a:r>
            <a:r>
              <a:rPr lang="en-IE" sz="6000" b="1" dirty="0" smtClean="0">
                <a:solidFill>
                  <a:srgbClr val="000000"/>
                </a:solidFill>
                <a:latin typeface="Calibri" panose="020F0502020204030204" pitchFamily="34" charset="0"/>
                <a:ea typeface="Trebuchet MS"/>
                <a:cs typeface="Calibri" panose="020F0502020204030204" pitchFamily="34" charset="0"/>
                <a:sym typeface="Trebuchet MS"/>
              </a:rPr>
              <a:t>: Models </a:t>
            </a:r>
            <a:r>
              <a:rPr lang="en-IE" sz="6000" b="1" dirty="0">
                <a:solidFill>
                  <a:srgbClr val="000000"/>
                </a:solidFill>
                <a:latin typeface="Calibri" panose="020F0502020204030204" pitchFamily="34" charset="0"/>
                <a:ea typeface="Trebuchet MS"/>
                <a:cs typeface="Calibri" panose="020F0502020204030204" pitchFamily="34" charset="0"/>
                <a:sym typeface="Trebuchet MS"/>
              </a:rPr>
              <a:t>of provision for </a:t>
            </a:r>
            <a:r>
              <a:rPr lang="en-IE" sz="6000" b="1" dirty="0" smtClean="0">
                <a:solidFill>
                  <a:srgbClr val="000000"/>
                </a:solidFill>
                <a:latin typeface="Calibri" panose="020F0502020204030204" pitchFamily="34" charset="0"/>
                <a:ea typeface="Trebuchet MS"/>
                <a:cs typeface="Calibri" panose="020F0502020204030204" pitchFamily="34" charset="0"/>
                <a:sym typeface="Trebuchet MS"/>
              </a:rPr>
              <a:t>IME </a:t>
            </a:r>
            <a:r>
              <a:rPr lang="en-IE" sz="6000" b="1" dirty="0" smtClean="0">
                <a:solidFill>
                  <a:srgbClr val="000000"/>
                </a:solidFill>
                <a:latin typeface="Calibri" panose="020F0502020204030204" pitchFamily="34" charset="0"/>
                <a:ea typeface="Trebuchet MS"/>
                <a:cs typeface="Calibri" panose="020F0502020204030204" pitchFamily="34" charset="0"/>
                <a:sym typeface="Trebuchet MS"/>
              </a:rPr>
              <a:t>/ </a:t>
            </a:r>
            <a:r>
              <a:rPr lang="en-IE" sz="6000" b="1" dirty="0">
                <a:solidFill>
                  <a:srgbClr val="000000"/>
                </a:solidFill>
                <a:latin typeface="Calibri" panose="020F0502020204030204" pitchFamily="34" charset="0"/>
                <a:ea typeface="Trebuchet MS"/>
                <a:cs typeface="Calibri" panose="020F0502020204030204" pitchFamily="34" charset="0"/>
                <a:sym typeface="Trebuchet MS"/>
              </a:rPr>
              <a:t>Participation in </a:t>
            </a:r>
            <a:r>
              <a:rPr lang="en-IE" sz="6000" b="1" dirty="0" smtClean="0">
                <a:solidFill>
                  <a:srgbClr val="000000"/>
                </a:solidFill>
                <a:latin typeface="Calibri" panose="020F0502020204030204" pitchFamily="34" charset="0"/>
                <a:ea typeface="Trebuchet MS"/>
                <a:cs typeface="Calibri" panose="020F0502020204030204" pitchFamily="34" charset="0"/>
                <a:sym typeface="Trebuchet MS"/>
              </a:rPr>
              <a:t>IME</a:t>
            </a:r>
            <a:endParaRPr lang="en-IE" sz="6000" b="1" dirty="0" smtClean="0">
              <a:solidFill>
                <a:srgbClr val="000000"/>
              </a:solidFill>
              <a:latin typeface="Calibri" panose="020F0502020204030204" pitchFamily="34" charset="0"/>
              <a:ea typeface="Trebuchet MS"/>
              <a:cs typeface="Calibri" panose="020F0502020204030204" pitchFamily="34" charset="0"/>
              <a:sym typeface="Trebuchet MS"/>
            </a:endParaRPr>
          </a:p>
          <a:p>
            <a:pPr marL="992880" indent="-857250">
              <a:lnSpc>
                <a:spcPct val="115000"/>
              </a:lnSpc>
              <a:buClr>
                <a:srgbClr val="000000"/>
              </a:buClr>
              <a:buSzPct val="100000"/>
            </a:pPr>
            <a:r>
              <a:rPr lang="en-IE" sz="6000" dirty="0" smtClean="0">
                <a:solidFill>
                  <a:srgbClr val="000000"/>
                </a:solidFill>
                <a:latin typeface="Calibri" panose="020F0502020204030204" pitchFamily="34" charset="0"/>
                <a:ea typeface="Trebuchet MS"/>
                <a:cs typeface="Calibri" panose="020F0502020204030204" pitchFamily="34" charset="0"/>
                <a:sym typeface="Trebuchet MS"/>
              </a:rPr>
              <a:t>Significantly increase the </a:t>
            </a:r>
            <a:r>
              <a:rPr lang="en-IE" sz="6000" dirty="0">
                <a:solidFill>
                  <a:srgbClr val="000000"/>
                </a:solidFill>
                <a:latin typeface="Calibri" panose="020F0502020204030204" pitchFamily="34" charset="0"/>
                <a:ea typeface="Trebuchet MS"/>
                <a:cs typeface="Calibri" panose="020F0502020204030204" pitchFamily="34" charset="0"/>
                <a:sym typeface="Trebuchet MS"/>
              </a:rPr>
              <a:t>number of Irish-medium settings </a:t>
            </a:r>
            <a:endParaRPr lang="en-IE" sz="6000" dirty="0" smtClean="0">
              <a:solidFill>
                <a:srgbClr val="000000"/>
              </a:solidFill>
              <a:latin typeface="Calibri" panose="020F0502020204030204" pitchFamily="34" charset="0"/>
              <a:ea typeface="Trebuchet MS"/>
              <a:cs typeface="Calibri" panose="020F0502020204030204" pitchFamily="34" charset="0"/>
              <a:sym typeface="Trebuchet MS"/>
            </a:endParaRPr>
          </a:p>
          <a:p>
            <a:pPr marL="992880" indent="-857250">
              <a:lnSpc>
                <a:spcPct val="115000"/>
              </a:lnSpc>
              <a:buClr>
                <a:srgbClr val="000000"/>
              </a:buClr>
              <a:buSzPct val="100000"/>
            </a:pPr>
            <a:r>
              <a:rPr lang="en-IE" sz="6000" dirty="0" smtClean="0">
                <a:solidFill>
                  <a:srgbClr val="000000"/>
                </a:solidFill>
                <a:latin typeface="Calibri" panose="020F0502020204030204" pitchFamily="34" charset="0"/>
                <a:ea typeface="Trebuchet MS"/>
                <a:cs typeface="Calibri" panose="020F0502020204030204" pitchFamily="34" charset="0"/>
                <a:sym typeface="Trebuchet MS"/>
              </a:rPr>
              <a:t>In </a:t>
            </a:r>
            <a:r>
              <a:rPr lang="en-IE" sz="6000" dirty="0">
                <a:solidFill>
                  <a:srgbClr val="000000"/>
                </a:solidFill>
                <a:latin typeface="Calibri" panose="020F0502020204030204" pitchFamily="34" charset="0"/>
                <a:ea typeface="Trebuchet MS"/>
                <a:cs typeface="Calibri" panose="020F0502020204030204" pitchFamily="34" charset="0"/>
                <a:sym typeface="Trebuchet MS"/>
              </a:rPr>
              <a:t>areas where there is insufficient population density to establish a stand-alone setting, </a:t>
            </a:r>
            <a:r>
              <a:rPr lang="en-IE" sz="6000" dirty="0" smtClean="0">
                <a:solidFill>
                  <a:srgbClr val="000000"/>
                </a:solidFill>
                <a:latin typeface="Calibri" panose="020F0502020204030204" pitchFamily="34" charset="0"/>
                <a:ea typeface="Trebuchet MS"/>
                <a:cs typeface="Calibri" panose="020F0502020204030204" pitchFamily="34" charset="0"/>
                <a:sym typeface="Trebuchet MS"/>
              </a:rPr>
              <a:t>adopt a </a:t>
            </a:r>
            <a:r>
              <a:rPr lang="en-IE" sz="6000" dirty="0">
                <a:solidFill>
                  <a:srgbClr val="000000"/>
                </a:solidFill>
                <a:latin typeface="Calibri" panose="020F0502020204030204" pitchFamily="34" charset="0"/>
                <a:ea typeface="Trebuchet MS"/>
                <a:cs typeface="Calibri" panose="020F0502020204030204" pitchFamily="34" charset="0"/>
                <a:sym typeface="Trebuchet MS"/>
              </a:rPr>
              <a:t>satellite model </a:t>
            </a:r>
            <a:endParaRPr lang="en-IE" sz="6000" dirty="0" smtClean="0">
              <a:solidFill>
                <a:srgbClr val="000000"/>
              </a:solidFill>
              <a:latin typeface="Calibri" panose="020F0502020204030204" pitchFamily="34" charset="0"/>
              <a:ea typeface="Trebuchet MS"/>
              <a:cs typeface="Calibri" panose="020F0502020204030204" pitchFamily="34" charset="0"/>
              <a:sym typeface="Trebuchet MS"/>
            </a:endParaRPr>
          </a:p>
          <a:p>
            <a:pPr marL="992880" indent="-857250">
              <a:lnSpc>
                <a:spcPct val="115000"/>
              </a:lnSpc>
              <a:buClr>
                <a:srgbClr val="000000"/>
              </a:buClr>
              <a:buSzPct val="100000"/>
            </a:pPr>
            <a:r>
              <a:rPr lang="en-IE" sz="6000" dirty="0" smtClean="0">
                <a:solidFill>
                  <a:srgbClr val="000000"/>
                </a:solidFill>
                <a:latin typeface="Calibri" panose="020F0502020204030204" pitchFamily="34" charset="0"/>
                <a:ea typeface="Trebuchet MS"/>
                <a:cs typeface="Calibri" panose="020F0502020204030204" pitchFamily="34" charset="0"/>
                <a:sym typeface="Trebuchet MS"/>
              </a:rPr>
              <a:t>Introduce a </a:t>
            </a:r>
            <a:r>
              <a:rPr lang="en-IE" sz="6000" dirty="0">
                <a:solidFill>
                  <a:srgbClr val="000000"/>
                </a:solidFill>
                <a:latin typeface="Calibri" panose="020F0502020204030204" pitchFamily="34" charset="0"/>
                <a:ea typeface="Trebuchet MS"/>
                <a:cs typeface="Calibri" panose="020F0502020204030204" pitchFamily="34" charset="0"/>
                <a:sym typeface="Trebuchet MS"/>
              </a:rPr>
              <a:t>free travel system </a:t>
            </a:r>
            <a:r>
              <a:rPr lang="en-IE" sz="6000" dirty="0" smtClean="0">
                <a:solidFill>
                  <a:srgbClr val="000000"/>
                </a:solidFill>
                <a:latin typeface="Calibri" panose="020F0502020204030204" pitchFamily="34" charset="0"/>
                <a:ea typeface="Trebuchet MS"/>
                <a:cs typeface="Calibri" panose="020F0502020204030204" pitchFamily="34" charset="0"/>
                <a:sym typeface="Trebuchet MS"/>
              </a:rPr>
              <a:t>while demand </a:t>
            </a:r>
            <a:r>
              <a:rPr lang="en-IE" sz="6000" dirty="0">
                <a:solidFill>
                  <a:srgbClr val="000000"/>
                </a:solidFill>
                <a:latin typeface="Calibri" panose="020F0502020204030204" pitchFamily="34" charset="0"/>
                <a:ea typeface="Trebuchet MS"/>
                <a:cs typeface="Calibri" panose="020F0502020204030204" pitchFamily="34" charset="0"/>
                <a:sym typeface="Trebuchet MS"/>
              </a:rPr>
              <a:t>is </a:t>
            </a:r>
            <a:r>
              <a:rPr lang="en-IE" sz="6000" dirty="0" smtClean="0">
                <a:solidFill>
                  <a:srgbClr val="000000"/>
                </a:solidFill>
                <a:latin typeface="Calibri" panose="020F0502020204030204" pitchFamily="34" charset="0"/>
                <a:ea typeface="Trebuchet MS"/>
                <a:cs typeface="Calibri" panose="020F0502020204030204" pitchFamily="34" charset="0"/>
                <a:sym typeface="Trebuchet MS"/>
              </a:rPr>
              <a:t>growing</a:t>
            </a:r>
          </a:p>
          <a:p>
            <a:pPr marL="992880" indent="-857250">
              <a:lnSpc>
                <a:spcPct val="115000"/>
              </a:lnSpc>
              <a:buClr>
                <a:srgbClr val="000000"/>
              </a:buClr>
              <a:buSzPct val="100000"/>
            </a:pPr>
            <a:r>
              <a:rPr lang="en-IE" sz="6000" dirty="0" smtClean="0">
                <a:solidFill>
                  <a:srgbClr val="000000"/>
                </a:solidFill>
                <a:latin typeface="Calibri" panose="020F0502020204030204" pitchFamily="34" charset="0"/>
                <a:ea typeface="Trebuchet MS"/>
                <a:cs typeface="Calibri" panose="020F0502020204030204" pitchFamily="34" charset="0"/>
                <a:sym typeface="Trebuchet MS"/>
              </a:rPr>
              <a:t>Examine possibilities </a:t>
            </a:r>
            <a:r>
              <a:rPr lang="en-IE" sz="6000" dirty="0">
                <a:solidFill>
                  <a:srgbClr val="000000"/>
                </a:solidFill>
                <a:latin typeface="Calibri" panose="020F0502020204030204" pitchFamily="34" charset="0"/>
                <a:ea typeface="Trebuchet MS"/>
                <a:cs typeface="Calibri" panose="020F0502020204030204" pitchFamily="34" charset="0"/>
                <a:sym typeface="Trebuchet MS"/>
              </a:rPr>
              <a:t>of attracting English-medium schools to transition to Irish-medium schools </a:t>
            </a:r>
            <a:endParaRPr lang="en-IE" sz="6000" dirty="0" smtClean="0">
              <a:solidFill>
                <a:srgbClr val="000000"/>
              </a:solidFill>
              <a:latin typeface="Calibri" panose="020F0502020204030204" pitchFamily="34" charset="0"/>
              <a:ea typeface="Trebuchet MS"/>
              <a:cs typeface="Calibri" panose="020F0502020204030204" pitchFamily="34" charset="0"/>
              <a:sym typeface="Trebuchet MS"/>
            </a:endParaRPr>
          </a:p>
          <a:p>
            <a:pPr indent="-438664">
              <a:spcBef>
                <a:spcPts val="4000"/>
              </a:spcBef>
              <a:buClr>
                <a:srgbClr val="000000"/>
              </a:buClr>
              <a:buSzPct val="69498"/>
              <a:buNone/>
            </a:pPr>
            <a:endParaRPr i="0" u="none" strike="noStrike" cap="none" dirty="0">
              <a:solidFill>
                <a:srgbClr val="000000"/>
              </a:solidFill>
              <a:latin typeface="Calibri" panose="020F0502020204030204" pitchFamily="34" charset="0"/>
              <a:ea typeface="Trebuchet MS"/>
              <a:cs typeface="Calibri" panose="020F0502020204030204" pitchFamily="34" charset="0"/>
              <a:sym typeface="Trebuchet MS"/>
            </a:endParaRPr>
          </a:p>
          <a:p>
            <a:pPr indent="-438664">
              <a:buClr>
                <a:srgbClr val="000000"/>
              </a:buClr>
              <a:buSzPct val="69498"/>
              <a:buNone/>
            </a:pPr>
            <a:endParaRPr dirty="0">
              <a:solidFill>
                <a:srgbClr val="000000"/>
              </a:solidFill>
              <a:latin typeface="Calibri" panose="020F0502020204030204" pitchFamily="34" charset="0"/>
              <a:ea typeface="Trebuchet MS"/>
              <a:cs typeface="Calibri" panose="020F0502020204030204" pitchFamily="34" charset="0"/>
              <a:sym typeface="Trebuchet MS"/>
            </a:endParaRPr>
          </a:p>
          <a:p>
            <a:pPr indent="-438664">
              <a:buClr>
                <a:srgbClr val="000000"/>
              </a:buClr>
              <a:buSzPct val="69498"/>
              <a:buNone/>
            </a:pPr>
            <a:endParaRPr i="0" u="none" strike="noStrike" cap="none" dirty="0">
              <a:solidFill>
                <a:srgbClr val="000000"/>
              </a:solidFill>
              <a:latin typeface="Calibri" panose="020F0502020204030204" pitchFamily="34" charset="0"/>
              <a:ea typeface="Trebuchet MS"/>
              <a:cs typeface="Calibri" panose="020F0502020204030204" pitchFamily="34" charset="0"/>
              <a:sym typeface="Trebuchet MS"/>
            </a:endParaRPr>
          </a:p>
          <a:p>
            <a:pPr indent="-438664">
              <a:buClr>
                <a:srgbClr val="000000"/>
              </a:buClr>
              <a:buSzPct val="69498"/>
              <a:buNone/>
            </a:pPr>
            <a:endParaRPr i="0" u="none" strike="noStrike" cap="none" dirty="0">
              <a:solidFill>
                <a:srgbClr val="000000"/>
              </a:solidFill>
              <a:latin typeface="Calibri" panose="020F0502020204030204" pitchFamily="34" charset="0"/>
              <a:ea typeface="Trebuchet MS"/>
              <a:cs typeface="Calibri" panose="020F0502020204030204" pitchFamily="34" charset="0"/>
              <a:sym typeface="Trebuchet MS"/>
            </a:endParaRPr>
          </a:p>
          <a:p>
            <a:pPr indent="-438664">
              <a:buClr>
                <a:srgbClr val="000000"/>
              </a:buClr>
              <a:buSzPct val="69498"/>
              <a:buNone/>
            </a:pPr>
            <a:endParaRPr i="0" u="none" strike="noStrike" cap="none" dirty="0">
              <a:solidFill>
                <a:srgbClr val="000000"/>
              </a:solidFill>
              <a:latin typeface="Calibri" panose="020F0502020204030204" pitchFamily="34" charset="0"/>
              <a:ea typeface="Trebuchet MS"/>
              <a:cs typeface="Calibri" panose="020F0502020204030204" pitchFamily="34" charset="0"/>
              <a:sym typeface="Trebuchet MS"/>
            </a:endParaRPr>
          </a:p>
          <a:p>
            <a:pPr indent="-438664">
              <a:buClr>
                <a:srgbClr val="000000"/>
              </a:buClr>
              <a:buSzPct val="69498"/>
              <a:buNone/>
            </a:pPr>
            <a:endParaRPr dirty="0">
              <a:solidFill>
                <a:srgbClr val="000000"/>
              </a:solidFill>
              <a:latin typeface="Calibri" panose="020F0502020204030204" pitchFamily="34" charset="0"/>
              <a:ea typeface="Trebuchet MS"/>
              <a:cs typeface="Calibri" panose="020F0502020204030204" pitchFamily="34" charset="0"/>
              <a:sym typeface="Trebuchet MS"/>
            </a:endParaRPr>
          </a:p>
          <a:p>
            <a:pPr indent="-438664">
              <a:buClr>
                <a:srgbClr val="000000"/>
              </a:buClr>
              <a:buSzPct val="69498"/>
              <a:buNone/>
            </a:pPr>
            <a:endParaRPr i="0" u="none" strike="noStrike" cap="none" dirty="0">
              <a:solidFill>
                <a:srgbClr val="000000"/>
              </a:solidFill>
              <a:latin typeface="Calibri" panose="020F0502020204030204" pitchFamily="34" charset="0"/>
              <a:ea typeface="Trebuchet MS"/>
              <a:cs typeface="Calibri" panose="020F0502020204030204" pitchFamily="34" charset="0"/>
              <a:sym typeface="Trebuchet MS"/>
            </a:endParaRPr>
          </a:p>
          <a:p>
            <a:pPr indent="-438664">
              <a:buClr>
                <a:srgbClr val="000000"/>
              </a:buClr>
              <a:buSzPct val="69498"/>
              <a:buNone/>
            </a:pPr>
            <a:endParaRPr i="0" u="none" strike="noStrike" cap="none" dirty="0">
              <a:solidFill>
                <a:srgbClr val="000000"/>
              </a:solidFill>
              <a:latin typeface="Calibri" panose="020F0502020204030204" pitchFamily="34" charset="0"/>
              <a:ea typeface="Trebuchet MS"/>
              <a:cs typeface="Calibri" panose="020F0502020204030204" pitchFamily="34" charset="0"/>
              <a:sym typeface="Trebuchet MS"/>
            </a:endParaRPr>
          </a:p>
          <a:p>
            <a:pPr indent="-438664">
              <a:buClr>
                <a:srgbClr val="000000"/>
              </a:buClr>
              <a:buSzPct val="69498"/>
              <a:buNone/>
            </a:pPr>
            <a:endParaRPr dirty="0">
              <a:solidFill>
                <a:srgbClr val="000000"/>
              </a:solidFill>
              <a:latin typeface="Calibri" panose="020F0502020204030204" pitchFamily="34" charset="0"/>
              <a:ea typeface="Trebuchet MS"/>
              <a:cs typeface="Calibri" panose="020F0502020204030204" pitchFamily="34" charset="0"/>
              <a:sym typeface="Trebuchet MS"/>
            </a:endParaRPr>
          </a:p>
          <a:p>
            <a:pPr indent="-438664">
              <a:buClr>
                <a:srgbClr val="000000"/>
              </a:buClr>
              <a:buSzPct val="69498"/>
              <a:buNone/>
            </a:pPr>
            <a:endParaRPr i="0" u="none" strike="noStrike" cap="none" dirty="0">
              <a:solidFill>
                <a:srgbClr val="000000"/>
              </a:solidFill>
              <a:latin typeface="Calibri" panose="020F0502020204030204" pitchFamily="34" charset="0"/>
              <a:ea typeface="Trebuchet MS"/>
              <a:cs typeface="Calibri" panose="020F0502020204030204" pitchFamily="34" charset="0"/>
              <a:sym typeface="Trebuchet MS"/>
            </a:endParaRPr>
          </a:p>
          <a:p>
            <a:pPr indent="-438664">
              <a:buClr>
                <a:srgbClr val="000000"/>
              </a:buClr>
              <a:buSzPct val="69498"/>
              <a:buNone/>
            </a:pPr>
            <a:endParaRPr dirty="0">
              <a:solidFill>
                <a:srgbClr val="000000"/>
              </a:solidFill>
              <a:latin typeface="Calibri" panose="020F0502020204030204" pitchFamily="34" charset="0"/>
              <a:ea typeface="Trebuchet MS"/>
              <a:cs typeface="Calibri" panose="020F0502020204030204" pitchFamily="34" charset="0"/>
              <a:sym typeface="Trebuchet MS"/>
            </a:endParaRPr>
          </a:p>
          <a:p>
            <a:pPr indent="-438664">
              <a:buClr>
                <a:srgbClr val="000000"/>
              </a:buClr>
              <a:buSzPct val="69498"/>
              <a:buNone/>
            </a:pPr>
            <a:endParaRPr i="0" u="none" strike="noStrike" cap="none" dirty="0">
              <a:solidFill>
                <a:srgbClr val="000000"/>
              </a:solidFill>
              <a:latin typeface="Calibri" panose="020F0502020204030204" pitchFamily="34" charset="0"/>
              <a:ea typeface="Trebuchet MS"/>
              <a:cs typeface="Calibri" panose="020F0502020204030204" pitchFamily="34" charset="0"/>
              <a:sym typeface="Trebuchet MS"/>
            </a:endParaRPr>
          </a:p>
          <a:p>
            <a:pPr indent="-438664">
              <a:buClr>
                <a:srgbClr val="000000"/>
              </a:buClr>
              <a:buSzPct val="69498"/>
              <a:buNone/>
            </a:pPr>
            <a:endParaRPr dirty="0">
              <a:solidFill>
                <a:srgbClr val="000000"/>
              </a:solidFill>
              <a:latin typeface="Calibri" panose="020F0502020204030204" pitchFamily="34" charset="0"/>
              <a:ea typeface="Trebuchet MS"/>
              <a:cs typeface="Calibri" panose="020F0502020204030204" pitchFamily="34" charset="0"/>
              <a:sym typeface="Trebuchet MS"/>
            </a:endParaRPr>
          </a:p>
          <a:p>
            <a:pPr indent="-438664">
              <a:buClr>
                <a:srgbClr val="000000"/>
              </a:buClr>
              <a:buSzPct val="69498"/>
              <a:buNone/>
            </a:pPr>
            <a:endParaRPr i="0" u="none" strike="noStrike" cap="none" dirty="0">
              <a:solidFill>
                <a:srgbClr val="000000"/>
              </a:solidFill>
              <a:latin typeface="Calibri" panose="020F0502020204030204" pitchFamily="34" charset="0"/>
              <a:ea typeface="Trebuchet MS"/>
              <a:cs typeface="Calibri" panose="020F0502020204030204" pitchFamily="34" charset="0"/>
              <a:sym typeface="Trebuchet MS"/>
            </a:endParaRPr>
          </a:p>
          <a:p>
            <a:pPr indent="-438664">
              <a:buClr>
                <a:srgbClr val="000000"/>
              </a:buClr>
              <a:buSzPct val="69498"/>
              <a:buNone/>
            </a:pPr>
            <a:endParaRPr dirty="0">
              <a:solidFill>
                <a:srgbClr val="000000"/>
              </a:solidFill>
              <a:latin typeface="Calibri" panose="020F0502020204030204" pitchFamily="34" charset="0"/>
              <a:ea typeface="Trebuchet MS"/>
              <a:cs typeface="Calibri" panose="020F0502020204030204" pitchFamily="34" charset="0"/>
              <a:sym typeface="Trebuchet MS"/>
            </a:endParaRPr>
          </a:p>
          <a:p>
            <a:pPr indent="-438664">
              <a:buClr>
                <a:srgbClr val="000000"/>
              </a:buClr>
              <a:buSzPct val="69498"/>
              <a:buNone/>
            </a:pPr>
            <a:endParaRPr i="0" u="none" strike="noStrike" cap="none" dirty="0">
              <a:solidFill>
                <a:srgbClr val="000000"/>
              </a:solidFill>
              <a:latin typeface="Calibri" panose="020F0502020204030204" pitchFamily="34" charset="0"/>
              <a:ea typeface="Trebuchet MS"/>
              <a:cs typeface="Calibri" panose="020F0502020204030204" pitchFamily="34" charset="0"/>
              <a:sym typeface="Trebuchet MS"/>
            </a:endParaRPr>
          </a:p>
          <a:p>
            <a:pPr indent="-438664">
              <a:buClr>
                <a:srgbClr val="000000"/>
              </a:buClr>
              <a:buSzPct val="69498"/>
              <a:buNone/>
            </a:pPr>
            <a:endParaRPr i="0" u="none" strike="noStrike" cap="none" dirty="0">
              <a:solidFill>
                <a:srgbClr val="000000"/>
              </a:solidFill>
              <a:latin typeface="Calibri" panose="020F0502020204030204" pitchFamily="34" charset="0"/>
              <a:ea typeface="Trebuchet MS"/>
              <a:cs typeface="Calibri" panose="020F0502020204030204" pitchFamily="34" charset="0"/>
              <a:sym typeface="Trebuchet MS"/>
            </a:endParaRPr>
          </a:p>
          <a:p>
            <a:pPr indent="-438664">
              <a:buClr>
                <a:srgbClr val="000000"/>
              </a:buClr>
              <a:buSzPct val="69498"/>
              <a:buNone/>
            </a:pPr>
            <a:endParaRPr dirty="0">
              <a:solidFill>
                <a:srgbClr val="000000"/>
              </a:solidFill>
              <a:latin typeface="Calibri" panose="020F0502020204030204" pitchFamily="34" charset="0"/>
              <a:ea typeface="Trebuchet MS"/>
              <a:cs typeface="Calibri" panose="020F0502020204030204" pitchFamily="34" charset="0"/>
              <a:sym typeface="Trebuchet MS"/>
            </a:endParaRPr>
          </a:p>
          <a:p>
            <a:pPr indent="-438664">
              <a:buClr>
                <a:srgbClr val="000000"/>
              </a:buClr>
              <a:buSzPct val="69498"/>
              <a:buNone/>
            </a:pPr>
            <a:endParaRPr i="0" u="none" strike="noStrike" cap="none" dirty="0">
              <a:solidFill>
                <a:srgbClr val="000000"/>
              </a:solidFill>
              <a:latin typeface="Calibri" panose="020F0502020204030204" pitchFamily="34" charset="0"/>
              <a:ea typeface="Trebuchet MS"/>
              <a:cs typeface="Calibri" panose="020F0502020204030204" pitchFamily="34" charset="0"/>
              <a:sym typeface="Trebuchet MS"/>
            </a:endParaRPr>
          </a:p>
          <a:p>
            <a:pPr indent="-438664">
              <a:buClr>
                <a:srgbClr val="000000"/>
              </a:buClr>
              <a:buSzPct val="69498"/>
              <a:buNone/>
            </a:pPr>
            <a:endParaRPr dirty="0">
              <a:solidFill>
                <a:srgbClr val="000000"/>
              </a:solidFill>
              <a:latin typeface="Calibri" panose="020F0502020204030204" pitchFamily="34" charset="0"/>
              <a:ea typeface="Trebuchet MS"/>
              <a:cs typeface="Calibri" panose="020F0502020204030204" pitchFamily="34" charset="0"/>
              <a:sym typeface="Trebuchet MS"/>
            </a:endParaRPr>
          </a:p>
          <a:p>
            <a:pPr indent="-438664">
              <a:buClr>
                <a:srgbClr val="000000"/>
              </a:buClr>
              <a:buSzPct val="69498"/>
              <a:buNone/>
            </a:pPr>
            <a:endParaRPr i="0" u="none" strike="noStrike" cap="none" dirty="0">
              <a:solidFill>
                <a:srgbClr val="000000"/>
              </a:solidFill>
              <a:latin typeface="Calibri" panose="020F0502020204030204" pitchFamily="34" charset="0"/>
              <a:ea typeface="Trebuchet MS"/>
              <a:cs typeface="Calibri" panose="020F0502020204030204" pitchFamily="34" charset="0"/>
              <a:sym typeface="Trebuchet MS"/>
            </a:endParaRPr>
          </a:p>
          <a:p>
            <a:pPr indent="-438664">
              <a:buClr>
                <a:srgbClr val="000000"/>
              </a:buClr>
              <a:buSzPct val="69498"/>
              <a:buNone/>
            </a:pPr>
            <a:endParaRPr dirty="0">
              <a:solidFill>
                <a:srgbClr val="000000"/>
              </a:solidFill>
              <a:latin typeface="Calibri" panose="020F0502020204030204" pitchFamily="34" charset="0"/>
              <a:ea typeface="Trebuchet MS"/>
              <a:cs typeface="Calibri" panose="020F0502020204030204" pitchFamily="34" charset="0"/>
              <a:sym typeface="Trebuchet MS"/>
            </a:endParaRPr>
          </a:p>
          <a:p>
            <a:pPr indent="-438664">
              <a:buClr>
                <a:srgbClr val="000000"/>
              </a:buClr>
              <a:buSzPct val="69498"/>
              <a:buNone/>
            </a:pPr>
            <a:endParaRPr i="0" u="none" strike="noStrike" cap="none" dirty="0">
              <a:solidFill>
                <a:srgbClr val="000000"/>
              </a:solidFill>
              <a:latin typeface="Calibri" panose="020F0502020204030204" pitchFamily="34" charset="0"/>
              <a:ea typeface="Trebuchet MS"/>
              <a:cs typeface="Calibri" panose="020F0502020204030204" pitchFamily="34" charset="0"/>
              <a:sym typeface="Trebuchet MS"/>
            </a:endParaRPr>
          </a:p>
          <a:p>
            <a:pPr indent="-438664">
              <a:buClr>
                <a:srgbClr val="000000"/>
              </a:buClr>
              <a:buSzPct val="69498"/>
              <a:buNone/>
            </a:pPr>
            <a:endParaRPr dirty="0">
              <a:solidFill>
                <a:srgbClr val="000000"/>
              </a:solidFill>
              <a:latin typeface="Calibri" panose="020F0502020204030204" pitchFamily="34" charset="0"/>
              <a:ea typeface="Trebuchet MS"/>
              <a:cs typeface="Calibri" panose="020F0502020204030204" pitchFamily="34" charset="0"/>
              <a:sym typeface="Trebuchet MS"/>
            </a:endParaRPr>
          </a:p>
          <a:p>
            <a:pPr indent="-438664">
              <a:buClr>
                <a:srgbClr val="000000"/>
              </a:buClr>
              <a:buSzPct val="69498"/>
              <a:buNone/>
            </a:pPr>
            <a:endParaRPr i="0" u="none" strike="noStrike" cap="none" dirty="0">
              <a:solidFill>
                <a:srgbClr val="000000"/>
              </a:solidFill>
              <a:latin typeface="Calibri" panose="020F0502020204030204" pitchFamily="34" charset="0"/>
              <a:ea typeface="Trebuchet MS"/>
              <a:cs typeface="Calibri" panose="020F0502020204030204" pitchFamily="34" charset="0"/>
              <a:sym typeface="Trebuchet MS"/>
            </a:endParaRPr>
          </a:p>
          <a:p>
            <a:pPr indent="-438664">
              <a:buClr>
                <a:srgbClr val="000000"/>
              </a:buClr>
              <a:buSzPct val="69498"/>
              <a:buNone/>
            </a:pPr>
            <a:endParaRPr dirty="0">
              <a:solidFill>
                <a:srgbClr val="000000"/>
              </a:solidFill>
              <a:latin typeface="Calibri" panose="020F0502020204030204" pitchFamily="34" charset="0"/>
              <a:ea typeface="Trebuchet MS"/>
              <a:cs typeface="Calibri" panose="020F0502020204030204" pitchFamily="34" charset="0"/>
              <a:sym typeface="Trebuchet MS"/>
            </a:endParaRPr>
          </a:p>
          <a:p>
            <a:pPr indent="-438664">
              <a:buClr>
                <a:srgbClr val="000000"/>
              </a:buClr>
              <a:buSzPct val="69498"/>
              <a:buNone/>
            </a:pPr>
            <a:endParaRPr i="0" u="none" strike="noStrike" cap="none" dirty="0">
              <a:solidFill>
                <a:srgbClr val="000000"/>
              </a:solidFill>
              <a:latin typeface="Calibri" panose="020F0502020204030204" pitchFamily="34" charset="0"/>
              <a:ea typeface="Trebuchet MS"/>
              <a:cs typeface="Calibri" panose="020F0502020204030204" pitchFamily="34" charset="0"/>
              <a:sym typeface="Trebuchet MS"/>
            </a:endParaRPr>
          </a:p>
          <a:p>
            <a:pPr indent="-438664">
              <a:buClr>
                <a:srgbClr val="000000"/>
              </a:buClr>
              <a:buSzPct val="69498"/>
              <a:buNone/>
            </a:pPr>
            <a:endParaRPr dirty="0">
              <a:solidFill>
                <a:srgbClr val="000000"/>
              </a:solidFill>
              <a:latin typeface="Calibri" panose="020F0502020204030204" pitchFamily="34" charset="0"/>
              <a:ea typeface="Trebuchet MS"/>
              <a:cs typeface="Calibri" panose="020F0502020204030204" pitchFamily="34" charset="0"/>
              <a:sym typeface="Trebuchet MS"/>
            </a:endParaRPr>
          </a:p>
          <a:p>
            <a:pPr indent="-438664">
              <a:buClr>
                <a:srgbClr val="000000"/>
              </a:buClr>
              <a:buSzPct val="69498"/>
              <a:buNone/>
            </a:pPr>
            <a:endParaRPr i="0" u="none" strike="noStrike" cap="none" dirty="0">
              <a:solidFill>
                <a:srgbClr val="000000"/>
              </a:solidFill>
              <a:latin typeface="Calibri" panose="020F0502020204030204" pitchFamily="34" charset="0"/>
              <a:ea typeface="Trebuchet MS"/>
              <a:cs typeface="Calibri" panose="020F0502020204030204" pitchFamily="34" charset="0"/>
              <a:sym typeface="Trebuchet MS"/>
            </a:endParaRPr>
          </a:p>
          <a:p>
            <a:pPr indent="-438664">
              <a:buClr>
                <a:srgbClr val="000000"/>
              </a:buClr>
              <a:buSzPct val="69498"/>
              <a:buNone/>
            </a:pPr>
            <a:endParaRPr dirty="0">
              <a:solidFill>
                <a:srgbClr val="000000"/>
              </a:solidFill>
              <a:latin typeface="Calibri" panose="020F0502020204030204" pitchFamily="34" charset="0"/>
              <a:ea typeface="Trebuchet MS"/>
              <a:cs typeface="Calibri" panose="020F0502020204030204" pitchFamily="34" charset="0"/>
              <a:sym typeface="Trebuchet MS"/>
            </a:endParaRPr>
          </a:p>
          <a:p>
            <a:pPr indent="-438664">
              <a:buClr>
                <a:srgbClr val="000000"/>
              </a:buClr>
              <a:buSzPct val="69498"/>
              <a:buNone/>
            </a:pPr>
            <a:endParaRPr i="0" u="none" strike="noStrike" cap="none" dirty="0">
              <a:solidFill>
                <a:srgbClr val="000000"/>
              </a:solidFill>
              <a:latin typeface="Calibri" panose="020F0502020204030204" pitchFamily="34" charset="0"/>
              <a:ea typeface="Trebuchet MS"/>
              <a:cs typeface="Calibri" panose="020F0502020204030204" pitchFamily="34" charset="0"/>
              <a:sym typeface="Trebuchet MS"/>
            </a:endParaRPr>
          </a:p>
          <a:p>
            <a:pPr indent="-438664">
              <a:buClr>
                <a:srgbClr val="000000"/>
              </a:buClr>
              <a:buSzPct val="69498"/>
              <a:buNone/>
            </a:pPr>
            <a:endParaRPr dirty="0">
              <a:solidFill>
                <a:srgbClr val="000000"/>
              </a:solidFill>
              <a:latin typeface="Calibri" panose="020F0502020204030204" pitchFamily="34" charset="0"/>
              <a:ea typeface="Trebuchet MS"/>
              <a:cs typeface="Calibri" panose="020F0502020204030204" pitchFamily="34" charset="0"/>
              <a:sym typeface="Trebuchet MS"/>
            </a:endParaRPr>
          </a:p>
          <a:p>
            <a:pPr indent="-438664">
              <a:buClr>
                <a:srgbClr val="000000"/>
              </a:buClr>
              <a:buSzPct val="69498"/>
              <a:buNone/>
            </a:pPr>
            <a:endParaRPr i="0" u="none" strike="noStrike" cap="none" dirty="0">
              <a:solidFill>
                <a:srgbClr val="000000"/>
              </a:solidFill>
              <a:latin typeface="Calibri" panose="020F0502020204030204" pitchFamily="34" charset="0"/>
              <a:ea typeface="Trebuchet MS"/>
              <a:cs typeface="Calibri" panose="020F0502020204030204" pitchFamily="34" charset="0"/>
              <a:sym typeface="Trebuchet MS"/>
            </a:endParaRPr>
          </a:p>
          <a:p>
            <a:pPr indent="-438664">
              <a:buClr>
                <a:srgbClr val="000000"/>
              </a:buClr>
              <a:buSzPct val="69498"/>
              <a:buNone/>
            </a:pPr>
            <a:endParaRPr dirty="0">
              <a:solidFill>
                <a:srgbClr val="000000"/>
              </a:solidFill>
              <a:latin typeface="Calibri" panose="020F0502020204030204" pitchFamily="34" charset="0"/>
              <a:ea typeface="Trebuchet MS"/>
              <a:cs typeface="Calibri" panose="020F0502020204030204" pitchFamily="34" charset="0"/>
              <a:sym typeface="Trebuchet MS"/>
            </a:endParaRPr>
          </a:p>
          <a:p>
            <a:pPr indent="-438664">
              <a:buClr>
                <a:srgbClr val="000000"/>
              </a:buClr>
              <a:buSzPct val="69498"/>
              <a:buNone/>
            </a:pPr>
            <a:endParaRPr i="0" u="none" strike="noStrike" cap="none" dirty="0">
              <a:solidFill>
                <a:srgbClr val="000000"/>
              </a:solidFill>
              <a:latin typeface="Calibri" panose="020F0502020204030204" pitchFamily="34" charset="0"/>
              <a:ea typeface="Trebuchet MS"/>
              <a:cs typeface="Calibri" panose="020F0502020204030204" pitchFamily="34" charset="0"/>
              <a:sym typeface="Trebuchet MS"/>
            </a:endParaRPr>
          </a:p>
          <a:p>
            <a:pPr indent="-438664">
              <a:buClr>
                <a:srgbClr val="000000"/>
              </a:buClr>
              <a:buSzPct val="69498"/>
              <a:buNone/>
            </a:pPr>
            <a:endParaRPr dirty="0">
              <a:solidFill>
                <a:srgbClr val="000000"/>
              </a:solidFill>
              <a:latin typeface="Calibri" panose="020F0502020204030204" pitchFamily="34" charset="0"/>
              <a:ea typeface="Trebuchet MS"/>
              <a:cs typeface="Calibri" panose="020F0502020204030204" pitchFamily="34" charset="0"/>
              <a:sym typeface="Trebuchet MS"/>
            </a:endParaRPr>
          </a:p>
          <a:p>
            <a:pPr indent="-438664">
              <a:buClr>
                <a:srgbClr val="000000"/>
              </a:buClr>
              <a:buSzPct val="69498"/>
              <a:buNone/>
            </a:pPr>
            <a:endParaRPr i="0" u="none" strike="noStrike" cap="none" dirty="0">
              <a:solidFill>
                <a:srgbClr val="000000"/>
              </a:solidFill>
              <a:latin typeface="Calibri" panose="020F0502020204030204" pitchFamily="34" charset="0"/>
              <a:ea typeface="Trebuchet MS"/>
              <a:cs typeface="Calibri" panose="020F0502020204030204" pitchFamily="34" charset="0"/>
              <a:sym typeface="Trebuchet MS"/>
            </a:endParaRPr>
          </a:p>
          <a:p>
            <a:pPr indent="-438664">
              <a:buClr>
                <a:srgbClr val="000000"/>
              </a:buClr>
              <a:buSzPct val="69498"/>
              <a:buNone/>
            </a:pPr>
            <a:endParaRPr dirty="0">
              <a:solidFill>
                <a:srgbClr val="000000"/>
              </a:solidFill>
              <a:latin typeface="Calibri" panose="020F0502020204030204" pitchFamily="34" charset="0"/>
              <a:ea typeface="Trebuchet MS"/>
              <a:cs typeface="Calibri" panose="020F0502020204030204" pitchFamily="34" charset="0"/>
              <a:sym typeface="Trebuchet MS"/>
            </a:endParaRPr>
          </a:p>
          <a:p>
            <a:pPr indent="-438664">
              <a:buClr>
                <a:srgbClr val="000000"/>
              </a:buClr>
              <a:buSzPct val="69498"/>
              <a:buNone/>
            </a:pPr>
            <a:endParaRPr i="0" u="none" strike="noStrike" cap="none" dirty="0">
              <a:solidFill>
                <a:srgbClr val="000000"/>
              </a:solidFill>
              <a:latin typeface="Calibri" panose="020F0502020204030204" pitchFamily="34" charset="0"/>
              <a:ea typeface="Trebuchet MS"/>
              <a:cs typeface="Calibri" panose="020F0502020204030204" pitchFamily="34" charset="0"/>
              <a:sym typeface="Trebuchet MS"/>
            </a:endParaRPr>
          </a:p>
          <a:p>
            <a:pPr indent="-438664">
              <a:buClr>
                <a:srgbClr val="000000"/>
              </a:buClr>
              <a:buSzPct val="69498"/>
              <a:buNone/>
            </a:pPr>
            <a:endParaRPr dirty="0">
              <a:solidFill>
                <a:srgbClr val="000000"/>
              </a:solidFill>
              <a:latin typeface="Calibri" panose="020F0502020204030204" pitchFamily="34" charset="0"/>
              <a:ea typeface="Trebuchet MS"/>
              <a:cs typeface="Calibri" panose="020F0502020204030204" pitchFamily="34" charset="0"/>
              <a:sym typeface="Trebuchet MS"/>
            </a:endParaRPr>
          </a:p>
          <a:p>
            <a:pPr indent="-438664">
              <a:buClr>
                <a:srgbClr val="000000"/>
              </a:buClr>
              <a:buSzPct val="69498"/>
              <a:buNone/>
            </a:pPr>
            <a:endParaRPr i="0" u="none" strike="noStrike" cap="none" dirty="0">
              <a:solidFill>
                <a:srgbClr val="000000"/>
              </a:solidFill>
              <a:latin typeface="Calibri" panose="020F0502020204030204" pitchFamily="34" charset="0"/>
              <a:ea typeface="Trebuchet MS"/>
              <a:cs typeface="Calibri" panose="020F0502020204030204" pitchFamily="34" charset="0"/>
              <a:sym typeface="Trebuchet MS"/>
            </a:endParaRPr>
          </a:p>
          <a:p>
            <a:pPr indent="-438664">
              <a:buClr>
                <a:srgbClr val="000000"/>
              </a:buClr>
              <a:buSzPct val="69498"/>
              <a:buNone/>
            </a:pPr>
            <a:endParaRPr dirty="0">
              <a:solidFill>
                <a:srgbClr val="000000"/>
              </a:solidFill>
              <a:latin typeface="Calibri" panose="020F0502020204030204" pitchFamily="34" charset="0"/>
              <a:ea typeface="Trebuchet MS"/>
              <a:cs typeface="Calibri" panose="020F0502020204030204" pitchFamily="34" charset="0"/>
              <a:sym typeface="Trebuchet MS"/>
            </a:endParaRPr>
          </a:p>
          <a:p>
            <a:pPr indent="-438664">
              <a:buClr>
                <a:srgbClr val="000000"/>
              </a:buClr>
              <a:buSzPct val="69498"/>
              <a:buNone/>
            </a:pPr>
            <a:endParaRPr i="0" u="none" strike="noStrike" cap="none" dirty="0">
              <a:solidFill>
                <a:srgbClr val="000000"/>
              </a:solidFill>
              <a:latin typeface="Calibri" panose="020F0502020204030204" pitchFamily="34" charset="0"/>
              <a:ea typeface="Trebuchet MS"/>
              <a:cs typeface="Calibri" panose="020F0502020204030204" pitchFamily="34" charset="0"/>
              <a:sym typeface="Trebuchet MS"/>
            </a:endParaRPr>
          </a:p>
          <a:p>
            <a:pPr indent="-438664">
              <a:buClr>
                <a:srgbClr val="000000"/>
              </a:buClr>
              <a:buSzPct val="69498"/>
              <a:buNone/>
            </a:pPr>
            <a:endParaRPr dirty="0">
              <a:solidFill>
                <a:srgbClr val="000000"/>
              </a:solidFill>
              <a:latin typeface="Calibri" panose="020F0502020204030204" pitchFamily="34" charset="0"/>
              <a:ea typeface="Trebuchet MS"/>
              <a:cs typeface="Calibri" panose="020F0502020204030204" pitchFamily="34" charset="0"/>
              <a:sym typeface="Trebuchet MS"/>
            </a:endParaRPr>
          </a:p>
          <a:p>
            <a:pPr indent="-438664">
              <a:buClr>
                <a:srgbClr val="000000"/>
              </a:buClr>
              <a:buSzPct val="69498"/>
              <a:buNone/>
            </a:pPr>
            <a:endParaRPr i="0" u="none" strike="noStrike" cap="none" dirty="0">
              <a:solidFill>
                <a:srgbClr val="000000"/>
              </a:solidFill>
              <a:latin typeface="Calibri" panose="020F0502020204030204" pitchFamily="34" charset="0"/>
              <a:ea typeface="Trebuchet MS"/>
              <a:cs typeface="Calibri" panose="020F0502020204030204" pitchFamily="34" charset="0"/>
              <a:sym typeface="Trebuchet MS"/>
            </a:endParaRPr>
          </a:p>
          <a:p>
            <a:pPr indent="-438664">
              <a:buClr>
                <a:srgbClr val="000000"/>
              </a:buClr>
              <a:buSzPct val="69498"/>
              <a:buNone/>
            </a:pPr>
            <a:endParaRPr dirty="0">
              <a:solidFill>
                <a:srgbClr val="000000"/>
              </a:solidFill>
              <a:latin typeface="Calibri" panose="020F0502020204030204" pitchFamily="34" charset="0"/>
              <a:ea typeface="Trebuchet MS"/>
              <a:cs typeface="Calibri" panose="020F0502020204030204" pitchFamily="34" charset="0"/>
              <a:sym typeface="Trebuchet MS"/>
            </a:endParaRPr>
          </a:p>
          <a:p>
            <a:pPr indent="-438664">
              <a:buClr>
                <a:srgbClr val="000000"/>
              </a:buClr>
              <a:buSzPct val="69498"/>
              <a:buNone/>
            </a:pPr>
            <a:endParaRPr i="0" u="none" strike="noStrike" cap="none" dirty="0">
              <a:solidFill>
                <a:srgbClr val="000000"/>
              </a:solidFill>
              <a:latin typeface="Calibri" panose="020F0502020204030204" pitchFamily="34" charset="0"/>
              <a:ea typeface="Trebuchet MS"/>
              <a:cs typeface="Calibri" panose="020F0502020204030204" pitchFamily="34" charset="0"/>
              <a:sym typeface="Trebuchet MS"/>
            </a:endParaRPr>
          </a:p>
          <a:p>
            <a:pPr indent="-438664">
              <a:buClr>
                <a:srgbClr val="000000"/>
              </a:buClr>
              <a:buSzPct val="69498"/>
              <a:buNone/>
            </a:pPr>
            <a:endParaRPr dirty="0">
              <a:solidFill>
                <a:srgbClr val="000000"/>
              </a:solidFill>
              <a:latin typeface="Calibri" panose="020F0502020204030204" pitchFamily="34" charset="0"/>
              <a:ea typeface="Trebuchet MS"/>
              <a:cs typeface="Calibri" panose="020F0502020204030204" pitchFamily="34" charset="0"/>
              <a:sym typeface="Trebuchet MS"/>
            </a:endParaRPr>
          </a:p>
          <a:p>
            <a:pPr indent="-438664">
              <a:buClr>
                <a:srgbClr val="000000"/>
              </a:buClr>
              <a:buSzPct val="69498"/>
              <a:buNone/>
            </a:pPr>
            <a:endParaRPr i="0" u="none" strike="noStrike" cap="none" dirty="0">
              <a:solidFill>
                <a:srgbClr val="000000"/>
              </a:solidFill>
              <a:latin typeface="Calibri" panose="020F0502020204030204" pitchFamily="34" charset="0"/>
              <a:ea typeface="Trebuchet MS"/>
              <a:cs typeface="Calibri" panose="020F0502020204030204" pitchFamily="34" charset="0"/>
              <a:sym typeface="Trebuchet MS"/>
            </a:endParaRPr>
          </a:p>
          <a:p>
            <a:pPr indent="-438664">
              <a:buClr>
                <a:srgbClr val="000000"/>
              </a:buClr>
              <a:buSzPct val="69498"/>
              <a:buNone/>
            </a:pPr>
            <a:endParaRPr dirty="0">
              <a:solidFill>
                <a:srgbClr val="000000"/>
              </a:solidFill>
              <a:latin typeface="Calibri" panose="020F0502020204030204" pitchFamily="34" charset="0"/>
              <a:ea typeface="Trebuchet MS"/>
              <a:cs typeface="Calibri" panose="020F0502020204030204" pitchFamily="34" charset="0"/>
              <a:sym typeface="Trebuchet MS"/>
            </a:endParaRPr>
          </a:p>
          <a:p>
            <a:pPr indent="-438664">
              <a:buClr>
                <a:srgbClr val="000000"/>
              </a:buClr>
              <a:buSzPct val="69498"/>
              <a:buNone/>
            </a:pPr>
            <a:endParaRPr i="0" u="none" strike="noStrike" cap="none" dirty="0">
              <a:solidFill>
                <a:srgbClr val="000000"/>
              </a:solidFill>
              <a:latin typeface="Calibri" panose="020F0502020204030204" pitchFamily="34" charset="0"/>
              <a:ea typeface="Trebuchet MS"/>
              <a:cs typeface="Calibri" panose="020F0502020204030204" pitchFamily="34" charset="0"/>
              <a:sym typeface="Trebuchet MS"/>
            </a:endParaRPr>
          </a:p>
          <a:p>
            <a:pPr indent="-438664">
              <a:buClr>
                <a:srgbClr val="000000"/>
              </a:buClr>
              <a:buSzPct val="69498"/>
              <a:buNone/>
            </a:pPr>
            <a:endParaRPr dirty="0">
              <a:solidFill>
                <a:srgbClr val="000000"/>
              </a:solidFill>
              <a:latin typeface="Calibri" panose="020F0502020204030204" pitchFamily="34" charset="0"/>
              <a:ea typeface="Trebuchet MS"/>
              <a:cs typeface="Calibri" panose="020F0502020204030204" pitchFamily="34" charset="0"/>
              <a:sym typeface="Trebuchet MS"/>
            </a:endParaRPr>
          </a:p>
          <a:p>
            <a:pPr indent="-438664">
              <a:buClr>
                <a:srgbClr val="000000"/>
              </a:buClr>
              <a:buSzPct val="69498"/>
              <a:buNone/>
            </a:pPr>
            <a:endParaRPr i="0" u="none" strike="noStrike" cap="none" dirty="0">
              <a:solidFill>
                <a:srgbClr val="000000"/>
              </a:solidFill>
              <a:latin typeface="Calibri" panose="020F0502020204030204" pitchFamily="34" charset="0"/>
              <a:ea typeface="Trebuchet MS"/>
              <a:cs typeface="Calibri" panose="020F0502020204030204" pitchFamily="34" charset="0"/>
              <a:sym typeface="Trebuchet MS"/>
            </a:endParaRPr>
          </a:p>
          <a:p>
            <a:pPr indent="-438664">
              <a:buClr>
                <a:srgbClr val="000000"/>
              </a:buClr>
              <a:buSzPct val="69498"/>
              <a:buNone/>
            </a:pPr>
            <a:endParaRPr dirty="0">
              <a:solidFill>
                <a:srgbClr val="000000"/>
              </a:solidFill>
              <a:latin typeface="Calibri" panose="020F0502020204030204" pitchFamily="34" charset="0"/>
              <a:ea typeface="Trebuchet MS"/>
              <a:cs typeface="Calibri" panose="020F0502020204030204" pitchFamily="34" charset="0"/>
              <a:sym typeface="Trebuchet MS"/>
            </a:endParaRPr>
          </a:p>
          <a:p>
            <a:pPr indent="-438664">
              <a:buClr>
                <a:srgbClr val="000000"/>
              </a:buClr>
              <a:buSzPct val="69498"/>
              <a:buNone/>
            </a:pPr>
            <a:endParaRPr i="0" u="none" strike="noStrike" cap="none" dirty="0">
              <a:solidFill>
                <a:srgbClr val="000000"/>
              </a:solidFill>
              <a:latin typeface="Calibri" panose="020F0502020204030204" pitchFamily="34" charset="0"/>
              <a:ea typeface="Trebuchet MS"/>
              <a:cs typeface="Calibri" panose="020F0502020204030204" pitchFamily="34" charset="0"/>
              <a:sym typeface="Trebuchet MS"/>
            </a:endParaRPr>
          </a:p>
          <a:p>
            <a:pPr indent="-438664">
              <a:buClr>
                <a:srgbClr val="000000"/>
              </a:buClr>
              <a:buSzPct val="69498"/>
              <a:buNone/>
            </a:pPr>
            <a:endParaRPr dirty="0">
              <a:solidFill>
                <a:srgbClr val="000000"/>
              </a:solidFill>
              <a:latin typeface="Calibri" panose="020F0502020204030204" pitchFamily="34" charset="0"/>
              <a:ea typeface="Trebuchet MS"/>
              <a:cs typeface="Calibri" panose="020F0502020204030204" pitchFamily="34" charset="0"/>
              <a:sym typeface="Trebuchet MS"/>
            </a:endParaRPr>
          </a:p>
          <a:p>
            <a:pPr indent="-438664">
              <a:buClr>
                <a:srgbClr val="000000"/>
              </a:buClr>
              <a:buSzPct val="69498"/>
              <a:buNone/>
            </a:pPr>
            <a:endParaRPr i="0" u="none" strike="noStrike" cap="none" dirty="0">
              <a:solidFill>
                <a:srgbClr val="000000"/>
              </a:solidFill>
              <a:latin typeface="Calibri" panose="020F0502020204030204" pitchFamily="34" charset="0"/>
              <a:ea typeface="Trebuchet MS"/>
              <a:cs typeface="Calibri" panose="020F0502020204030204" pitchFamily="34" charset="0"/>
              <a:sym typeface="Trebuchet MS"/>
            </a:endParaRPr>
          </a:p>
          <a:p>
            <a:pPr indent="-438664">
              <a:buClr>
                <a:srgbClr val="000000"/>
              </a:buClr>
              <a:buSzPct val="69498"/>
              <a:buNone/>
            </a:pPr>
            <a:endParaRPr dirty="0">
              <a:solidFill>
                <a:srgbClr val="000000"/>
              </a:solidFill>
              <a:latin typeface="Calibri" panose="020F0502020204030204" pitchFamily="34" charset="0"/>
              <a:ea typeface="Trebuchet MS"/>
              <a:cs typeface="Calibri" panose="020F0502020204030204" pitchFamily="34" charset="0"/>
              <a:sym typeface="Trebuchet MS"/>
            </a:endParaRPr>
          </a:p>
          <a:p>
            <a:pPr indent="-438664">
              <a:buClr>
                <a:srgbClr val="000000"/>
              </a:buClr>
              <a:buSzPct val="69498"/>
              <a:buNone/>
            </a:pPr>
            <a:endParaRPr i="0" u="none" strike="noStrike" cap="none" dirty="0">
              <a:solidFill>
                <a:srgbClr val="000000"/>
              </a:solidFill>
              <a:latin typeface="Calibri" panose="020F0502020204030204" pitchFamily="34" charset="0"/>
              <a:ea typeface="Trebuchet MS"/>
              <a:cs typeface="Calibri" panose="020F0502020204030204" pitchFamily="34" charset="0"/>
              <a:sym typeface="Trebuchet MS"/>
            </a:endParaRPr>
          </a:p>
          <a:p>
            <a:pPr indent="-438664">
              <a:buClr>
                <a:srgbClr val="000000"/>
              </a:buClr>
              <a:buSzPct val="69498"/>
              <a:buNone/>
            </a:pPr>
            <a:endParaRPr dirty="0">
              <a:solidFill>
                <a:srgbClr val="000000"/>
              </a:solidFill>
              <a:latin typeface="Calibri" panose="020F0502020204030204" pitchFamily="34" charset="0"/>
              <a:ea typeface="Trebuchet MS"/>
              <a:cs typeface="Calibri" panose="020F0502020204030204" pitchFamily="34" charset="0"/>
              <a:sym typeface="Trebuchet MS"/>
            </a:endParaRPr>
          </a:p>
          <a:p>
            <a:pPr indent="-438664">
              <a:buClr>
                <a:srgbClr val="000000"/>
              </a:buClr>
              <a:buSzPct val="69498"/>
              <a:buNone/>
            </a:pPr>
            <a:endParaRPr i="0" u="none" strike="noStrike" cap="none" dirty="0">
              <a:solidFill>
                <a:srgbClr val="000000"/>
              </a:solidFill>
              <a:latin typeface="Calibri" panose="020F0502020204030204" pitchFamily="34" charset="0"/>
              <a:ea typeface="Trebuchet MS"/>
              <a:cs typeface="Calibri" panose="020F0502020204030204" pitchFamily="34" charset="0"/>
              <a:sym typeface="Trebuchet MS"/>
            </a:endParaRPr>
          </a:p>
          <a:p>
            <a:pPr indent="-438664">
              <a:buClr>
                <a:srgbClr val="000000"/>
              </a:buClr>
              <a:buSzPct val="69498"/>
              <a:buNone/>
            </a:pPr>
            <a:endParaRPr dirty="0">
              <a:solidFill>
                <a:srgbClr val="000000"/>
              </a:solidFill>
              <a:latin typeface="Calibri" panose="020F0502020204030204" pitchFamily="34" charset="0"/>
              <a:ea typeface="Trebuchet MS"/>
              <a:cs typeface="Calibri" panose="020F0502020204030204" pitchFamily="34" charset="0"/>
              <a:sym typeface="Trebuchet MS"/>
            </a:endParaRPr>
          </a:p>
          <a:p>
            <a:pPr indent="-438664">
              <a:buClr>
                <a:srgbClr val="000000"/>
              </a:buClr>
              <a:buSzPct val="69498"/>
              <a:buNone/>
            </a:pPr>
            <a:endParaRPr i="0" u="none" strike="noStrike" cap="none" dirty="0">
              <a:solidFill>
                <a:srgbClr val="000000"/>
              </a:solidFill>
              <a:latin typeface="Calibri" panose="020F0502020204030204" pitchFamily="34" charset="0"/>
              <a:ea typeface="Trebuchet MS"/>
              <a:cs typeface="Calibri" panose="020F0502020204030204" pitchFamily="34" charset="0"/>
              <a:sym typeface="Trebuchet MS"/>
            </a:endParaRPr>
          </a:p>
          <a:p>
            <a:pPr indent="-438664">
              <a:buClr>
                <a:srgbClr val="000000"/>
              </a:buClr>
              <a:buSzPct val="69498"/>
              <a:buNone/>
            </a:pPr>
            <a:endParaRPr dirty="0">
              <a:solidFill>
                <a:srgbClr val="000000"/>
              </a:solidFill>
              <a:latin typeface="Calibri" panose="020F0502020204030204" pitchFamily="34" charset="0"/>
              <a:ea typeface="Trebuchet MS"/>
              <a:cs typeface="Calibri" panose="020F0502020204030204" pitchFamily="34" charset="0"/>
              <a:sym typeface="Trebuchet MS"/>
            </a:endParaRPr>
          </a:p>
          <a:p>
            <a:pPr indent="-438664">
              <a:buClr>
                <a:srgbClr val="000000"/>
              </a:buClr>
              <a:buSzPct val="69498"/>
              <a:buNone/>
            </a:pPr>
            <a:endParaRPr i="0" u="none" strike="noStrike" cap="none" dirty="0">
              <a:solidFill>
                <a:srgbClr val="000000"/>
              </a:solidFill>
              <a:latin typeface="Calibri" panose="020F0502020204030204" pitchFamily="34" charset="0"/>
              <a:ea typeface="Trebuchet MS"/>
              <a:cs typeface="Calibri" panose="020F0502020204030204" pitchFamily="34" charset="0"/>
              <a:sym typeface="Trebuchet MS"/>
            </a:endParaRPr>
          </a:p>
          <a:p>
            <a:pPr indent="-438664">
              <a:buClr>
                <a:srgbClr val="000000"/>
              </a:buClr>
              <a:buSzPct val="69498"/>
              <a:buNone/>
            </a:pPr>
            <a:endParaRPr dirty="0">
              <a:solidFill>
                <a:srgbClr val="000000"/>
              </a:solidFill>
              <a:latin typeface="Calibri" panose="020F0502020204030204" pitchFamily="34" charset="0"/>
              <a:ea typeface="Trebuchet MS"/>
              <a:cs typeface="Calibri" panose="020F0502020204030204" pitchFamily="34" charset="0"/>
              <a:sym typeface="Trebuchet MS"/>
            </a:endParaRPr>
          </a:p>
          <a:p>
            <a:pPr indent="-438664">
              <a:buClr>
                <a:srgbClr val="000000"/>
              </a:buClr>
              <a:buSzPct val="69498"/>
              <a:buNone/>
            </a:pPr>
            <a:endParaRPr i="0" u="none" strike="noStrike" cap="none" dirty="0">
              <a:solidFill>
                <a:srgbClr val="000000"/>
              </a:solidFill>
              <a:latin typeface="Calibri" panose="020F0502020204030204" pitchFamily="34" charset="0"/>
              <a:ea typeface="Trebuchet MS"/>
              <a:cs typeface="Calibri" panose="020F0502020204030204" pitchFamily="34" charset="0"/>
              <a:sym typeface="Trebuchet MS"/>
            </a:endParaRPr>
          </a:p>
          <a:p>
            <a:pPr indent="-438664">
              <a:buClr>
                <a:srgbClr val="000000"/>
              </a:buClr>
              <a:buSzPct val="69498"/>
              <a:buNone/>
            </a:pPr>
            <a:endParaRPr dirty="0">
              <a:solidFill>
                <a:srgbClr val="000000"/>
              </a:solidFill>
              <a:latin typeface="Calibri" panose="020F0502020204030204" pitchFamily="34" charset="0"/>
              <a:ea typeface="Trebuchet MS"/>
              <a:cs typeface="Calibri" panose="020F0502020204030204" pitchFamily="34" charset="0"/>
              <a:sym typeface="Trebuchet MS"/>
            </a:endParaRPr>
          </a:p>
          <a:p>
            <a:pPr indent="-438664">
              <a:buClr>
                <a:srgbClr val="000000"/>
              </a:buClr>
              <a:buSzPct val="69498"/>
              <a:buNone/>
            </a:pPr>
            <a:endParaRPr i="0" u="none" strike="noStrike" cap="none" dirty="0">
              <a:solidFill>
                <a:srgbClr val="000000"/>
              </a:solidFill>
              <a:latin typeface="Calibri" panose="020F0502020204030204" pitchFamily="34" charset="0"/>
              <a:ea typeface="Trebuchet MS"/>
              <a:cs typeface="Calibri" panose="020F0502020204030204" pitchFamily="34" charset="0"/>
              <a:sym typeface="Trebuchet MS"/>
            </a:endParaRPr>
          </a:p>
          <a:p>
            <a:pPr indent="-438664">
              <a:buClr>
                <a:srgbClr val="000000"/>
              </a:buClr>
              <a:buSzPct val="69498"/>
              <a:buNone/>
            </a:pPr>
            <a:endParaRPr dirty="0">
              <a:solidFill>
                <a:srgbClr val="000000"/>
              </a:solidFill>
              <a:latin typeface="Calibri" panose="020F0502020204030204" pitchFamily="34" charset="0"/>
              <a:ea typeface="Trebuchet MS"/>
              <a:cs typeface="Calibri" panose="020F0502020204030204" pitchFamily="34" charset="0"/>
              <a:sym typeface="Trebuchet MS"/>
            </a:endParaRPr>
          </a:p>
          <a:p>
            <a:pPr indent="-438664">
              <a:buClr>
                <a:srgbClr val="000000"/>
              </a:buClr>
              <a:buSzPct val="69498"/>
              <a:buNone/>
            </a:pPr>
            <a:endParaRPr i="0" u="none" strike="noStrike" cap="none" dirty="0">
              <a:solidFill>
                <a:srgbClr val="000000"/>
              </a:solidFill>
              <a:latin typeface="Calibri" panose="020F0502020204030204" pitchFamily="34" charset="0"/>
              <a:ea typeface="Trebuchet MS"/>
              <a:cs typeface="Calibri" panose="020F0502020204030204" pitchFamily="34" charset="0"/>
              <a:sym typeface="Trebuchet MS"/>
            </a:endParaRPr>
          </a:p>
          <a:p>
            <a:pPr indent="-438664">
              <a:buClr>
                <a:srgbClr val="000000"/>
              </a:buClr>
              <a:buSzPct val="69498"/>
              <a:buNone/>
            </a:pPr>
            <a:endParaRPr dirty="0">
              <a:solidFill>
                <a:srgbClr val="000000"/>
              </a:solidFill>
              <a:latin typeface="Calibri" panose="020F0502020204030204" pitchFamily="34" charset="0"/>
              <a:ea typeface="Trebuchet MS"/>
              <a:cs typeface="Calibri" panose="020F0502020204030204" pitchFamily="34" charset="0"/>
              <a:sym typeface="Trebuchet MS"/>
            </a:endParaRPr>
          </a:p>
          <a:p>
            <a:pPr indent="-438664">
              <a:buClr>
                <a:srgbClr val="000000"/>
              </a:buClr>
              <a:buSzPct val="69498"/>
              <a:buNone/>
            </a:pPr>
            <a:endParaRPr i="0" u="none" strike="noStrike" cap="none" dirty="0">
              <a:solidFill>
                <a:srgbClr val="000000"/>
              </a:solidFill>
              <a:latin typeface="Calibri" panose="020F0502020204030204" pitchFamily="34" charset="0"/>
              <a:ea typeface="Trebuchet MS"/>
              <a:cs typeface="Calibri" panose="020F0502020204030204" pitchFamily="34" charset="0"/>
              <a:sym typeface="Trebuchet MS"/>
            </a:endParaRPr>
          </a:p>
          <a:p>
            <a:pPr indent="-438664">
              <a:buClr>
                <a:srgbClr val="000000"/>
              </a:buClr>
              <a:buSzPct val="69498"/>
              <a:buNone/>
            </a:pPr>
            <a:endParaRPr dirty="0">
              <a:solidFill>
                <a:srgbClr val="000000"/>
              </a:solidFill>
              <a:latin typeface="Calibri" panose="020F0502020204030204" pitchFamily="34" charset="0"/>
              <a:ea typeface="Trebuchet MS"/>
              <a:cs typeface="Calibri" panose="020F0502020204030204" pitchFamily="34" charset="0"/>
              <a:sym typeface="Trebuchet MS"/>
            </a:endParaRPr>
          </a:p>
          <a:p>
            <a:pPr indent="-438664">
              <a:buClr>
                <a:srgbClr val="000000"/>
              </a:buClr>
              <a:buSzPct val="69498"/>
              <a:buNone/>
            </a:pPr>
            <a:endParaRPr i="0" u="none" strike="noStrike" cap="none" dirty="0">
              <a:solidFill>
                <a:srgbClr val="000000"/>
              </a:solidFill>
              <a:latin typeface="Calibri" panose="020F0502020204030204" pitchFamily="34" charset="0"/>
              <a:ea typeface="Trebuchet MS"/>
              <a:cs typeface="Calibri" panose="020F0502020204030204" pitchFamily="34" charset="0"/>
              <a:sym typeface="Trebuchet MS"/>
            </a:endParaRPr>
          </a:p>
          <a:p>
            <a:pPr indent="-438664">
              <a:buClr>
                <a:srgbClr val="000000"/>
              </a:buClr>
              <a:buSzPct val="69498"/>
              <a:buNone/>
            </a:pPr>
            <a:endParaRPr dirty="0">
              <a:solidFill>
                <a:srgbClr val="000000"/>
              </a:solidFill>
              <a:latin typeface="Calibri" panose="020F0502020204030204" pitchFamily="34" charset="0"/>
              <a:ea typeface="Trebuchet MS"/>
              <a:cs typeface="Calibri" panose="020F0502020204030204" pitchFamily="34" charset="0"/>
              <a:sym typeface="Trebuchet MS"/>
            </a:endParaRPr>
          </a:p>
          <a:p>
            <a:pPr indent="-438664">
              <a:buClr>
                <a:srgbClr val="000000"/>
              </a:buClr>
              <a:buSzPct val="69498"/>
              <a:buNone/>
            </a:pPr>
            <a:endParaRPr i="0" u="none" strike="noStrike" cap="none" dirty="0">
              <a:solidFill>
                <a:srgbClr val="000000"/>
              </a:solidFill>
              <a:latin typeface="Calibri" panose="020F0502020204030204" pitchFamily="34" charset="0"/>
              <a:ea typeface="Trebuchet MS"/>
              <a:cs typeface="Calibri" panose="020F0502020204030204" pitchFamily="34" charset="0"/>
              <a:sym typeface="Trebuchet MS"/>
            </a:endParaRPr>
          </a:p>
          <a:p>
            <a:pPr indent="-438664">
              <a:buClr>
                <a:srgbClr val="000000"/>
              </a:buClr>
              <a:buSzPct val="69498"/>
              <a:buNone/>
            </a:pPr>
            <a:endParaRPr dirty="0">
              <a:solidFill>
                <a:srgbClr val="000000"/>
              </a:solidFill>
              <a:latin typeface="Calibri" panose="020F0502020204030204" pitchFamily="34" charset="0"/>
              <a:ea typeface="Trebuchet MS"/>
              <a:cs typeface="Calibri" panose="020F0502020204030204" pitchFamily="34" charset="0"/>
              <a:sym typeface="Trebuchet MS"/>
            </a:endParaRPr>
          </a:p>
          <a:p>
            <a:pPr indent="-438664">
              <a:buClr>
                <a:srgbClr val="000000"/>
              </a:buClr>
              <a:buSzPct val="69498"/>
              <a:buNone/>
            </a:pPr>
            <a:endParaRPr i="0" u="none" strike="noStrike" cap="none" dirty="0">
              <a:solidFill>
                <a:srgbClr val="000000"/>
              </a:solidFill>
              <a:latin typeface="Calibri" panose="020F0502020204030204" pitchFamily="34" charset="0"/>
              <a:ea typeface="Trebuchet MS"/>
              <a:cs typeface="Calibri" panose="020F0502020204030204" pitchFamily="34" charset="0"/>
              <a:sym typeface="Trebuchet MS"/>
            </a:endParaRPr>
          </a:p>
          <a:p>
            <a:pPr indent="-438664">
              <a:buClr>
                <a:srgbClr val="000000"/>
              </a:buClr>
              <a:buSzPct val="69498"/>
              <a:buNone/>
            </a:pPr>
            <a:endParaRPr dirty="0">
              <a:solidFill>
                <a:srgbClr val="000000"/>
              </a:solidFill>
              <a:latin typeface="Calibri" panose="020F0502020204030204" pitchFamily="34" charset="0"/>
              <a:ea typeface="Trebuchet MS"/>
              <a:cs typeface="Calibri" panose="020F0502020204030204" pitchFamily="34" charset="0"/>
              <a:sym typeface="Trebuchet MS"/>
            </a:endParaRPr>
          </a:p>
          <a:p>
            <a:pPr indent="-438664">
              <a:buClr>
                <a:srgbClr val="000000"/>
              </a:buClr>
              <a:buSzPct val="69498"/>
              <a:buNone/>
            </a:pPr>
            <a:endParaRPr i="0" u="none" strike="noStrike" cap="none" dirty="0">
              <a:solidFill>
                <a:srgbClr val="000000"/>
              </a:solidFill>
              <a:latin typeface="Calibri" panose="020F0502020204030204" pitchFamily="34" charset="0"/>
              <a:ea typeface="Trebuchet MS"/>
              <a:cs typeface="Calibri" panose="020F0502020204030204" pitchFamily="34" charset="0"/>
              <a:sym typeface="Trebuchet MS"/>
            </a:endParaRPr>
          </a:p>
          <a:p>
            <a:pPr indent="-438664">
              <a:buClr>
                <a:srgbClr val="000000"/>
              </a:buClr>
              <a:buSzPct val="69498"/>
              <a:buNone/>
            </a:pPr>
            <a:endParaRPr dirty="0">
              <a:solidFill>
                <a:srgbClr val="000000"/>
              </a:solidFill>
              <a:latin typeface="Calibri" panose="020F0502020204030204" pitchFamily="34" charset="0"/>
              <a:ea typeface="Trebuchet MS"/>
              <a:cs typeface="Calibri" panose="020F0502020204030204" pitchFamily="34" charset="0"/>
              <a:sym typeface="Trebuchet MS"/>
            </a:endParaRPr>
          </a:p>
          <a:p>
            <a:pPr indent="-438664">
              <a:buClr>
                <a:srgbClr val="000000"/>
              </a:buClr>
              <a:buSzPct val="69498"/>
              <a:buNone/>
            </a:pPr>
            <a:endParaRPr i="0" u="none" strike="noStrike" cap="none" dirty="0">
              <a:solidFill>
                <a:srgbClr val="000000"/>
              </a:solidFill>
              <a:latin typeface="Calibri" panose="020F0502020204030204" pitchFamily="34" charset="0"/>
              <a:ea typeface="Trebuchet MS"/>
              <a:cs typeface="Calibri" panose="020F0502020204030204" pitchFamily="34" charset="0"/>
              <a:sym typeface="Trebuchet MS"/>
            </a:endParaRPr>
          </a:p>
          <a:p>
            <a:pPr indent="-438664">
              <a:buClr>
                <a:srgbClr val="000000"/>
              </a:buClr>
              <a:buSzPct val="69498"/>
              <a:buNone/>
            </a:pPr>
            <a:endParaRPr dirty="0">
              <a:solidFill>
                <a:srgbClr val="000000"/>
              </a:solidFill>
              <a:latin typeface="Calibri" panose="020F0502020204030204" pitchFamily="34" charset="0"/>
              <a:ea typeface="Trebuchet MS"/>
              <a:cs typeface="Calibri" panose="020F0502020204030204" pitchFamily="34" charset="0"/>
              <a:sym typeface="Trebuchet MS"/>
            </a:endParaRPr>
          </a:p>
          <a:p>
            <a:pPr indent="-438664">
              <a:buClr>
                <a:srgbClr val="000000"/>
              </a:buClr>
              <a:buSzPct val="69498"/>
              <a:buNone/>
            </a:pPr>
            <a:endParaRPr i="0" u="none" strike="noStrike" cap="none" dirty="0">
              <a:solidFill>
                <a:srgbClr val="000000"/>
              </a:solidFill>
              <a:latin typeface="Calibri" panose="020F0502020204030204" pitchFamily="34" charset="0"/>
              <a:ea typeface="Trebuchet MS"/>
              <a:cs typeface="Calibri" panose="020F0502020204030204" pitchFamily="34" charset="0"/>
              <a:sym typeface="Trebuchet MS"/>
            </a:endParaRPr>
          </a:p>
          <a:p>
            <a:pPr indent="-438664">
              <a:buClr>
                <a:srgbClr val="000000"/>
              </a:buClr>
              <a:buSzPct val="69498"/>
              <a:buNone/>
            </a:pPr>
            <a:endParaRPr dirty="0">
              <a:solidFill>
                <a:srgbClr val="000000"/>
              </a:solidFill>
              <a:latin typeface="Calibri" panose="020F0502020204030204" pitchFamily="34" charset="0"/>
              <a:ea typeface="Trebuchet MS"/>
              <a:cs typeface="Calibri" panose="020F0502020204030204" pitchFamily="34" charset="0"/>
              <a:sym typeface="Trebuchet MS"/>
            </a:endParaRPr>
          </a:p>
          <a:p>
            <a:pPr indent="-438664">
              <a:buClr>
                <a:srgbClr val="000000"/>
              </a:buClr>
              <a:buSzPct val="69498"/>
              <a:buNone/>
            </a:pPr>
            <a:endParaRPr i="0" u="none" strike="noStrike" cap="none" dirty="0">
              <a:solidFill>
                <a:srgbClr val="000000"/>
              </a:solidFill>
              <a:latin typeface="Calibri" panose="020F0502020204030204" pitchFamily="34" charset="0"/>
              <a:ea typeface="Trebuchet MS"/>
              <a:cs typeface="Calibri" panose="020F0502020204030204" pitchFamily="34" charset="0"/>
              <a:sym typeface="Trebuchet MS"/>
            </a:endParaRPr>
          </a:p>
          <a:p>
            <a:pPr indent="-438664">
              <a:buClr>
                <a:srgbClr val="000000"/>
              </a:buClr>
              <a:buSzPct val="69498"/>
              <a:buNone/>
            </a:pPr>
            <a:endParaRPr dirty="0">
              <a:solidFill>
                <a:srgbClr val="000000"/>
              </a:solidFill>
              <a:latin typeface="Calibri" panose="020F0502020204030204" pitchFamily="34" charset="0"/>
              <a:ea typeface="Trebuchet MS"/>
              <a:cs typeface="Calibri" panose="020F0502020204030204" pitchFamily="34" charset="0"/>
              <a:sym typeface="Trebuchet MS"/>
            </a:endParaRPr>
          </a:p>
          <a:p>
            <a:pPr indent="-438664">
              <a:buClr>
                <a:srgbClr val="000000"/>
              </a:buClr>
              <a:buSzPct val="69498"/>
              <a:buNone/>
            </a:pPr>
            <a:endParaRPr i="0" u="none" strike="noStrike" cap="none" dirty="0">
              <a:solidFill>
                <a:srgbClr val="000000"/>
              </a:solidFill>
              <a:latin typeface="Calibri" panose="020F0502020204030204" pitchFamily="34" charset="0"/>
              <a:ea typeface="Trebuchet MS"/>
              <a:cs typeface="Calibri" panose="020F0502020204030204" pitchFamily="34" charset="0"/>
              <a:sym typeface="Trebuchet MS"/>
            </a:endParaRPr>
          </a:p>
          <a:p>
            <a:pPr indent="-438664">
              <a:buClr>
                <a:srgbClr val="000000"/>
              </a:buClr>
              <a:buSzPct val="69498"/>
              <a:buNone/>
            </a:pPr>
            <a:endParaRPr dirty="0">
              <a:solidFill>
                <a:srgbClr val="000000"/>
              </a:solidFill>
              <a:latin typeface="Calibri" panose="020F0502020204030204" pitchFamily="34" charset="0"/>
              <a:ea typeface="Trebuchet MS"/>
              <a:cs typeface="Calibri" panose="020F0502020204030204" pitchFamily="34" charset="0"/>
              <a:sym typeface="Trebuchet MS"/>
            </a:endParaRPr>
          </a:p>
          <a:p>
            <a:pPr indent="-438664">
              <a:buClr>
                <a:srgbClr val="000000"/>
              </a:buClr>
              <a:buSzPct val="69498"/>
              <a:buNone/>
            </a:pPr>
            <a:endParaRPr i="0" u="none" strike="noStrike" cap="none" dirty="0">
              <a:solidFill>
                <a:srgbClr val="000000"/>
              </a:solidFill>
              <a:latin typeface="Calibri" panose="020F0502020204030204" pitchFamily="34" charset="0"/>
              <a:ea typeface="Trebuchet MS"/>
              <a:cs typeface="Calibri" panose="020F0502020204030204" pitchFamily="34" charset="0"/>
              <a:sym typeface="Trebuchet MS"/>
            </a:endParaRPr>
          </a:p>
          <a:p>
            <a:pPr indent="-438664">
              <a:buClr>
                <a:srgbClr val="000000"/>
              </a:buClr>
              <a:buSzPct val="69498"/>
              <a:buNone/>
            </a:pPr>
            <a:endParaRPr dirty="0">
              <a:solidFill>
                <a:srgbClr val="000000"/>
              </a:solidFill>
              <a:latin typeface="Calibri" panose="020F0502020204030204" pitchFamily="34" charset="0"/>
              <a:ea typeface="Trebuchet MS"/>
              <a:cs typeface="Calibri" panose="020F0502020204030204" pitchFamily="34" charset="0"/>
              <a:sym typeface="Trebuchet MS"/>
            </a:endParaRPr>
          </a:p>
          <a:p>
            <a:pPr indent="-438664">
              <a:buClr>
                <a:srgbClr val="000000"/>
              </a:buClr>
              <a:buSzPct val="69498"/>
              <a:buNone/>
            </a:pPr>
            <a:endParaRPr i="0" u="none" strike="noStrike" cap="none" dirty="0">
              <a:solidFill>
                <a:srgbClr val="000000"/>
              </a:solidFill>
              <a:latin typeface="Calibri" panose="020F0502020204030204" pitchFamily="34" charset="0"/>
              <a:ea typeface="Trebuchet MS"/>
              <a:cs typeface="Calibri" panose="020F0502020204030204" pitchFamily="34" charset="0"/>
              <a:sym typeface="Trebuchet MS"/>
            </a:endParaRPr>
          </a:p>
          <a:p>
            <a:pPr indent="-438664">
              <a:buClr>
                <a:srgbClr val="000000"/>
              </a:buClr>
              <a:buSzPct val="69498"/>
              <a:buNone/>
            </a:pPr>
            <a:endParaRPr dirty="0">
              <a:solidFill>
                <a:srgbClr val="000000"/>
              </a:solidFill>
              <a:latin typeface="Calibri" panose="020F0502020204030204" pitchFamily="34" charset="0"/>
              <a:ea typeface="Trebuchet MS"/>
              <a:cs typeface="Calibri" panose="020F0502020204030204" pitchFamily="34" charset="0"/>
              <a:sym typeface="Trebuchet MS"/>
            </a:endParaRPr>
          </a:p>
          <a:p>
            <a:pPr indent="-438664">
              <a:buClr>
                <a:srgbClr val="000000"/>
              </a:buClr>
              <a:buSzPct val="69498"/>
              <a:buNone/>
            </a:pPr>
            <a:endParaRPr i="0" u="none" strike="noStrike" cap="none" dirty="0">
              <a:solidFill>
                <a:srgbClr val="000000"/>
              </a:solidFill>
              <a:latin typeface="Calibri" panose="020F0502020204030204" pitchFamily="34" charset="0"/>
              <a:ea typeface="Trebuchet MS"/>
              <a:cs typeface="Calibri" panose="020F0502020204030204" pitchFamily="34" charset="0"/>
              <a:sym typeface="Trebuchet MS"/>
            </a:endParaRPr>
          </a:p>
          <a:p>
            <a:pPr indent="-438664">
              <a:buClr>
                <a:srgbClr val="000000"/>
              </a:buClr>
              <a:buSzPct val="69498"/>
              <a:buNone/>
            </a:pPr>
            <a:endParaRPr dirty="0">
              <a:solidFill>
                <a:srgbClr val="000000"/>
              </a:solidFill>
              <a:latin typeface="Calibri" panose="020F0502020204030204" pitchFamily="34" charset="0"/>
              <a:ea typeface="Trebuchet MS"/>
              <a:cs typeface="Calibri" panose="020F0502020204030204" pitchFamily="34" charset="0"/>
              <a:sym typeface="Trebuchet MS"/>
            </a:endParaRPr>
          </a:p>
          <a:p>
            <a:pPr indent="-438664">
              <a:buClr>
                <a:srgbClr val="000000"/>
              </a:buClr>
              <a:buSzPct val="69498"/>
              <a:buNone/>
            </a:pPr>
            <a:endParaRPr i="0" u="none" strike="noStrike" cap="none" dirty="0">
              <a:solidFill>
                <a:srgbClr val="000000"/>
              </a:solidFill>
              <a:latin typeface="Calibri" panose="020F0502020204030204" pitchFamily="34" charset="0"/>
              <a:ea typeface="Trebuchet MS"/>
              <a:cs typeface="Calibri" panose="020F0502020204030204" pitchFamily="34" charset="0"/>
              <a:sym typeface="Trebuchet MS"/>
            </a:endParaRPr>
          </a:p>
          <a:p>
            <a:pPr indent="-438664">
              <a:buClr>
                <a:srgbClr val="000000"/>
              </a:buClr>
              <a:buSzPct val="69498"/>
              <a:buNone/>
            </a:pPr>
            <a:endParaRPr dirty="0">
              <a:solidFill>
                <a:srgbClr val="000000"/>
              </a:solidFill>
              <a:latin typeface="Calibri" panose="020F0502020204030204" pitchFamily="34" charset="0"/>
              <a:ea typeface="Trebuchet MS"/>
              <a:cs typeface="Calibri" panose="020F0502020204030204" pitchFamily="34" charset="0"/>
              <a:sym typeface="Trebuchet MS"/>
            </a:endParaRPr>
          </a:p>
          <a:p>
            <a:pPr indent="-438664">
              <a:buClr>
                <a:srgbClr val="000000"/>
              </a:buClr>
              <a:buSzPct val="69498"/>
              <a:buNone/>
            </a:pPr>
            <a:endParaRPr i="0" u="none" strike="noStrike" cap="none" dirty="0">
              <a:solidFill>
                <a:srgbClr val="000000"/>
              </a:solidFill>
              <a:latin typeface="Calibri" panose="020F0502020204030204" pitchFamily="34" charset="0"/>
              <a:ea typeface="Trebuchet MS"/>
              <a:cs typeface="Calibri" panose="020F0502020204030204" pitchFamily="34" charset="0"/>
              <a:sym typeface="Trebuchet MS"/>
            </a:endParaRPr>
          </a:p>
          <a:p>
            <a:pPr indent="-438664">
              <a:buClr>
                <a:srgbClr val="000000"/>
              </a:buClr>
              <a:buSzPct val="69498"/>
              <a:buNone/>
            </a:pPr>
            <a:endParaRPr dirty="0">
              <a:solidFill>
                <a:srgbClr val="000000"/>
              </a:solidFill>
              <a:latin typeface="Calibri" panose="020F0502020204030204" pitchFamily="34" charset="0"/>
              <a:ea typeface="Trebuchet MS"/>
              <a:cs typeface="Calibri" panose="020F0502020204030204" pitchFamily="34" charset="0"/>
              <a:sym typeface="Trebuchet MS"/>
            </a:endParaRPr>
          </a:p>
          <a:p>
            <a:pPr indent="-438664">
              <a:buClr>
                <a:srgbClr val="000000"/>
              </a:buClr>
              <a:buSzPct val="69498"/>
              <a:buNone/>
            </a:pPr>
            <a:endParaRPr i="0" u="none" strike="noStrike" cap="none" dirty="0">
              <a:solidFill>
                <a:srgbClr val="000000"/>
              </a:solidFill>
              <a:latin typeface="Calibri" panose="020F0502020204030204" pitchFamily="34" charset="0"/>
              <a:ea typeface="Trebuchet MS"/>
              <a:cs typeface="Calibri" panose="020F0502020204030204" pitchFamily="34" charset="0"/>
              <a:sym typeface="Trebuchet MS"/>
            </a:endParaRPr>
          </a:p>
          <a:p>
            <a:pPr indent="-438664">
              <a:buClr>
                <a:srgbClr val="000000"/>
              </a:buClr>
              <a:buSzPct val="69498"/>
              <a:buNone/>
            </a:pPr>
            <a:endParaRPr dirty="0">
              <a:solidFill>
                <a:srgbClr val="000000"/>
              </a:solidFill>
              <a:latin typeface="Calibri" panose="020F0502020204030204" pitchFamily="34" charset="0"/>
              <a:ea typeface="Trebuchet MS"/>
              <a:cs typeface="Calibri" panose="020F0502020204030204" pitchFamily="34" charset="0"/>
              <a:sym typeface="Trebuchet MS"/>
            </a:endParaRPr>
          </a:p>
          <a:p>
            <a:pPr indent="-438664">
              <a:buClr>
                <a:srgbClr val="000000"/>
              </a:buClr>
              <a:buSzPct val="69498"/>
              <a:buNone/>
            </a:pPr>
            <a:endParaRPr i="0" u="none" strike="noStrike" cap="none" dirty="0">
              <a:solidFill>
                <a:srgbClr val="000000"/>
              </a:solidFill>
              <a:latin typeface="Calibri" panose="020F0502020204030204" pitchFamily="34" charset="0"/>
              <a:ea typeface="Trebuchet MS"/>
              <a:cs typeface="Calibri" panose="020F0502020204030204" pitchFamily="34" charset="0"/>
              <a:sym typeface="Trebuchet MS"/>
            </a:endParaRPr>
          </a:p>
          <a:p>
            <a:pPr indent="-438664">
              <a:buClr>
                <a:srgbClr val="000000"/>
              </a:buClr>
              <a:buSzPct val="69498"/>
              <a:buNone/>
            </a:pPr>
            <a:endParaRPr dirty="0">
              <a:solidFill>
                <a:srgbClr val="000000"/>
              </a:solidFill>
              <a:latin typeface="Calibri" panose="020F0502020204030204" pitchFamily="34" charset="0"/>
              <a:ea typeface="Trebuchet MS"/>
              <a:cs typeface="Calibri" panose="020F0502020204030204" pitchFamily="34" charset="0"/>
              <a:sym typeface="Trebuchet MS"/>
            </a:endParaRPr>
          </a:p>
          <a:p>
            <a:pPr indent="-438664">
              <a:buClr>
                <a:srgbClr val="000000"/>
              </a:buClr>
              <a:buSzPct val="69498"/>
              <a:buNone/>
            </a:pPr>
            <a:endParaRPr i="0" u="none" strike="noStrike" cap="none" dirty="0">
              <a:solidFill>
                <a:srgbClr val="000000"/>
              </a:solidFill>
              <a:latin typeface="Calibri" panose="020F0502020204030204" pitchFamily="34" charset="0"/>
              <a:ea typeface="Trebuchet MS"/>
              <a:cs typeface="Calibri" panose="020F0502020204030204" pitchFamily="34" charset="0"/>
              <a:sym typeface="Trebuchet MS"/>
            </a:endParaRPr>
          </a:p>
          <a:p>
            <a:pPr indent="-438664">
              <a:buClr>
                <a:srgbClr val="000000"/>
              </a:buClr>
              <a:buSzPct val="69498"/>
              <a:buNone/>
            </a:pPr>
            <a:endParaRPr dirty="0">
              <a:solidFill>
                <a:srgbClr val="000000"/>
              </a:solidFill>
              <a:latin typeface="Calibri" panose="020F0502020204030204" pitchFamily="34" charset="0"/>
              <a:ea typeface="Trebuchet MS"/>
              <a:cs typeface="Calibri" panose="020F0502020204030204" pitchFamily="34" charset="0"/>
              <a:sym typeface="Trebuchet MS"/>
            </a:endParaRPr>
          </a:p>
          <a:p>
            <a:pPr indent="-438664">
              <a:buClr>
                <a:srgbClr val="000000"/>
              </a:buClr>
              <a:buSzPct val="69498"/>
              <a:buNone/>
            </a:pPr>
            <a:endParaRPr i="0" u="none" strike="noStrike" cap="none" dirty="0">
              <a:solidFill>
                <a:srgbClr val="000000"/>
              </a:solidFill>
              <a:latin typeface="Calibri" panose="020F0502020204030204" pitchFamily="34" charset="0"/>
              <a:ea typeface="Trebuchet MS"/>
              <a:cs typeface="Calibri" panose="020F0502020204030204" pitchFamily="34" charset="0"/>
              <a:sym typeface="Trebuchet MS"/>
            </a:endParaRPr>
          </a:p>
          <a:p>
            <a:pPr indent="-438664">
              <a:buClr>
                <a:srgbClr val="000000"/>
              </a:buClr>
              <a:buSzPct val="69498"/>
              <a:buNone/>
            </a:pPr>
            <a:endParaRPr dirty="0">
              <a:solidFill>
                <a:srgbClr val="000000"/>
              </a:solidFill>
              <a:latin typeface="Calibri" panose="020F0502020204030204" pitchFamily="34" charset="0"/>
              <a:ea typeface="Trebuchet MS"/>
              <a:cs typeface="Calibri" panose="020F0502020204030204" pitchFamily="34" charset="0"/>
              <a:sym typeface="Trebuchet MS"/>
            </a:endParaRPr>
          </a:p>
          <a:p>
            <a:pPr indent="-438664">
              <a:buClr>
                <a:srgbClr val="000000"/>
              </a:buClr>
              <a:buSzPct val="69498"/>
              <a:buNone/>
            </a:pPr>
            <a:endParaRPr i="0" u="none" strike="noStrike" cap="none" dirty="0">
              <a:solidFill>
                <a:srgbClr val="000000"/>
              </a:solidFill>
              <a:latin typeface="Calibri" panose="020F0502020204030204" pitchFamily="34" charset="0"/>
              <a:ea typeface="Trebuchet MS"/>
              <a:cs typeface="Calibri" panose="020F0502020204030204" pitchFamily="34" charset="0"/>
              <a:sym typeface="Trebuchet MS"/>
            </a:endParaRPr>
          </a:p>
          <a:p>
            <a:pPr indent="-438664">
              <a:buClr>
                <a:srgbClr val="000000"/>
              </a:buClr>
              <a:buSzPct val="69498"/>
              <a:buNone/>
            </a:pPr>
            <a:endParaRPr dirty="0">
              <a:solidFill>
                <a:srgbClr val="000000"/>
              </a:solidFill>
              <a:latin typeface="Calibri" panose="020F0502020204030204" pitchFamily="34" charset="0"/>
              <a:ea typeface="Trebuchet MS"/>
              <a:cs typeface="Calibri" panose="020F0502020204030204" pitchFamily="34" charset="0"/>
              <a:sym typeface="Trebuchet MS"/>
            </a:endParaRPr>
          </a:p>
          <a:p>
            <a:pPr indent="-438664">
              <a:buClr>
                <a:srgbClr val="000000"/>
              </a:buClr>
              <a:buSzPct val="69498"/>
              <a:buNone/>
            </a:pPr>
            <a:endParaRPr i="0" u="none" strike="noStrike" cap="none" dirty="0">
              <a:solidFill>
                <a:srgbClr val="000000"/>
              </a:solidFill>
              <a:latin typeface="Calibri" panose="020F0502020204030204" pitchFamily="34" charset="0"/>
              <a:ea typeface="Trebuchet MS"/>
              <a:cs typeface="Calibri" panose="020F0502020204030204" pitchFamily="34" charset="0"/>
              <a:sym typeface="Trebuchet MS"/>
            </a:endParaRPr>
          </a:p>
          <a:p>
            <a:pPr indent="-438664">
              <a:buClr>
                <a:srgbClr val="000000"/>
              </a:buClr>
              <a:buSzPct val="69498"/>
              <a:buNone/>
            </a:pPr>
            <a:endParaRPr dirty="0">
              <a:solidFill>
                <a:srgbClr val="000000"/>
              </a:solidFill>
              <a:latin typeface="Calibri" panose="020F0502020204030204" pitchFamily="34" charset="0"/>
              <a:ea typeface="Trebuchet MS"/>
              <a:cs typeface="Calibri" panose="020F0502020204030204" pitchFamily="34" charset="0"/>
              <a:sym typeface="Trebuchet MS"/>
            </a:endParaRPr>
          </a:p>
          <a:p>
            <a:pPr indent="-438664">
              <a:buClr>
                <a:srgbClr val="000000"/>
              </a:buClr>
              <a:buSzPct val="69498"/>
              <a:buNone/>
            </a:pPr>
            <a:endParaRPr i="0" u="none" strike="noStrike" cap="none" dirty="0">
              <a:solidFill>
                <a:srgbClr val="000000"/>
              </a:solidFill>
              <a:latin typeface="Calibri" panose="020F0502020204030204" pitchFamily="34" charset="0"/>
              <a:ea typeface="Trebuchet MS"/>
              <a:cs typeface="Calibri" panose="020F0502020204030204" pitchFamily="34" charset="0"/>
              <a:sym typeface="Trebuchet MS"/>
            </a:endParaRPr>
          </a:p>
          <a:p>
            <a:pPr indent="-438664">
              <a:buClr>
                <a:srgbClr val="000000"/>
              </a:buClr>
              <a:buSzPct val="69498"/>
              <a:buNone/>
            </a:pPr>
            <a:endParaRPr dirty="0">
              <a:solidFill>
                <a:srgbClr val="000000"/>
              </a:solidFill>
              <a:latin typeface="Calibri" panose="020F0502020204030204" pitchFamily="34" charset="0"/>
              <a:ea typeface="Trebuchet MS"/>
              <a:cs typeface="Calibri" panose="020F0502020204030204" pitchFamily="34" charset="0"/>
              <a:sym typeface="Trebuchet MS"/>
            </a:endParaRPr>
          </a:p>
          <a:p>
            <a:pPr indent="-438664">
              <a:buClr>
                <a:srgbClr val="000000"/>
              </a:buClr>
              <a:buSzPct val="69498"/>
              <a:buNone/>
            </a:pPr>
            <a:endParaRPr i="0" u="none" strike="noStrike" cap="none" dirty="0">
              <a:solidFill>
                <a:srgbClr val="000000"/>
              </a:solidFill>
              <a:latin typeface="Calibri" panose="020F0502020204030204" pitchFamily="34" charset="0"/>
              <a:ea typeface="Trebuchet MS"/>
              <a:cs typeface="Calibri" panose="020F0502020204030204" pitchFamily="34" charset="0"/>
              <a:sym typeface="Trebuchet MS"/>
            </a:endParaRPr>
          </a:p>
          <a:p>
            <a:pPr indent="-438664">
              <a:buClr>
                <a:srgbClr val="000000"/>
              </a:buClr>
              <a:buSzPct val="69498"/>
              <a:buNone/>
            </a:pPr>
            <a:endParaRPr dirty="0">
              <a:solidFill>
                <a:srgbClr val="000000"/>
              </a:solidFill>
              <a:latin typeface="Calibri" panose="020F0502020204030204" pitchFamily="34" charset="0"/>
              <a:ea typeface="Trebuchet MS"/>
              <a:cs typeface="Calibri" panose="020F0502020204030204" pitchFamily="34" charset="0"/>
              <a:sym typeface="Trebuchet MS"/>
            </a:endParaRPr>
          </a:p>
          <a:p>
            <a:pPr indent="-438664">
              <a:buClr>
                <a:srgbClr val="000000"/>
              </a:buClr>
              <a:buSzPct val="69498"/>
              <a:buNone/>
            </a:pPr>
            <a:endParaRPr i="0" u="none" strike="noStrike" cap="none" dirty="0">
              <a:solidFill>
                <a:srgbClr val="000000"/>
              </a:solidFill>
              <a:latin typeface="Calibri" panose="020F0502020204030204" pitchFamily="34" charset="0"/>
              <a:ea typeface="Trebuchet MS"/>
              <a:cs typeface="Calibri" panose="020F0502020204030204" pitchFamily="34" charset="0"/>
              <a:sym typeface="Trebuchet MS"/>
            </a:endParaRPr>
          </a:p>
          <a:p>
            <a:pPr indent="-438664">
              <a:buClr>
                <a:srgbClr val="000000"/>
              </a:buClr>
              <a:buSzPct val="69498"/>
              <a:buNone/>
            </a:pPr>
            <a:endParaRPr dirty="0">
              <a:solidFill>
                <a:srgbClr val="000000"/>
              </a:solidFill>
              <a:latin typeface="Calibri" panose="020F0502020204030204" pitchFamily="34" charset="0"/>
              <a:ea typeface="Trebuchet MS"/>
              <a:cs typeface="Calibri" panose="020F0502020204030204" pitchFamily="34" charset="0"/>
              <a:sym typeface="Trebuchet MS"/>
            </a:endParaRPr>
          </a:p>
          <a:p>
            <a:pPr indent="-438664">
              <a:buClr>
                <a:srgbClr val="000000"/>
              </a:buClr>
              <a:buSzPct val="69498"/>
              <a:buNone/>
            </a:pPr>
            <a:endParaRPr i="0" u="none" strike="noStrike" cap="none" dirty="0">
              <a:solidFill>
                <a:srgbClr val="000000"/>
              </a:solidFill>
              <a:latin typeface="Calibri" panose="020F0502020204030204" pitchFamily="34" charset="0"/>
              <a:ea typeface="Trebuchet MS"/>
              <a:cs typeface="Calibri" panose="020F0502020204030204" pitchFamily="34" charset="0"/>
              <a:sym typeface="Trebuchet MS"/>
            </a:endParaRPr>
          </a:p>
          <a:p>
            <a:pPr indent="-438664">
              <a:buClr>
                <a:srgbClr val="000000"/>
              </a:buClr>
              <a:buSzPct val="69498"/>
              <a:buNone/>
            </a:pPr>
            <a:endParaRPr dirty="0">
              <a:solidFill>
                <a:srgbClr val="000000"/>
              </a:solidFill>
              <a:latin typeface="Calibri" panose="020F0502020204030204" pitchFamily="34" charset="0"/>
              <a:ea typeface="Trebuchet MS"/>
              <a:cs typeface="Calibri" panose="020F0502020204030204" pitchFamily="34" charset="0"/>
              <a:sym typeface="Trebuchet MS"/>
            </a:endParaRPr>
          </a:p>
          <a:p>
            <a:pPr indent="-438664">
              <a:buClr>
                <a:srgbClr val="000000"/>
              </a:buClr>
              <a:buSzPct val="69498"/>
              <a:buNone/>
            </a:pPr>
            <a:endParaRPr i="0" u="none" strike="noStrike" cap="none" dirty="0">
              <a:solidFill>
                <a:srgbClr val="000000"/>
              </a:solidFill>
              <a:latin typeface="Calibri" panose="020F0502020204030204" pitchFamily="34" charset="0"/>
              <a:ea typeface="Trebuchet MS"/>
              <a:cs typeface="Calibri" panose="020F0502020204030204" pitchFamily="34" charset="0"/>
              <a:sym typeface="Trebuchet MS"/>
            </a:endParaRPr>
          </a:p>
          <a:p>
            <a:pPr indent="-438664">
              <a:buClr>
                <a:srgbClr val="000000"/>
              </a:buClr>
              <a:buSzPct val="69498"/>
              <a:buNone/>
            </a:pPr>
            <a:endParaRPr dirty="0">
              <a:solidFill>
                <a:srgbClr val="000000"/>
              </a:solidFill>
              <a:latin typeface="Calibri" panose="020F0502020204030204" pitchFamily="34" charset="0"/>
              <a:ea typeface="Trebuchet MS"/>
              <a:cs typeface="Calibri" panose="020F0502020204030204" pitchFamily="34" charset="0"/>
              <a:sym typeface="Trebuchet MS"/>
            </a:endParaRPr>
          </a:p>
          <a:p>
            <a:pPr indent="-438664">
              <a:buClr>
                <a:srgbClr val="000000"/>
              </a:buClr>
              <a:buSzPct val="69498"/>
              <a:buNone/>
            </a:pPr>
            <a:endParaRPr i="0" u="none" strike="noStrike" cap="none" dirty="0">
              <a:solidFill>
                <a:srgbClr val="000000"/>
              </a:solidFill>
              <a:latin typeface="Calibri" panose="020F0502020204030204" pitchFamily="34" charset="0"/>
              <a:ea typeface="Trebuchet MS"/>
              <a:cs typeface="Calibri" panose="020F0502020204030204" pitchFamily="34" charset="0"/>
              <a:sym typeface="Trebuchet MS"/>
            </a:endParaRPr>
          </a:p>
          <a:p>
            <a:pPr indent="-438664">
              <a:buClr>
                <a:srgbClr val="000000"/>
              </a:buClr>
              <a:buSzPct val="69498"/>
              <a:buNone/>
            </a:pPr>
            <a:endParaRPr dirty="0">
              <a:solidFill>
                <a:srgbClr val="000000"/>
              </a:solidFill>
              <a:latin typeface="Calibri" panose="020F0502020204030204" pitchFamily="34" charset="0"/>
              <a:ea typeface="Trebuchet MS"/>
              <a:cs typeface="Calibri" panose="020F0502020204030204" pitchFamily="34" charset="0"/>
              <a:sym typeface="Trebuchet MS"/>
            </a:endParaRPr>
          </a:p>
          <a:p>
            <a:pPr indent="-438664">
              <a:buClr>
                <a:srgbClr val="000000"/>
              </a:buClr>
              <a:buSzPct val="69498"/>
              <a:buNone/>
            </a:pPr>
            <a:endParaRPr i="0" u="none" strike="noStrike" cap="none" dirty="0">
              <a:solidFill>
                <a:srgbClr val="000000"/>
              </a:solidFill>
              <a:latin typeface="Calibri" panose="020F0502020204030204" pitchFamily="34" charset="0"/>
              <a:ea typeface="Trebuchet MS"/>
              <a:cs typeface="Calibri" panose="020F0502020204030204" pitchFamily="34" charset="0"/>
              <a:sym typeface="Trebuchet MS"/>
            </a:endParaRPr>
          </a:p>
          <a:p>
            <a:pPr indent="-438664">
              <a:buClr>
                <a:srgbClr val="000000"/>
              </a:buClr>
              <a:buSzPct val="69498"/>
              <a:buNone/>
            </a:pPr>
            <a:endParaRPr dirty="0">
              <a:solidFill>
                <a:srgbClr val="000000"/>
              </a:solidFill>
              <a:latin typeface="Calibri" panose="020F0502020204030204" pitchFamily="34" charset="0"/>
              <a:ea typeface="Trebuchet MS"/>
              <a:cs typeface="Calibri" panose="020F0502020204030204" pitchFamily="34" charset="0"/>
              <a:sym typeface="Trebuchet MS"/>
            </a:endParaRPr>
          </a:p>
          <a:p>
            <a:pPr marL="228600" indent="0">
              <a:buClr>
                <a:srgbClr val="000000"/>
              </a:buClr>
              <a:buSzPct val="69498"/>
              <a:buNone/>
            </a:pPr>
            <a:endParaRPr i="0" u="none" strike="noStrike" cap="none" dirty="0">
              <a:solidFill>
                <a:srgbClr val="000000"/>
              </a:solidFill>
              <a:latin typeface="Calibri" panose="020F0502020204030204" pitchFamily="34" charset="0"/>
              <a:ea typeface="Trebuchet MS"/>
              <a:cs typeface="Calibri" panose="020F0502020204030204" pitchFamily="34" charset="0"/>
              <a:sym typeface="Trebuchet MS"/>
            </a:endParaRPr>
          </a:p>
        </p:txBody>
      </p:sp>
    </p:spTree>
    <p:extLst>
      <p:ext uri="{BB962C8B-B14F-4D97-AF65-F5344CB8AC3E}">
        <p14:creationId xmlns:p14="http://schemas.microsoft.com/office/powerpoint/2010/main" val="270117684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p16"/>
          <p:cNvSpPr txBox="1">
            <a:spLocks noGrp="1"/>
          </p:cNvSpPr>
          <p:nvPr>
            <p:ph type="title"/>
          </p:nvPr>
        </p:nvSpPr>
        <p:spPr>
          <a:xfrm>
            <a:off x="744548" y="344150"/>
            <a:ext cx="21201000" cy="41427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2850" tIns="91400" rIns="182850" bIns="91400" anchor="ctr" anchorCtr="0">
            <a:normAutofit/>
          </a:bodyPr>
          <a:lstStyle/>
          <a:p>
            <a:pPr>
              <a:buSzPct val="40909"/>
            </a:pPr>
            <a:r>
              <a:rPr lang="en-IE" dirty="0" smtClean="0">
                <a:solidFill>
                  <a:srgbClr val="003350"/>
                </a:solidFill>
                <a:latin typeface="Trebuchet MS"/>
                <a:ea typeface="Trebuchet MS"/>
                <a:cs typeface="Trebuchet MS"/>
                <a:sym typeface="Trebuchet MS"/>
              </a:rPr>
              <a:t>SEALBHÚ policy recommendations – for discussion</a:t>
            </a:r>
            <a:endParaRPr dirty="0"/>
          </a:p>
        </p:txBody>
      </p:sp>
      <p:sp>
        <p:nvSpPr>
          <p:cNvPr id="187" name="Google Shape;187;p16"/>
          <p:cNvSpPr txBox="1">
            <a:spLocks noGrp="1"/>
          </p:cNvSpPr>
          <p:nvPr>
            <p:ph type="body" idx="1"/>
          </p:nvPr>
        </p:nvSpPr>
        <p:spPr>
          <a:xfrm>
            <a:off x="720623" y="3955312"/>
            <a:ext cx="22118112" cy="908996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182850" tIns="91400" rIns="182850" bIns="91400" anchor="t" anchorCtr="0">
            <a:normAutofit/>
          </a:bodyPr>
          <a:lstStyle/>
          <a:p>
            <a:pPr marL="135630" indent="0">
              <a:lnSpc>
                <a:spcPct val="115000"/>
              </a:lnSpc>
              <a:buClr>
                <a:srgbClr val="000000"/>
              </a:buClr>
              <a:buSzPct val="100000"/>
              <a:buNone/>
            </a:pPr>
            <a:r>
              <a:rPr lang="en-IE" sz="6000" b="1" dirty="0">
                <a:solidFill>
                  <a:srgbClr val="000000"/>
                </a:solidFill>
                <a:latin typeface="Calibri" panose="020F0502020204030204" pitchFamily="34" charset="0"/>
                <a:ea typeface="Trebuchet MS"/>
                <a:cs typeface="Calibri" panose="020F0502020204030204" pitchFamily="34" charset="0"/>
                <a:sym typeface="Trebuchet MS"/>
              </a:rPr>
              <a:t>Téamaí: Múnlaí soláthar OLG / Rannpháirtíocht san OLG</a:t>
            </a:r>
            <a:br>
              <a:rPr lang="en-IE" sz="6000" b="1" dirty="0">
                <a:solidFill>
                  <a:srgbClr val="000000"/>
                </a:solidFill>
                <a:latin typeface="Calibri" panose="020F0502020204030204" pitchFamily="34" charset="0"/>
                <a:ea typeface="Trebuchet MS"/>
                <a:cs typeface="Calibri" panose="020F0502020204030204" pitchFamily="34" charset="0"/>
                <a:sym typeface="Trebuchet MS"/>
              </a:rPr>
            </a:br>
            <a:r>
              <a:rPr lang="en-IE" sz="6000" b="1" dirty="0">
                <a:solidFill>
                  <a:srgbClr val="000000"/>
                </a:solidFill>
                <a:latin typeface="Calibri" panose="020F0502020204030204" pitchFamily="34" charset="0"/>
                <a:ea typeface="Trebuchet MS"/>
                <a:cs typeface="Calibri" panose="020F0502020204030204" pitchFamily="34" charset="0"/>
                <a:sym typeface="Trebuchet MS"/>
              </a:rPr>
              <a:t>Themes: Models of provision for IME / Participation in IME</a:t>
            </a:r>
          </a:p>
          <a:p>
            <a:pPr marL="992880" indent="-857250">
              <a:lnSpc>
                <a:spcPct val="115000"/>
              </a:lnSpc>
              <a:buClr>
                <a:srgbClr val="000000"/>
              </a:buClr>
              <a:buSzPct val="100000"/>
            </a:pPr>
            <a:r>
              <a:rPr lang="en-IE" sz="6000" dirty="0" smtClean="0">
                <a:solidFill>
                  <a:srgbClr val="000000"/>
                </a:solidFill>
                <a:latin typeface="Calibri" panose="020F0502020204030204" pitchFamily="34" charset="0"/>
                <a:ea typeface="Trebuchet MS"/>
                <a:cs typeface="Calibri" panose="020F0502020204030204" pitchFamily="34" charset="0"/>
                <a:sym typeface="Trebuchet MS"/>
              </a:rPr>
              <a:t>Establish </a:t>
            </a:r>
            <a:r>
              <a:rPr lang="en-IE" sz="6000" dirty="0">
                <a:solidFill>
                  <a:srgbClr val="000000"/>
                </a:solidFill>
                <a:latin typeface="Calibri" panose="020F0502020204030204" pitchFamily="34" charset="0"/>
                <a:ea typeface="Trebuchet MS"/>
                <a:cs typeface="Calibri" panose="020F0502020204030204" pitchFamily="34" charset="0"/>
                <a:sym typeface="Trebuchet MS"/>
              </a:rPr>
              <a:t>a right for parents to request Irish-medium education for their children</a:t>
            </a:r>
          </a:p>
          <a:p>
            <a:pPr marL="992880" indent="-857250">
              <a:lnSpc>
                <a:spcPct val="115000"/>
              </a:lnSpc>
              <a:buClr>
                <a:srgbClr val="000000"/>
              </a:buClr>
              <a:buSzPct val="100000"/>
            </a:pPr>
            <a:r>
              <a:rPr lang="en-IE" sz="6000" dirty="0" smtClean="0">
                <a:solidFill>
                  <a:srgbClr val="000000"/>
                </a:solidFill>
                <a:latin typeface="Calibri" panose="020F0502020204030204" pitchFamily="34" charset="0"/>
                <a:ea typeface="Trebuchet MS"/>
                <a:cs typeface="Calibri" panose="020F0502020204030204" pitchFamily="34" charset="0"/>
                <a:sym typeface="Trebuchet MS"/>
              </a:rPr>
              <a:t>Run an awareness campaign for parents</a:t>
            </a:r>
          </a:p>
          <a:p>
            <a:pPr marL="992880" indent="-857250">
              <a:lnSpc>
                <a:spcPct val="115000"/>
              </a:lnSpc>
              <a:buClr>
                <a:srgbClr val="000000"/>
              </a:buClr>
              <a:buSzPct val="100000"/>
            </a:pPr>
            <a:r>
              <a:rPr lang="en-IE" sz="6000" dirty="0" smtClean="0">
                <a:solidFill>
                  <a:srgbClr val="000000"/>
                </a:solidFill>
                <a:latin typeface="Calibri" panose="020F0502020204030204" pitchFamily="34" charset="0"/>
                <a:ea typeface="Trebuchet MS"/>
                <a:cs typeface="Calibri" panose="020F0502020204030204" pitchFamily="34" charset="0"/>
                <a:sym typeface="Trebuchet MS"/>
              </a:rPr>
              <a:t>Intensive language courses for late-comers to Irish-medium education</a:t>
            </a:r>
          </a:p>
          <a:p>
            <a:pPr marL="992880" indent="-857250">
              <a:lnSpc>
                <a:spcPct val="115000"/>
              </a:lnSpc>
              <a:buClr>
                <a:srgbClr val="000000"/>
              </a:buClr>
              <a:buSzPct val="100000"/>
            </a:pPr>
            <a:endParaRPr sz="6000" dirty="0">
              <a:solidFill>
                <a:srgbClr val="000000"/>
              </a:solidFill>
              <a:latin typeface="Calibri" panose="020F0502020204030204" pitchFamily="34" charset="0"/>
              <a:ea typeface="Trebuchet MS"/>
              <a:cs typeface="Calibri" panose="020F0502020204030204" pitchFamily="34" charset="0"/>
              <a:sym typeface="Trebuchet MS"/>
            </a:endParaRPr>
          </a:p>
          <a:p>
            <a:pPr indent="-438664">
              <a:spcBef>
                <a:spcPts val="4000"/>
              </a:spcBef>
              <a:buClr>
                <a:srgbClr val="000000"/>
              </a:buClr>
              <a:buSzPct val="69498"/>
              <a:buNone/>
            </a:pPr>
            <a:endParaRPr i="0" u="none" strike="noStrike" cap="none" dirty="0">
              <a:solidFill>
                <a:srgbClr val="000000"/>
              </a:solidFill>
              <a:latin typeface="Calibri" panose="020F0502020204030204" pitchFamily="34" charset="0"/>
              <a:ea typeface="Trebuchet MS"/>
              <a:cs typeface="Calibri" panose="020F0502020204030204" pitchFamily="34" charset="0"/>
              <a:sym typeface="Trebuchet MS"/>
            </a:endParaRPr>
          </a:p>
          <a:p>
            <a:pPr indent="-438664">
              <a:buClr>
                <a:srgbClr val="000000"/>
              </a:buClr>
              <a:buSzPct val="69498"/>
              <a:buNone/>
            </a:pPr>
            <a:endParaRPr dirty="0">
              <a:solidFill>
                <a:srgbClr val="000000"/>
              </a:solidFill>
              <a:latin typeface="Calibri" panose="020F0502020204030204" pitchFamily="34" charset="0"/>
              <a:ea typeface="Trebuchet MS"/>
              <a:cs typeface="Calibri" panose="020F0502020204030204" pitchFamily="34" charset="0"/>
              <a:sym typeface="Trebuchet MS"/>
            </a:endParaRPr>
          </a:p>
          <a:p>
            <a:pPr indent="-438664">
              <a:buClr>
                <a:srgbClr val="000000"/>
              </a:buClr>
              <a:buSzPct val="69498"/>
              <a:buNone/>
            </a:pPr>
            <a:endParaRPr i="0" u="none" strike="noStrike" cap="none" dirty="0">
              <a:solidFill>
                <a:srgbClr val="000000"/>
              </a:solidFill>
              <a:latin typeface="Calibri" panose="020F0502020204030204" pitchFamily="34" charset="0"/>
              <a:ea typeface="Trebuchet MS"/>
              <a:cs typeface="Calibri" panose="020F0502020204030204" pitchFamily="34" charset="0"/>
              <a:sym typeface="Trebuchet MS"/>
            </a:endParaRPr>
          </a:p>
          <a:p>
            <a:pPr indent="-438664">
              <a:buClr>
                <a:srgbClr val="000000"/>
              </a:buClr>
              <a:buSzPct val="69498"/>
              <a:buNone/>
            </a:pPr>
            <a:endParaRPr i="0" u="none" strike="noStrike" cap="none" dirty="0">
              <a:solidFill>
                <a:srgbClr val="000000"/>
              </a:solidFill>
              <a:latin typeface="Calibri" panose="020F0502020204030204" pitchFamily="34" charset="0"/>
              <a:ea typeface="Trebuchet MS"/>
              <a:cs typeface="Calibri" panose="020F0502020204030204" pitchFamily="34" charset="0"/>
              <a:sym typeface="Trebuchet MS"/>
            </a:endParaRPr>
          </a:p>
          <a:p>
            <a:pPr indent="-438664">
              <a:buClr>
                <a:srgbClr val="000000"/>
              </a:buClr>
              <a:buSzPct val="69498"/>
              <a:buNone/>
            </a:pPr>
            <a:endParaRPr i="0" u="none" strike="noStrike" cap="none" dirty="0">
              <a:solidFill>
                <a:srgbClr val="000000"/>
              </a:solidFill>
              <a:latin typeface="Calibri" panose="020F0502020204030204" pitchFamily="34" charset="0"/>
              <a:ea typeface="Trebuchet MS"/>
              <a:cs typeface="Calibri" panose="020F0502020204030204" pitchFamily="34" charset="0"/>
              <a:sym typeface="Trebuchet MS"/>
            </a:endParaRPr>
          </a:p>
          <a:p>
            <a:pPr indent="-438664">
              <a:buClr>
                <a:srgbClr val="000000"/>
              </a:buClr>
              <a:buSzPct val="69498"/>
              <a:buNone/>
            </a:pPr>
            <a:endParaRPr dirty="0">
              <a:solidFill>
                <a:srgbClr val="000000"/>
              </a:solidFill>
              <a:latin typeface="Calibri" panose="020F0502020204030204" pitchFamily="34" charset="0"/>
              <a:ea typeface="Trebuchet MS"/>
              <a:cs typeface="Calibri" panose="020F0502020204030204" pitchFamily="34" charset="0"/>
              <a:sym typeface="Trebuchet MS"/>
            </a:endParaRPr>
          </a:p>
          <a:p>
            <a:pPr indent="-438664">
              <a:buClr>
                <a:srgbClr val="000000"/>
              </a:buClr>
              <a:buSzPct val="69498"/>
              <a:buNone/>
            </a:pPr>
            <a:endParaRPr i="0" u="none" strike="noStrike" cap="none" dirty="0">
              <a:solidFill>
                <a:srgbClr val="000000"/>
              </a:solidFill>
              <a:latin typeface="Calibri" panose="020F0502020204030204" pitchFamily="34" charset="0"/>
              <a:ea typeface="Trebuchet MS"/>
              <a:cs typeface="Calibri" panose="020F0502020204030204" pitchFamily="34" charset="0"/>
              <a:sym typeface="Trebuchet MS"/>
            </a:endParaRPr>
          </a:p>
          <a:p>
            <a:pPr indent="-438664">
              <a:buClr>
                <a:srgbClr val="000000"/>
              </a:buClr>
              <a:buSzPct val="69498"/>
              <a:buNone/>
            </a:pPr>
            <a:endParaRPr i="0" u="none" strike="noStrike" cap="none" dirty="0">
              <a:solidFill>
                <a:srgbClr val="000000"/>
              </a:solidFill>
              <a:latin typeface="Calibri" panose="020F0502020204030204" pitchFamily="34" charset="0"/>
              <a:ea typeface="Trebuchet MS"/>
              <a:cs typeface="Calibri" panose="020F0502020204030204" pitchFamily="34" charset="0"/>
              <a:sym typeface="Trebuchet MS"/>
            </a:endParaRPr>
          </a:p>
          <a:p>
            <a:pPr indent="-438664">
              <a:buClr>
                <a:srgbClr val="000000"/>
              </a:buClr>
              <a:buSzPct val="69498"/>
              <a:buNone/>
            </a:pPr>
            <a:endParaRPr dirty="0">
              <a:solidFill>
                <a:srgbClr val="000000"/>
              </a:solidFill>
              <a:latin typeface="Calibri" panose="020F0502020204030204" pitchFamily="34" charset="0"/>
              <a:ea typeface="Trebuchet MS"/>
              <a:cs typeface="Calibri" panose="020F0502020204030204" pitchFamily="34" charset="0"/>
              <a:sym typeface="Trebuchet MS"/>
            </a:endParaRPr>
          </a:p>
          <a:p>
            <a:pPr indent="-438664">
              <a:buClr>
                <a:srgbClr val="000000"/>
              </a:buClr>
              <a:buSzPct val="69498"/>
              <a:buNone/>
            </a:pPr>
            <a:endParaRPr i="0" u="none" strike="noStrike" cap="none" dirty="0">
              <a:solidFill>
                <a:srgbClr val="000000"/>
              </a:solidFill>
              <a:latin typeface="Calibri" panose="020F0502020204030204" pitchFamily="34" charset="0"/>
              <a:ea typeface="Trebuchet MS"/>
              <a:cs typeface="Calibri" panose="020F0502020204030204" pitchFamily="34" charset="0"/>
              <a:sym typeface="Trebuchet MS"/>
            </a:endParaRPr>
          </a:p>
          <a:p>
            <a:pPr indent="-438664">
              <a:buClr>
                <a:srgbClr val="000000"/>
              </a:buClr>
              <a:buSzPct val="69498"/>
              <a:buNone/>
            </a:pPr>
            <a:endParaRPr dirty="0">
              <a:solidFill>
                <a:srgbClr val="000000"/>
              </a:solidFill>
              <a:latin typeface="Calibri" panose="020F0502020204030204" pitchFamily="34" charset="0"/>
              <a:ea typeface="Trebuchet MS"/>
              <a:cs typeface="Calibri" panose="020F0502020204030204" pitchFamily="34" charset="0"/>
              <a:sym typeface="Trebuchet MS"/>
            </a:endParaRPr>
          </a:p>
          <a:p>
            <a:pPr indent="-438664">
              <a:buClr>
                <a:srgbClr val="000000"/>
              </a:buClr>
              <a:buSzPct val="69498"/>
              <a:buNone/>
            </a:pPr>
            <a:endParaRPr i="0" u="none" strike="noStrike" cap="none" dirty="0">
              <a:solidFill>
                <a:srgbClr val="000000"/>
              </a:solidFill>
              <a:latin typeface="Calibri" panose="020F0502020204030204" pitchFamily="34" charset="0"/>
              <a:ea typeface="Trebuchet MS"/>
              <a:cs typeface="Calibri" panose="020F0502020204030204" pitchFamily="34" charset="0"/>
              <a:sym typeface="Trebuchet MS"/>
            </a:endParaRPr>
          </a:p>
          <a:p>
            <a:pPr indent="-438664">
              <a:buClr>
                <a:srgbClr val="000000"/>
              </a:buClr>
              <a:buSzPct val="69498"/>
              <a:buNone/>
            </a:pPr>
            <a:endParaRPr dirty="0">
              <a:solidFill>
                <a:srgbClr val="000000"/>
              </a:solidFill>
              <a:latin typeface="Calibri" panose="020F0502020204030204" pitchFamily="34" charset="0"/>
              <a:ea typeface="Trebuchet MS"/>
              <a:cs typeface="Calibri" panose="020F0502020204030204" pitchFamily="34" charset="0"/>
              <a:sym typeface="Trebuchet MS"/>
            </a:endParaRPr>
          </a:p>
          <a:p>
            <a:pPr indent="-438664">
              <a:buClr>
                <a:srgbClr val="000000"/>
              </a:buClr>
              <a:buSzPct val="69498"/>
              <a:buNone/>
            </a:pPr>
            <a:endParaRPr i="0" u="none" strike="noStrike" cap="none" dirty="0">
              <a:solidFill>
                <a:srgbClr val="000000"/>
              </a:solidFill>
              <a:latin typeface="Calibri" panose="020F0502020204030204" pitchFamily="34" charset="0"/>
              <a:ea typeface="Trebuchet MS"/>
              <a:cs typeface="Calibri" panose="020F0502020204030204" pitchFamily="34" charset="0"/>
              <a:sym typeface="Trebuchet MS"/>
            </a:endParaRPr>
          </a:p>
          <a:p>
            <a:pPr indent="-438664">
              <a:buClr>
                <a:srgbClr val="000000"/>
              </a:buClr>
              <a:buSzPct val="69498"/>
              <a:buNone/>
            </a:pPr>
            <a:endParaRPr dirty="0">
              <a:solidFill>
                <a:srgbClr val="000000"/>
              </a:solidFill>
              <a:latin typeface="Calibri" panose="020F0502020204030204" pitchFamily="34" charset="0"/>
              <a:ea typeface="Trebuchet MS"/>
              <a:cs typeface="Calibri" panose="020F0502020204030204" pitchFamily="34" charset="0"/>
              <a:sym typeface="Trebuchet MS"/>
            </a:endParaRPr>
          </a:p>
          <a:p>
            <a:pPr indent="-438664">
              <a:buClr>
                <a:srgbClr val="000000"/>
              </a:buClr>
              <a:buSzPct val="69498"/>
              <a:buNone/>
            </a:pPr>
            <a:endParaRPr i="0" u="none" strike="noStrike" cap="none" dirty="0">
              <a:solidFill>
                <a:srgbClr val="000000"/>
              </a:solidFill>
              <a:latin typeface="Calibri" panose="020F0502020204030204" pitchFamily="34" charset="0"/>
              <a:ea typeface="Trebuchet MS"/>
              <a:cs typeface="Calibri" panose="020F0502020204030204" pitchFamily="34" charset="0"/>
              <a:sym typeface="Trebuchet MS"/>
            </a:endParaRPr>
          </a:p>
          <a:p>
            <a:pPr indent="-438664">
              <a:buClr>
                <a:srgbClr val="000000"/>
              </a:buClr>
              <a:buSzPct val="69498"/>
              <a:buNone/>
            </a:pPr>
            <a:endParaRPr i="0" u="none" strike="noStrike" cap="none" dirty="0">
              <a:solidFill>
                <a:srgbClr val="000000"/>
              </a:solidFill>
              <a:latin typeface="Calibri" panose="020F0502020204030204" pitchFamily="34" charset="0"/>
              <a:ea typeface="Trebuchet MS"/>
              <a:cs typeface="Calibri" panose="020F0502020204030204" pitchFamily="34" charset="0"/>
              <a:sym typeface="Trebuchet MS"/>
            </a:endParaRPr>
          </a:p>
          <a:p>
            <a:pPr indent="-438664">
              <a:buClr>
                <a:srgbClr val="000000"/>
              </a:buClr>
              <a:buSzPct val="69498"/>
              <a:buNone/>
            </a:pPr>
            <a:endParaRPr dirty="0">
              <a:solidFill>
                <a:srgbClr val="000000"/>
              </a:solidFill>
              <a:latin typeface="Calibri" panose="020F0502020204030204" pitchFamily="34" charset="0"/>
              <a:ea typeface="Trebuchet MS"/>
              <a:cs typeface="Calibri" panose="020F0502020204030204" pitchFamily="34" charset="0"/>
              <a:sym typeface="Trebuchet MS"/>
            </a:endParaRPr>
          </a:p>
          <a:p>
            <a:pPr indent="-438664">
              <a:buClr>
                <a:srgbClr val="000000"/>
              </a:buClr>
              <a:buSzPct val="69498"/>
              <a:buNone/>
            </a:pPr>
            <a:endParaRPr i="0" u="none" strike="noStrike" cap="none" dirty="0">
              <a:solidFill>
                <a:srgbClr val="000000"/>
              </a:solidFill>
              <a:latin typeface="Calibri" panose="020F0502020204030204" pitchFamily="34" charset="0"/>
              <a:ea typeface="Trebuchet MS"/>
              <a:cs typeface="Calibri" panose="020F0502020204030204" pitchFamily="34" charset="0"/>
              <a:sym typeface="Trebuchet MS"/>
            </a:endParaRPr>
          </a:p>
          <a:p>
            <a:pPr indent="-438664">
              <a:buClr>
                <a:srgbClr val="000000"/>
              </a:buClr>
              <a:buSzPct val="69498"/>
              <a:buNone/>
            </a:pPr>
            <a:endParaRPr dirty="0">
              <a:solidFill>
                <a:srgbClr val="000000"/>
              </a:solidFill>
              <a:latin typeface="Calibri" panose="020F0502020204030204" pitchFamily="34" charset="0"/>
              <a:ea typeface="Trebuchet MS"/>
              <a:cs typeface="Calibri" panose="020F0502020204030204" pitchFamily="34" charset="0"/>
              <a:sym typeface="Trebuchet MS"/>
            </a:endParaRPr>
          </a:p>
          <a:p>
            <a:pPr indent="-438664">
              <a:buClr>
                <a:srgbClr val="000000"/>
              </a:buClr>
              <a:buSzPct val="69498"/>
              <a:buNone/>
            </a:pPr>
            <a:endParaRPr i="0" u="none" strike="noStrike" cap="none" dirty="0">
              <a:solidFill>
                <a:srgbClr val="000000"/>
              </a:solidFill>
              <a:latin typeface="Calibri" panose="020F0502020204030204" pitchFamily="34" charset="0"/>
              <a:ea typeface="Trebuchet MS"/>
              <a:cs typeface="Calibri" panose="020F0502020204030204" pitchFamily="34" charset="0"/>
              <a:sym typeface="Trebuchet MS"/>
            </a:endParaRPr>
          </a:p>
          <a:p>
            <a:pPr indent="-438664">
              <a:buClr>
                <a:srgbClr val="000000"/>
              </a:buClr>
              <a:buSzPct val="69498"/>
              <a:buNone/>
            </a:pPr>
            <a:endParaRPr dirty="0">
              <a:solidFill>
                <a:srgbClr val="000000"/>
              </a:solidFill>
              <a:latin typeface="Calibri" panose="020F0502020204030204" pitchFamily="34" charset="0"/>
              <a:ea typeface="Trebuchet MS"/>
              <a:cs typeface="Calibri" panose="020F0502020204030204" pitchFamily="34" charset="0"/>
              <a:sym typeface="Trebuchet MS"/>
            </a:endParaRPr>
          </a:p>
          <a:p>
            <a:pPr indent="-438664">
              <a:buClr>
                <a:srgbClr val="000000"/>
              </a:buClr>
              <a:buSzPct val="69498"/>
              <a:buNone/>
            </a:pPr>
            <a:endParaRPr i="0" u="none" strike="noStrike" cap="none" dirty="0">
              <a:solidFill>
                <a:srgbClr val="000000"/>
              </a:solidFill>
              <a:latin typeface="Calibri" panose="020F0502020204030204" pitchFamily="34" charset="0"/>
              <a:ea typeface="Trebuchet MS"/>
              <a:cs typeface="Calibri" panose="020F0502020204030204" pitchFamily="34" charset="0"/>
              <a:sym typeface="Trebuchet MS"/>
            </a:endParaRPr>
          </a:p>
          <a:p>
            <a:pPr indent="-438664">
              <a:buClr>
                <a:srgbClr val="000000"/>
              </a:buClr>
              <a:buSzPct val="69498"/>
              <a:buNone/>
            </a:pPr>
            <a:endParaRPr dirty="0">
              <a:solidFill>
                <a:srgbClr val="000000"/>
              </a:solidFill>
              <a:latin typeface="Calibri" panose="020F0502020204030204" pitchFamily="34" charset="0"/>
              <a:ea typeface="Trebuchet MS"/>
              <a:cs typeface="Calibri" panose="020F0502020204030204" pitchFamily="34" charset="0"/>
              <a:sym typeface="Trebuchet MS"/>
            </a:endParaRPr>
          </a:p>
          <a:p>
            <a:pPr indent="-438664">
              <a:buClr>
                <a:srgbClr val="000000"/>
              </a:buClr>
              <a:buSzPct val="69498"/>
              <a:buNone/>
            </a:pPr>
            <a:endParaRPr i="0" u="none" strike="noStrike" cap="none" dirty="0">
              <a:solidFill>
                <a:srgbClr val="000000"/>
              </a:solidFill>
              <a:latin typeface="Calibri" panose="020F0502020204030204" pitchFamily="34" charset="0"/>
              <a:ea typeface="Trebuchet MS"/>
              <a:cs typeface="Calibri" panose="020F0502020204030204" pitchFamily="34" charset="0"/>
              <a:sym typeface="Trebuchet MS"/>
            </a:endParaRPr>
          </a:p>
          <a:p>
            <a:pPr indent="-438664">
              <a:buClr>
                <a:srgbClr val="000000"/>
              </a:buClr>
              <a:buSzPct val="69498"/>
              <a:buNone/>
            </a:pPr>
            <a:endParaRPr dirty="0">
              <a:solidFill>
                <a:srgbClr val="000000"/>
              </a:solidFill>
              <a:latin typeface="Calibri" panose="020F0502020204030204" pitchFamily="34" charset="0"/>
              <a:ea typeface="Trebuchet MS"/>
              <a:cs typeface="Calibri" panose="020F0502020204030204" pitchFamily="34" charset="0"/>
              <a:sym typeface="Trebuchet MS"/>
            </a:endParaRPr>
          </a:p>
          <a:p>
            <a:pPr indent="-438664">
              <a:buClr>
                <a:srgbClr val="000000"/>
              </a:buClr>
              <a:buSzPct val="69498"/>
              <a:buNone/>
            </a:pPr>
            <a:endParaRPr i="0" u="none" strike="noStrike" cap="none" dirty="0">
              <a:solidFill>
                <a:srgbClr val="000000"/>
              </a:solidFill>
              <a:latin typeface="Calibri" panose="020F0502020204030204" pitchFamily="34" charset="0"/>
              <a:ea typeface="Trebuchet MS"/>
              <a:cs typeface="Calibri" panose="020F0502020204030204" pitchFamily="34" charset="0"/>
              <a:sym typeface="Trebuchet MS"/>
            </a:endParaRPr>
          </a:p>
          <a:p>
            <a:pPr indent="-438664">
              <a:buClr>
                <a:srgbClr val="000000"/>
              </a:buClr>
              <a:buSzPct val="69498"/>
              <a:buNone/>
            </a:pPr>
            <a:endParaRPr dirty="0">
              <a:solidFill>
                <a:srgbClr val="000000"/>
              </a:solidFill>
              <a:latin typeface="Calibri" panose="020F0502020204030204" pitchFamily="34" charset="0"/>
              <a:ea typeface="Trebuchet MS"/>
              <a:cs typeface="Calibri" panose="020F0502020204030204" pitchFamily="34" charset="0"/>
              <a:sym typeface="Trebuchet MS"/>
            </a:endParaRPr>
          </a:p>
          <a:p>
            <a:pPr indent="-438664">
              <a:buClr>
                <a:srgbClr val="000000"/>
              </a:buClr>
              <a:buSzPct val="69498"/>
              <a:buNone/>
            </a:pPr>
            <a:endParaRPr i="0" u="none" strike="noStrike" cap="none" dirty="0">
              <a:solidFill>
                <a:srgbClr val="000000"/>
              </a:solidFill>
              <a:latin typeface="Calibri" panose="020F0502020204030204" pitchFamily="34" charset="0"/>
              <a:ea typeface="Trebuchet MS"/>
              <a:cs typeface="Calibri" panose="020F0502020204030204" pitchFamily="34" charset="0"/>
              <a:sym typeface="Trebuchet MS"/>
            </a:endParaRPr>
          </a:p>
          <a:p>
            <a:pPr indent="-438664">
              <a:buClr>
                <a:srgbClr val="000000"/>
              </a:buClr>
              <a:buSzPct val="69498"/>
              <a:buNone/>
            </a:pPr>
            <a:endParaRPr dirty="0">
              <a:solidFill>
                <a:srgbClr val="000000"/>
              </a:solidFill>
              <a:latin typeface="Calibri" panose="020F0502020204030204" pitchFamily="34" charset="0"/>
              <a:ea typeface="Trebuchet MS"/>
              <a:cs typeface="Calibri" panose="020F0502020204030204" pitchFamily="34" charset="0"/>
              <a:sym typeface="Trebuchet MS"/>
            </a:endParaRPr>
          </a:p>
          <a:p>
            <a:pPr indent="-438664">
              <a:buClr>
                <a:srgbClr val="000000"/>
              </a:buClr>
              <a:buSzPct val="69498"/>
              <a:buNone/>
            </a:pPr>
            <a:endParaRPr i="0" u="none" strike="noStrike" cap="none" dirty="0">
              <a:solidFill>
                <a:srgbClr val="000000"/>
              </a:solidFill>
              <a:latin typeface="Calibri" panose="020F0502020204030204" pitchFamily="34" charset="0"/>
              <a:ea typeface="Trebuchet MS"/>
              <a:cs typeface="Calibri" panose="020F0502020204030204" pitchFamily="34" charset="0"/>
              <a:sym typeface="Trebuchet MS"/>
            </a:endParaRPr>
          </a:p>
          <a:p>
            <a:pPr indent="-438664">
              <a:buClr>
                <a:srgbClr val="000000"/>
              </a:buClr>
              <a:buSzPct val="69498"/>
              <a:buNone/>
            </a:pPr>
            <a:endParaRPr dirty="0">
              <a:solidFill>
                <a:srgbClr val="000000"/>
              </a:solidFill>
              <a:latin typeface="Calibri" panose="020F0502020204030204" pitchFamily="34" charset="0"/>
              <a:ea typeface="Trebuchet MS"/>
              <a:cs typeface="Calibri" panose="020F0502020204030204" pitchFamily="34" charset="0"/>
              <a:sym typeface="Trebuchet MS"/>
            </a:endParaRPr>
          </a:p>
          <a:p>
            <a:pPr indent="-438664">
              <a:buClr>
                <a:srgbClr val="000000"/>
              </a:buClr>
              <a:buSzPct val="69498"/>
              <a:buNone/>
            </a:pPr>
            <a:endParaRPr i="0" u="none" strike="noStrike" cap="none" dirty="0">
              <a:solidFill>
                <a:srgbClr val="000000"/>
              </a:solidFill>
              <a:latin typeface="Calibri" panose="020F0502020204030204" pitchFamily="34" charset="0"/>
              <a:ea typeface="Trebuchet MS"/>
              <a:cs typeface="Calibri" panose="020F0502020204030204" pitchFamily="34" charset="0"/>
              <a:sym typeface="Trebuchet MS"/>
            </a:endParaRPr>
          </a:p>
          <a:p>
            <a:pPr indent="-438664">
              <a:buClr>
                <a:srgbClr val="000000"/>
              </a:buClr>
              <a:buSzPct val="69498"/>
              <a:buNone/>
            </a:pPr>
            <a:endParaRPr dirty="0">
              <a:solidFill>
                <a:srgbClr val="000000"/>
              </a:solidFill>
              <a:latin typeface="Calibri" panose="020F0502020204030204" pitchFamily="34" charset="0"/>
              <a:ea typeface="Trebuchet MS"/>
              <a:cs typeface="Calibri" panose="020F0502020204030204" pitchFamily="34" charset="0"/>
              <a:sym typeface="Trebuchet MS"/>
            </a:endParaRPr>
          </a:p>
          <a:p>
            <a:pPr indent="-438664">
              <a:buClr>
                <a:srgbClr val="000000"/>
              </a:buClr>
              <a:buSzPct val="69498"/>
              <a:buNone/>
            </a:pPr>
            <a:endParaRPr i="0" u="none" strike="noStrike" cap="none" dirty="0">
              <a:solidFill>
                <a:srgbClr val="000000"/>
              </a:solidFill>
              <a:latin typeface="Calibri" panose="020F0502020204030204" pitchFamily="34" charset="0"/>
              <a:ea typeface="Trebuchet MS"/>
              <a:cs typeface="Calibri" panose="020F0502020204030204" pitchFamily="34" charset="0"/>
              <a:sym typeface="Trebuchet MS"/>
            </a:endParaRPr>
          </a:p>
          <a:p>
            <a:pPr indent="-438664">
              <a:buClr>
                <a:srgbClr val="000000"/>
              </a:buClr>
              <a:buSzPct val="69498"/>
              <a:buNone/>
            </a:pPr>
            <a:endParaRPr dirty="0">
              <a:solidFill>
                <a:srgbClr val="000000"/>
              </a:solidFill>
              <a:latin typeface="Calibri" panose="020F0502020204030204" pitchFamily="34" charset="0"/>
              <a:ea typeface="Trebuchet MS"/>
              <a:cs typeface="Calibri" panose="020F0502020204030204" pitchFamily="34" charset="0"/>
              <a:sym typeface="Trebuchet MS"/>
            </a:endParaRPr>
          </a:p>
          <a:p>
            <a:pPr indent="-438664">
              <a:buClr>
                <a:srgbClr val="000000"/>
              </a:buClr>
              <a:buSzPct val="69498"/>
              <a:buNone/>
            </a:pPr>
            <a:endParaRPr i="0" u="none" strike="noStrike" cap="none" dirty="0">
              <a:solidFill>
                <a:srgbClr val="000000"/>
              </a:solidFill>
              <a:latin typeface="Calibri" panose="020F0502020204030204" pitchFamily="34" charset="0"/>
              <a:ea typeface="Trebuchet MS"/>
              <a:cs typeface="Calibri" panose="020F0502020204030204" pitchFamily="34" charset="0"/>
              <a:sym typeface="Trebuchet MS"/>
            </a:endParaRPr>
          </a:p>
          <a:p>
            <a:pPr indent="-438664">
              <a:buClr>
                <a:srgbClr val="000000"/>
              </a:buClr>
              <a:buSzPct val="69498"/>
              <a:buNone/>
            </a:pPr>
            <a:endParaRPr dirty="0">
              <a:solidFill>
                <a:srgbClr val="000000"/>
              </a:solidFill>
              <a:latin typeface="Calibri" panose="020F0502020204030204" pitchFamily="34" charset="0"/>
              <a:ea typeface="Trebuchet MS"/>
              <a:cs typeface="Calibri" panose="020F0502020204030204" pitchFamily="34" charset="0"/>
              <a:sym typeface="Trebuchet MS"/>
            </a:endParaRPr>
          </a:p>
          <a:p>
            <a:pPr indent="-438664">
              <a:buClr>
                <a:srgbClr val="000000"/>
              </a:buClr>
              <a:buSzPct val="69498"/>
              <a:buNone/>
            </a:pPr>
            <a:endParaRPr i="0" u="none" strike="noStrike" cap="none" dirty="0">
              <a:solidFill>
                <a:srgbClr val="000000"/>
              </a:solidFill>
              <a:latin typeface="Calibri" panose="020F0502020204030204" pitchFamily="34" charset="0"/>
              <a:ea typeface="Trebuchet MS"/>
              <a:cs typeface="Calibri" panose="020F0502020204030204" pitchFamily="34" charset="0"/>
              <a:sym typeface="Trebuchet MS"/>
            </a:endParaRPr>
          </a:p>
          <a:p>
            <a:pPr indent="-438664">
              <a:buClr>
                <a:srgbClr val="000000"/>
              </a:buClr>
              <a:buSzPct val="69498"/>
              <a:buNone/>
            </a:pPr>
            <a:endParaRPr dirty="0">
              <a:solidFill>
                <a:srgbClr val="000000"/>
              </a:solidFill>
              <a:latin typeface="Calibri" panose="020F0502020204030204" pitchFamily="34" charset="0"/>
              <a:ea typeface="Trebuchet MS"/>
              <a:cs typeface="Calibri" panose="020F0502020204030204" pitchFamily="34" charset="0"/>
              <a:sym typeface="Trebuchet MS"/>
            </a:endParaRPr>
          </a:p>
          <a:p>
            <a:pPr indent="-438664">
              <a:buClr>
                <a:srgbClr val="000000"/>
              </a:buClr>
              <a:buSzPct val="69498"/>
              <a:buNone/>
            </a:pPr>
            <a:endParaRPr i="0" u="none" strike="noStrike" cap="none" dirty="0">
              <a:solidFill>
                <a:srgbClr val="000000"/>
              </a:solidFill>
              <a:latin typeface="Calibri" panose="020F0502020204030204" pitchFamily="34" charset="0"/>
              <a:ea typeface="Trebuchet MS"/>
              <a:cs typeface="Calibri" panose="020F0502020204030204" pitchFamily="34" charset="0"/>
              <a:sym typeface="Trebuchet MS"/>
            </a:endParaRPr>
          </a:p>
          <a:p>
            <a:pPr indent="-438664">
              <a:buClr>
                <a:srgbClr val="000000"/>
              </a:buClr>
              <a:buSzPct val="69498"/>
              <a:buNone/>
            </a:pPr>
            <a:endParaRPr dirty="0">
              <a:solidFill>
                <a:srgbClr val="000000"/>
              </a:solidFill>
              <a:latin typeface="Calibri" panose="020F0502020204030204" pitchFamily="34" charset="0"/>
              <a:ea typeface="Trebuchet MS"/>
              <a:cs typeface="Calibri" panose="020F0502020204030204" pitchFamily="34" charset="0"/>
              <a:sym typeface="Trebuchet MS"/>
            </a:endParaRPr>
          </a:p>
          <a:p>
            <a:pPr indent="-438664">
              <a:buClr>
                <a:srgbClr val="000000"/>
              </a:buClr>
              <a:buSzPct val="69498"/>
              <a:buNone/>
            </a:pPr>
            <a:endParaRPr i="0" u="none" strike="noStrike" cap="none" dirty="0">
              <a:solidFill>
                <a:srgbClr val="000000"/>
              </a:solidFill>
              <a:latin typeface="Calibri" panose="020F0502020204030204" pitchFamily="34" charset="0"/>
              <a:ea typeface="Trebuchet MS"/>
              <a:cs typeface="Calibri" panose="020F0502020204030204" pitchFamily="34" charset="0"/>
              <a:sym typeface="Trebuchet MS"/>
            </a:endParaRPr>
          </a:p>
          <a:p>
            <a:pPr indent="-438664">
              <a:buClr>
                <a:srgbClr val="000000"/>
              </a:buClr>
              <a:buSzPct val="69498"/>
              <a:buNone/>
            </a:pPr>
            <a:endParaRPr dirty="0">
              <a:solidFill>
                <a:srgbClr val="000000"/>
              </a:solidFill>
              <a:latin typeface="Calibri" panose="020F0502020204030204" pitchFamily="34" charset="0"/>
              <a:ea typeface="Trebuchet MS"/>
              <a:cs typeface="Calibri" panose="020F0502020204030204" pitchFamily="34" charset="0"/>
              <a:sym typeface="Trebuchet MS"/>
            </a:endParaRPr>
          </a:p>
          <a:p>
            <a:pPr indent="-438664">
              <a:buClr>
                <a:srgbClr val="000000"/>
              </a:buClr>
              <a:buSzPct val="69498"/>
              <a:buNone/>
            </a:pPr>
            <a:endParaRPr i="0" u="none" strike="noStrike" cap="none" dirty="0">
              <a:solidFill>
                <a:srgbClr val="000000"/>
              </a:solidFill>
              <a:latin typeface="Calibri" panose="020F0502020204030204" pitchFamily="34" charset="0"/>
              <a:ea typeface="Trebuchet MS"/>
              <a:cs typeface="Calibri" panose="020F0502020204030204" pitchFamily="34" charset="0"/>
              <a:sym typeface="Trebuchet MS"/>
            </a:endParaRPr>
          </a:p>
          <a:p>
            <a:pPr indent="-438664">
              <a:buClr>
                <a:srgbClr val="000000"/>
              </a:buClr>
              <a:buSzPct val="69498"/>
              <a:buNone/>
            </a:pPr>
            <a:endParaRPr dirty="0">
              <a:solidFill>
                <a:srgbClr val="000000"/>
              </a:solidFill>
              <a:latin typeface="Calibri" panose="020F0502020204030204" pitchFamily="34" charset="0"/>
              <a:ea typeface="Trebuchet MS"/>
              <a:cs typeface="Calibri" panose="020F0502020204030204" pitchFamily="34" charset="0"/>
              <a:sym typeface="Trebuchet MS"/>
            </a:endParaRPr>
          </a:p>
          <a:p>
            <a:pPr indent="-438664">
              <a:buClr>
                <a:srgbClr val="000000"/>
              </a:buClr>
              <a:buSzPct val="69498"/>
              <a:buNone/>
            </a:pPr>
            <a:endParaRPr i="0" u="none" strike="noStrike" cap="none" dirty="0">
              <a:solidFill>
                <a:srgbClr val="000000"/>
              </a:solidFill>
              <a:latin typeface="Calibri" panose="020F0502020204030204" pitchFamily="34" charset="0"/>
              <a:ea typeface="Trebuchet MS"/>
              <a:cs typeface="Calibri" panose="020F0502020204030204" pitchFamily="34" charset="0"/>
              <a:sym typeface="Trebuchet MS"/>
            </a:endParaRPr>
          </a:p>
          <a:p>
            <a:pPr indent="-438664">
              <a:buClr>
                <a:srgbClr val="000000"/>
              </a:buClr>
              <a:buSzPct val="69498"/>
              <a:buNone/>
            </a:pPr>
            <a:endParaRPr dirty="0">
              <a:solidFill>
                <a:srgbClr val="000000"/>
              </a:solidFill>
              <a:latin typeface="Calibri" panose="020F0502020204030204" pitchFamily="34" charset="0"/>
              <a:ea typeface="Trebuchet MS"/>
              <a:cs typeface="Calibri" panose="020F0502020204030204" pitchFamily="34" charset="0"/>
              <a:sym typeface="Trebuchet MS"/>
            </a:endParaRPr>
          </a:p>
          <a:p>
            <a:pPr indent="-438664">
              <a:buClr>
                <a:srgbClr val="000000"/>
              </a:buClr>
              <a:buSzPct val="69498"/>
              <a:buNone/>
            </a:pPr>
            <a:endParaRPr i="0" u="none" strike="noStrike" cap="none" dirty="0">
              <a:solidFill>
                <a:srgbClr val="000000"/>
              </a:solidFill>
              <a:latin typeface="Calibri" panose="020F0502020204030204" pitchFamily="34" charset="0"/>
              <a:ea typeface="Trebuchet MS"/>
              <a:cs typeface="Calibri" panose="020F0502020204030204" pitchFamily="34" charset="0"/>
              <a:sym typeface="Trebuchet MS"/>
            </a:endParaRPr>
          </a:p>
          <a:p>
            <a:pPr indent="-438664">
              <a:buClr>
                <a:srgbClr val="000000"/>
              </a:buClr>
              <a:buSzPct val="69498"/>
              <a:buNone/>
            </a:pPr>
            <a:endParaRPr dirty="0">
              <a:solidFill>
                <a:srgbClr val="000000"/>
              </a:solidFill>
              <a:latin typeface="Calibri" panose="020F0502020204030204" pitchFamily="34" charset="0"/>
              <a:ea typeface="Trebuchet MS"/>
              <a:cs typeface="Calibri" panose="020F0502020204030204" pitchFamily="34" charset="0"/>
              <a:sym typeface="Trebuchet MS"/>
            </a:endParaRPr>
          </a:p>
          <a:p>
            <a:pPr indent="-438664">
              <a:buClr>
                <a:srgbClr val="000000"/>
              </a:buClr>
              <a:buSzPct val="69498"/>
              <a:buNone/>
            </a:pPr>
            <a:endParaRPr i="0" u="none" strike="noStrike" cap="none" dirty="0">
              <a:solidFill>
                <a:srgbClr val="000000"/>
              </a:solidFill>
              <a:latin typeface="Calibri" panose="020F0502020204030204" pitchFamily="34" charset="0"/>
              <a:ea typeface="Trebuchet MS"/>
              <a:cs typeface="Calibri" panose="020F0502020204030204" pitchFamily="34" charset="0"/>
              <a:sym typeface="Trebuchet MS"/>
            </a:endParaRPr>
          </a:p>
          <a:p>
            <a:pPr indent="-438664">
              <a:buClr>
                <a:srgbClr val="000000"/>
              </a:buClr>
              <a:buSzPct val="69498"/>
              <a:buNone/>
            </a:pPr>
            <a:endParaRPr dirty="0">
              <a:solidFill>
                <a:srgbClr val="000000"/>
              </a:solidFill>
              <a:latin typeface="Calibri" panose="020F0502020204030204" pitchFamily="34" charset="0"/>
              <a:ea typeface="Trebuchet MS"/>
              <a:cs typeface="Calibri" panose="020F0502020204030204" pitchFamily="34" charset="0"/>
              <a:sym typeface="Trebuchet MS"/>
            </a:endParaRPr>
          </a:p>
          <a:p>
            <a:pPr indent="-438664">
              <a:buClr>
                <a:srgbClr val="000000"/>
              </a:buClr>
              <a:buSzPct val="69498"/>
              <a:buNone/>
            </a:pPr>
            <a:endParaRPr i="0" u="none" strike="noStrike" cap="none" dirty="0">
              <a:solidFill>
                <a:srgbClr val="000000"/>
              </a:solidFill>
              <a:latin typeface="Calibri" panose="020F0502020204030204" pitchFamily="34" charset="0"/>
              <a:ea typeface="Trebuchet MS"/>
              <a:cs typeface="Calibri" panose="020F0502020204030204" pitchFamily="34" charset="0"/>
              <a:sym typeface="Trebuchet MS"/>
            </a:endParaRPr>
          </a:p>
          <a:p>
            <a:pPr indent="-438664">
              <a:buClr>
                <a:srgbClr val="000000"/>
              </a:buClr>
              <a:buSzPct val="69498"/>
              <a:buNone/>
            </a:pPr>
            <a:endParaRPr dirty="0">
              <a:solidFill>
                <a:srgbClr val="000000"/>
              </a:solidFill>
              <a:latin typeface="Calibri" panose="020F0502020204030204" pitchFamily="34" charset="0"/>
              <a:ea typeface="Trebuchet MS"/>
              <a:cs typeface="Calibri" panose="020F0502020204030204" pitchFamily="34" charset="0"/>
              <a:sym typeface="Trebuchet MS"/>
            </a:endParaRPr>
          </a:p>
          <a:p>
            <a:pPr indent="-438664">
              <a:buClr>
                <a:srgbClr val="000000"/>
              </a:buClr>
              <a:buSzPct val="69498"/>
              <a:buNone/>
            </a:pPr>
            <a:endParaRPr i="0" u="none" strike="noStrike" cap="none" dirty="0">
              <a:solidFill>
                <a:srgbClr val="000000"/>
              </a:solidFill>
              <a:latin typeface="Calibri" panose="020F0502020204030204" pitchFamily="34" charset="0"/>
              <a:ea typeface="Trebuchet MS"/>
              <a:cs typeface="Calibri" panose="020F0502020204030204" pitchFamily="34" charset="0"/>
              <a:sym typeface="Trebuchet MS"/>
            </a:endParaRPr>
          </a:p>
          <a:p>
            <a:pPr indent="-438664">
              <a:buClr>
                <a:srgbClr val="000000"/>
              </a:buClr>
              <a:buSzPct val="69498"/>
              <a:buNone/>
            </a:pPr>
            <a:endParaRPr dirty="0">
              <a:solidFill>
                <a:srgbClr val="000000"/>
              </a:solidFill>
              <a:latin typeface="Calibri" panose="020F0502020204030204" pitchFamily="34" charset="0"/>
              <a:ea typeface="Trebuchet MS"/>
              <a:cs typeface="Calibri" panose="020F0502020204030204" pitchFamily="34" charset="0"/>
              <a:sym typeface="Trebuchet MS"/>
            </a:endParaRPr>
          </a:p>
          <a:p>
            <a:pPr indent="-438664">
              <a:buClr>
                <a:srgbClr val="000000"/>
              </a:buClr>
              <a:buSzPct val="69498"/>
              <a:buNone/>
            </a:pPr>
            <a:endParaRPr i="0" u="none" strike="noStrike" cap="none" dirty="0">
              <a:solidFill>
                <a:srgbClr val="000000"/>
              </a:solidFill>
              <a:latin typeface="Calibri" panose="020F0502020204030204" pitchFamily="34" charset="0"/>
              <a:ea typeface="Trebuchet MS"/>
              <a:cs typeface="Calibri" panose="020F0502020204030204" pitchFamily="34" charset="0"/>
              <a:sym typeface="Trebuchet MS"/>
            </a:endParaRPr>
          </a:p>
          <a:p>
            <a:pPr indent="-438664">
              <a:buClr>
                <a:srgbClr val="000000"/>
              </a:buClr>
              <a:buSzPct val="69498"/>
              <a:buNone/>
            </a:pPr>
            <a:endParaRPr dirty="0">
              <a:solidFill>
                <a:srgbClr val="000000"/>
              </a:solidFill>
              <a:latin typeface="Calibri" panose="020F0502020204030204" pitchFamily="34" charset="0"/>
              <a:ea typeface="Trebuchet MS"/>
              <a:cs typeface="Calibri" panose="020F0502020204030204" pitchFamily="34" charset="0"/>
              <a:sym typeface="Trebuchet MS"/>
            </a:endParaRPr>
          </a:p>
          <a:p>
            <a:pPr indent="-438664">
              <a:buClr>
                <a:srgbClr val="000000"/>
              </a:buClr>
              <a:buSzPct val="69498"/>
              <a:buNone/>
            </a:pPr>
            <a:endParaRPr i="0" u="none" strike="noStrike" cap="none" dirty="0">
              <a:solidFill>
                <a:srgbClr val="000000"/>
              </a:solidFill>
              <a:latin typeface="Calibri" panose="020F0502020204030204" pitchFamily="34" charset="0"/>
              <a:ea typeface="Trebuchet MS"/>
              <a:cs typeface="Calibri" panose="020F0502020204030204" pitchFamily="34" charset="0"/>
              <a:sym typeface="Trebuchet MS"/>
            </a:endParaRPr>
          </a:p>
          <a:p>
            <a:pPr indent="-438664">
              <a:buClr>
                <a:srgbClr val="000000"/>
              </a:buClr>
              <a:buSzPct val="69498"/>
              <a:buNone/>
            </a:pPr>
            <a:endParaRPr dirty="0">
              <a:solidFill>
                <a:srgbClr val="000000"/>
              </a:solidFill>
              <a:latin typeface="Calibri" panose="020F0502020204030204" pitchFamily="34" charset="0"/>
              <a:ea typeface="Trebuchet MS"/>
              <a:cs typeface="Calibri" panose="020F0502020204030204" pitchFamily="34" charset="0"/>
              <a:sym typeface="Trebuchet MS"/>
            </a:endParaRPr>
          </a:p>
          <a:p>
            <a:pPr indent="-438664">
              <a:buClr>
                <a:srgbClr val="000000"/>
              </a:buClr>
              <a:buSzPct val="69498"/>
              <a:buNone/>
            </a:pPr>
            <a:endParaRPr i="0" u="none" strike="noStrike" cap="none" dirty="0">
              <a:solidFill>
                <a:srgbClr val="000000"/>
              </a:solidFill>
              <a:latin typeface="Calibri" panose="020F0502020204030204" pitchFamily="34" charset="0"/>
              <a:ea typeface="Trebuchet MS"/>
              <a:cs typeface="Calibri" panose="020F0502020204030204" pitchFamily="34" charset="0"/>
              <a:sym typeface="Trebuchet MS"/>
            </a:endParaRPr>
          </a:p>
          <a:p>
            <a:pPr indent="-438664">
              <a:buClr>
                <a:srgbClr val="000000"/>
              </a:buClr>
              <a:buSzPct val="69498"/>
              <a:buNone/>
            </a:pPr>
            <a:endParaRPr dirty="0">
              <a:solidFill>
                <a:srgbClr val="000000"/>
              </a:solidFill>
              <a:latin typeface="Calibri" panose="020F0502020204030204" pitchFamily="34" charset="0"/>
              <a:ea typeface="Trebuchet MS"/>
              <a:cs typeface="Calibri" panose="020F0502020204030204" pitchFamily="34" charset="0"/>
              <a:sym typeface="Trebuchet MS"/>
            </a:endParaRPr>
          </a:p>
          <a:p>
            <a:pPr indent="-438664">
              <a:buClr>
                <a:srgbClr val="000000"/>
              </a:buClr>
              <a:buSzPct val="69498"/>
              <a:buNone/>
            </a:pPr>
            <a:endParaRPr i="0" u="none" strike="noStrike" cap="none" dirty="0">
              <a:solidFill>
                <a:srgbClr val="000000"/>
              </a:solidFill>
              <a:latin typeface="Calibri" panose="020F0502020204030204" pitchFamily="34" charset="0"/>
              <a:ea typeface="Trebuchet MS"/>
              <a:cs typeface="Calibri" panose="020F0502020204030204" pitchFamily="34" charset="0"/>
              <a:sym typeface="Trebuchet MS"/>
            </a:endParaRPr>
          </a:p>
          <a:p>
            <a:pPr indent="-438664">
              <a:buClr>
                <a:srgbClr val="000000"/>
              </a:buClr>
              <a:buSzPct val="69498"/>
              <a:buNone/>
            </a:pPr>
            <a:endParaRPr dirty="0">
              <a:solidFill>
                <a:srgbClr val="000000"/>
              </a:solidFill>
              <a:latin typeface="Calibri" panose="020F0502020204030204" pitchFamily="34" charset="0"/>
              <a:ea typeface="Trebuchet MS"/>
              <a:cs typeface="Calibri" panose="020F0502020204030204" pitchFamily="34" charset="0"/>
              <a:sym typeface="Trebuchet MS"/>
            </a:endParaRPr>
          </a:p>
          <a:p>
            <a:pPr indent="-438664">
              <a:buClr>
                <a:srgbClr val="000000"/>
              </a:buClr>
              <a:buSzPct val="69498"/>
              <a:buNone/>
            </a:pPr>
            <a:endParaRPr i="0" u="none" strike="noStrike" cap="none" dirty="0">
              <a:solidFill>
                <a:srgbClr val="000000"/>
              </a:solidFill>
              <a:latin typeface="Calibri" panose="020F0502020204030204" pitchFamily="34" charset="0"/>
              <a:ea typeface="Trebuchet MS"/>
              <a:cs typeface="Calibri" panose="020F0502020204030204" pitchFamily="34" charset="0"/>
              <a:sym typeface="Trebuchet MS"/>
            </a:endParaRPr>
          </a:p>
          <a:p>
            <a:pPr indent="-438664">
              <a:buClr>
                <a:srgbClr val="000000"/>
              </a:buClr>
              <a:buSzPct val="69498"/>
              <a:buNone/>
            </a:pPr>
            <a:endParaRPr dirty="0">
              <a:solidFill>
                <a:srgbClr val="000000"/>
              </a:solidFill>
              <a:latin typeface="Calibri" panose="020F0502020204030204" pitchFamily="34" charset="0"/>
              <a:ea typeface="Trebuchet MS"/>
              <a:cs typeface="Calibri" panose="020F0502020204030204" pitchFamily="34" charset="0"/>
              <a:sym typeface="Trebuchet MS"/>
            </a:endParaRPr>
          </a:p>
          <a:p>
            <a:pPr indent="-438664">
              <a:buClr>
                <a:srgbClr val="000000"/>
              </a:buClr>
              <a:buSzPct val="69498"/>
              <a:buNone/>
            </a:pPr>
            <a:endParaRPr i="0" u="none" strike="noStrike" cap="none" dirty="0">
              <a:solidFill>
                <a:srgbClr val="000000"/>
              </a:solidFill>
              <a:latin typeface="Calibri" panose="020F0502020204030204" pitchFamily="34" charset="0"/>
              <a:ea typeface="Trebuchet MS"/>
              <a:cs typeface="Calibri" panose="020F0502020204030204" pitchFamily="34" charset="0"/>
              <a:sym typeface="Trebuchet MS"/>
            </a:endParaRPr>
          </a:p>
          <a:p>
            <a:pPr indent="-438664">
              <a:buClr>
                <a:srgbClr val="000000"/>
              </a:buClr>
              <a:buSzPct val="69498"/>
              <a:buNone/>
            </a:pPr>
            <a:endParaRPr dirty="0">
              <a:solidFill>
                <a:srgbClr val="000000"/>
              </a:solidFill>
              <a:latin typeface="Calibri" panose="020F0502020204030204" pitchFamily="34" charset="0"/>
              <a:ea typeface="Trebuchet MS"/>
              <a:cs typeface="Calibri" panose="020F0502020204030204" pitchFamily="34" charset="0"/>
              <a:sym typeface="Trebuchet MS"/>
            </a:endParaRPr>
          </a:p>
          <a:p>
            <a:pPr indent="-438664">
              <a:buClr>
                <a:srgbClr val="000000"/>
              </a:buClr>
              <a:buSzPct val="69498"/>
              <a:buNone/>
            </a:pPr>
            <a:endParaRPr i="0" u="none" strike="noStrike" cap="none" dirty="0">
              <a:solidFill>
                <a:srgbClr val="000000"/>
              </a:solidFill>
              <a:latin typeface="Calibri" panose="020F0502020204030204" pitchFamily="34" charset="0"/>
              <a:ea typeface="Trebuchet MS"/>
              <a:cs typeface="Calibri" panose="020F0502020204030204" pitchFamily="34" charset="0"/>
              <a:sym typeface="Trebuchet MS"/>
            </a:endParaRPr>
          </a:p>
          <a:p>
            <a:pPr indent="-438664">
              <a:buClr>
                <a:srgbClr val="000000"/>
              </a:buClr>
              <a:buSzPct val="69498"/>
              <a:buNone/>
            </a:pPr>
            <a:endParaRPr dirty="0">
              <a:solidFill>
                <a:srgbClr val="000000"/>
              </a:solidFill>
              <a:latin typeface="Calibri" panose="020F0502020204030204" pitchFamily="34" charset="0"/>
              <a:ea typeface="Trebuchet MS"/>
              <a:cs typeface="Calibri" panose="020F0502020204030204" pitchFamily="34" charset="0"/>
              <a:sym typeface="Trebuchet MS"/>
            </a:endParaRPr>
          </a:p>
          <a:p>
            <a:pPr indent="-438664">
              <a:buClr>
                <a:srgbClr val="000000"/>
              </a:buClr>
              <a:buSzPct val="69498"/>
              <a:buNone/>
            </a:pPr>
            <a:endParaRPr i="0" u="none" strike="noStrike" cap="none" dirty="0">
              <a:solidFill>
                <a:srgbClr val="000000"/>
              </a:solidFill>
              <a:latin typeface="Calibri" panose="020F0502020204030204" pitchFamily="34" charset="0"/>
              <a:ea typeface="Trebuchet MS"/>
              <a:cs typeface="Calibri" panose="020F0502020204030204" pitchFamily="34" charset="0"/>
              <a:sym typeface="Trebuchet MS"/>
            </a:endParaRPr>
          </a:p>
          <a:p>
            <a:pPr indent="-438664">
              <a:buClr>
                <a:srgbClr val="000000"/>
              </a:buClr>
              <a:buSzPct val="69498"/>
              <a:buNone/>
            </a:pPr>
            <a:endParaRPr dirty="0">
              <a:solidFill>
                <a:srgbClr val="000000"/>
              </a:solidFill>
              <a:latin typeface="Calibri" panose="020F0502020204030204" pitchFamily="34" charset="0"/>
              <a:ea typeface="Trebuchet MS"/>
              <a:cs typeface="Calibri" panose="020F0502020204030204" pitchFamily="34" charset="0"/>
              <a:sym typeface="Trebuchet MS"/>
            </a:endParaRPr>
          </a:p>
          <a:p>
            <a:pPr indent="-438664">
              <a:buClr>
                <a:srgbClr val="000000"/>
              </a:buClr>
              <a:buSzPct val="69498"/>
              <a:buNone/>
            </a:pPr>
            <a:endParaRPr i="0" u="none" strike="noStrike" cap="none" dirty="0">
              <a:solidFill>
                <a:srgbClr val="000000"/>
              </a:solidFill>
              <a:latin typeface="Calibri" panose="020F0502020204030204" pitchFamily="34" charset="0"/>
              <a:ea typeface="Trebuchet MS"/>
              <a:cs typeface="Calibri" panose="020F0502020204030204" pitchFamily="34" charset="0"/>
              <a:sym typeface="Trebuchet MS"/>
            </a:endParaRPr>
          </a:p>
          <a:p>
            <a:pPr indent="-438664">
              <a:buClr>
                <a:srgbClr val="000000"/>
              </a:buClr>
              <a:buSzPct val="69498"/>
              <a:buNone/>
            </a:pPr>
            <a:endParaRPr dirty="0">
              <a:solidFill>
                <a:srgbClr val="000000"/>
              </a:solidFill>
              <a:latin typeface="Calibri" panose="020F0502020204030204" pitchFamily="34" charset="0"/>
              <a:ea typeface="Trebuchet MS"/>
              <a:cs typeface="Calibri" panose="020F0502020204030204" pitchFamily="34" charset="0"/>
              <a:sym typeface="Trebuchet MS"/>
            </a:endParaRPr>
          </a:p>
          <a:p>
            <a:pPr indent="-438664">
              <a:buClr>
                <a:srgbClr val="000000"/>
              </a:buClr>
              <a:buSzPct val="69498"/>
              <a:buNone/>
            </a:pPr>
            <a:endParaRPr i="0" u="none" strike="noStrike" cap="none" dirty="0">
              <a:solidFill>
                <a:srgbClr val="000000"/>
              </a:solidFill>
              <a:latin typeface="Calibri" panose="020F0502020204030204" pitchFamily="34" charset="0"/>
              <a:ea typeface="Trebuchet MS"/>
              <a:cs typeface="Calibri" panose="020F0502020204030204" pitchFamily="34" charset="0"/>
              <a:sym typeface="Trebuchet MS"/>
            </a:endParaRPr>
          </a:p>
          <a:p>
            <a:pPr indent="-438664">
              <a:buClr>
                <a:srgbClr val="000000"/>
              </a:buClr>
              <a:buSzPct val="69498"/>
              <a:buNone/>
            </a:pPr>
            <a:endParaRPr dirty="0">
              <a:solidFill>
                <a:srgbClr val="000000"/>
              </a:solidFill>
              <a:latin typeface="Calibri" panose="020F0502020204030204" pitchFamily="34" charset="0"/>
              <a:ea typeface="Trebuchet MS"/>
              <a:cs typeface="Calibri" panose="020F0502020204030204" pitchFamily="34" charset="0"/>
              <a:sym typeface="Trebuchet MS"/>
            </a:endParaRPr>
          </a:p>
          <a:p>
            <a:pPr indent="-438664">
              <a:buClr>
                <a:srgbClr val="000000"/>
              </a:buClr>
              <a:buSzPct val="69498"/>
              <a:buNone/>
            </a:pPr>
            <a:endParaRPr i="0" u="none" strike="noStrike" cap="none" dirty="0">
              <a:solidFill>
                <a:srgbClr val="000000"/>
              </a:solidFill>
              <a:latin typeface="Calibri" panose="020F0502020204030204" pitchFamily="34" charset="0"/>
              <a:ea typeface="Trebuchet MS"/>
              <a:cs typeface="Calibri" panose="020F0502020204030204" pitchFamily="34" charset="0"/>
              <a:sym typeface="Trebuchet MS"/>
            </a:endParaRPr>
          </a:p>
          <a:p>
            <a:pPr indent="-438664">
              <a:buClr>
                <a:srgbClr val="000000"/>
              </a:buClr>
              <a:buSzPct val="69498"/>
              <a:buNone/>
            </a:pPr>
            <a:endParaRPr dirty="0">
              <a:solidFill>
                <a:srgbClr val="000000"/>
              </a:solidFill>
              <a:latin typeface="Calibri" panose="020F0502020204030204" pitchFamily="34" charset="0"/>
              <a:ea typeface="Trebuchet MS"/>
              <a:cs typeface="Calibri" panose="020F0502020204030204" pitchFamily="34" charset="0"/>
              <a:sym typeface="Trebuchet MS"/>
            </a:endParaRPr>
          </a:p>
          <a:p>
            <a:pPr indent="-438664">
              <a:buClr>
                <a:srgbClr val="000000"/>
              </a:buClr>
              <a:buSzPct val="69498"/>
              <a:buNone/>
            </a:pPr>
            <a:endParaRPr i="0" u="none" strike="noStrike" cap="none" dirty="0">
              <a:solidFill>
                <a:srgbClr val="000000"/>
              </a:solidFill>
              <a:latin typeface="Calibri" panose="020F0502020204030204" pitchFamily="34" charset="0"/>
              <a:ea typeface="Trebuchet MS"/>
              <a:cs typeface="Calibri" panose="020F0502020204030204" pitchFamily="34" charset="0"/>
              <a:sym typeface="Trebuchet MS"/>
            </a:endParaRPr>
          </a:p>
          <a:p>
            <a:pPr indent="-438664">
              <a:buClr>
                <a:srgbClr val="000000"/>
              </a:buClr>
              <a:buSzPct val="69498"/>
              <a:buNone/>
            </a:pPr>
            <a:endParaRPr dirty="0">
              <a:solidFill>
                <a:srgbClr val="000000"/>
              </a:solidFill>
              <a:latin typeface="Calibri" panose="020F0502020204030204" pitchFamily="34" charset="0"/>
              <a:ea typeface="Trebuchet MS"/>
              <a:cs typeface="Calibri" panose="020F0502020204030204" pitchFamily="34" charset="0"/>
              <a:sym typeface="Trebuchet MS"/>
            </a:endParaRPr>
          </a:p>
          <a:p>
            <a:pPr indent="-438664">
              <a:buClr>
                <a:srgbClr val="000000"/>
              </a:buClr>
              <a:buSzPct val="69498"/>
              <a:buNone/>
            </a:pPr>
            <a:endParaRPr i="0" u="none" strike="noStrike" cap="none" dirty="0">
              <a:solidFill>
                <a:srgbClr val="000000"/>
              </a:solidFill>
              <a:latin typeface="Calibri" panose="020F0502020204030204" pitchFamily="34" charset="0"/>
              <a:ea typeface="Trebuchet MS"/>
              <a:cs typeface="Calibri" panose="020F0502020204030204" pitchFamily="34" charset="0"/>
              <a:sym typeface="Trebuchet MS"/>
            </a:endParaRPr>
          </a:p>
          <a:p>
            <a:pPr indent="-438664">
              <a:buClr>
                <a:srgbClr val="000000"/>
              </a:buClr>
              <a:buSzPct val="69498"/>
              <a:buNone/>
            </a:pPr>
            <a:endParaRPr dirty="0">
              <a:solidFill>
                <a:srgbClr val="000000"/>
              </a:solidFill>
              <a:latin typeface="Calibri" panose="020F0502020204030204" pitchFamily="34" charset="0"/>
              <a:ea typeface="Trebuchet MS"/>
              <a:cs typeface="Calibri" panose="020F0502020204030204" pitchFamily="34" charset="0"/>
              <a:sym typeface="Trebuchet MS"/>
            </a:endParaRPr>
          </a:p>
          <a:p>
            <a:pPr indent="-438664">
              <a:buClr>
                <a:srgbClr val="000000"/>
              </a:buClr>
              <a:buSzPct val="69498"/>
              <a:buNone/>
            </a:pPr>
            <a:endParaRPr i="0" u="none" strike="noStrike" cap="none" dirty="0">
              <a:solidFill>
                <a:srgbClr val="000000"/>
              </a:solidFill>
              <a:latin typeface="Calibri" panose="020F0502020204030204" pitchFamily="34" charset="0"/>
              <a:ea typeface="Trebuchet MS"/>
              <a:cs typeface="Calibri" panose="020F0502020204030204" pitchFamily="34" charset="0"/>
              <a:sym typeface="Trebuchet MS"/>
            </a:endParaRPr>
          </a:p>
          <a:p>
            <a:pPr indent="-438664">
              <a:buClr>
                <a:srgbClr val="000000"/>
              </a:buClr>
              <a:buSzPct val="69498"/>
              <a:buNone/>
            </a:pPr>
            <a:endParaRPr dirty="0">
              <a:solidFill>
                <a:srgbClr val="000000"/>
              </a:solidFill>
              <a:latin typeface="Calibri" panose="020F0502020204030204" pitchFamily="34" charset="0"/>
              <a:ea typeface="Trebuchet MS"/>
              <a:cs typeface="Calibri" panose="020F0502020204030204" pitchFamily="34" charset="0"/>
              <a:sym typeface="Trebuchet MS"/>
            </a:endParaRPr>
          </a:p>
          <a:p>
            <a:pPr indent="-438664">
              <a:buClr>
                <a:srgbClr val="000000"/>
              </a:buClr>
              <a:buSzPct val="69498"/>
              <a:buNone/>
            </a:pPr>
            <a:endParaRPr i="0" u="none" strike="noStrike" cap="none" dirty="0">
              <a:solidFill>
                <a:srgbClr val="000000"/>
              </a:solidFill>
              <a:latin typeface="Calibri" panose="020F0502020204030204" pitchFamily="34" charset="0"/>
              <a:ea typeface="Trebuchet MS"/>
              <a:cs typeface="Calibri" panose="020F0502020204030204" pitchFamily="34" charset="0"/>
              <a:sym typeface="Trebuchet MS"/>
            </a:endParaRPr>
          </a:p>
          <a:p>
            <a:pPr indent="-438664">
              <a:buClr>
                <a:srgbClr val="000000"/>
              </a:buClr>
              <a:buSzPct val="69498"/>
              <a:buNone/>
            </a:pPr>
            <a:endParaRPr dirty="0">
              <a:solidFill>
                <a:srgbClr val="000000"/>
              </a:solidFill>
              <a:latin typeface="Calibri" panose="020F0502020204030204" pitchFamily="34" charset="0"/>
              <a:ea typeface="Trebuchet MS"/>
              <a:cs typeface="Calibri" panose="020F0502020204030204" pitchFamily="34" charset="0"/>
              <a:sym typeface="Trebuchet MS"/>
            </a:endParaRPr>
          </a:p>
          <a:p>
            <a:pPr indent="-438664">
              <a:buClr>
                <a:srgbClr val="000000"/>
              </a:buClr>
              <a:buSzPct val="69498"/>
              <a:buNone/>
            </a:pPr>
            <a:endParaRPr i="0" u="none" strike="noStrike" cap="none" dirty="0">
              <a:solidFill>
                <a:srgbClr val="000000"/>
              </a:solidFill>
              <a:latin typeface="Calibri" panose="020F0502020204030204" pitchFamily="34" charset="0"/>
              <a:ea typeface="Trebuchet MS"/>
              <a:cs typeface="Calibri" panose="020F0502020204030204" pitchFamily="34" charset="0"/>
              <a:sym typeface="Trebuchet MS"/>
            </a:endParaRPr>
          </a:p>
          <a:p>
            <a:pPr indent="-438664">
              <a:buClr>
                <a:srgbClr val="000000"/>
              </a:buClr>
              <a:buSzPct val="69498"/>
              <a:buNone/>
            </a:pPr>
            <a:endParaRPr dirty="0">
              <a:solidFill>
                <a:srgbClr val="000000"/>
              </a:solidFill>
              <a:latin typeface="Calibri" panose="020F0502020204030204" pitchFamily="34" charset="0"/>
              <a:ea typeface="Trebuchet MS"/>
              <a:cs typeface="Calibri" panose="020F0502020204030204" pitchFamily="34" charset="0"/>
              <a:sym typeface="Trebuchet MS"/>
            </a:endParaRPr>
          </a:p>
          <a:p>
            <a:pPr indent="-438664">
              <a:buClr>
                <a:srgbClr val="000000"/>
              </a:buClr>
              <a:buSzPct val="69498"/>
              <a:buNone/>
            </a:pPr>
            <a:endParaRPr i="0" u="none" strike="noStrike" cap="none" dirty="0">
              <a:solidFill>
                <a:srgbClr val="000000"/>
              </a:solidFill>
              <a:latin typeface="Calibri" panose="020F0502020204030204" pitchFamily="34" charset="0"/>
              <a:ea typeface="Trebuchet MS"/>
              <a:cs typeface="Calibri" panose="020F0502020204030204" pitchFamily="34" charset="0"/>
              <a:sym typeface="Trebuchet MS"/>
            </a:endParaRPr>
          </a:p>
          <a:p>
            <a:pPr indent="-438664">
              <a:buClr>
                <a:srgbClr val="000000"/>
              </a:buClr>
              <a:buSzPct val="69498"/>
              <a:buNone/>
            </a:pPr>
            <a:endParaRPr dirty="0">
              <a:solidFill>
                <a:srgbClr val="000000"/>
              </a:solidFill>
              <a:latin typeface="Calibri" panose="020F0502020204030204" pitchFamily="34" charset="0"/>
              <a:ea typeface="Trebuchet MS"/>
              <a:cs typeface="Calibri" panose="020F0502020204030204" pitchFamily="34" charset="0"/>
              <a:sym typeface="Trebuchet MS"/>
            </a:endParaRPr>
          </a:p>
          <a:p>
            <a:pPr indent="-438664">
              <a:buClr>
                <a:srgbClr val="000000"/>
              </a:buClr>
              <a:buSzPct val="69498"/>
              <a:buNone/>
            </a:pPr>
            <a:endParaRPr i="0" u="none" strike="noStrike" cap="none" dirty="0">
              <a:solidFill>
                <a:srgbClr val="000000"/>
              </a:solidFill>
              <a:latin typeface="Calibri" panose="020F0502020204030204" pitchFamily="34" charset="0"/>
              <a:ea typeface="Trebuchet MS"/>
              <a:cs typeface="Calibri" panose="020F0502020204030204" pitchFamily="34" charset="0"/>
              <a:sym typeface="Trebuchet MS"/>
            </a:endParaRPr>
          </a:p>
          <a:p>
            <a:pPr indent="-438664">
              <a:buClr>
                <a:srgbClr val="000000"/>
              </a:buClr>
              <a:buSzPct val="69498"/>
              <a:buNone/>
            </a:pPr>
            <a:endParaRPr dirty="0">
              <a:solidFill>
                <a:srgbClr val="000000"/>
              </a:solidFill>
              <a:latin typeface="Calibri" panose="020F0502020204030204" pitchFamily="34" charset="0"/>
              <a:ea typeface="Trebuchet MS"/>
              <a:cs typeface="Calibri" panose="020F0502020204030204" pitchFamily="34" charset="0"/>
              <a:sym typeface="Trebuchet MS"/>
            </a:endParaRPr>
          </a:p>
          <a:p>
            <a:pPr indent="-438664">
              <a:buClr>
                <a:srgbClr val="000000"/>
              </a:buClr>
              <a:buSzPct val="69498"/>
              <a:buNone/>
            </a:pPr>
            <a:endParaRPr i="0" u="none" strike="noStrike" cap="none" dirty="0">
              <a:solidFill>
                <a:srgbClr val="000000"/>
              </a:solidFill>
              <a:latin typeface="Calibri" panose="020F0502020204030204" pitchFamily="34" charset="0"/>
              <a:ea typeface="Trebuchet MS"/>
              <a:cs typeface="Calibri" panose="020F0502020204030204" pitchFamily="34" charset="0"/>
              <a:sym typeface="Trebuchet MS"/>
            </a:endParaRPr>
          </a:p>
          <a:p>
            <a:pPr indent="-438664">
              <a:buClr>
                <a:srgbClr val="000000"/>
              </a:buClr>
              <a:buSzPct val="69498"/>
              <a:buNone/>
            </a:pPr>
            <a:endParaRPr dirty="0">
              <a:solidFill>
                <a:srgbClr val="000000"/>
              </a:solidFill>
              <a:latin typeface="Calibri" panose="020F0502020204030204" pitchFamily="34" charset="0"/>
              <a:ea typeface="Trebuchet MS"/>
              <a:cs typeface="Calibri" panose="020F0502020204030204" pitchFamily="34" charset="0"/>
              <a:sym typeface="Trebuchet MS"/>
            </a:endParaRPr>
          </a:p>
          <a:p>
            <a:pPr indent="-438664">
              <a:buClr>
                <a:srgbClr val="000000"/>
              </a:buClr>
              <a:buSzPct val="69498"/>
              <a:buNone/>
            </a:pPr>
            <a:endParaRPr i="0" u="none" strike="noStrike" cap="none" dirty="0">
              <a:solidFill>
                <a:srgbClr val="000000"/>
              </a:solidFill>
              <a:latin typeface="Calibri" panose="020F0502020204030204" pitchFamily="34" charset="0"/>
              <a:ea typeface="Trebuchet MS"/>
              <a:cs typeface="Calibri" panose="020F0502020204030204" pitchFamily="34" charset="0"/>
              <a:sym typeface="Trebuchet MS"/>
            </a:endParaRPr>
          </a:p>
          <a:p>
            <a:pPr indent="-438664">
              <a:buClr>
                <a:srgbClr val="000000"/>
              </a:buClr>
              <a:buSzPct val="69498"/>
              <a:buNone/>
            </a:pPr>
            <a:endParaRPr dirty="0">
              <a:solidFill>
                <a:srgbClr val="000000"/>
              </a:solidFill>
              <a:latin typeface="Calibri" panose="020F0502020204030204" pitchFamily="34" charset="0"/>
              <a:ea typeface="Trebuchet MS"/>
              <a:cs typeface="Calibri" panose="020F0502020204030204" pitchFamily="34" charset="0"/>
              <a:sym typeface="Trebuchet MS"/>
            </a:endParaRPr>
          </a:p>
          <a:p>
            <a:pPr indent="-438664">
              <a:buClr>
                <a:srgbClr val="000000"/>
              </a:buClr>
              <a:buSzPct val="69498"/>
              <a:buNone/>
            </a:pPr>
            <a:endParaRPr i="0" u="none" strike="noStrike" cap="none" dirty="0">
              <a:solidFill>
                <a:srgbClr val="000000"/>
              </a:solidFill>
              <a:latin typeface="Calibri" panose="020F0502020204030204" pitchFamily="34" charset="0"/>
              <a:ea typeface="Trebuchet MS"/>
              <a:cs typeface="Calibri" panose="020F0502020204030204" pitchFamily="34" charset="0"/>
              <a:sym typeface="Trebuchet MS"/>
            </a:endParaRPr>
          </a:p>
          <a:p>
            <a:pPr indent="-438664">
              <a:buClr>
                <a:srgbClr val="000000"/>
              </a:buClr>
              <a:buSzPct val="69498"/>
              <a:buNone/>
            </a:pPr>
            <a:endParaRPr dirty="0">
              <a:solidFill>
                <a:srgbClr val="000000"/>
              </a:solidFill>
              <a:latin typeface="Calibri" panose="020F0502020204030204" pitchFamily="34" charset="0"/>
              <a:ea typeface="Trebuchet MS"/>
              <a:cs typeface="Calibri" panose="020F0502020204030204" pitchFamily="34" charset="0"/>
              <a:sym typeface="Trebuchet MS"/>
            </a:endParaRPr>
          </a:p>
          <a:p>
            <a:pPr indent="-438664">
              <a:buClr>
                <a:srgbClr val="000000"/>
              </a:buClr>
              <a:buSzPct val="69498"/>
              <a:buNone/>
            </a:pPr>
            <a:endParaRPr i="0" u="none" strike="noStrike" cap="none" dirty="0">
              <a:solidFill>
                <a:srgbClr val="000000"/>
              </a:solidFill>
              <a:latin typeface="Calibri" panose="020F0502020204030204" pitchFamily="34" charset="0"/>
              <a:ea typeface="Trebuchet MS"/>
              <a:cs typeface="Calibri" panose="020F0502020204030204" pitchFamily="34" charset="0"/>
              <a:sym typeface="Trebuchet MS"/>
            </a:endParaRPr>
          </a:p>
          <a:p>
            <a:pPr indent="-438664">
              <a:buClr>
                <a:srgbClr val="000000"/>
              </a:buClr>
              <a:buSzPct val="69498"/>
              <a:buNone/>
            </a:pPr>
            <a:endParaRPr dirty="0">
              <a:solidFill>
                <a:srgbClr val="000000"/>
              </a:solidFill>
              <a:latin typeface="Calibri" panose="020F0502020204030204" pitchFamily="34" charset="0"/>
              <a:ea typeface="Trebuchet MS"/>
              <a:cs typeface="Calibri" panose="020F0502020204030204" pitchFamily="34" charset="0"/>
              <a:sym typeface="Trebuchet MS"/>
            </a:endParaRPr>
          </a:p>
          <a:p>
            <a:pPr indent="-438664">
              <a:buClr>
                <a:srgbClr val="000000"/>
              </a:buClr>
              <a:buSzPct val="69498"/>
              <a:buNone/>
            </a:pPr>
            <a:endParaRPr i="0" u="none" strike="noStrike" cap="none" dirty="0">
              <a:solidFill>
                <a:srgbClr val="000000"/>
              </a:solidFill>
              <a:latin typeface="Calibri" panose="020F0502020204030204" pitchFamily="34" charset="0"/>
              <a:ea typeface="Trebuchet MS"/>
              <a:cs typeface="Calibri" panose="020F0502020204030204" pitchFamily="34" charset="0"/>
              <a:sym typeface="Trebuchet MS"/>
            </a:endParaRPr>
          </a:p>
          <a:p>
            <a:pPr indent="-438664">
              <a:buClr>
                <a:srgbClr val="000000"/>
              </a:buClr>
              <a:buSzPct val="69498"/>
              <a:buNone/>
            </a:pPr>
            <a:endParaRPr dirty="0">
              <a:solidFill>
                <a:srgbClr val="000000"/>
              </a:solidFill>
              <a:latin typeface="Calibri" panose="020F0502020204030204" pitchFamily="34" charset="0"/>
              <a:ea typeface="Trebuchet MS"/>
              <a:cs typeface="Calibri" panose="020F0502020204030204" pitchFamily="34" charset="0"/>
              <a:sym typeface="Trebuchet MS"/>
            </a:endParaRPr>
          </a:p>
          <a:p>
            <a:pPr indent="-438664">
              <a:buClr>
                <a:srgbClr val="000000"/>
              </a:buClr>
              <a:buSzPct val="69498"/>
              <a:buNone/>
            </a:pPr>
            <a:endParaRPr i="0" u="none" strike="noStrike" cap="none" dirty="0">
              <a:solidFill>
                <a:srgbClr val="000000"/>
              </a:solidFill>
              <a:latin typeface="Calibri" panose="020F0502020204030204" pitchFamily="34" charset="0"/>
              <a:ea typeface="Trebuchet MS"/>
              <a:cs typeface="Calibri" panose="020F0502020204030204" pitchFamily="34" charset="0"/>
              <a:sym typeface="Trebuchet MS"/>
            </a:endParaRPr>
          </a:p>
          <a:p>
            <a:pPr indent="-438664">
              <a:buClr>
                <a:srgbClr val="000000"/>
              </a:buClr>
              <a:buSzPct val="69498"/>
              <a:buNone/>
            </a:pPr>
            <a:endParaRPr dirty="0">
              <a:solidFill>
                <a:srgbClr val="000000"/>
              </a:solidFill>
              <a:latin typeface="Calibri" panose="020F0502020204030204" pitchFamily="34" charset="0"/>
              <a:ea typeface="Trebuchet MS"/>
              <a:cs typeface="Calibri" panose="020F0502020204030204" pitchFamily="34" charset="0"/>
              <a:sym typeface="Trebuchet MS"/>
            </a:endParaRPr>
          </a:p>
          <a:p>
            <a:pPr indent="-438664">
              <a:buClr>
                <a:srgbClr val="000000"/>
              </a:buClr>
              <a:buSzPct val="69498"/>
              <a:buNone/>
            </a:pPr>
            <a:endParaRPr i="0" u="none" strike="noStrike" cap="none" dirty="0">
              <a:solidFill>
                <a:srgbClr val="000000"/>
              </a:solidFill>
              <a:latin typeface="Calibri" panose="020F0502020204030204" pitchFamily="34" charset="0"/>
              <a:ea typeface="Trebuchet MS"/>
              <a:cs typeface="Calibri" panose="020F0502020204030204" pitchFamily="34" charset="0"/>
              <a:sym typeface="Trebuchet MS"/>
            </a:endParaRPr>
          </a:p>
          <a:p>
            <a:pPr indent="-438664">
              <a:buClr>
                <a:srgbClr val="000000"/>
              </a:buClr>
              <a:buSzPct val="69498"/>
              <a:buNone/>
            </a:pPr>
            <a:endParaRPr dirty="0">
              <a:solidFill>
                <a:srgbClr val="000000"/>
              </a:solidFill>
              <a:latin typeface="Calibri" panose="020F0502020204030204" pitchFamily="34" charset="0"/>
              <a:ea typeface="Trebuchet MS"/>
              <a:cs typeface="Calibri" panose="020F0502020204030204" pitchFamily="34" charset="0"/>
              <a:sym typeface="Trebuchet MS"/>
            </a:endParaRPr>
          </a:p>
          <a:p>
            <a:pPr indent="-438664">
              <a:buClr>
                <a:srgbClr val="000000"/>
              </a:buClr>
              <a:buSzPct val="69498"/>
              <a:buNone/>
            </a:pPr>
            <a:endParaRPr i="0" u="none" strike="noStrike" cap="none" dirty="0">
              <a:solidFill>
                <a:srgbClr val="000000"/>
              </a:solidFill>
              <a:latin typeface="Calibri" panose="020F0502020204030204" pitchFamily="34" charset="0"/>
              <a:ea typeface="Trebuchet MS"/>
              <a:cs typeface="Calibri" panose="020F0502020204030204" pitchFamily="34" charset="0"/>
              <a:sym typeface="Trebuchet MS"/>
            </a:endParaRPr>
          </a:p>
          <a:p>
            <a:pPr indent="-438664">
              <a:buClr>
                <a:srgbClr val="000000"/>
              </a:buClr>
              <a:buSzPct val="69498"/>
              <a:buNone/>
            </a:pPr>
            <a:endParaRPr dirty="0">
              <a:solidFill>
                <a:srgbClr val="000000"/>
              </a:solidFill>
              <a:latin typeface="Calibri" panose="020F0502020204030204" pitchFamily="34" charset="0"/>
              <a:ea typeface="Trebuchet MS"/>
              <a:cs typeface="Calibri" panose="020F0502020204030204" pitchFamily="34" charset="0"/>
              <a:sym typeface="Trebuchet MS"/>
            </a:endParaRPr>
          </a:p>
          <a:p>
            <a:pPr indent="-438664">
              <a:buClr>
                <a:srgbClr val="000000"/>
              </a:buClr>
              <a:buSzPct val="69498"/>
              <a:buNone/>
            </a:pPr>
            <a:endParaRPr i="0" u="none" strike="noStrike" cap="none" dirty="0">
              <a:solidFill>
                <a:srgbClr val="000000"/>
              </a:solidFill>
              <a:latin typeface="Calibri" panose="020F0502020204030204" pitchFamily="34" charset="0"/>
              <a:ea typeface="Trebuchet MS"/>
              <a:cs typeface="Calibri" panose="020F0502020204030204" pitchFamily="34" charset="0"/>
              <a:sym typeface="Trebuchet MS"/>
            </a:endParaRPr>
          </a:p>
          <a:p>
            <a:pPr indent="-438664">
              <a:buClr>
                <a:srgbClr val="000000"/>
              </a:buClr>
              <a:buSzPct val="69498"/>
              <a:buNone/>
            </a:pPr>
            <a:endParaRPr dirty="0">
              <a:solidFill>
                <a:srgbClr val="000000"/>
              </a:solidFill>
              <a:latin typeface="Calibri" panose="020F0502020204030204" pitchFamily="34" charset="0"/>
              <a:ea typeface="Trebuchet MS"/>
              <a:cs typeface="Calibri" panose="020F0502020204030204" pitchFamily="34" charset="0"/>
              <a:sym typeface="Trebuchet MS"/>
            </a:endParaRPr>
          </a:p>
          <a:p>
            <a:pPr indent="-438664">
              <a:buClr>
                <a:srgbClr val="000000"/>
              </a:buClr>
              <a:buSzPct val="69498"/>
              <a:buNone/>
            </a:pPr>
            <a:endParaRPr i="0" u="none" strike="noStrike" cap="none" dirty="0">
              <a:solidFill>
                <a:srgbClr val="000000"/>
              </a:solidFill>
              <a:latin typeface="Calibri" panose="020F0502020204030204" pitchFamily="34" charset="0"/>
              <a:ea typeface="Trebuchet MS"/>
              <a:cs typeface="Calibri" panose="020F0502020204030204" pitchFamily="34" charset="0"/>
              <a:sym typeface="Trebuchet MS"/>
            </a:endParaRPr>
          </a:p>
          <a:p>
            <a:pPr indent="-438664">
              <a:buClr>
                <a:srgbClr val="000000"/>
              </a:buClr>
              <a:buSzPct val="69498"/>
              <a:buNone/>
            </a:pPr>
            <a:endParaRPr dirty="0">
              <a:solidFill>
                <a:srgbClr val="000000"/>
              </a:solidFill>
              <a:latin typeface="Calibri" panose="020F0502020204030204" pitchFamily="34" charset="0"/>
              <a:ea typeface="Trebuchet MS"/>
              <a:cs typeface="Calibri" panose="020F0502020204030204" pitchFamily="34" charset="0"/>
              <a:sym typeface="Trebuchet MS"/>
            </a:endParaRPr>
          </a:p>
          <a:p>
            <a:pPr indent="-438664">
              <a:buClr>
                <a:srgbClr val="000000"/>
              </a:buClr>
              <a:buSzPct val="69498"/>
              <a:buNone/>
            </a:pPr>
            <a:endParaRPr i="0" u="none" strike="noStrike" cap="none" dirty="0">
              <a:solidFill>
                <a:srgbClr val="000000"/>
              </a:solidFill>
              <a:latin typeface="Calibri" panose="020F0502020204030204" pitchFamily="34" charset="0"/>
              <a:ea typeface="Trebuchet MS"/>
              <a:cs typeface="Calibri" panose="020F0502020204030204" pitchFamily="34" charset="0"/>
              <a:sym typeface="Trebuchet MS"/>
            </a:endParaRPr>
          </a:p>
          <a:p>
            <a:pPr indent="-438664">
              <a:buClr>
                <a:srgbClr val="000000"/>
              </a:buClr>
              <a:buSzPct val="69498"/>
              <a:buNone/>
            </a:pPr>
            <a:endParaRPr dirty="0">
              <a:solidFill>
                <a:srgbClr val="000000"/>
              </a:solidFill>
              <a:latin typeface="Calibri" panose="020F0502020204030204" pitchFamily="34" charset="0"/>
              <a:ea typeface="Trebuchet MS"/>
              <a:cs typeface="Calibri" panose="020F0502020204030204" pitchFamily="34" charset="0"/>
              <a:sym typeface="Trebuchet MS"/>
            </a:endParaRPr>
          </a:p>
          <a:p>
            <a:pPr indent="-438664">
              <a:buClr>
                <a:srgbClr val="000000"/>
              </a:buClr>
              <a:buSzPct val="69498"/>
              <a:buNone/>
            </a:pPr>
            <a:endParaRPr i="0" u="none" strike="noStrike" cap="none" dirty="0">
              <a:solidFill>
                <a:srgbClr val="000000"/>
              </a:solidFill>
              <a:latin typeface="Calibri" panose="020F0502020204030204" pitchFamily="34" charset="0"/>
              <a:ea typeface="Trebuchet MS"/>
              <a:cs typeface="Calibri" panose="020F0502020204030204" pitchFamily="34" charset="0"/>
              <a:sym typeface="Trebuchet MS"/>
            </a:endParaRPr>
          </a:p>
          <a:p>
            <a:pPr indent="-438664">
              <a:buClr>
                <a:srgbClr val="000000"/>
              </a:buClr>
              <a:buSzPct val="69498"/>
              <a:buNone/>
            </a:pPr>
            <a:endParaRPr dirty="0">
              <a:solidFill>
                <a:srgbClr val="000000"/>
              </a:solidFill>
              <a:latin typeface="Calibri" panose="020F0502020204030204" pitchFamily="34" charset="0"/>
              <a:ea typeface="Trebuchet MS"/>
              <a:cs typeface="Calibri" panose="020F0502020204030204" pitchFamily="34" charset="0"/>
              <a:sym typeface="Trebuchet MS"/>
            </a:endParaRPr>
          </a:p>
          <a:p>
            <a:pPr indent="-438664">
              <a:buClr>
                <a:srgbClr val="000000"/>
              </a:buClr>
              <a:buSzPct val="69498"/>
              <a:buNone/>
            </a:pPr>
            <a:endParaRPr i="0" u="none" strike="noStrike" cap="none" dirty="0">
              <a:solidFill>
                <a:srgbClr val="000000"/>
              </a:solidFill>
              <a:latin typeface="Calibri" panose="020F0502020204030204" pitchFamily="34" charset="0"/>
              <a:ea typeface="Trebuchet MS"/>
              <a:cs typeface="Calibri" panose="020F0502020204030204" pitchFamily="34" charset="0"/>
              <a:sym typeface="Trebuchet MS"/>
            </a:endParaRPr>
          </a:p>
          <a:p>
            <a:pPr indent="-438664">
              <a:buClr>
                <a:srgbClr val="000000"/>
              </a:buClr>
              <a:buSzPct val="69498"/>
              <a:buNone/>
            </a:pPr>
            <a:endParaRPr dirty="0">
              <a:solidFill>
                <a:srgbClr val="000000"/>
              </a:solidFill>
              <a:latin typeface="Calibri" panose="020F0502020204030204" pitchFamily="34" charset="0"/>
              <a:ea typeface="Trebuchet MS"/>
              <a:cs typeface="Calibri" panose="020F0502020204030204" pitchFamily="34" charset="0"/>
              <a:sym typeface="Trebuchet MS"/>
            </a:endParaRPr>
          </a:p>
          <a:p>
            <a:pPr indent="-438664">
              <a:buClr>
                <a:srgbClr val="000000"/>
              </a:buClr>
              <a:buSzPct val="69498"/>
              <a:buNone/>
            </a:pPr>
            <a:endParaRPr i="0" u="none" strike="noStrike" cap="none" dirty="0">
              <a:solidFill>
                <a:srgbClr val="000000"/>
              </a:solidFill>
              <a:latin typeface="Calibri" panose="020F0502020204030204" pitchFamily="34" charset="0"/>
              <a:ea typeface="Trebuchet MS"/>
              <a:cs typeface="Calibri" panose="020F0502020204030204" pitchFamily="34" charset="0"/>
              <a:sym typeface="Trebuchet MS"/>
            </a:endParaRPr>
          </a:p>
          <a:p>
            <a:pPr indent="-438664">
              <a:buClr>
                <a:srgbClr val="000000"/>
              </a:buClr>
              <a:buSzPct val="69498"/>
              <a:buNone/>
            </a:pPr>
            <a:endParaRPr dirty="0">
              <a:solidFill>
                <a:srgbClr val="000000"/>
              </a:solidFill>
              <a:latin typeface="Calibri" panose="020F0502020204030204" pitchFamily="34" charset="0"/>
              <a:ea typeface="Trebuchet MS"/>
              <a:cs typeface="Calibri" panose="020F0502020204030204" pitchFamily="34" charset="0"/>
              <a:sym typeface="Trebuchet MS"/>
            </a:endParaRPr>
          </a:p>
          <a:p>
            <a:pPr indent="-438664">
              <a:buClr>
                <a:srgbClr val="000000"/>
              </a:buClr>
              <a:buSzPct val="69498"/>
              <a:buNone/>
            </a:pPr>
            <a:endParaRPr i="0" u="none" strike="noStrike" cap="none" dirty="0">
              <a:solidFill>
                <a:srgbClr val="000000"/>
              </a:solidFill>
              <a:latin typeface="Calibri" panose="020F0502020204030204" pitchFamily="34" charset="0"/>
              <a:ea typeface="Trebuchet MS"/>
              <a:cs typeface="Calibri" panose="020F0502020204030204" pitchFamily="34" charset="0"/>
              <a:sym typeface="Trebuchet MS"/>
            </a:endParaRPr>
          </a:p>
          <a:p>
            <a:pPr indent="-438664">
              <a:buClr>
                <a:srgbClr val="000000"/>
              </a:buClr>
              <a:buSzPct val="69498"/>
              <a:buNone/>
            </a:pPr>
            <a:endParaRPr dirty="0">
              <a:solidFill>
                <a:srgbClr val="000000"/>
              </a:solidFill>
              <a:latin typeface="Calibri" panose="020F0502020204030204" pitchFamily="34" charset="0"/>
              <a:ea typeface="Trebuchet MS"/>
              <a:cs typeface="Calibri" panose="020F0502020204030204" pitchFamily="34" charset="0"/>
              <a:sym typeface="Trebuchet MS"/>
            </a:endParaRPr>
          </a:p>
          <a:p>
            <a:pPr indent="-438664">
              <a:buClr>
                <a:srgbClr val="000000"/>
              </a:buClr>
              <a:buSzPct val="69498"/>
              <a:buNone/>
            </a:pPr>
            <a:endParaRPr i="0" u="none" strike="noStrike" cap="none" dirty="0">
              <a:solidFill>
                <a:srgbClr val="000000"/>
              </a:solidFill>
              <a:latin typeface="Calibri" panose="020F0502020204030204" pitchFamily="34" charset="0"/>
              <a:ea typeface="Trebuchet MS"/>
              <a:cs typeface="Calibri" panose="020F0502020204030204" pitchFamily="34" charset="0"/>
              <a:sym typeface="Trebuchet MS"/>
            </a:endParaRPr>
          </a:p>
          <a:p>
            <a:pPr indent="-438664">
              <a:buClr>
                <a:srgbClr val="000000"/>
              </a:buClr>
              <a:buSzPct val="69498"/>
              <a:buNone/>
            </a:pPr>
            <a:endParaRPr dirty="0">
              <a:solidFill>
                <a:srgbClr val="000000"/>
              </a:solidFill>
              <a:latin typeface="Calibri" panose="020F0502020204030204" pitchFamily="34" charset="0"/>
              <a:ea typeface="Trebuchet MS"/>
              <a:cs typeface="Calibri" panose="020F0502020204030204" pitchFamily="34" charset="0"/>
              <a:sym typeface="Trebuchet MS"/>
            </a:endParaRPr>
          </a:p>
          <a:p>
            <a:pPr indent="-438664">
              <a:buClr>
                <a:srgbClr val="000000"/>
              </a:buClr>
              <a:buSzPct val="69498"/>
              <a:buNone/>
            </a:pPr>
            <a:endParaRPr i="0" u="none" strike="noStrike" cap="none" dirty="0">
              <a:solidFill>
                <a:srgbClr val="000000"/>
              </a:solidFill>
              <a:latin typeface="Calibri" panose="020F0502020204030204" pitchFamily="34" charset="0"/>
              <a:ea typeface="Trebuchet MS"/>
              <a:cs typeface="Calibri" panose="020F0502020204030204" pitchFamily="34" charset="0"/>
              <a:sym typeface="Trebuchet MS"/>
            </a:endParaRPr>
          </a:p>
          <a:p>
            <a:pPr indent="-438664">
              <a:buClr>
                <a:srgbClr val="000000"/>
              </a:buClr>
              <a:buSzPct val="69498"/>
              <a:buNone/>
            </a:pPr>
            <a:endParaRPr dirty="0">
              <a:solidFill>
                <a:srgbClr val="000000"/>
              </a:solidFill>
              <a:latin typeface="Calibri" panose="020F0502020204030204" pitchFamily="34" charset="0"/>
              <a:ea typeface="Trebuchet MS"/>
              <a:cs typeface="Calibri" panose="020F0502020204030204" pitchFamily="34" charset="0"/>
              <a:sym typeface="Trebuchet MS"/>
            </a:endParaRPr>
          </a:p>
          <a:p>
            <a:pPr marL="228600" indent="0">
              <a:buClr>
                <a:srgbClr val="000000"/>
              </a:buClr>
              <a:buSzPct val="69498"/>
              <a:buNone/>
            </a:pPr>
            <a:endParaRPr i="0" u="none" strike="noStrike" cap="none" dirty="0">
              <a:solidFill>
                <a:srgbClr val="000000"/>
              </a:solidFill>
              <a:latin typeface="Calibri" panose="020F0502020204030204" pitchFamily="34" charset="0"/>
              <a:ea typeface="Trebuchet MS"/>
              <a:cs typeface="Calibri" panose="020F0502020204030204" pitchFamily="34" charset="0"/>
              <a:sym typeface="Trebuchet MS"/>
            </a:endParaRPr>
          </a:p>
        </p:txBody>
      </p:sp>
    </p:spTree>
    <p:extLst>
      <p:ext uri="{BB962C8B-B14F-4D97-AF65-F5344CB8AC3E}">
        <p14:creationId xmlns:p14="http://schemas.microsoft.com/office/powerpoint/2010/main" val="3189988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p16"/>
          <p:cNvSpPr txBox="1">
            <a:spLocks noGrp="1"/>
          </p:cNvSpPr>
          <p:nvPr>
            <p:ph type="title"/>
          </p:nvPr>
        </p:nvSpPr>
        <p:spPr>
          <a:xfrm>
            <a:off x="744548" y="344150"/>
            <a:ext cx="21201000" cy="41427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2850" tIns="91400" rIns="182850" bIns="91400" anchor="ctr" anchorCtr="0">
            <a:normAutofit/>
          </a:bodyPr>
          <a:lstStyle/>
          <a:p>
            <a:pPr>
              <a:buSzPct val="40909"/>
            </a:pPr>
            <a:r>
              <a:rPr lang="en-IE" dirty="0" smtClean="0">
                <a:solidFill>
                  <a:srgbClr val="003350"/>
                </a:solidFill>
                <a:latin typeface="Trebuchet MS"/>
                <a:ea typeface="Trebuchet MS"/>
                <a:cs typeface="Trebuchet MS"/>
                <a:sym typeface="Trebuchet MS"/>
              </a:rPr>
              <a:t>SEALBHÚ policy recommendations – for discussion</a:t>
            </a:r>
            <a:endParaRPr dirty="0"/>
          </a:p>
        </p:txBody>
      </p:sp>
      <p:sp>
        <p:nvSpPr>
          <p:cNvPr id="187" name="Google Shape;187;p16"/>
          <p:cNvSpPr txBox="1">
            <a:spLocks noGrp="1"/>
          </p:cNvSpPr>
          <p:nvPr>
            <p:ph type="body" idx="1"/>
          </p:nvPr>
        </p:nvSpPr>
        <p:spPr>
          <a:xfrm>
            <a:off x="720623" y="3955312"/>
            <a:ext cx="22118112" cy="908996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182850" tIns="91400" rIns="182850" bIns="91400" anchor="t" anchorCtr="0">
            <a:normAutofit/>
          </a:bodyPr>
          <a:lstStyle/>
          <a:p>
            <a:pPr marL="135630" indent="0">
              <a:lnSpc>
                <a:spcPct val="115000"/>
              </a:lnSpc>
              <a:buClr>
                <a:srgbClr val="000000"/>
              </a:buClr>
              <a:buSzPct val="100000"/>
              <a:buNone/>
            </a:pPr>
            <a:r>
              <a:rPr lang="en-IE" sz="6000" b="1" dirty="0" smtClean="0">
                <a:solidFill>
                  <a:srgbClr val="000000"/>
                </a:solidFill>
                <a:latin typeface="Calibri" panose="020F0502020204030204" pitchFamily="34" charset="0"/>
                <a:ea typeface="Trebuchet MS"/>
                <a:cs typeface="Calibri" panose="020F0502020204030204" pitchFamily="34" charset="0"/>
                <a:sym typeface="Trebuchet MS"/>
              </a:rPr>
              <a:t>Téama: Riachtanais speisialta oideachais agus measúnú</a:t>
            </a:r>
            <a:br>
              <a:rPr lang="en-IE" sz="6000" b="1" dirty="0" smtClean="0">
                <a:solidFill>
                  <a:srgbClr val="000000"/>
                </a:solidFill>
                <a:latin typeface="Calibri" panose="020F0502020204030204" pitchFamily="34" charset="0"/>
                <a:ea typeface="Trebuchet MS"/>
                <a:cs typeface="Calibri" panose="020F0502020204030204" pitchFamily="34" charset="0"/>
                <a:sym typeface="Trebuchet MS"/>
              </a:rPr>
            </a:br>
            <a:r>
              <a:rPr lang="en-IE" sz="6000" b="1" dirty="0" smtClean="0">
                <a:solidFill>
                  <a:srgbClr val="000000"/>
                </a:solidFill>
                <a:latin typeface="Calibri" panose="020F0502020204030204" pitchFamily="34" charset="0"/>
                <a:ea typeface="Trebuchet MS"/>
                <a:cs typeface="Calibri" panose="020F0502020204030204" pitchFamily="34" charset="0"/>
                <a:sym typeface="Trebuchet MS"/>
              </a:rPr>
              <a:t>Theme</a:t>
            </a:r>
            <a:r>
              <a:rPr lang="en-IE" sz="6000" b="1" dirty="0">
                <a:solidFill>
                  <a:srgbClr val="000000"/>
                </a:solidFill>
                <a:latin typeface="Calibri" panose="020F0502020204030204" pitchFamily="34" charset="0"/>
                <a:ea typeface="Trebuchet MS"/>
                <a:cs typeface="Calibri" panose="020F0502020204030204" pitchFamily="34" charset="0"/>
                <a:sym typeface="Trebuchet MS"/>
              </a:rPr>
              <a:t>: Special educational needs and assessments</a:t>
            </a:r>
          </a:p>
          <a:p>
            <a:pPr marL="992880" indent="-857250">
              <a:lnSpc>
                <a:spcPct val="115000"/>
              </a:lnSpc>
              <a:buClr>
                <a:srgbClr val="000000"/>
              </a:buClr>
              <a:buSzPct val="100000"/>
            </a:pPr>
            <a:r>
              <a:rPr lang="en-IE" sz="6000" dirty="0" smtClean="0">
                <a:solidFill>
                  <a:srgbClr val="000000"/>
                </a:solidFill>
                <a:latin typeface="Calibri" panose="020F0502020204030204" pitchFamily="34" charset="0"/>
                <a:ea typeface="Trebuchet MS"/>
                <a:cs typeface="Calibri" panose="020F0502020204030204" pitchFamily="34" charset="0"/>
                <a:sym typeface="Trebuchet MS"/>
              </a:rPr>
              <a:t>Provide a guide for schools to ensure an inclusive system</a:t>
            </a:r>
          </a:p>
          <a:p>
            <a:pPr marL="992880" indent="-857250">
              <a:lnSpc>
                <a:spcPct val="115000"/>
              </a:lnSpc>
              <a:buClr>
                <a:srgbClr val="000000"/>
              </a:buClr>
              <a:buSzPct val="100000"/>
            </a:pPr>
            <a:r>
              <a:rPr lang="en-IE" sz="6000" dirty="0" smtClean="0">
                <a:solidFill>
                  <a:srgbClr val="000000"/>
                </a:solidFill>
                <a:latin typeface="Calibri" panose="020F0502020204030204" pitchFamily="34" charset="0"/>
                <a:ea typeface="Trebuchet MS"/>
                <a:cs typeface="Calibri" panose="020F0502020204030204" pitchFamily="34" charset="0"/>
                <a:sym typeface="Trebuchet MS"/>
              </a:rPr>
              <a:t>Develop a </a:t>
            </a:r>
            <a:r>
              <a:rPr lang="en-IE" sz="6000" dirty="0">
                <a:solidFill>
                  <a:srgbClr val="000000"/>
                </a:solidFill>
                <a:latin typeface="Calibri" panose="020F0502020204030204" pitchFamily="34" charset="0"/>
                <a:ea typeface="Trebuchet MS"/>
                <a:cs typeface="Calibri" panose="020F0502020204030204" pitchFamily="34" charset="0"/>
                <a:sym typeface="Trebuchet MS"/>
              </a:rPr>
              <a:t>wide range of assessments in Irish </a:t>
            </a:r>
            <a:endParaRPr lang="en-IE" sz="6000" dirty="0" smtClean="0">
              <a:solidFill>
                <a:srgbClr val="000000"/>
              </a:solidFill>
              <a:latin typeface="Calibri" panose="020F0502020204030204" pitchFamily="34" charset="0"/>
              <a:ea typeface="Trebuchet MS"/>
              <a:cs typeface="Calibri" panose="020F0502020204030204" pitchFamily="34" charset="0"/>
              <a:sym typeface="Trebuchet MS"/>
            </a:endParaRPr>
          </a:p>
          <a:p>
            <a:pPr marL="992880" indent="-857250">
              <a:lnSpc>
                <a:spcPct val="115000"/>
              </a:lnSpc>
              <a:buClr>
                <a:srgbClr val="000000"/>
              </a:buClr>
              <a:buSzPct val="100000"/>
            </a:pPr>
            <a:r>
              <a:rPr lang="en-IE" sz="6000" dirty="0" smtClean="0">
                <a:solidFill>
                  <a:srgbClr val="000000"/>
                </a:solidFill>
                <a:latin typeface="Calibri" panose="020F0502020204030204" pitchFamily="34" charset="0"/>
                <a:ea typeface="Trebuchet MS"/>
                <a:cs typeface="Calibri" panose="020F0502020204030204" pitchFamily="34" charset="0"/>
                <a:sym typeface="Trebuchet MS"/>
              </a:rPr>
              <a:t>Develop an </a:t>
            </a:r>
            <a:r>
              <a:rPr lang="en-IE" sz="6000" dirty="0">
                <a:solidFill>
                  <a:srgbClr val="000000"/>
                </a:solidFill>
                <a:latin typeface="Calibri" panose="020F0502020204030204" pitchFamily="34" charset="0"/>
                <a:ea typeface="Trebuchet MS"/>
                <a:cs typeface="Calibri" panose="020F0502020204030204" pitchFamily="34" charset="0"/>
                <a:sym typeface="Trebuchet MS"/>
              </a:rPr>
              <a:t>appropriate teaching programme </a:t>
            </a:r>
            <a:endParaRPr lang="en-IE" sz="6000" dirty="0" smtClean="0">
              <a:solidFill>
                <a:srgbClr val="000000"/>
              </a:solidFill>
              <a:latin typeface="Calibri" panose="020F0502020204030204" pitchFamily="34" charset="0"/>
              <a:ea typeface="Trebuchet MS"/>
              <a:cs typeface="Calibri" panose="020F0502020204030204" pitchFamily="34" charset="0"/>
              <a:sym typeface="Trebuchet MS"/>
            </a:endParaRPr>
          </a:p>
          <a:p>
            <a:pPr marL="992880" indent="-857250">
              <a:lnSpc>
                <a:spcPct val="115000"/>
              </a:lnSpc>
              <a:buClr>
                <a:srgbClr val="000000"/>
              </a:buClr>
              <a:buSzPct val="100000"/>
            </a:pPr>
            <a:r>
              <a:rPr lang="en-IE" sz="6000" dirty="0" smtClean="0">
                <a:solidFill>
                  <a:srgbClr val="000000"/>
                </a:solidFill>
                <a:latin typeface="Calibri" panose="020F0502020204030204" pitchFamily="34" charset="0"/>
                <a:ea typeface="Trebuchet MS"/>
                <a:cs typeface="Calibri" panose="020F0502020204030204" pitchFamily="34" charset="0"/>
                <a:sym typeface="Trebuchet MS"/>
              </a:rPr>
              <a:t>Provide teachers with </a:t>
            </a:r>
            <a:r>
              <a:rPr lang="en-IE" sz="6000" dirty="0">
                <a:solidFill>
                  <a:srgbClr val="000000"/>
                </a:solidFill>
                <a:latin typeface="Calibri" panose="020F0502020204030204" pitchFamily="34" charset="0"/>
                <a:ea typeface="Trebuchet MS"/>
                <a:cs typeface="Calibri" panose="020F0502020204030204" pitchFamily="34" charset="0"/>
                <a:sym typeface="Trebuchet MS"/>
              </a:rPr>
              <a:t>professional development courses to enable them to meet the needs of all students</a:t>
            </a:r>
            <a:endParaRPr lang="en-IE" sz="6000" dirty="0" smtClean="0">
              <a:solidFill>
                <a:srgbClr val="000000"/>
              </a:solidFill>
              <a:latin typeface="Calibri" panose="020F0502020204030204" pitchFamily="34" charset="0"/>
              <a:ea typeface="Trebuchet MS"/>
              <a:cs typeface="Calibri" panose="020F0502020204030204" pitchFamily="34" charset="0"/>
              <a:sym typeface="Trebuchet MS"/>
            </a:endParaRPr>
          </a:p>
          <a:p>
            <a:pPr indent="-438664">
              <a:spcBef>
                <a:spcPts val="4000"/>
              </a:spcBef>
              <a:buClr>
                <a:srgbClr val="000000"/>
              </a:buClr>
              <a:buSzPct val="69498"/>
              <a:buNone/>
            </a:pPr>
            <a:endParaRPr i="0" u="none" strike="noStrike" cap="none" dirty="0">
              <a:solidFill>
                <a:srgbClr val="000000"/>
              </a:solidFill>
              <a:latin typeface="Calibri" panose="020F0502020204030204" pitchFamily="34" charset="0"/>
              <a:ea typeface="Trebuchet MS"/>
              <a:cs typeface="Calibri" panose="020F0502020204030204" pitchFamily="34" charset="0"/>
              <a:sym typeface="Trebuchet MS"/>
            </a:endParaRPr>
          </a:p>
          <a:p>
            <a:pPr indent="-438664">
              <a:buClr>
                <a:srgbClr val="000000"/>
              </a:buClr>
              <a:buSzPct val="69498"/>
              <a:buNone/>
            </a:pPr>
            <a:endParaRPr dirty="0">
              <a:solidFill>
                <a:srgbClr val="000000"/>
              </a:solidFill>
              <a:latin typeface="Calibri" panose="020F0502020204030204" pitchFamily="34" charset="0"/>
              <a:ea typeface="Trebuchet MS"/>
              <a:cs typeface="Calibri" panose="020F0502020204030204" pitchFamily="34" charset="0"/>
              <a:sym typeface="Trebuchet MS"/>
            </a:endParaRPr>
          </a:p>
          <a:p>
            <a:pPr indent="-438664">
              <a:buClr>
                <a:srgbClr val="000000"/>
              </a:buClr>
              <a:buSzPct val="69498"/>
              <a:buNone/>
            </a:pPr>
            <a:endParaRPr i="0" u="none" strike="noStrike" cap="none" dirty="0">
              <a:solidFill>
                <a:srgbClr val="000000"/>
              </a:solidFill>
              <a:latin typeface="Calibri" panose="020F0502020204030204" pitchFamily="34" charset="0"/>
              <a:ea typeface="Trebuchet MS"/>
              <a:cs typeface="Calibri" panose="020F0502020204030204" pitchFamily="34" charset="0"/>
              <a:sym typeface="Trebuchet MS"/>
            </a:endParaRPr>
          </a:p>
          <a:p>
            <a:pPr indent="-438664">
              <a:buClr>
                <a:srgbClr val="000000"/>
              </a:buClr>
              <a:buSzPct val="69498"/>
              <a:buNone/>
            </a:pPr>
            <a:endParaRPr i="0" u="none" strike="noStrike" cap="none" dirty="0">
              <a:solidFill>
                <a:srgbClr val="000000"/>
              </a:solidFill>
              <a:latin typeface="Calibri" panose="020F0502020204030204" pitchFamily="34" charset="0"/>
              <a:ea typeface="Trebuchet MS"/>
              <a:cs typeface="Calibri" panose="020F0502020204030204" pitchFamily="34" charset="0"/>
              <a:sym typeface="Trebuchet MS"/>
            </a:endParaRPr>
          </a:p>
          <a:p>
            <a:pPr indent="-438664">
              <a:buClr>
                <a:srgbClr val="000000"/>
              </a:buClr>
              <a:buSzPct val="69498"/>
              <a:buNone/>
            </a:pPr>
            <a:endParaRPr i="0" u="none" strike="noStrike" cap="none" dirty="0">
              <a:solidFill>
                <a:srgbClr val="000000"/>
              </a:solidFill>
              <a:latin typeface="Calibri" panose="020F0502020204030204" pitchFamily="34" charset="0"/>
              <a:ea typeface="Trebuchet MS"/>
              <a:cs typeface="Calibri" panose="020F0502020204030204" pitchFamily="34" charset="0"/>
              <a:sym typeface="Trebuchet MS"/>
            </a:endParaRPr>
          </a:p>
          <a:p>
            <a:pPr indent="-438664">
              <a:buClr>
                <a:srgbClr val="000000"/>
              </a:buClr>
              <a:buSzPct val="69498"/>
              <a:buNone/>
            </a:pPr>
            <a:endParaRPr dirty="0">
              <a:solidFill>
                <a:srgbClr val="000000"/>
              </a:solidFill>
              <a:latin typeface="Calibri" panose="020F0502020204030204" pitchFamily="34" charset="0"/>
              <a:ea typeface="Trebuchet MS"/>
              <a:cs typeface="Calibri" panose="020F0502020204030204" pitchFamily="34" charset="0"/>
              <a:sym typeface="Trebuchet MS"/>
            </a:endParaRPr>
          </a:p>
          <a:p>
            <a:pPr indent="-438664">
              <a:buClr>
                <a:srgbClr val="000000"/>
              </a:buClr>
              <a:buSzPct val="69498"/>
              <a:buNone/>
            </a:pPr>
            <a:endParaRPr i="0" u="none" strike="noStrike" cap="none" dirty="0">
              <a:solidFill>
                <a:srgbClr val="000000"/>
              </a:solidFill>
              <a:latin typeface="Calibri" panose="020F0502020204030204" pitchFamily="34" charset="0"/>
              <a:ea typeface="Trebuchet MS"/>
              <a:cs typeface="Calibri" panose="020F0502020204030204" pitchFamily="34" charset="0"/>
              <a:sym typeface="Trebuchet MS"/>
            </a:endParaRPr>
          </a:p>
          <a:p>
            <a:pPr indent="-438664">
              <a:buClr>
                <a:srgbClr val="000000"/>
              </a:buClr>
              <a:buSzPct val="69498"/>
              <a:buNone/>
            </a:pPr>
            <a:endParaRPr i="0" u="none" strike="noStrike" cap="none" dirty="0">
              <a:solidFill>
                <a:srgbClr val="000000"/>
              </a:solidFill>
              <a:latin typeface="Calibri" panose="020F0502020204030204" pitchFamily="34" charset="0"/>
              <a:ea typeface="Trebuchet MS"/>
              <a:cs typeface="Calibri" panose="020F0502020204030204" pitchFamily="34" charset="0"/>
              <a:sym typeface="Trebuchet MS"/>
            </a:endParaRPr>
          </a:p>
          <a:p>
            <a:pPr indent="-438664">
              <a:buClr>
                <a:srgbClr val="000000"/>
              </a:buClr>
              <a:buSzPct val="69498"/>
              <a:buNone/>
            </a:pPr>
            <a:endParaRPr dirty="0">
              <a:solidFill>
                <a:srgbClr val="000000"/>
              </a:solidFill>
              <a:latin typeface="Calibri" panose="020F0502020204030204" pitchFamily="34" charset="0"/>
              <a:ea typeface="Trebuchet MS"/>
              <a:cs typeface="Calibri" panose="020F0502020204030204" pitchFamily="34" charset="0"/>
              <a:sym typeface="Trebuchet MS"/>
            </a:endParaRPr>
          </a:p>
          <a:p>
            <a:pPr indent="-438664">
              <a:buClr>
                <a:srgbClr val="000000"/>
              </a:buClr>
              <a:buSzPct val="69498"/>
              <a:buNone/>
            </a:pPr>
            <a:endParaRPr i="0" u="none" strike="noStrike" cap="none" dirty="0">
              <a:solidFill>
                <a:srgbClr val="000000"/>
              </a:solidFill>
              <a:latin typeface="Calibri" panose="020F0502020204030204" pitchFamily="34" charset="0"/>
              <a:ea typeface="Trebuchet MS"/>
              <a:cs typeface="Calibri" panose="020F0502020204030204" pitchFamily="34" charset="0"/>
              <a:sym typeface="Trebuchet MS"/>
            </a:endParaRPr>
          </a:p>
          <a:p>
            <a:pPr indent="-438664">
              <a:buClr>
                <a:srgbClr val="000000"/>
              </a:buClr>
              <a:buSzPct val="69498"/>
              <a:buNone/>
            </a:pPr>
            <a:endParaRPr dirty="0">
              <a:solidFill>
                <a:srgbClr val="000000"/>
              </a:solidFill>
              <a:latin typeface="Calibri" panose="020F0502020204030204" pitchFamily="34" charset="0"/>
              <a:ea typeface="Trebuchet MS"/>
              <a:cs typeface="Calibri" panose="020F0502020204030204" pitchFamily="34" charset="0"/>
              <a:sym typeface="Trebuchet MS"/>
            </a:endParaRPr>
          </a:p>
          <a:p>
            <a:pPr indent="-438664">
              <a:buClr>
                <a:srgbClr val="000000"/>
              </a:buClr>
              <a:buSzPct val="69498"/>
              <a:buNone/>
            </a:pPr>
            <a:endParaRPr i="0" u="none" strike="noStrike" cap="none" dirty="0">
              <a:solidFill>
                <a:srgbClr val="000000"/>
              </a:solidFill>
              <a:latin typeface="Calibri" panose="020F0502020204030204" pitchFamily="34" charset="0"/>
              <a:ea typeface="Trebuchet MS"/>
              <a:cs typeface="Calibri" panose="020F0502020204030204" pitchFamily="34" charset="0"/>
              <a:sym typeface="Trebuchet MS"/>
            </a:endParaRPr>
          </a:p>
          <a:p>
            <a:pPr indent="-438664">
              <a:buClr>
                <a:srgbClr val="000000"/>
              </a:buClr>
              <a:buSzPct val="69498"/>
              <a:buNone/>
            </a:pPr>
            <a:endParaRPr dirty="0">
              <a:solidFill>
                <a:srgbClr val="000000"/>
              </a:solidFill>
              <a:latin typeface="Calibri" panose="020F0502020204030204" pitchFamily="34" charset="0"/>
              <a:ea typeface="Trebuchet MS"/>
              <a:cs typeface="Calibri" panose="020F0502020204030204" pitchFamily="34" charset="0"/>
              <a:sym typeface="Trebuchet MS"/>
            </a:endParaRPr>
          </a:p>
          <a:p>
            <a:pPr indent="-438664">
              <a:buClr>
                <a:srgbClr val="000000"/>
              </a:buClr>
              <a:buSzPct val="69498"/>
              <a:buNone/>
            </a:pPr>
            <a:endParaRPr i="0" u="none" strike="noStrike" cap="none" dirty="0">
              <a:solidFill>
                <a:srgbClr val="000000"/>
              </a:solidFill>
              <a:latin typeface="Calibri" panose="020F0502020204030204" pitchFamily="34" charset="0"/>
              <a:ea typeface="Trebuchet MS"/>
              <a:cs typeface="Calibri" panose="020F0502020204030204" pitchFamily="34" charset="0"/>
              <a:sym typeface="Trebuchet MS"/>
            </a:endParaRPr>
          </a:p>
          <a:p>
            <a:pPr indent="-438664">
              <a:buClr>
                <a:srgbClr val="000000"/>
              </a:buClr>
              <a:buSzPct val="69498"/>
              <a:buNone/>
            </a:pPr>
            <a:endParaRPr dirty="0">
              <a:solidFill>
                <a:srgbClr val="000000"/>
              </a:solidFill>
              <a:latin typeface="Calibri" panose="020F0502020204030204" pitchFamily="34" charset="0"/>
              <a:ea typeface="Trebuchet MS"/>
              <a:cs typeface="Calibri" panose="020F0502020204030204" pitchFamily="34" charset="0"/>
              <a:sym typeface="Trebuchet MS"/>
            </a:endParaRPr>
          </a:p>
          <a:p>
            <a:pPr indent="-438664">
              <a:buClr>
                <a:srgbClr val="000000"/>
              </a:buClr>
              <a:buSzPct val="69498"/>
              <a:buNone/>
            </a:pPr>
            <a:endParaRPr i="0" u="none" strike="noStrike" cap="none" dirty="0">
              <a:solidFill>
                <a:srgbClr val="000000"/>
              </a:solidFill>
              <a:latin typeface="Calibri" panose="020F0502020204030204" pitchFamily="34" charset="0"/>
              <a:ea typeface="Trebuchet MS"/>
              <a:cs typeface="Calibri" panose="020F0502020204030204" pitchFamily="34" charset="0"/>
              <a:sym typeface="Trebuchet MS"/>
            </a:endParaRPr>
          </a:p>
          <a:p>
            <a:pPr indent="-438664">
              <a:buClr>
                <a:srgbClr val="000000"/>
              </a:buClr>
              <a:buSzPct val="69498"/>
              <a:buNone/>
            </a:pPr>
            <a:endParaRPr i="0" u="none" strike="noStrike" cap="none" dirty="0">
              <a:solidFill>
                <a:srgbClr val="000000"/>
              </a:solidFill>
              <a:latin typeface="Calibri" panose="020F0502020204030204" pitchFamily="34" charset="0"/>
              <a:ea typeface="Trebuchet MS"/>
              <a:cs typeface="Calibri" panose="020F0502020204030204" pitchFamily="34" charset="0"/>
              <a:sym typeface="Trebuchet MS"/>
            </a:endParaRPr>
          </a:p>
          <a:p>
            <a:pPr indent="-438664">
              <a:buClr>
                <a:srgbClr val="000000"/>
              </a:buClr>
              <a:buSzPct val="69498"/>
              <a:buNone/>
            </a:pPr>
            <a:endParaRPr dirty="0">
              <a:solidFill>
                <a:srgbClr val="000000"/>
              </a:solidFill>
              <a:latin typeface="Calibri" panose="020F0502020204030204" pitchFamily="34" charset="0"/>
              <a:ea typeface="Trebuchet MS"/>
              <a:cs typeface="Calibri" panose="020F0502020204030204" pitchFamily="34" charset="0"/>
              <a:sym typeface="Trebuchet MS"/>
            </a:endParaRPr>
          </a:p>
          <a:p>
            <a:pPr indent="-438664">
              <a:buClr>
                <a:srgbClr val="000000"/>
              </a:buClr>
              <a:buSzPct val="69498"/>
              <a:buNone/>
            </a:pPr>
            <a:endParaRPr i="0" u="none" strike="noStrike" cap="none" dirty="0">
              <a:solidFill>
                <a:srgbClr val="000000"/>
              </a:solidFill>
              <a:latin typeface="Calibri" panose="020F0502020204030204" pitchFamily="34" charset="0"/>
              <a:ea typeface="Trebuchet MS"/>
              <a:cs typeface="Calibri" panose="020F0502020204030204" pitchFamily="34" charset="0"/>
              <a:sym typeface="Trebuchet MS"/>
            </a:endParaRPr>
          </a:p>
          <a:p>
            <a:pPr indent="-438664">
              <a:buClr>
                <a:srgbClr val="000000"/>
              </a:buClr>
              <a:buSzPct val="69498"/>
              <a:buNone/>
            </a:pPr>
            <a:endParaRPr dirty="0">
              <a:solidFill>
                <a:srgbClr val="000000"/>
              </a:solidFill>
              <a:latin typeface="Calibri" panose="020F0502020204030204" pitchFamily="34" charset="0"/>
              <a:ea typeface="Trebuchet MS"/>
              <a:cs typeface="Calibri" panose="020F0502020204030204" pitchFamily="34" charset="0"/>
              <a:sym typeface="Trebuchet MS"/>
            </a:endParaRPr>
          </a:p>
          <a:p>
            <a:pPr indent="-438664">
              <a:buClr>
                <a:srgbClr val="000000"/>
              </a:buClr>
              <a:buSzPct val="69498"/>
              <a:buNone/>
            </a:pPr>
            <a:endParaRPr i="0" u="none" strike="noStrike" cap="none" dirty="0">
              <a:solidFill>
                <a:srgbClr val="000000"/>
              </a:solidFill>
              <a:latin typeface="Calibri" panose="020F0502020204030204" pitchFamily="34" charset="0"/>
              <a:ea typeface="Trebuchet MS"/>
              <a:cs typeface="Calibri" panose="020F0502020204030204" pitchFamily="34" charset="0"/>
              <a:sym typeface="Trebuchet MS"/>
            </a:endParaRPr>
          </a:p>
          <a:p>
            <a:pPr indent="-438664">
              <a:buClr>
                <a:srgbClr val="000000"/>
              </a:buClr>
              <a:buSzPct val="69498"/>
              <a:buNone/>
            </a:pPr>
            <a:endParaRPr dirty="0">
              <a:solidFill>
                <a:srgbClr val="000000"/>
              </a:solidFill>
              <a:latin typeface="Calibri" panose="020F0502020204030204" pitchFamily="34" charset="0"/>
              <a:ea typeface="Trebuchet MS"/>
              <a:cs typeface="Calibri" panose="020F0502020204030204" pitchFamily="34" charset="0"/>
              <a:sym typeface="Trebuchet MS"/>
            </a:endParaRPr>
          </a:p>
          <a:p>
            <a:pPr indent="-438664">
              <a:buClr>
                <a:srgbClr val="000000"/>
              </a:buClr>
              <a:buSzPct val="69498"/>
              <a:buNone/>
            </a:pPr>
            <a:endParaRPr i="0" u="none" strike="noStrike" cap="none" dirty="0">
              <a:solidFill>
                <a:srgbClr val="000000"/>
              </a:solidFill>
              <a:latin typeface="Calibri" panose="020F0502020204030204" pitchFamily="34" charset="0"/>
              <a:ea typeface="Trebuchet MS"/>
              <a:cs typeface="Calibri" panose="020F0502020204030204" pitchFamily="34" charset="0"/>
              <a:sym typeface="Trebuchet MS"/>
            </a:endParaRPr>
          </a:p>
          <a:p>
            <a:pPr indent="-438664">
              <a:buClr>
                <a:srgbClr val="000000"/>
              </a:buClr>
              <a:buSzPct val="69498"/>
              <a:buNone/>
            </a:pPr>
            <a:endParaRPr dirty="0">
              <a:solidFill>
                <a:srgbClr val="000000"/>
              </a:solidFill>
              <a:latin typeface="Calibri" panose="020F0502020204030204" pitchFamily="34" charset="0"/>
              <a:ea typeface="Trebuchet MS"/>
              <a:cs typeface="Calibri" panose="020F0502020204030204" pitchFamily="34" charset="0"/>
              <a:sym typeface="Trebuchet MS"/>
            </a:endParaRPr>
          </a:p>
          <a:p>
            <a:pPr indent="-438664">
              <a:buClr>
                <a:srgbClr val="000000"/>
              </a:buClr>
              <a:buSzPct val="69498"/>
              <a:buNone/>
            </a:pPr>
            <a:endParaRPr i="0" u="none" strike="noStrike" cap="none" dirty="0">
              <a:solidFill>
                <a:srgbClr val="000000"/>
              </a:solidFill>
              <a:latin typeface="Calibri" panose="020F0502020204030204" pitchFamily="34" charset="0"/>
              <a:ea typeface="Trebuchet MS"/>
              <a:cs typeface="Calibri" panose="020F0502020204030204" pitchFamily="34" charset="0"/>
              <a:sym typeface="Trebuchet MS"/>
            </a:endParaRPr>
          </a:p>
          <a:p>
            <a:pPr indent="-438664">
              <a:buClr>
                <a:srgbClr val="000000"/>
              </a:buClr>
              <a:buSzPct val="69498"/>
              <a:buNone/>
            </a:pPr>
            <a:endParaRPr dirty="0">
              <a:solidFill>
                <a:srgbClr val="000000"/>
              </a:solidFill>
              <a:latin typeface="Calibri" panose="020F0502020204030204" pitchFamily="34" charset="0"/>
              <a:ea typeface="Trebuchet MS"/>
              <a:cs typeface="Calibri" panose="020F0502020204030204" pitchFamily="34" charset="0"/>
              <a:sym typeface="Trebuchet MS"/>
            </a:endParaRPr>
          </a:p>
          <a:p>
            <a:pPr indent="-438664">
              <a:buClr>
                <a:srgbClr val="000000"/>
              </a:buClr>
              <a:buSzPct val="69498"/>
              <a:buNone/>
            </a:pPr>
            <a:endParaRPr i="0" u="none" strike="noStrike" cap="none" dirty="0">
              <a:solidFill>
                <a:srgbClr val="000000"/>
              </a:solidFill>
              <a:latin typeface="Calibri" panose="020F0502020204030204" pitchFamily="34" charset="0"/>
              <a:ea typeface="Trebuchet MS"/>
              <a:cs typeface="Calibri" panose="020F0502020204030204" pitchFamily="34" charset="0"/>
              <a:sym typeface="Trebuchet MS"/>
            </a:endParaRPr>
          </a:p>
          <a:p>
            <a:pPr indent="-438664">
              <a:buClr>
                <a:srgbClr val="000000"/>
              </a:buClr>
              <a:buSzPct val="69498"/>
              <a:buNone/>
            </a:pPr>
            <a:endParaRPr dirty="0">
              <a:solidFill>
                <a:srgbClr val="000000"/>
              </a:solidFill>
              <a:latin typeface="Calibri" panose="020F0502020204030204" pitchFamily="34" charset="0"/>
              <a:ea typeface="Trebuchet MS"/>
              <a:cs typeface="Calibri" panose="020F0502020204030204" pitchFamily="34" charset="0"/>
              <a:sym typeface="Trebuchet MS"/>
            </a:endParaRPr>
          </a:p>
          <a:p>
            <a:pPr indent="-438664">
              <a:buClr>
                <a:srgbClr val="000000"/>
              </a:buClr>
              <a:buSzPct val="69498"/>
              <a:buNone/>
            </a:pPr>
            <a:endParaRPr i="0" u="none" strike="noStrike" cap="none" dirty="0">
              <a:solidFill>
                <a:srgbClr val="000000"/>
              </a:solidFill>
              <a:latin typeface="Calibri" panose="020F0502020204030204" pitchFamily="34" charset="0"/>
              <a:ea typeface="Trebuchet MS"/>
              <a:cs typeface="Calibri" panose="020F0502020204030204" pitchFamily="34" charset="0"/>
              <a:sym typeface="Trebuchet MS"/>
            </a:endParaRPr>
          </a:p>
          <a:p>
            <a:pPr indent="-438664">
              <a:buClr>
                <a:srgbClr val="000000"/>
              </a:buClr>
              <a:buSzPct val="69498"/>
              <a:buNone/>
            </a:pPr>
            <a:endParaRPr dirty="0">
              <a:solidFill>
                <a:srgbClr val="000000"/>
              </a:solidFill>
              <a:latin typeface="Calibri" panose="020F0502020204030204" pitchFamily="34" charset="0"/>
              <a:ea typeface="Trebuchet MS"/>
              <a:cs typeface="Calibri" panose="020F0502020204030204" pitchFamily="34" charset="0"/>
              <a:sym typeface="Trebuchet MS"/>
            </a:endParaRPr>
          </a:p>
          <a:p>
            <a:pPr indent="-438664">
              <a:buClr>
                <a:srgbClr val="000000"/>
              </a:buClr>
              <a:buSzPct val="69498"/>
              <a:buNone/>
            </a:pPr>
            <a:endParaRPr i="0" u="none" strike="noStrike" cap="none" dirty="0">
              <a:solidFill>
                <a:srgbClr val="000000"/>
              </a:solidFill>
              <a:latin typeface="Calibri" panose="020F0502020204030204" pitchFamily="34" charset="0"/>
              <a:ea typeface="Trebuchet MS"/>
              <a:cs typeface="Calibri" panose="020F0502020204030204" pitchFamily="34" charset="0"/>
              <a:sym typeface="Trebuchet MS"/>
            </a:endParaRPr>
          </a:p>
          <a:p>
            <a:pPr indent="-438664">
              <a:buClr>
                <a:srgbClr val="000000"/>
              </a:buClr>
              <a:buSzPct val="69498"/>
              <a:buNone/>
            </a:pPr>
            <a:endParaRPr dirty="0">
              <a:solidFill>
                <a:srgbClr val="000000"/>
              </a:solidFill>
              <a:latin typeface="Calibri" panose="020F0502020204030204" pitchFamily="34" charset="0"/>
              <a:ea typeface="Trebuchet MS"/>
              <a:cs typeface="Calibri" panose="020F0502020204030204" pitchFamily="34" charset="0"/>
              <a:sym typeface="Trebuchet MS"/>
            </a:endParaRPr>
          </a:p>
          <a:p>
            <a:pPr indent="-438664">
              <a:buClr>
                <a:srgbClr val="000000"/>
              </a:buClr>
              <a:buSzPct val="69498"/>
              <a:buNone/>
            </a:pPr>
            <a:endParaRPr i="0" u="none" strike="noStrike" cap="none" dirty="0">
              <a:solidFill>
                <a:srgbClr val="000000"/>
              </a:solidFill>
              <a:latin typeface="Calibri" panose="020F0502020204030204" pitchFamily="34" charset="0"/>
              <a:ea typeface="Trebuchet MS"/>
              <a:cs typeface="Calibri" panose="020F0502020204030204" pitchFamily="34" charset="0"/>
              <a:sym typeface="Trebuchet MS"/>
            </a:endParaRPr>
          </a:p>
          <a:p>
            <a:pPr indent="-438664">
              <a:buClr>
                <a:srgbClr val="000000"/>
              </a:buClr>
              <a:buSzPct val="69498"/>
              <a:buNone/>
            </a:pPr>
            <a:endParaRPr dirty="0">
              <a:solidFill>
                <a:srgbClr val="000000"/>
              </a:solidFill>
              <a:latin typeface="Calibri" panose="020F0502020204030204" pitchFamily="34" charset="0"/>
              <a:ea typeface="Trebuchet MS"/>
              <a:cs typeface="Calibri" panose="020F0502020204030204" pitchFamily="34" charset="0"/>
              <a:sym typeface="Trebuchet MS"/>
            </a:endParaRPr>
          </a:p>
          <a:p>
            <a:pPr indent="-438664">
              <a:buClr>
                <a:srgbClr val="000000"/>
              </a:buClr>
              <a:buSzPct val="69498"/>
              <a:buNone/>
            </a:pPr>
            <a:endParaRPr i="0" u="none" strike="noStrike" cap="none" dirty="0">
              <a:solidFill>
                <a:srgbClr val="000000"/>
              </a:solidFill>
              <a:latin typeface="Calibri" panose="020F0502020204030204" pitchFamily="34" charset="0"/>
              <a:ea typeface="Trebuchet MS"/>
              <a:cs typeface="Calibri" panose="020F0502020204030204" pitchFamily="34" charset="0"/>
              <a:sym typeface="Trebuchet MS"/>
            </a:endParaRPr>
          </a:p>
          <a:p>
            <a:pPr indent="-438664">
              <a:buClr>
                <a:srgbClr val="000000"/>
              </a:buClr>
              <a:buSzPct val="69498"/>
              <a:buNone/>
            </a:pPr>
            <a:endParaRPr dirty="0">
              <a:solidFill>
                <a:srgbClr val="000000"/>
              </a:solidFill>
              <a:latin typeface="Calibri" panose="020F0502020204030204" pitchFamily="34" charset="0"/>
              <a:ea typeface="Trebuchet MS"/>
              <a:cs typeface="Calibri" panose="020F0502020204030204" pitchFamily="34" charset="0"/>
              <a:sym typeface="Trebuchet MS"/>
            </a:endParaRPr>
          </a:p>
          <a:p>
            <a:pPr indent="-438664">
              <a:buClr>
                <a:srgbClr val="000000"/>
              </a:buClr>
              <a:buSzPct val="69498"/>
              <a:buNone/>
            </a:pPr>
            <a:endParaRPr i="0" u="none" strike="noStrike" cap="none" dirty="0">
              <a:solidFill>
                <a:srgbClr val="000000"/>
              </a:solidFill>
              <a:latin typeface="Calibri" panose="020F0502020204030204" pitchFamily="34" charset="0"/>
              <a:ea typeface="Trebuchet MS"/>
              <a:cs typeface="Calibri" panose="020F0502020204030204" pitchFamily="34" charset="0"/>
              <a:sym typeface="Trebuchet MS"/>
            </a:endParaRPr>
          </a:p>
          <a:p>
            <a:pPr indent="-438664">
              <a:buClr>
                <a:srgbClr val="000000"/>
              </a:buClr>
              <a:buSzPct val="69498"/>
              <a:buNone/>
            </a:pPr>
            <a:endParaRPr dirty="0">
              <a:solidFill>
                <a:srgbClr val="000000"/>
              </a:solidFill>
              <a:latin typeface="Calibri" panose="020F0502020204030204" pitchFamily="34" charset="0"/>
              <a:ea typeface="Trebuchet MS"/>
              <a:cs typeface="Calibri" panose="020F0502020204030204" pitchFamily="34" charset="0"/>
              <a:sym typeface="Trebuchet MS"/>
            </a:endParaRPr>
          </a:p>
          <a:p>
            <a:pPr indent="-438664">
              <a:buClr>
                <a:srgbClr val="000000"/>
              </a:buClr>
              <a:buSzPct val="69498"/>
              <a:buNone/>
            </a:pPr>
            <a:endParaRPr i="0" u="none" strike="noStrike" cap="none" dirty="0">
              <a:solidFill>
                <a:srgbClr val="000000"/>
              </a:solidFill>
              <a:latin typeface="Calibri" panose="020F0502020204030204" pitchFamily="34" charset="0"/>
              <a:ea typeface="Trebuchet MS"/>
              <a:cs typeface="Calibri" panose="020F0502020204030204" pitchFamily="34" charset="0"/>
              <a:sym typeface="Trebuchet MS"/>
            </a:endParaRPr>
          </a:p>
          <a:p>
            <a:pPr indent="-438664">
              <a:buClr>
                <a:srgbClr val="000000"/>
              </a:buClr>
              <a:buSzPct val="69498"/>
              <a:buNone/>
            </a:pPr>
            <a:endParaRPr dirty="0">
              <a:solidFill>
                <a:srgbClr val="000000"/>
              </a:solidFill>
              <a:latin typeface="Calibri" panose="020F0502020204030204" pitchFamily="34" charset="0"/>
              <a:ea typeface="Trebuchet MS"/>
              <a:cs typeface="Calibri" panose="020F0502020204030204" pitchFamily="34" charset="0"/>
              <a:sym typeface="Trebuchet MS"/>
            </a:endParaRPr>
          </a:p>
          <a:p>
            <a:pPr indent="-438664">
              <a:buClr>
                <a:srgbClr val="000000"/>
              </a:buClr>
              <a:buSzPct val="69498"/>
              <a:buNone/>
            </a:pPr>
            <a:endParaRPr i="0" u="none" strike="noStrike" cap="none" dirty="0">
              <a:solidFill>
                <a:srgbClr val="000000"/>
              </a:solidFill>
              <a:latin typeface="Calibri" panose="020F0502020204030204" pitchFamily="34" charset="0"/>
              <a:ea typeface="Trebuchet MS"/>
              <a:cs typeface="Calibri" panose="020F0502020204030204" pitchFamily="34" charset="0"/>
              <a:sym typeface="Trebuchet MS"/>
            </a:endParaRPr>
          </a:p>
          <a:p>
            <a:pPr indent="-438664">
              <a:buClr>
                <a:srgbClr val="000000"/>
              </a:buClr>
              <a:buSzPct val="69498"/>
              <a:buNone/>
            </a:pPr>
            <a:endParaRPr dirty="0">
              <a:solidFill>
                <a:srgbClr val="000000"/>
              </a:solidFill>
              <a:latin typeface="Calibri" panose="020F0502020204030204" pitchFamily="34" charset="0"/>
              <a:ea typeface="Trebuchet MS"/>
              <a:cs typeface="Calibri" panose="020F0502020204030204" pitchFamily="34" charset="0"/>
              <a:sym typeface="Trebuchet MS"/>
            </a:endParaRPr>
          </a:p>
          <a:p>
            <a:pPr indent="-438664">
              <a:buClr>
                <a:srgbClr val="000000"/>
              </a:buClr>
              <a:buSzPct val="69498"/>
              <a:buNone/>
            </a:pPr>
            <a:endParaRPr i="0" u="none" strike="noStrike" cap="none" dirty="0">
              <a:solidFill>
                <a:srgbClr val="000000"/>
              </a:solidFill>
              <a:latin typeface="Calibri" panose="020F0502020204030204" pitchFamily="34" charset="0"/>
              <a:ea typeface="Trebuchet MS"/>
              <a:cs typeface="Calibri" panose="020F0502020204030204" pitchFamily="34" charset="0"/>
              <a:sym typeface="Trebuchet MS"/>
            </a:endParaRPr>
          </a:p>
          <a:p>
            <a:pPr indent="-438664">
              <a:buClr>
                <a:srgbClr val="000000"/>
              </a:buClr>
              <a:buSzPct val="69498"/>
              <a:buNone/>
            </a:pPr>
            <a:endParaRPr dirty="0">
              <a:solidFill>
                <a:srgbClr val="000000"/>
              </a:solidFill>
              <a:latin typeface="Calibri" panose="020F0502020204030204" pitchFamily="34" charset="0"/>
              <a:ea typeface="Trebuchet MS"/>
              <a:cs typeface="Calibri" panose="020F0502020204030204" pitchFamily="34" charset="0"/>
              <a:sym typeface="Trebuchet MS"/>
            </a:endParaRPr>
          </a:p>
          <a:p>
            <a:pPr indent="-438664">
              <a:buClr>
                <a:srgbClr val="000000"/>
              </a:buClr>
              <a:buSzPct val="69498"/>
              <a:buNone/>
            </a:pPr>
            <a:endParaRPr i="0" u="none" strike="noStrike" cap="none" dirty="0">
              <a:solidFill>
                <a:srgbClr val="000000"/>
              </a:solidFill>
              <a:latin typeface="Calibri" panose="020F0502020204030204" pitchFamily="34" charset="0"/>
              <a:ea typeface="Trebuchet MS"/>
              <a:cs typeface="Calibri" panose="020F0502020204030204" pitchFamily="34" charset="0"/>
              <a:sym typeface="Trebuchet MS"/>
            </a:endParaRPr>
          </a:p>
          <a:p>
            <a:pPr indent="-438664">
              <a:buClr>
                <a:srgbClr val="000000"/>
              </a:buClr>
              <a:buSzPct val="69498"/>
              <a:buNone/>
            </a:pPr>
            <a:endParaRPr dirty="0">
              <a:solidFill>
                <a:srgbClr val="000000"/>
              </a:solidFill>
              <a:latin typeface="Calibri" panose="020F0502020204030204" pitchFamily="34" charset="0"/>
              <a:ea typeface="Trebuchet MS"/>
              <a:cs typeface="Calibri" panose="020F0502020204030204" pitchFamily="34" charset="0"/>
              <a:sym typeface="Trebuchet MS"/>
            </a:endParaRPr>
          </a:p>
          <a:p>
            <a:pPr indent="-438664">
              <a:buClr>
                <a:srgbClr val="000000"/>
              </a:buClr>
              <a:buSzPct val="69498"/>
              <a:buNone/>
            </a:pPr>
            <a:endParaRPr i="0" u="none" strike="noStrike" cap="none" dirty="0">
              <a:solidFill>
                <a:srgbClr val="000000"/>
              </a:solidFill>
              <a:latin typeface="Calibri" panose="020F0502020204030204" pitchFamily="34" charset="0"/>
              <a:ea typeface="Trebuchet MS"/>
              <a:cs typeface="Calibri" panose="020F0502020204030204" pitchFamily="34" charset="0"/>
              <a:sym typeface="Trebuchet MS"/>
            </a:endParaRPr>
          </a:p>
          <a:p>
            <a:pPr indent="-438664">
              <a:buClr>
                <a:srgbClr val="000000"/>
              </a:buClr>
              <a:buSzPct val="69498"/>
              <a:buNone/>
            </a:pPr>
            <a:endParaRPr dirty="0">
              <a:solidFill>
                <a:srgbClr val="000000"/>
              </a:solidFill>
              <a:latin typeface="Calibri" panose="020F0502020204030204" pitchFamily="34" charset="0"/>
              <a:ea typeface="Trebuchet MS"/>
              <a:cs typeface="Calibri" panose="020F0502020204030204" pitchFamily="34" charset="0"/>
              <a:sym typeface="Trebuchet MS"/>
            </a:endParaRPr>
          </a:p>
          <a:p>
            <a:pPr indent="-438664">
              <a:buClr>
                <a:srgbClr val="000000"/>
              </a:buClr>
              <a:buSzPct val="69498"/>
              <a:buNone/>
            </a:pPr>
            <a:endParaRPr i="0" u="none" strike="noStrike" cap="none" dirty="0">
              <a:solidFill>
                <a:srgbClr val="000000"/>
              </a:solidFill>
              <a:latin typeface="Calibri" panose="020F0502020204030204" pitchFamily="34" charset="0"/>
              <a:ea typeface="Trebuchet MS"/>
              <a:cs typeface="Calibri" panose="020F0502020204030204" pitchFamily="34" charset="0"/>
              <a:sym typeface="Trebuchet MS"/>
            </a:endParaRPr>
          </a:p>
          <a:p>
            <a:pPr indent="-438664">
              <a:buClr>
                <a:srgbClr val="000000"/>
              </a:buClr>
              <a:buSzPct val="69498"/>
              <a:buNone/>
            </a:pPr>
            <a:endParaRPr dirty="0">
              <a:solidFill>
                <a:srgbClr val="000000"/>
              </a:solidFill>
              <a:latin typeface="Calibri" panose="020F0502020204030204" pitchFamily="34" charset="0"/>
              <a:ea typeface="Trebuchet MS"/>
              <a:cs typeface="Calibri" panose="020F0502020204030204" pitchFamily="34" charset="0"/>
              <a:sym typeface="Trebuchet MS"/>
            </a:endParaRPr>
          </a:p>
          <a:p>
            <a:pPr indent="-438664">
              <a:buClr>
                <a:srgbClr val="000000"/>
              </a:buClr>
              <a:buSzPct val="69498"/>
              <a:buNone/>
            </a:pPr>
            <a:endParaRPr i="0" u="none" strike="noStrike" cap="none" dirty="0">
              <a:solidFill>
                <a:srgbClr val="000000"/>
              </a:solidFill>
              <a:latin typeface="Calibri" panose="020F0502020204030204" pitchFamily="34" charset="0"/>
              <a:ea typeface="Trebuchet MS"/>
              <a:cs typeface="Calibri" panose="020F0502020204030204" pitchFamily="34" charset="0"/>
              <a:sym typeface="Trebuchet MS"/>
            </a:endParaRPr>
          </a:p>
          <a:p>
            <a:pPr indent="-438664">
              <a:buClr>
                <a:srgbClr val="000000"/>
              </a:buClr>
              <a:buSzPct val="69498"/>
              <a:buNone/>
            </a:pPr>
            <a:endParaRPr dirty="0">
              <a:solidFill>
                <a:srgbClr val="000000"/>
              </a:solidFill>
              <a:latin typeface="Calibri" panose="020F0502020204030204" pitchFamily="34" charset="0"/>
              <a:ea typeface="Trebuchet MS"/>
              <a:cs typeface="Calibri" panose="020F0502020204030204" pitchFamily="34" charset="0"/>
              <a:sym typeface="Trebuchet MS"/>
            </a:endParaRPr>
          </a:p>
          <a:p>
            <a:pPr indent="-438664">
              <a:buClr>
                <a:srgbClr val="000000"/>
              </a:buClr>
              <a:buSzPct val="69498"/>
              <a:buNone/>
            </a:pPr>
            <a:endParaRPr i="0" u="none" strike="noStrike" cap="none" dirty="0">
              <a:solidFill>
                <a:srgbClr val="000000"/>
              </a:solidFill>
              <a:latin typeface="Calibri" panose="020F0502020204030204" pitchFamily="34" charset="0"/>
              <a:ea typeface="Trebuchet MS"/>
              <a:cs typeface="Calibri" panose="020F0502020204030204" pitchFamily="34" charset="0"/>
              <a:sym typeface="Trebuchet MS"/>
            </a:endParaRPr>
          </a:p>
          <a:p>
            <a:pPr indent="-438664">
              <a:buClr>
                <a:srgbClr val="000000"/>
              </a:buClr>
              <a:buSzPct val="69498"/>
              <a:buNone/>
            </a:pPr>
            <a:endParaRPr dirty="0">
              <a:solidFill>
                <a:srgbClr val="000000"/>
              </a:solidFill>
              <a:latin typeface="Calibri" panose="020F0502020204030204" pitchFamily="34" charset="0"/>
              <a:ea typeface="Trebuchet MS"/>
              <a:cs typeface="Calibri" panose="020F0502020204030204" pitchFamily="34" charset="0"/>
              <a:sym typeface="Trebuchet MS"/>
            </a:endParaRPr>
          </a:p>
          <a:p>
            <a:pPr indent="-438664">
              <a:buClr>
                <a:srgbClr val="000000"/>
              </a:buClr>
              <a:buSzPct val="69498"/>
              <a:buNone/>
            </a:pPr>
            <a:endParaRPr i="0" u="none" strike="noStrike" cap="none" dirty="0">
              <a:solidFill>
                <a:srgbClr val="000000"/>
              </a:solidFill>
              <a:latin typeface="Calibri" panose="020F0502020204030204" pitchFamily="34" charset="0"/>
              <a:ea typeface="Trebuchet MS"/>
              <a:cs typeface="Calibri" panose="020F0502020204030204" pitchFamily="34" charset="0"/>
              <a:sym typeface="Trebuchet MS"/>
            </a:endParaRPr>
          </a:p>
          <a:p>
            <a:pPr indent="-438664">
              <a:buClr>
                <a:srgbClr val="000000"/>
              </a:buClr>
              <a:buSzPct val="69498"/>
              <a:buNone/>
            </a:pPr>
            <a:endParaRPr dirty="0">
              <a:solidFill>
                <a:srgbClr val="000000"/>
              </a:solidFill>
              <a:latin typeface="Calibri" panose="020F0502020204030204" pitchFamily="34" charset="0"/>
              <a:ea typeface="Trebuchet MS"/>
              <a:cs typeface="Calibri" panose="020F0502020204030204" pitchFamily="34" charset="0"/>
              <a:sym typeface="Trebuchet MS"/>
            </a:endParaRPr>
          </a:p>
          <a:p>
            <a:pPr indent="-438664">
              <a:buClr>
                <a:srgbClr val="000000"/>
              </a:buClr>
              <a:buSzPct val="69498"/>
              <a:buNone/>
            </a:pPr>
            <a:endParaRPr i="0" u="none" strike="noStrike" cap="none" dirty="0">
              <a:solidFill>
                <a:srgbClr val="000000"/>
              </a:solidFill>
              <a:latin typeface="Calibri" panose="020F0502020204030204" pitchFamily="34" charset="0"/>
              <a:ea typeface="Trebuchet MS"/>
              <a:cs typeface="Calibri" panose="020F0502020204030204" pitchFamily="34" charset="0"/>
              <a:sym typeface="Trebuchet MS"/>
            </a:endParaRPr>
          </a:p>
          <a:p>
            <a:pPr indent="-438664">
              <a:buClr>
                <a:srgbClr val="000000"/>
              </a:buClr>
              <a:buSzPct val="69498"/>
              <a:buNone/>
            </a:pPr>
            <a:endParaRPr dirty="0">
              <a:solidFill>
                <a:srgbClr val="000000"/>
              </a:solidFill>
              <a:latin typeface="Calibri" panose="020F0502020204030204" pitchFamily="34" charset="0"/>
              <a:ea typeface="Trebuchet MS"/>
              <a:cs typeface="Calibri" panose="020F0502020204030204" pitchFamily="34" charset="0"/>
              <a:sym typeface="Trebuchet MS"/>
            </a:endParaRPr>
          </a:p>
          <a:p>
            <a:pPr indent="-438664">
              <a:buClr>
                <a:srgbClr val="000000"/>
              </a:buClr>
              <a:buSzPct val="69498"/>
              <a:buNone/>
            </a:pPr>
            <a:endParaRPr i="0" u="none" strike="noStrike" cap="none" dirty="0">
              <a:solidFill>
                <a:srgbClr val="000000"/>
              </a:solidFill>
              <a:latin typeface="Calibri" panose="020F0502020204030204" pitchFamily="34" charset="0"/>
              <a:ea typeface="Trebuchet MS"/>
              <a:cs typeface="Calibri" panose="020F0502020204030204" pitchFamily="34" charset="0"/>
              <a:sym typeface="Trebuchet MS"/>
            </a:endParaRPr>
          </a:p>
          <a:p>
            <a:pPr indent="-438664">
              <a:buClr>
                <a:srgbClr val="000000"/>
              </a:buClr>
              <a:buSzPct val="69498"/>
              <a:buNone/>
            </a:pPr>
            <a:endParaRPr dirty="0">
              <a:solidFill>
                <a:srgbClr val="000000"/>
              </a:solidFill>
              <a:latin typeface="Calibri" panose="020F0502020204030204" pitchFamily="34" charset="0"/>
              <a:ea typeface="Trebuchet MS"/>
              <a:cs typeface="Calibri" panose="020F0502020204030204" pitchFamily="34" charset="0"/>
              <a:sym typeface="Trebuchet MS"/>
            </a:endParaRPr>
          </a:p>
          <a:p>
            <a:pPr indent="-438664">
              <a:buClr>
                <a:srgbClr val="000000"/>
              </a:buClr>
              <a:buSzPct val="69498"/>
              <a:buNone/>
            </a:pPr>
            <a:endParaRPr i="0" u="none" strike="noStrike" cap="none" dirty="0">
              <a:solidFill>
                <a:srgbClr val="000000"/>
              </a:solidFill>
              <a:latin typeface="Calibri" panose="020F0502020204030204" pitchFamily="34" charset="0"/>
              <a:ea typeface="Trebuchet MS"/>
              <a:cs typeface="Calibri" panose="020F0502020204030204" pitchFamily="34" charset="0"/>
              <a:sym typeface="Trebuchet MS"/>
            </a:endParaRPr>
          </a:p>
          <a:p>
            <a:pPr indent="-438664">
              <a:buClr>
                <a:srgbClr val="000000"/>
              </a:buClr>
              <a:buSzPct val="69498"/>
              <a:buNone/>
            </a:pPr>
            <a:endParaRPr dirty="0">
              <a:solidFill>
                <a:srgbClr val="000000"/>
              </a:solidFill>
              <a:latin typeface="Calibri" panose="020F0502020204030204" pitchFamily="34" charset="0"/>
              <a:ea typeface="Trebuchet MS"/>
              <a:cs typeface="Calibri" panose="020F0502020204030204" pitchFamily="34" charset="0"/>
              <a:sym typeface="Trebuchet MS"/>
            </a:endParaRPr>
          </a:p>
          <a:p>
            <a:pPr indent="-438664">
              <a:buClr>
                <a:srgbClr val="000000"/>
              </a:buClr>
              <a:buSzPct val="69498"/>
              <a:buNone/>
            </a:pPr>
            <a:endParaRPr i="0" u="none" strike="noStrike" cap="none" dirty="0">
              <a:solidFill>
                <a:srgbClr val="000000"/>
              </a:solidFill>
              <a:latin typeface="Calibri" panose="020F0502020204030204" pitchFamily="34" charset="0"/>
              <a:ea typeface="Trebuchet MS"/>
              <a:cs typeface="Calibri" panose="020F0502020204030204" pitchFamily="34" charset="0"/>
              <a:sym typeface="Trebuchet MS"/>
            </a:endParaRPr>
          </a:p>
          <a:p>
            <a:pPr indent="-438664">
              <a:buClr>
                <a:srgbClr val="000000"/>
              </a:buClr>
              <a:buSzPct val="69498"/>
              <a:buNone/>
            </a:pPr>
            <a:endParaRPr dirty="0">
              <a:solidFill>
                <a:srgbClr val="000000"/>
              </a:solidFill>
              <a:latin typeface="Calibri" panose="020F0502020204030204" pitchFamily="34" charset="0"/>
              <a:ea typeface="Trebuchet MS"/>
              <a:cs typeface="Calibri" panose="020F0502020204030204" pitchFamily="34" charset="0"/>
              <a:sym typeface="Trebuchet MS"/>
            </a:endParaRPr>
          </a:p>
          <a:p>
            <a:pPr indent="-438664">
              <a:buClr>
                <a:srgbClr val="000000"/>
              </a:buClr>
              <a:buSzPct val="69498"/>
              <a:buNone/>
            </a:pPr>
            <a:endParaRPr i="0" u="none" strike="noStrike" cap="none" dirty="0">
              <a:solidFill>
                <a:srgbClr val="000000"/>
              </a:solidFill>
              <a:latin typeface="Calibri" panose="020F0502020204030204" pitchFamily="34" charset="0"/>
              <a:ea typeface="Trebuchet MS"/>
              <a:cs typeface="Calibri" panose="020F0502020204030204" pitchFamily="34" charset="0"/>
              <a:sym typeface="Trebuchet MS"/>
            </a:endParaRPr>
          </a:p>
          <a:p>
            <a:pPr indent="-438664">
              <a:buClr>
                <a:srgbClr val="000000"/>
              </a:buClr>
              <a:buSzPct val="69498"/>
              <a:buNone/>
            </a:pPr>
            <a:endParaRPr dirty="0">
              <a:solidFill>
                <a:srgbClr val="000000"/>
              </a:solidFill>
              <a:latin typeface="Calibri" panose="020F0502020204030204" pitchFamily="34" charset="0"/>
              <a:ea typeface="Trebuchet MS"/>
              <a:cs typeface="Calibri" panose="020F0502020204030204" pitchFamily="34" charset="0"/>
              <a:sym typeface="Trebuchet MS"/>
            </a:endParaRPr>
          </a:p>
          <a:p>
            <a:pPr indent="-438664">
              <a:buClr>
                <a:srgbClr val="000000"/>
              </a:buClr>
              <a:buSzPct val="69498"/>
              <a:buNone/>
            </a:pPr>
            <a:endParaRPr i="0" u="none" strike="noStrike" cap="none" dirty="0">
              <a:solidFill>
                <a:srgbClr val="000000"/>
              </a:solidFill>
              <a:latin typeface="Calibri" panose="020F0502020204030204" pitchFamily="34" charset="0"/>
              <a:ea typeface="Trebuchet MS"/>
              <a:cs typeface="Calibri" panose="020F0502020204030204" pitchFamily="34" charset="0"/>
              <a:sym typeface="Trebuchet MS"/>
            </a:endParaRPr>
          </a:p>
          <a:p>
            <a:pPr indent="-438664">
              <a:buClr>
                <a:srgbClr val="000000"/>
              </a:buClr>
              <a:buSzPct val="69498"/>
              <a:buNone/>
            </a:pPr>
            <a:endParaRPr dirty="0">
              <a:solidFill>
                <a:srgbClr val="000000"/>
              </a:solidFill>
              <a:latin typeface="Calibri" panose="020F0502020204030204" pitchFamily="34" charset="0"/>
              <a:ea typeface="Trebuchet MS"/>
              <a:cs typeface="Calibri" panose="020F0502020204030204" pitchFamily="34" charset="0"/>
              <a:sym typeface="Trebuchet MS"/>
            </a:endParaRPr>
          </a:p>
          <a:p>
            <a:pPr indent="-438664">
              <a:buClr>
                <a:srgbClr val="000000"/>
              </a:buClr>
              <a:buSzPct val="69498"/>
              <a:buNone/>
            </a:pPr>
            <a:endParaRPr i="0" u="none" strike="noStrike" cap="none" dirty="0">
              <a:solidFill>
                <a:srgbClr val="000000"/>
              </a:solidFill>
              <a:latin typeface="Calibri" panose="020F0502020204030204" pitchFamily="34" charset="0"/>
              <a:ea typeface="Trebuchet MS"/>
              <a:cs typeface="Calibri" panose="020F0502020204030204" pitchFamily="34" charset="0"/>
              <a:sym typeface="Trebuchet MS"/>
            </a:endParaRPr>
          </a:p>
          <a:p>
            <a:pPr indent="-438664">
              <a:buClr>
                <a:srgbClr val="000000"/>
              </a:buClr>
              <a:buSzPct val="69498"/>
              <a:buNone/>
            </a:pPr>
            <a:endParaRPr dirty="0">
              <a:solidFill>
                <a:srgbClr val="000000"/>
              </a:solidFill>
              <a:latin typeface="Calibri" panose="020F0502020204030204" pitchFamily="34" charset="0"/>
              <a:ea typeface="Trebuchet MS"/>
              <a:cs typeface="Calibri" panose="020F0502020204030204" pitchFamily="34" charset="0"/>
              <a:sym typeface="Trebuchet MS"/>
            </a:endParaRPr>
          </a:p>
          <a:p>
            <a:pPr indent="-438664">
              <a:buClr>
                <a:srgbClr val="000000"/>
              </a:buClr>
              <a:buSzPct val="69498"/>
              <a:buNone/>
            </a:pPr>
            <a:endParaRPr i="0" u="none" strike="noStrike" cap="none" dirty="0">
              <a:solidFill>
                <a:srgbClr val="000000"/>
              </a:solidFill>
              <a:latin typeface="Calibri" panose="020F0502020204030204" pitchFamily="34" charset="0"/>
              <a:ea typeface="Trebuchet MS"/>
              <a:cs typeface="Calibri" panose="020F0502020204030204" pitchFamily="34" charset="0"/>
              <a:sym typeface="Trebuchet MS"/>
            </a:endParaRPr>
          </a:p>
          <a:p>
            <a:pPr indent="-438664">
              <a:buClr>
                <a:srgbClr val="000000"/>
              </a:buClr>
              <a:buSzPct val="69498"/>
              <a:buNone/>
            </a:pPr>
            <a:endParaRPr dirty="0">
              <a:solidFill>
                <a:srgbClr val="000000"/>
              </a:solidFill>
              <a:latin typeface="Calibri" panose="020F0502020204030204" pitchFamily="34" charset="0"/>
              <a:ea typeface="Trebuchet MS"/>
              <a:cs typeface="Calibri" panose="020F0502020204030204" pitchFamily="34" charset="0"/>
              <a:sym typeface="Trebuchet MS"/>
            </a:endParaRPr>
          </a:p>
          <a:p>
            <a:pPr indent="-438664">
              <a:buClr>
                <a:srgbClr val="000000"/>
              </a:buClr>
              <a:buSzPct val="69498"/>
              <a:buNone/>
            </a:pPr>
            <a:endParaRPr i="0" u="none" strike="noStrike" cap="none" dirty="0">
              <a:solidFill>
                <a:srgbClr val="000000"/>
              </a:solidFill>
              <a:latin typeface="Calibri" panose="020F0502020204030204" pitchFamily="34" charset="0"/>
              <a:ea typeface="Trebuchet MS"/>
              <a:cs typeface="Calibri" panose="020F0502020204030204" pitchFamily="34" charset="0"/>
              <a:sym typeface="Trebuchet MS"/>
            </a:endParaRPr>
          </a:p>
          <a:p>
            <a:pPr indent="-438664">
              <a:buClr>
                <a:srgbClr val="000000"/>
              </a:buClr>
              <a:buSzPct val="69498"/>
              <a:buNone/>
            </a:pPr>
            <a:endParaRPr dirty="0">
              <a:solidFill>
                <a:srgbClr val="000000"/>
              </a:solidFill>
              <a:latin typeface="Calibri" panose="020F0502020204030204" pitchFamily="34" charset="0"/>
              <a:ea typeface="Trebuchet MS"/>
              <a:cs typeface="Calibri" panose="020F0502020204030204" pitchFamily="34" charset="0"/>
              <a:sym typeface="Trebuchet MS"/>
            </a:endParaRPr>
          </a:p>
          <a:p>
            <a:pPr indent="-438664">
              <a:buClr>
                <a:srgbClr val="000000"/>
              </a:buClr>
              <a:buSzPct val="69498"/>
              <a:buNone/>
            </a:pPr>
            <a:endParaRPr i="0" u="none" strike="noStrike" cap="none" dirty="0">
              <a:solidFill>
                <a:srgbClr val="000000"/>
              </a:solidFill>
              <a:latin typeface="Calibri" panose="020F0502020204030204" pitchFamily="34" charset="0"/>
              <a:ea typeface="Trebuchet MS"/>
              <a:cs typeface="Calibri" panose="020F0502020204030204" pitchFamily="34" charset="0"/>
              <a:sym typeface="Trebuchet MS"/>
            </a:endParaRPr>
          </a:p>
          <a:p>
            <a:pPr indent="-438664">
              <a:buClr>
                <a:srgbClr val="000000"/>
              </a:buClr>
              <a:buSzPct val="69498"/>
              <a:buNone/>
            </a:pPr>
            <a:endParaRPr dirty="0">
              <a:solidFill>
                <a:srgbClr val="000000"/>
              </a:solidFill>
              <a:latin typeface="Calibri" panose="020F0502020204030204" pitchFamily="34" charset="0"/>
              <a:ea typeface="Trebuchet MS"/>
              <a:cs typeface="Calibri" panose="020F0502020204030204" pitchFamily="34" charset="0"/>
              <a:sym typeface="Trebuchet MS"/>
            </a:endParaRPr>
          </a:p>
          <a:p>
            <a:pPr indent="-438664">
              <a:buClr>
                <a:srgbClr val="000000"/>
              </a:buClr>
              <a:buSzPct val="69498"/>
              <a:buNone/>
            </a:pPr>
            <a:endParaRPr i="0" u="none" strike="noStrike" cap="none" dirty="0">
              <a:solidFill>
                <a:srgbClr val="000000"/>
              </a:solidFill>
              <a:latin typeface="Calibri" panose="020F0502020204030204" pitchFamily="34" charset="0"/>
              <a:ea typeface="Trebuchet MS"/>
              <a:cs typeface="Calibri" panose="020F0502020204030204" pitchFamily="34" charset="0"/>
              <a:sym typeface="Trebuchet MS"/>
            </a:endParaRPr>
          </a:p>
          <a:p>
            <a:pPr indent="-438664">
              <a:buClr>
                <a:srgbClr val="000000"/>
              </a:buClr>
              <a:buSzPct val="69498"/>
              <a:buNone/>
            </a:pPr>
            <a:endParaRPr dirty="0">
              <a:solidFill>
                <a:srgbClr val="000000"/>
              </a:solidFill>
              <a:latin typeface="Calibri" panose="020F0502020204030204" pitchFamily="34" charset="0"/>
              <a:ea typeface="Trebuchet MS"/>
              <a:cs typeface="Calibri" panose="020F0502020204030204" pitchFamily="34" charset="0"/>
              <a:sym typeface="Trebuchet MS"/>
            </a:endParaRPr>
          </a:p>
          <a:p>
            <a:pPr indent="-438664">
              <a:buClr>
                <a:srgbClr val="000000"/>
              </a:buClr>
              <a:buSzPct val="69498"/>
              <a:buNone/>
            </a:pPr>
            <a:endParaRPr i="0" u="none" strike="noStrike" cap="none" dirty="0">
              <a:solidFill>
                <a:srgbClr val="000000"/>
              </a:solidFill>
              <a:latin typeface="Calibri" panose="020F0502020204030204" pitchFamily="34" charset="0"/>
              <a:ea typeface="Trebuchet MS"/>
              <a:cs typeface="Calibri" panose="020F0502020204030204" pitchFamily="34" charset="0"/>
              <a:sym typeface="Trebuchet MS"/>
            </a:endParaRPr>
          </a:p>
          <a:p>
            <a:pPr indent="-438664">
              <a:buClr>
                <a:srgbClr val="000000"/>
              </a:buClr>
              <a:buSzPct val="69498"/>
              <a:buNone/>
            </a:pPr>
            <a:endParaRPr dirty="0">
              <a:solidFill>
                <a:srgbClr val="000000"/>
              </a:solidFill>
              <a:latin typeface="Calibri" panose="020F0502020204030204" pitchFamily="34" charset="0"/>
              <a:ea typeface="Trebuchet MS"/>
              <a:cs typeface="Calibri" panose="020F0502020204030204" pitchFamily="34" charset="0"/>
              <a:sym typeface="Trebuchet MS"/>
            </a:endParaRPr>
          </a:p>
          <a:p>
            <a:pPr indent="-438664">
              <a:buClr>
                <a:srgbClr val="000000"/>
              </a:buClr>
              <a:buSzPct val="69498"/>
              <a:buNone/>
            </a:pPr>
            <a:endParaRPr i="0" u="none" strike="noStrike" cap="none" dirty="0">
              <a:solidFill>
                <a:srgbClr val="000000"/>
              </a:solidFill>
              <a:latin typeface="Calibri" panose="020F0502020204030204" pitchFamily="34" charset="0"/>
              <a:ea typeface="Trebuchet MS"/>
              <a:cs typeface="Calibri" panose="020F0502020204030204" pitchFamily="34" charset="0"/>
              <a:sym typeface="Trebuchet MS"/>
            </a:endParaRPr>
          </a:p>
          <a:p>
            <a:pPr indent="-438664">
              <a:buClr>
                <a:srgbClr val="000000"/>
              </a:buClr>
              <a:buSzPct val="69498"/>
              <a:buNone/>
            </a:pPr>
            <a:endParaRPr dirty="0">
              <a:solidFill>
                <a:srgbClr val="000000"/>
              </a:solidFill>
              <a:latin typeface="Calibri" panose="020F0502020204030204" pitchFamily="34" charset="0"/>
              <a:ea typeface="Trebuchet MS"/>
              <a:cs typeface="Calibri" panose="020F0502020204030204" pitchFamily="34" charset="0"/>
              <a:sym typeface="Trebuchet MS"/>
            </a:endParaRPr>
          </a:p>
          <a:p>
            <a:pPr indent="-438664">
              <a:buClr>
                <a:srgbClr val="000000"/>
              </a:buClr>
              <a:buSzPct val="69498"/>
              <a:buNone/>
            </a:pPr>
            <a:endParaRPr i="0" u="none" strike="noStrike" cap="none" dirty="0">
              <a:solidFill>
                <a:srgbClr val="000000"/>
              </a:solidFill>
              <a:latin typeface="Calibri" panose="020F0502020204030204" pitchFamily="34" charset="0"/>
              <a:ea typeface="Trebuchet MS"/>
              <a:cs typeface="Calibri" panose="020F0502020204030204" pitchFamily="34" charset="0"/>
              <a:sym typeface="Trebuchet MS"/>
            </a:endParaRPr>
          </a:p>
          <a:p>
            <a:pPr indent="-438664">
              <a:buClr>
                <a:srgbClr val="000000"/>
              </a:buClr>
              <a:buSzPct val="69498"/>
              <a:buNone/>
            </a:pPr>
            <a:endParaRPr dirty="0">
              <a:solidFill>
                <a:srgbClr val="000000"/>
              </a:solidFill>
              <a:latin typeface="Calibri" panose="020F0502020204030204" pitchFamily="34" charset="0"/>
              <a:ea typeface="Trebuchet MS"/>
              <a:cs typeface="Calibri" panose="020F0502020204030204" pitchFamily="34" charset="0"/>
              <a:sym typeface="Trebuchet MS"/>
            </a:endParaRPr>
          </a:p>
          <a:p>
            <a:pPr indent="-438664">
              <a:buClr>
                <a:srgbClr val="000000"/>
              </a:buClr>
              <a:buSzPct val="69498"/>
              <a:buNone/>
            </a:pPr>
            <a:endParaRPr i="0" u="none" strike="noStrike" cap="none" dirty="0">
              <a:solidFill>
                <a:srgbClr val="000000"/>
              </a:solidFill>
              <a:latin typeface="Calibri" panose="020F0502020204030204" pitchFamily="34" charset="0"/>
              <a:ea typeface="Trebuchet MS"/>
              <a:cs typeface="Calibri" panose="020F0502020204030204" pitchFamily="34" charset="0"/>
              <a:sym typeface="Trebuchet MS"/>
            </a:endParaRPr>
          </a:p>
          <a:p>
            <a:pPr indent="-438664">
              <a:buClr>
                <a:srgbClr val="000000"/>
              </a:buClr>
              <a:buSzPct val="69498"/>
              <a:buNone/>
            </a:pPr>
            <a:endParaRPr dirty="0">
              <a:solidFill>
                <a:srgbClr val="000000"/>
              </a:solidFill>
              <a:latin typeface="Calibri" panose="020F0502020204030204" pitchFamily="34" charset="0"/>
              <a:ea typeface="Trebuchet MS"/>
              <a:cs typeface="Calibri" panose="020F0502020204030204" pitchFamily="34" charset="0"/>
              <a:sym typeface="Trebuchet MS"/>
            </a:endParaRPr>
          </a:p>
          <a:p>
            <a:pPr indent="-438664">
              <a:buClr>
                <a:srgbClr val="000000"/>
              </a:buClr>
              <a:buSzPct val="69498"/>
              <a:buNone/>
            </a:pPr>
            <a:endParaRPr i="0" u="none" strike="noStrike" cap="none" dirty="0">
              <a:solidFill>
                <a:srgbClr val="000000"/>
              </a:solidFill>
              <a:latin typeface="Calibri" panose="020F0502020204030204" pitchFamily="34" charset="0"/>
              <a:ea typeface="Trebuchet MS"/>
              <a:cs typeface="Calibri" panose="020F0502020204030204" pitchFamily="34" charset="0"/>
              <a:sym typeface="Trebuchet MS"/>
            </a:endParaRPr>
          </a:p>
          <a:p>
            <a:pPr indent="-438664">
              <a:buClr>
                <a:srgbClr val="000000"/>
              </a:buClr>
              <a:buSzPct val="69498"/>
              <a:buNone/>
            </a:pPr>
            <a:endParaRPr dirty="0">
              <a:solidFill>
                <a:srgbClr val="000000"/>
              </a:solidFill>
              <a:latin typeface="Calibri" panose="020F0502020204030204" pitchFamily="34" charset="0"/>
              <a:ea typeface="Trebuchet MS"/>
              <a:cs typeface="Calibri" panose="020F0502020204030204" pitchFamily="34" charset="0"/>
              <a:sym typeface="Trebuchet MS"/>
            </a:endParaRPr>
          </a:p>
          <a:p>
            <a:pPr indent="-438664">
              <a:buClr>
                <a:srgbClr val="000000"/>
              </a:buClr>
              <a:buSzPct val="69498"/>
              <a:buNone/>
            </a:pPr>
            <a:endParaRPr i="0" u="none" strike="noStrike" cap="none" dirty="0">
              <a:solidFill>
                <a:srgbClr val="000000"/>
              </a:solidFill>
              <a:latin typeface="Calibri" panose="020F0502020204030204" pitchFamily="34" charset="0"/>
              <a:ea typeface="Trebuchet MS"/>
              <a:cs typeface="Calibri" panose="020F0502020204030204" pitchFamily="34" charset="0"/>
              <a:sym typeface="Trebuchet MS"/>
            </a:endParaRPr>
          </a:p>
          <a:p>
            <a:pPr indent="-438664">
              <a:buClr>
                <a:srgbClr val="000000"/>
              </a:buClr>
              <a:buSzPct val="69498"/>
              <a:buNone/>
            </a:pPr>
            <a:endParaRPr dirty="0">
              <a:solidFill>
                <a:srgbClr val="000000"/>
              </a:solidFill>
              <a:latin typeface="Calibri" panose="020F0502020204030204" pitchFamily="34" charset="0"/>
              <a:ea typeface="Trebuchet MS"/>
              <a:cs typeface="Calibri" panose="020F0502020204030204" pitchFamily="34" charset="0"/>
              <a:sym typeface="Trebuchet MS"/>
            </a:endParaRPr>
          </a:p>
          <a:p>
            <a:pPr indent="-438664">
              <a:buClr>
                <a:srgbClr val="000000"/>
              </a:buClr>
              <a:buSzPct val="69498"/>
              <a:buNone/>
            </a:pPr>
            <a:endParaRPr i="0" u="none" strike="noStrike" cap="none" dirty="0">
              <a:solidFill>
                <a:srgbClr val="000000"/>
              </a:solidFill>
              <a:latin typeface="Calibri" panose="020F0502020204030204" pitchFamily="34" charset="0"/>
              <a:ea typeface="Trebuchet MS"/>
              <a:cs typeface="Calibri" panose="020F0502020204030204" pitchFamily="34" charset="0"/>
              <a:sym typeface="Trebuchet MS"/>
            </a:endParaRPr>
          </a:p>
          <a:p>
            <a:pPr indent="-438664">
              <a:buClr>
                <a:srgbClr val="000000"/>
              </a:buClr>
              <a:buSzPct val="69498"/>
              <a:buNone/>
            </a:pPr>
            <a:endParaRPr dirty="0">
              <a:solidFill>
                <a:srgbClr val="000000"/>
              </a:solidFill>
              <a:latin typeface="Calibri" panose="020F0502020204030204" pitchFamily="34" charset="0"/>
              <a:ea typeface="Trebuchet MS"/>
              <a:cs typeface="Calibri" panose="020F0502020204030204" pitchFamily="34" charset="0"/>
              <a:sym typeface="Trebuchet MS"/>
            </a:endParaRPr>
          </a:p>
          <a:p>
            <a:pPr indent="-438664">
              <a:buClr>
                <a:srgbClr val="000000"/>
              </a:buClr>
              <a:buSzPct val="69498"/>
              <a:buNone/>
            </a:pPr>
            <a:endParaRPr i="0" u="none" strike="noStrike" cap="none" dirty="0">
              <a:solidFill>
                <a:srgbClr val="000000"/>
              </a:solidFill>
              <a:latin typeface="Calibri" panose="020F0502020204030204" pitchFamily="34" charset="0"/>
              <a:ea typeface="Trebuchet MS"/>
              <a:cs typeface="Calibri" panose="020F0502020204030204" pitchFamily="34" charset="0"/>
              <a:sym typeface="Trebuchet MS"/>
            </a:endParaRPr>
          </a:p>
          <a:p>
            <a:pPr indent="-438664">
              <a:buClr>
                <a:srgbClr val="000000"/>
              </a:buClr>
              <a:buSzPct val="69498"/>
              <a:buNone/>
            </a:pPr>
            <a:endParaRPr dirty="0">
              <a:solidFill>
                <a:srgbClr val="000000"/>
              </a:solidFill>
              <a:latin typeface="Calibri" panose="020F0502020204030204" pitchFamily="34" charset="0"/>
              <a:ea typeface="Trebuchet MS"/>
              <a:cs typeface="Calibri" panose="020F0502020204030204" pitchFamily="34" charset="0"/>
              <a:sym typeface="Trebuchet MS"/>
            </a:endParaRPr>
          </a:p>
          <a:p>
            <a:pPr indent="-438664">
              <a:buClr>
                <a:srgbClr val="000000"/>
              </a:buClr>
              <a:buSzPct val="69498"/>
              <a:buNone/>
            </a:pPr>
            <a:endParaRPr i="0" u="none" strike="noStrike" cap="none" dirty="0">
              <a:solidFill>
                <a:srgbClr val="000000"/>
              </a:solidFill>
              <a:latin typeface="Calibri" panose="020F0502020204030204" pitchFamily="34" charset="0"/>
              <a:ea typeface="Trebuchet MS"/>
              <a:cs typeface="Calibri" panose="020F0502020204030204" pitchFamily="34" charset="0"/>
              <a:sym typeface="Trebuchet MS"/>
            </a:endParaRPr>
          </a:p>
          <a:p>
            <a:pPr indent="-438664">
              <a:buClr>
                <a:srgbClr val="000000"/>
              </a:buClr>
              <a:buSzPct val="69498"/>
              <a:buNone/>
            </a:pPr>
            <a:endParaRPr dirty="0">
              <a:solidFill>
                <a:srgbClr val="000000"/>
              </a:solidFill>
              <a:latin typeface="Calibri" panose="020F0502020204030204" pitchFamily="34" charset="0"/>
              <a:ea typeface="Trebuchet MS"/>
              <a:cs typeface="Calibri" panose="020F0502020204030204" pitchFamily="34" charset="0"/>
              <a:sym typeface="Trebuchet MS"/>
            </a:endParaRPr>
          </a:p>
          <a:p>
            <a:pPr indent="-438664">
              <a:buClr>
                <a:srgbClr val="000000"/>
              </a:buClr>
              <a:buSzPct val="69498"/>
              <a:buNone/>
            </a:pPr>
            <a:endParaRPr i="0" u="none" strike="noStrike" cap="none" dirty="0">
              <a:solidFill>
                <a:srgbClr val="000000"/>
              </a:solidFill>
              <a:latin typeface="Calibri" panose="020F0502020204030204" pitchFamily="34" charset="0"/>
              <a:ea typeface="Trebuchet MS"/>
              <a:cs typeface="Calibri" panose="020F0502020204030204" pitchFamily="34" charset="0"/>
              <a:sym typeface="Trebuchet MS"/>
            </a:endParaRPr>
          </a:p>
          <a:p>
            <a:pPr indent="-438664">
              <a:buClr>
                <a:srgbClr val="000000"/>
              </a:buClr>
              <a:buSzPct val="69498"/>
              <a:buNone/>
            </a:pPr>
            <a:endParaRPr dirty="0">
              <a:solidFill>
                <a:srgbClr val="000000"/>
              </a:solidFill>
              <a:latin typeface="Calibri" panose="020F0502020204030204" pitchFamily="34" charset="0"/>
              <a:ea typeface="Trebuchet MS"/>
              <a:cs typeface="Calibri" panose="020F0502020204030204" pitchFamily="34" charset="0"/>
              <a:sym typeface="Trebuchet MS"/>
            </a:endParaRPr>
          </a:p>
          <a:p>
            <a:pPr indent="-438664">
              <a:buClr>
                <a:srgbClr val="000000"/>
              </a:buClr>
              <a:buSzPct val="69498"/>
              <a:buNone/>
            </a:pPr>
            <a:endParaRPr i="0" u="none" strike="noStrike" cap="none" dirty="0">
              <a:solidFill>
                <a:srgbClr val="000000"/>
              </a:solidFill>
              <a:latin typeface="Calibri" panose="020F0502020204030204" pitchFamily="34" charset="0"/>
              <a:ea typeface="Trebuchet MS"/>
              <a:cs typeface="Calibri" panose="020F0502020204030204" pitchFamily="34" charset="0"/>
              <a:sym typeface="Trebuchet MS"/>
            </a:endParaRPr>
          </a:p>
          <a:p>
            <a:pPr indent="-438664">
              <a:buClr>
                <a:srgbClr val="000000"/>
              </a:buClr>
              <a:buSzPct val="69498"/>
              <a:buNone/>
            </a:pPr>
            <a:endParaRPr dirty="0">
              <a:solidFill>
                <a:srgbClr val="000000"/>
              </a:solidFill>
              <a:latin typeface="Calibri" panose="020F0502020204030204" pitchFamily="34" charset="0"/>
              <a:ea typeface="Trebuchet MS"/>
              <a:cs typeface="Calibri" panose="020F0502020204030204" pitchFamily="34" charset="0"/>
              <a:sym typeface="Trebuchet MS"/>
            </a:endParaRPr>
          </a:p>
          <a:p>
            <a:pPr indent="-438664">
              <a:buClr>
                <a:srgbClr val="000000"/>
              </a:buClr>
              <a:buSzPct val="69498"/>
              <a:buNone/>
            </a:pPr>
            <a:endParaRPr i="0" u="none" strike="noStrike" cap="none" dirty="0">
              <a:solidFill>
                <a:srgbClr val="000000"/>
              </a:solidFill>
              <a:latin typeface="Calibri" panose="020F0502020204030204" pitchFamily="34" charset="0"/>
              <a:ea typeface="Trebuchet MS"/>
              <a:cs typeface="Calibri" panose="020F0502020204030204" pitchFamily="34" charset="0"/>
              <a:sym typeface="Trebuchet MS"/>
            </a:endParaRPr>
          </a:p>
          <a:p>
            <a:pPr indent="-438664">
              <a:buClr>
                <a:srgbClr val="000000"/>
              </a:buClr>
              <a:buSzPct val="69498"/>
              <a:buNone/>
            </a:pPr>
            <a:endParaRPr dirty="0">
              <a:solidFill>
                <a:srgbClr val="000000"/>
              </a:solidFill>
              <a:latin typeface="Calibri" panose="020F0502020204030204" pitchFamily="34" charset="0"/>
              <a:ea typeface="Trebuchet MS"/>
              <a:cs typeface="Calibri" panose="020F0502020204030204" pitchFamily="34" charset="0"/>
              <a:sym typeface="Trebuchet MS"/>
            </a:endParaRPr>
          </a:p>
          <a:p>
            <a:pPr indent="-438664">
              <a:buClr>
                <a:srgbClr val="000000"/>
              </a:buClr>
              <a:buSzPct val="69498"/>
              <a:buNone/>
            </a:pPr>
            <a:endParaRPr i="0" u="none" strike="noStrike" cap="none" dirty="0">
              <a:solidFill>
                <a:srgbClr val="000000"/>
              </a:solidFill>
              <a:latin typeface="Calibri" panose="020F0502020204030204" pitchFamily="34" charset="0"/>
              <a:ea typeface="Trebuchet MS"/>
              <a:cs typeface="Calibri" panose="020F0502020204030204" pitchFamily="34" charset="0"/>
              <a:sym typeface="Trebuchet MS"/>
            </a:endParaRPr>
          </a:p>
          <a:p>
            <a:pPr indent="-438664">
              <a:buClr>
                <a:srgbClr val="000000"/>
              </a:buClr>
              <a:buSzPct val="69498"/>
              <a:buNone/>
            </a:pPr>
            <a:endParaRPr dirty="0">
              <a:solidFill>
                <a:srgbClr val="000000"/>
              </a:solidFill>
              <a:latin typeface="Calibri" panose="020F0502020204030204" pitchFamily="34" charset="0"/>
              <a:ea typeface="Trebuchet MS"/>
              <a:cs typeface="Calibri" panose="020F0502020204030204" pitchFamily="34" charset="0"/>
              <a:sym typeface="Trebuchet MS"/>
            </a:endParaRPr>
          </a:p>
          <a:p>
            <a:pPr indent="-438664">
              <a:buClr>
                <a:srgbClr val="000000"/>
              </a:buClr>
              <a:buSzPct val="69498"/>
              <a:buNone/>
            </a:pPr>
            <a:endParaRPr i="0" u="none" strike="noStrike" cap="none" dirty="0">
              <a:solidFill>
                <a:srgbClr val="000000"/>
              </a:solidFill>
              <a:latin typeface="Calibri" panose="020F0502020204030204" pitchFamily="34" charset="0"/>
              <a:ea typeface="Trebuchet MS"/>
              <a:cs typeface="Calibri" panose="020F0502020204030204" pitchFamily="34" charset="0"/>
              <a:sym typeface="Trebuchet MS"/>
            </a:endParaRPr>
          </a:p>
          <a:p>
            <a:pPr indent="-438664">
              <a:buClr>
                <a:srgbClr val="000000"/>
              </a:buClr>
              <a:buSzPct val="69498"/>
              <a:buNone/>
            </a:pPr>
            <a:endParaRPr dirty="0">
              <a:solidFill>
                <a:srgbClr val="000000"/>
              </a:solidFill>
              <a:latin typeface="Calibri" panose="020F0502020204030204" pitchFamily="34" charset="0"/>
              <a:ea typeface="Trebuchet MS"/>
              <a:cs typeface="Calibri" panose="020F0502020204030204" pitchFamily="34" charset="0"/>
              <a:sym typeface="Trebuchet MS"/>
            </a:endParaRPr>
          </a:p>
          <a:p>
            <a:pPr indent="-438664">
              <a:buClr>
                <a:srgbClr val="000000"/>
              </a:buClr>
              <a:buSzPct val="69498"/>
              <a:buNone/>
            </a:pPr>
            <a:endParaRPr i="0" u="none" strike="noStrike" cap="none" dirty="0">
              <a:solidFill>
                <a:srgbClr val="000000"/>
              </a:solidFill>
              <a:latin typeface="Calibri" panose="020F0502020204030204" pitchFamily="34" charset="0"/>
              <a:ea typeface="Trebuchet MS"/>
              <a:cs typeface="Calibri" panose="020F0502020204030204" pitchFamily="34" charset="0"/>
              <a:sym typeface="Trebuchet MS"/>
            </a:endParaRPr>
          </a:p>
          <a:p>
            <a:pPr indent="-438664">
              <a:buClr>
                <a:srgbClr val="000000"/>
              </a:buClr>
              <a:buSzPct val="69498"/>
              <a:buNone/>
            </a:pPr>
            <a:endParaRPr dirty="0">
              <a:solidFill>
                <a:srgbClr val="000000"/>
              </a:solidFill>
              <a:latin typeface="Calibri" panose="020F0502020204030204" pitchFamily="34" charset="0"/>
              <a:ea typeface="Trebuchet MS"/>
              <a:cs typeface="Calibri" panose="020F0502020204030204" pitchFamily="34" charset="0"/>
              <a:sym typeface="Trebuchet MS"/>
            </a:endParaRPr>
          </a:p>
          <a:p>
            <a:pPr indent="-438664">
              <a:buClr>
                <a:srgbClr val="000000"/>
              </a:buClr>
              <a:buSzPct val="69498"/>
              <a:buNone/>
            </a:pPr>
            <a:endParaRPr i="0" u="none" strike="noStrike" cap="none" dirty="0">
              <a:solidFill>
                <a:srgbClr val="000000"/>
              </a:solidFill>
              <a:latin typeface="Calibri" panose="020F0502020204030204" pitchFamily="34" charset="0"/>
              <a:ea typeface="Trebuchet MS"/>
              <a:cs typeface="Calibri" panose="020F0502020204030204" pitchFamily="34" charset="0"/>
              <a:sym typeface="Trebuchet MS"/>
            </a:endParaRPr>
          </a:p>
          <a:p>
            <a:pPr indent="-438664">
              <a:buClr>
                <a:srgbClr val="000000"/>
              </a:buClr>
              <a:buSzPct val="69498"/>
              <a:buNone/>
            </a:pPr>
            <a:endParaRPr dirty="0">
              <a:solidFill>
                <a:srgbClr val="000000"/>
              </a:solidFill>
              <a:latin typeface="Calibri" panose="020F0502020204030204" pitchFamily="34" charset="0"/>
              <a:ea typeface="Trebuchet MS"/>
              <a:cs typeface="Calibri" panose="020F0502020204030204" pitchFamily="34" charset="0"/>
              <a:sym typeface="Trebuchet MS"/>
            </a:endParaRPr>
          </a:p>
          <a:p>
            <a:pPr indent="-438664">
              <a:buClr>
                <a:srgbClr val="000000"/>
              </a:buClr>
              <a:buSzPct val="69498"/>
              <a:buNone/>
            </a:pPr>
            <a:endParaRPr i="0" u="none" strike="noStrike" cap="none" dirty="0">
              <a:solidFill>
                <a:srgbClr val="000000"/>
              </a:solidFill>
              <a:latin typeface="Calibri" panose="020F0502020204030204" pitchFamily="34" charset="0"/>
              <a:ea typeface="Trebuchet MS"/>
              <a:cs typeface="Calibri" panose="020F0502020204030204" pitchFamily="34" charset="0"/>
              <a:sym typeface="Trebuchet MS"/>
            </a:endParaRPr>
          </a:p>
          <a:p>
            <a:pPr indent="-438664">
              <a:buClr>
                <a:srgbClr val="000000"/>
              </a:buClr>
              <a:buSzPct val="69498"/>
              <a:buNone/>
            </a:pPr>
            <a:endParaRPr dirty="0">
              <a:solidFill>
                <a:srgbClr val="000000"/>
              </a:solidFill>
              <a:latin typeface="Calibri" panose="020F0502020204030204" pitchFamily="34" charset="0"/>
              <a:ea typeface="Trebuchet MS"/>
              <a:cs typeface="Calibri" panose="020F0502020204030204" pitchFamily="34" charset="0"/>
              <a:sym typeface="Trebuchet MS"/>
            </a:endParaRPr>
          </a:p>
          <a:p>
            <a:pPr indent="-438664">
              <a:buClr>
                <a:srgbClr val="000000"/>
              </a:buClr>
              <a:buSzPct val="69498"/>
              <a:buNone/>
            </a:pPr>
            <a:endParaRPr i="0" u="none" strike="noStrike" cap="none" dirty="0">
              <a:solidFill>
                <a:srgbClr val="000000"/>
              </a:solidFill>
              <a:latin typeface="Calibri" panose="020F0502020204030204" pitchFamily="34" charset="0"/>
              <a:ea typeface="Trebuchet MS"/>
              <a:cs typeface="Calibri" panose="020F0502020204030204" pitchFamily="34" charset="0"/>
              <a:sym typeface="Trebuchet MS"/>
            </a:endParaRPr>
          </a:p>
          <a:p>
            <a:pPr indent="-438664">
              <a:buClr>
                <a:srgbClr val="000000"/>
              </a:buClr>
              <a:buSzPct val="69498"/>
              <a:buNone/>
            </a:pPr>
            <a:endParaRPr dirty="0">
              <a:solidFill>
                <a:srgbClr val="000000"/>
              </a:solidFill>
              <a:latin typeface="Calibri" panose="020F0502020204030204" pitchFamily="34" charset="0"/>
              <a:ea typeface="Trebuchet MS"/>
              <a:cs typeface="Calibri" panose="020F0502020204030204" pitchFamily="34" charset="0"/>
              <a:sym typeface="Trebuchet MS"/>
            </a:endParaRPr>
          </a:p>
          <a:p>
            <a:pPr indent="-438664">
              <a:buClr>
                <a:srgbClr val="000000"/>
              </a:buClr>
              <a:buSzPct val="69498"/>
              <a:buNone/>
            </a:pPr>
            <a:endParaRPr i="0" u="none" strike="noStrike" cap="none" dirty="0">
              <a:solidFill>
                <a:srgbClr val="000000"/>
              </a:solidFill>
              <a:latin typeface="Calibri" panose="020F0502020204030204" pitchFamily="34" charset="0"/>
              <a:ea typeface="Trebuchet MS"/>
              <a:cs typeface="Calibri" panose="020F0502020204030204" pitchFamily="34" charset="0"/>
              <a:sym typeface="Trebuchet MS"/>
            </a:endParaRPr>
          </a:p>
          <a:p>
            <a:pPr indent="-438664">
              <a:buClr>
                <a:srgbClr val="000000"/>
              </a:buClr>
              <a:buSzPct val="69498"/>
              <a:buNone/>
            </a:pPr>
            <a:endParaRPr dirty="0">
              <a:solidFill>
                <a:srgbClr val="000000"/>
              </a:solidFill>
              <a:latin typeface="Calibri" panose="020F0502020204030204" pitchFamily="34" charset="0"/>
              <a:ea typeface="Trebuchet MS"/>
              <a:cs typeface="Calibri" panose="020F0502020204030204" pitchFamily="34" charset="0"/>
              <a:sym typeface="Trebuchet MS"/>
            </a:endParaRPr>
          </a:p>
          <a:p>
            <a:pPr indent="-438664">
              <a:buClr>
                <a:srgbClr val="000000"/>
              </a:buClr>
              <a:buSzPct val="69498"/>
              <a:buNone/>
            </a:pPr>
            <a:endParaRPr i="0" u="none" strike="noStrike" cap="none" dirty="0">
              <a:solidFill>
                <a:srgbClr val="000000"/>
              </a:solidFill>
              <a:latin typeface="Calibri" panose="020F0502020204030204" pitchFamily="34" charset="0"/>
              <a:ea typeface="Trebuchet MS"/>
              <a:cs typeface="Calibri" panose="020F0502020204030204" pitchFamily="34" charset="0"/>
              <a:sym typeface="Trebuchet MS"/>
            </a:endParaRPr>
          </a:p>
          <a:p>
            <a:pPr indent="-438664">
              <a:buClr>
                <a:srgbClr val="000000"/>
              </a:buClr>
              <a:buSzPct val="69498"/>
              <a:buNone/>
            </a:pPr>
            <a:endParaRPr dirty="0">
              <a:solidFill>
                <a:srgbClr val="000000"/>
              </a:solidFill>
              <a:latin typeface="Calibri" panose="020F0502020204030204" pitchFamily="34" charset="0"/>
              <a:ea typeface="Trebuchet MS"/>
              <a:cs typeface="Calibri" panose="020F0502020204030204" pitchFamily="34" charset="0"/>
              <a:sym typeface="Trebuchet MS"/>
            </a:endParaRPr>
          </a:p>
          <a:p>
            <a:pPr indent="-438664">
              <a:buClr>
                <a:srgbClr val="000000"/>
              </a:buClr>
              <a:buSzPct val="69498"/>
              <a:buNone/>
            </a:pPr>
            <a:endParaRPr i="0" u="none" strike="noStrike" cap="none" dirty="0">
              <a:solidFill>
                <a:srgbClr val="000000"/>
              </a:solidFill>
              <a:latin typeface="Calibri" panose="020F0502020204030204" pitchFamily="34" charset="0"/>
              <a:ea typeface="Trebuchet MS"/>
              <a:cs typeface="Calibri" panose="020F0502020204030204" pitchFamily="34" charset="0"/>
              <a:sym typeface="Trebuchet MS"/>
            </a:endParaRPr>
          </a:p>
          <a:p>
            <a:pPr indent="-438664">
              <a:buClr>
                <a:srgbClr val="000000"/>
              </a:buClr>
              <a:buSzPct val="69498"/>
              <a:buNone/>
            </a:pPr>
            <a:endParaRPr dirty="0">
              <a:solidFill>
                <a:srgbClr val="000000"/>
              </a:solidFill>
              <a:latin typeface="Calibri" panose="020F0502020204030204" pitchFamily="34" charset="0"/>
              <a:ea typeface="Trebuchet MS"/>
              <a:cs typeface="Calibri" panose="020F0502020204030204" pitchFamily="34" charset="0"/>
              <a:sym typeface="Trebuchet MS"/>
            </a:endParaRPr>
          </a:p>
          <a:p>
            <a:pPr indent="-438664">
              <a:buClr>
                <a:srgbClr val="000000"/>
              </a:buClr>
              <a:buSzPct val="69498"/>
              <a:buNone/>
            </a:pPr>
            <a:endParaRPr i="0" u="none" strike="noStrike" cap="none" dirty="0">
              <a:solidFill>
                <a:srgbClr val="000000"/>
              </a:solidFill>
              <a:latin typeface="Calibri" panose="020F0502020204030204" pitchFamily="34" charset="0"/>
              <a:ea typeface="Trebuchet MS"/>
              <a:cs typeface="Calibri" panose="020F0502020204030204" pitchFamily="34" charset="0"/>
              <a:sym typeface="Trebuchet MS"/>
            </a:endParaRPr>
          </a:p>
          <a:p>
            <a:pPr indent="-438664">
              <a:buClr>
                <a:srgbClr val="000000"/>
              </a:buClr>
              <a:buSzPct val="69498"/>
              <a:buNone/>
            </a:pPr>
            <a:endParaRPr dirty="0">
              <a:solidFill>
                <a:srgbClr val="000000"/>
              </a:solidFill>
              <a:latin typeface="Calibri" panose="020F0502020204030204" pitchFamily="34" charset="0"/>
              <a:ea typeface="Trebuchet MS"/>
              <a:cs typeface="Calibri" panose="020F0502020204030204" pitchFamily="34" charset="0"/>
              <a:sym typeface="Trebuchet MS"/>
            </a:endParaRPr>
          </a:p>
          <a:p>
            <a:pPr indent="-438664">
              <a:buClr>
                <a:srgbClr val="000000"/>
              </a:buClr>
              <a:buSzPct val="69498"/>
              <a:buNone/>
            </a:pPr>
            <a:endParaRPr i="0" u="none" strike="noStrike" cap="none" dirty="0">
              <a:solidFill>
                <a:srgbClr val="000000"/>
              </a:solidFill>
              <a:latin typeface="Calibri" panose="020F0502020204030204" pitchFamily="34" charset="0"/>
              <a:ea typeface="Trebuchet MS"/>
              <a:cs typeface="Calibri" panose="020F0502020204030204" pitchFamily="34" charset="0"/>
              <a:sym typeface="Trebuchet MS"/>
            </a:endParaRPr>
          </a:p>
          <a:p>
            <a:pPr indent="-438664">
              <a:buClr>
                <a:srgbClr val="000000"/>
              </a:buClr>
              <a:buSzPct val="69498"/>
              <a:buNone/>
            </a:pPr>
            <a:endParaRPr dirty="0">
              <a:solidFill>
                <a:srgbClr val="000000"/>
              </a:solidFill>
              <a:latin typeface="Calibri" panose="020F0502020204030204" pitchFamily="34" charset="0"/>
              <a:ea typeface="Trebuchet MS"/>
              <a:cs typeface="Calibri" panose="020F0502020204030204" pitchFamily="34" charset="0"/>
              <a:sym typeface="Trebuchet MS"/>
            </a:endParaRPr>
          </a:p>
          <a:p>
            <a:pPr indent="-438664">
              <a:buClr>
                <a:srgbClr val="000000"/>
              </a:buClr>
              <a:buSzPct val="69498"/>
              <a:buNone/>
            </a:pPr>
            <a:endParaRPr i="0" u="none" strike="noStrike" cap="none" dirty="0">
              <a:solidFill>
                <a:srgbClr val="000000"/>
              </a:solidFill>
              <a:latin typeface="Calibri" panose="020F0502020204030204" pitchFamily="34" charset="0"/>
              <a:ea typeface="Trebuchet MS"/>
              <a:cs typeface="Calibri" panose="020F0502020204030204" pitchFamily="34" charset="0"/>
              <a:sym typeface="Trebuchet MS"/>
            </a:endParaRPr>
          </a:p>
          <a:p>
            <a:pPr indent="-438664">
              <a:buClr>
                <a:srgbClr val="000000"/>
              </a:buClr>
              <a:buSzPct val="69498"/>
              <a:buNone/>
            </a:pPr>
            <a:endParaRPr dirty="0">
              <a:solidFill>
                <a:srgbClr val="000000"/>
              </a:solidFill>
              <a:latin typeface="Calibri" panose="020F0502020204030204" pitchFamily="34" charset="0"/>
              <a:ea typeface="Trebuchet MS"/>
              <a:cs typeface="Calibri" panose="020F0502020204030204" pitchFamily="34" charset="0"/>
              <a:sym typeface="Trebuchet MS"/>
            </a:endParaRPr>
          </a:p>
          <a:p>
            <a:pPr marL="228600" indent="0">
              <a:buClr>
                <a:srgbClr val="000000"/>
              </a:buClr>
              <a:buSzPct val="69498"/>
              <a:buNone/>
            </a:pPr>
            <a:endParaRPr i="0" u="none" strike="noStrike" cap="none" dirty="0">
              <a:solidFill>
                <a:srgbClr val="000000"/>
              </a:solidFill>
              <a:latin typeface="Calibri" panose="020F0502020204030204" pitchFamily="34" charset="0"/>
              <a:ea typeface="Trebuchet MS"/>
              <a:cs typeface="Calibri" panose="020F0502020204030204" pitchFamily="34" charset="0"/>
              <a:sym typeface="Trebuchet MS"/>
            </a:endParaRPr>
          </a:p>
        </p:txBody>
      </p:sp>
    </p:spTree>
    <p:extLst>
      <p:ext uri="{BB962C8B-B14F-4D97-AF65-F5344CB8AC3E}">
        <p14:creationId xmlns:p14="http://schemas.microsoft.com/office/powerpoint/2010/main" val="17718010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p16"/>
          <p:cNvSpPr txBox="1">
            <a:spLocks noGrp="1"/>
          </p:cNvSpPr>
          <p:nvPr>
            <p:ph type="title"/>
          </p:nvPr>
        </p:nvSpPr>
        <p:spPr>
          <a:xfrm>
            <a:off x="744548" y="344150"/>
            <a:ext cx="21201000" cy="41427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2850" tIns="91400" rIns="182850" bIns="91400" anchor="ctr" anchorCtr="0">
            <a:normAutofit/>
          </a:bodyPr>
          <a:lstStyle/>
          <a:p>
            <a:pPr>
              <a:buSzPct val="40909"/>
            </a:pPr>
            <a:r>
              <a:rPr lang="en-IE" dirty="0" smtClean="0">
                <a:solidFill>
                  <a:srgbClr val="003350"/>
                </a:solidFill>
                <a:latin typeface="Trebuchet MS"/>
                <a:ea typeface="Trebuchet MS"/>
                <a:cs typeface="Trebuchet MS"/>
                <a:sym typeface="Trebuchet MS"/>
              </a:rPr>
              <a:t>SEALBHÚ policy recommendations – for discussion</a:t>
            </a:r>
            <a:endParaRPr dirty="0"/>
          </a:p>
        </p:txBody>
      </p:sp>
      <p:sp>
        <p:nvSpPr>
          <p:cNvPr id="187" name="Google Shape;187;p16"/>
          <p:cNvSpPr txBox="1">
            <a:spLocks noGrp="1"/>
          </p:cNvSpPr>
          <p:nvPr>
            <p:ph type="body" idx="1"/>
          </p:nvPr>
        </p:nvSpPr>
        <p:spPr>
          <a:xfrm>
            <a:off x="720623" y="3955312"/>
            <a:ext cx="22118112" cy="908996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182850" tIns="91400" rIns="182850" bIns="91400" anchor="t" anchorCtr="0">
            <a:normAutofit fontScale="92500" lnSpcReduction="20000"/>
          </a:bodyPr>
          <a:lstStyle/>
          <a:p>
            <a:pPr marL="135630" indent="0">
              <a:lnSpc>
                <a:spcPct val="115000"/>
              </a:lnSpc>
              <a:buClr>
                <a:srgbClr val="000000"/>
              </a:buClr>
              <a:buSzPct val="100000"/>
              <a:buNone/>
            </a:pPr>
            <a:r>
              <a:rPr lang="en-IE" sz="6000" b="1" dirty="0" smtClean="0">
                <a:solidFill>
                  <a:srgbClr val="000000"/>
                </a:solidFill>
                <a:latin typeface="Calibri" panose="020F0502020204030204" pitchFamily="34" charset="0"/>
                <a:ea typeface="Trebuchet MS"/>
                <a:cs typeface="Calibri" panose="020F0502020204030204" pitchFamily="34" charset="0"/>
                <a:sym typeface="Trebuchet MS"/>
              </a:rPr>
              <a:t>Téama: Úsáid na Gaeilge sa phobal</a:t>
            </a:r>
            <a:br>
              <a:rPr lang="en-IE" sz="6000" b="1" dirty="0" smtClean="0">
                <a:solidFill>
                  <a:srgbClr val="000000"/>
                </a:solidFill>
                <a:latin typeface="Calibri" panose="020F0502020204030204" pitchFamily="34" charset="0"/>
                <a:ea typeface="Trebuchet MS"/>
                <a:cs typeface="Calibri" panose="020F0502020204030204" pitchFamily="34" charset="0"/>
                <a:sym typeface="Trebuchet MS"/>
              </a:rPr>
            </a:br>
            <a:r>
              <a:rPr lang="en-IE" sz="6000" b="1" dirty="0" smtClean="0">
                <a:solidFill>
                  <a:srgbClr val="000000"/>
                </a:solidFill>
                <a:latin typeface="Calibri" panose="020F0502020204030204" pitchFamily="34" charset="0"/>
                <a:ea typeface="Trebuchet MS"/>
                <a:cs typeface="Calibri" panose="020F0502020204030204" pitchFamily="34" charset="0"/>
                <a:sym typeface="Trebuchet MS"/>
              </a:rPr>
              <a:t>Theme</a:t>
            </a:r>
            <a:r>
              <a:rPr lang="en-IE" sz="6000" b="1" dirty="0">
                <a:solidFill>
                  <a:srgbClr val="000000"/>
                </a:solidFill>
                <a:latin typeface="Calibri" panose="020F0502020204030204" pitchFamily="34" charset="0"/>
                <a:ea typeface="Trebuchet MS"/>
                <a:cs typeface="Calibri" panose="020F0502020204030204" pitchFamily="34" charset="0"/>
                <a:sym typeface="Trebuchet MS"/>
              </a:rPr>
              <a:t>: Use of Irish in the community</a:t>
            </a:r>
          </a:p>
          <a:p>
            <a:pPr marL="992880" indent="-857250">
              <a:lnSpc>
                <a:spcPct val="115000"/>
              </a:lnSpc>
              <a:buClr>
                <a:srgbClr val="000000"/>
              </a:buClr>
              <a:buSzPct val="100000"/>
            </a:pPr>
            <a:r>
              <a:rPr lang="en-IE" sz="6000" dirty="0">
                <a:solidFill>
                  <a:srgbClr val="000000"/>
                </a:solidFill>
                <a:latin typeface="Calibri" panose="020F0502020204030204" pitchFamily="34" charset="0"/>
                <a:ea typeface="Trebuchet MS"/>
                <a:cs typeface="Calibri" panose="020F0502020204030204" pitchFamily="34" charset="0"/>
                <a:sym typeface="Trebuchet MS"/>
              </a:rPr>
              <a:t>Employ regional language planning officers to build Irish language communities around schools </a:t>
            </a:r>
            <a:r>
              <a:rPr lang="en-IE" sz="6000" i="1" dirty="0" smtClean="0">
                <a:solidFill>
                  <a:srgbClr val="000000"/>
                </a:solidFill>
                <a:latin typeface="Calibri" panose="020F0502020204030204" pitchFamily="34" charset="0"/>
                <a:ea typeface="Trebuchet MS"/>
                <a:cs typeface="Calibri" panose="020F0502020204030204" pitchFamily="34" charset="0"/>
                <a:sym typeface="Trebuchet MS"/>
              </a:rPr>
              <a:t>(recommendation for DTCAGSM)</a:t>
            </a:r>
            <a:endParaRPr lang="en-IE" sz="6000" i="1" dirty="0">
              <a:solidFill>
                <a:srgbClr val="000000"/>
              </a:solidFill>
              <a:latin typeface="Calibri" panose="020F0502020204030204" pitchFamily="34" charset="0"/>
              <a:ea typeface="Trebuchet MS"/>
              <a:cs typeface="Calibri" panose="020F0502020204030204" pitchFamily="34" charset="0"/>
              <a:sym typeface="Trebuchet MS"/>
            </a:endParaRPr>
          </a:p>
          <a:p>
            <a:pPr marL="992880" indent="-857250">
              <a:lnSpc>
                <a:spcPct val="115000"/>
              </a:lnSpc>
              <a:buClr>
                <a:srgbClr val="000000"/>
              </a:buClr>
              <a:buSzPct val="100000"/>
            </a:pPr>
            <a:r>
              <a:rPr lang="en-IE" sz="6000" dirty="0" smtClean="0">
                <a:solidFill>
                  <a:srgbClr val="000000"/>
                </a:solidFill>
                <a:latin typeface="Calibri" panose="020F0502020204030204" pitchFamily="34" charset="0"/>
                <a:ea typeface="Trebuchet MS"/>
                <a:cs typeface="Calibri" panose="020F0502020204030204" pitchFamily="34" charset="0"/>
                <a:sym typeface="Trebuchet MS"/>
              </a:rPr>
              <a:t>Set up a dedicated unit in the Department with responsibility for provision of supports for promotion of the language</a:t>
            </a:r>
          </a:p>
          <a:p>
            <a:pPr marL="992880" indent="-857250">
              <a:lnSpc>
                <a:spcPct val="115000"/>
              </a:lnSpc>
              <a:buClr>
                <a:srgbClr val="000000"/>
              </a:buClr>
              <a:buSzPct val="100000"/>
            </a:pPr>
            <a:r>
              <a:rPr lang="en-IE" sz="6000" dirty="0" smtClean="0">
                <a:solidFill>
                  <a:srgbClr val="000000"/>
                </a:solidFill>
                <a:latin typeface="Calibri" panose="020F0502020204030204" pitchFamily="34" charset="0"/>
                <a:ea typeface="Trebuchet MS"/>
                <a:cs typeface="Calibri" panose="020F0502020204030204" pitchFamily="34" charset="0"/>
                <a:sym typeface="Trebuchet MS"/>
              </a:rPr>
              <a:t>Provide an additional teacher to each school with responsibility for language planning</a:t>
            </a:r>
          </a:p>
          <a:p>
            <a:pPr marL="992880" indent="-857250">
              <a:lnSpc>
                <a:spcPct val="115000"/>
              </a:lnSpc>
              <a:buClr>
                <a:srgbClr val="000000"/>
              </a:buClr>
              <a:buSzPct val="100000"/>
            </a:pPr>
            <a:r>
              <a:rPr lang="en-IE" sz="6000" dirty="0" smtClean="0">
                <a:solidFill>
                  <a:srgbClr val="000000"/>
                </a:solidFill>
                <a:latin typeface="Calibri" panose="020F0502020204030204" pitchFamily="34" charset="0"/>
                <a:ea typeface="Trebuchet MS"/>
                <a:cs typeface="Calibri" panose="020F0502020204030204" pitchFamily="34" charset="0"/>
                <a:sym typeface="Trebuchet MS"/>
              </a:rPr>
              <a:t>Provide free Irish language classes for parents/guardians</a:t>
            </a:r>
          </a:p>
          <a:p>
            <a:pPr indent="-438664">
              <a:spcBef>
                <a:spcPts val="4000"/>
              </a:spcBef>
              <a:buClr>
                <a:srgbClr val="000000"/>
              </a:buClr>
              <a:buSzPct val="69498"/>
              <a:buNone/>
            </a:pPr>
            <a:endParaRPr i="0" u="none" strike="noStrike" cap="none" dirty="0">
              <a:solidFill>
                <a:srgbClr val="000000"/>
              </a:solidFill>
              <a:latin typeface="Calibri" panose="020F0502020204030204" pitchFamily="34" charset="0"/>
              <a:ea typeface="Trebuchet MS"/>
              <a:cs typeface="Calibri" panose="020F0502020204030204" pitchFamily="34" charset="0"/>
              <a:sym typeface="Trebuchet MS"/>
            </a:endParaRPr>
          </a:p>
          <a:p>
            <a:pPr indent="-438664">
              <a:buClr>
                <a:srgbClr val="000000"/>
              </a:buClr>
              <a:buSzPct val="69498"/>
              <a:buNone/>
            </a:pPr>
            <a:endParaRPr dirty="0">
              <a:solidFill>
                <a:srgbClr val="000000"/>
              </a:solidFill>
              <a:latin typeface="Calibri" panose="020F0502020204030204" pitchFamily="34" charset="0"/>
              <a:ea typeface="Trebuchet MS"/>
              <a:cs typeface="Calibri" panose="020F0502020204030204" pitchFamily="34" charset="0"/>
              <a:sym typeface="Trebuchet MS"/>
            </a:endParaRPr>
          </a:p>
          <a:p>
            <a:pPr indent="-438664">
              <a:buClr>
                <a:srgbClr val="000000"/>
              </a:buClr>
              <a:buSzPct val="69498"/>
              <a:buNone/>
            </a:pPr>
            <a:endParaRPr i="0" u="none" strike="noStrike" cap="none" dirty="0">
              <a:solidFill>
                <a:srgbClr val="000000"/>
              </a:solidFill>
              <a:latin typeface="Calibri" panose="020F0502020204030204" pitchFamily="34" charset="0"/>
              <a:ea typeface="Trebuchet MS"/>
              <a:cs typeface="Calibri" panose="020F0502020204030204" pitchFamily="34" charset="0"/>
              <a:sym typeface="Trebuchet MS"/>
            </a:endParaRPr>
          </a:p>
          <a:p>
            <a:pPr indent="-438664">
              <a:buClr>
                <a:srgbClr val="000000"/>
              </a:buClr>
              <a:buSzPct val="69498"/>
              <a:buNone/>
            </a:pPr>
            <a:endParaRPr i="0" u="none" strike="noStrike" cap="none" dirty="0">
              <a:solidFill>
                <a:srgbClr val="000000"/>
              </a:solidFill>
              <a:latin typeface="Calibri" panose="020F0502020204030204" pitchFamily="34" charset="0"/>
              <a:ea typeface="Trebuchet MS"/>
              <a:cs typeface="Calibri" panose="020F0502020204030204" pitchFamily="34" charset="0"/>
              <a:sym typeface="Trebuchet MS"/>
            </a:endParaRPr>
          </a:p>
          <a:p>
            <a:pPr indent="-438664">
              <a:buClr>
                <a:srgbClr val="000000"/>
              </a:buClr>
              <a:buSzPct val="69498"/>
              <a:buNone/>
            </a:pPr>
            <a:endParaRPr i="0" u="none" strike="noStrike" cap="none" dirty="0">
              <a:solidFill>
                <a:srgbClr val="000000"/>
              </a:solidFill>
              <a:latin typeface="Calibri" panose="020F0502020204030204" pitchFamily="34" charset="0"/>
              <a:ea typeface="Trebuchet MS"/>
              <a:cs typeface="Calibri" panose="020F0502020204030204" pitchFamily="34" charset="0"/>
              <a:sym typeface="Trebuchet MS"/>
            </a:endParaRPr>
          </a:p>
          <a:p>
            <a:pPr indent="-438664">
              <a:buClr>
                <a:srgbClr val="000000"/>
              </a:buClr>
              <a:buSzPct val="69498"/>
              <a:buNone/>
            </a:pPr>
            <a:endParaRPr dirty="0">
              <a:solidFill>
                <a:srgbClr val="000000"/>
              </a:solidFill>
              <a:latin typeface="Calibri" panose="020F0502020204030204" pitchFamily="34" charset="0"/>
              <a:ea typeface="Trebuchet MS"/>
              <a:cs typeface="Calibri" panose="020F0502020204030204" pitchFamily="34" charset="0"/>
              <a:sym typeface="Trebuchet MS"/>
            </a:endParaRPr>
          </a:p>
          <a:p>
            <a:pPr indent="-438664">
              <a:buClr>
                <a:srgbClr val="000000"/>
              </a:buClr>
              <a:buSzPct val="69498"/>
              <a:buNone/>
            </a:pPr>
            <a:endParaRPr i="0" u="none" strike="noStrike" cap="none" dirty="0">
              <a:solidFill>
                <a:srgbClr val="000000"/>
              </a:solidFill>
              <a:latin typeface="Calibri" panose="020F0502020204030204" pitchFamily="34" charset="0"/>
              <a:ea typeface="Trebuchet MS"/>
              <a:cs typeface="Calibri" panose="020F0502020204030204" pitchFamily="34" charset="0"/>
              <a:sym typeface="Trebuchet MS"/>
            </a:endParaRPr>
          </a:p>
          <a:p>
            <a:pPr indent="-438664">
              <a:buClr>
                <a:srgbClr val="000000"/>
              </a:buClr>
              <a:buSzPct val="69498"/>
              <a:buNone/>
            </a:pPr>
            <a:endParaRPr i="0" u="none" strike="noStrike" cap="none" dirty="0">
              <a:solidFill>
                <a:srgbClr val="000000"/>
              </a:solidFill>
              <a:latin typeface="Calibri" panose="020F0502020204030204" pitchFamily="34" charset="0"/>
              <a:ea typeface="Trebuchet MS"/>
              <a:cs typeface="Calibri" panose="020F0502020204030204" pitchFamily="34" charset="0"/>
              <a:sym typeface="Trebuchet MS"/>
            </a:endParaRPr>
          </a:p>
          <a:p>
            <a:pPr indent="-438664">
              <a:buClr>
                <a:srgbClr val="000000"/>
              </a:buClr>
              <a:buSzPct val="69498"/>
              <a:buNone/>
            </a:pPr>
            <a:endParaRPr dirty="0">
              <a:solidFill>
                <a:srgbClr val="000000"/>
              </a:solidFill>
              <a:latin typeface="Calibri" panose="020F0502020204030204" pitchFamily="34" charset="0"/>
              <a:ea typeface="Trebuchet MS"/>
              <a:cs typeface="Calibri" panose="020F0502020204030204" pitchFamily="34" charset="0"/>
              <a:sym typeface="Trebuchet MS"/>
            </a:endParaRPr>
          </a:p>
          <a:p>
            <a:pPr indent="-438664">
              <a:buClr>
                <a:srgbClr val="000000"/>
              </a:buClr>
              <a:buSzPct val="69498"/>
              <a:buNone/>
            </a:pPr>
            <a:endParaRPr i="0" u="none" strike="noStrike" cap="none" dirty="0">
              <a:solidFill>
                <a:srgbClr val="000000"/>
              </a:solidFill>
              <a:latin typeface="Calibri" panose="020F0502020204030204" pitchFamily="34" charset="0"/>
              <a:ea typeface="Trebuchet MS"/>
              <a:cs typeface="Calibri" panose="020F0502020204030204" pitchFamily="34" charset="0"/>
              <a:sym typeface="Trebuchet MS"/>
            </a:endParaRPr>
          </a:p>
          <a:p>
            <a:pPr indent="-438664">
              <a:buClr>
                <a:srgbClr val="000000"/>
              </a:buClr>
              <a:buSzPct val="69498"/>
              <a:buNone/>
            </a:pPr>
            <a:endParaRPr dirty="0">
              <a:solidFill>
                <a:srgbClr val="000000"/>
              </a:solidFill>
              <a:latin typeface="Calibri" panose="020F0502020204030204" pitchFamily="34" charset="0"/>
              <a:ea typeface="Trebuchet MS"/>
              <a:cs typeface="Calibri" panose="020F0502020204030204" pitchFamily="34" charset="0"/>
              <a:sym typeface="Trebuchet MS"/>
            </a:endParaRPr>
          </a:p>
          <a:p>
            <a:pPr indent="-438664">
              <a:buClr>
                <a:srgbClr val="000000"/>
              </a:buClr>
              <a:buSzPct val="69498"/>
              <a:buNone/>
            </a:pPr>
            <a:endParaRPr i="0" u="none" strike="noStrike" cap="none" dirty="0">
              <a:solidFill>
                <a:srgbClr val="000000"/>
              </a:solidFill>
              <a:latin typeface="Calibri" panose="020F0502020204030204" pitchFamily="34" charset="0"/>
              <a:ea typeface="Trebuchet MS"/>
              <a:cs typeface="Calibri" panose="020F0502020204030204" pitchFamily="34" charset="0"/>
              <a:sym typeface="Trebuchet MS"/>
            </a:endParaRPr>
          </a:p>
          <a:p>
            <a:pPr indent="-438664">
              <a:buClr>
                <a:srgbClr val="000000"/>
              </a:buClr>
              <a:buSzPct val="69498"/>
              <a:buNone/>
            </a:pPr>
            <a:endParaRPr dirty="0">
              <a:solidFill>
                <a:srgbClr val="000000"/>
              </a:solidFill>
              <a:latin typeface="Calibri" panose="020F0502020204030204" pitchFamily="34" charset="0"/>
              <a:ea typeface="Trebuchet MS"/>
              <a:cs typeface="Calibri" panose="020F0502020204030204" pitchFamily="34" charset="0"/>
              <a:sym typeface="Trebuchet MS"/>
            </a:endParaRPr>
          </a:p>
          <a:p>
            <a:pPr indent="-438664">
              <a:buClr>
                <a:srgbClr val="000000"/>
              </a:buClr>
              <a:buSzPct val="69498"/>
              <a:buNone/>
            </a:pPr>
            <a:endParaRPr i="0" u="none" strike="noStrike" cap="none" dirty="0">
              <a:solidFill>
                <a:srgbClr val="000000"/>
              </a:solidFill>
              <a:latin typeface="Calibri" panose="020F0502020204030204" pitchFamily="34" charset="0"/>
              <a:ea typeface="Trebuchet MS"/>
              <a:cs typeface="Calibri" panose="020F0502020204030204" pitchFamily="34" charset="0"/>
              <a:sym typeface="Trebuchet MS"/>
            </a:endParaRPr>
          </a:p>
          <a:p>
            <a:pPr indent="-438664">
              <a:buClr>
                <a:srgbClr val="000000"/>
              </a:buClr>
              <a:buSzPct val="69498"/>
              <a:buNone/>
            </a:pPr>
            <a:endParaRPr dirty="0">
              <a:solidFill>
                <a:srgbClr val="000000"/>
              </a:solidFill>
              <a:latin typeface="Calibri" panose="020F0502020204030204" pitchFamily="34" charset="0"/>
              <a:ea typeface="Trebuchet MS"/>
              <a:cs typeface="Calibri" panose="020F0502020204030204" pitchFamily="34" charset="0"/>
              <a:sym typeface="Trebuchet MS"/>
            </a:endParaRPr>
          </a:p>
          <a:p>
            <a:pPr indent="-438664">
              <a:buClr>
                <a:srgbClr val="000000"/>
              </a:buClr>
              <a:buSzPct val="69498"/>
              <a:buNone/>
            </a:pPr>
            <a:endParaRPr i="0" u="none" strike="noStrike" cap="none" dirty="0">
              <a:solidFill>
                <a:srgbClr val="000000"/>
              </a:solidFill>
              <a:latin typeface="Calibri" panose="020F0502020204030204" pitchFamily="34" charset="0"/>
              <a:ea typeface="Trebuchet MS"/>
              <a:cs typeface="Calibri" panose="020F0502020204030204" pitchFamily="34" charset="0"/>
              <a:sym typeface="Trebuchet MS"/>
            </a:endParaRPr>
          </a:p>
          <a:p>
            <a:pPr indent="-438664">
              <a:buClr>
                <a:srgbClr val="000000"/>
              </a:buClr>
              <a:buSzPct val="69498"/>
              <a:buNone/>
            </a:pPr>
            <a:endParaRPr i="0" u="none" strike="noStrike" cap="none" dirty="0">
              <a:solidFill>
                <a:srgbClr val="000000"/>
              </a:solidFill>
              <a:latin typeface="Calibri" panose="020F0502020204030204" pitchFamily="34" charset="0"/>
              <a:ea typeface="Trebuchet MS"/>
              <a:cs typeface="Calibri" panose="020F0502020204030204" pitchFamily="34" charset="0"/>
              <a:sym typeface="Trebuchet MS"/>
            </a:endParaRPr>
          </a:p>
          <a:p>
            <a:pPr indent="-438664">
              <a:buClr>
                <a:srgbClr val="000000"/>
              </a:buClr>
              <a:buSzPct val="69498"/>
              <a:buNone/>
            </a:pPr>
            <a:endParaRPr dirty="0">
              <a:solidFill>
                <a:srgbClr val="000000"/>
              </a:solidFill>
              <a:latin typeface="Calibri" panose="020F0502020204030204" pitchFamily="34" charset="0"/>
              <a:ea typeface="Trebuchet MS"/>
              <a:cs typeface="Calibri" panose="020F0502020204030204" pitchFamily="34" charset="0"/>
              <a:sym typeface="Trebuchet MS"/>
            </a:endParaRPr>
          </a:p>
          <a:p>
            <a:pPr indent="-438664">
              <a:buClr>
                <a:srgbClr val="000000"/>
              </a:buClr>
              <a:buSzPct val="69498"/>
              <a:buNone/>
            </a:pPr>
            <a:endParaRPr i="0" u="none" strike="noStrike" cap="none" dirty="0">
              <a:solidFill>
                <a:srgbClr val="000000"/>
              </a:solidFill>
              <a:latin typeface="Calibri" panose="020F0502020204030204" pitchFamily="34" charset="0"/>
              <a:ea typeface="Trebuchet MS"/>
              <a:cs typeface="Calibri" panose="020F0502020204030204" pitchFamily="34" charset="0"/>
              <a:sym typeface="Trebuchet MS"/>
            </a:endParaRPr>
          </a:p>
          <a:p>
            <a:pPr indent="-438664">
              <a:buClr>
                <a:srgbClr val="000000"/>
              </a:buClr>
              <a:buSzPct val="69498"/>
              <a:buNone/>
            </a:pPr>
            <a:endParaRPr dirty="0">
              <a:solidFill>
                <a:srgbClr val="000000"/>
              </a:solidFill>
              <a:latin typeface="Calibri" panose="020F0502020204030204" pitchFamily="34" charset="0"/>
              <a:ea typeface="Trebuchet MS"/>
              <a:cs typeface="Calibri" panose="020F0502020204030204" pitchFamily="34" charset="0"/>
              <a:sym typeface="Trebuchet MS"/>
            </a:endParaRPr>
          </a:p>
          <a:p>
            <a:pPr indent="-438664">
              <a:buClr>
                <a:srgbClr val="000000"/>
              </a:buClr>
              <a:buSzPct val="69498"/>
              <a:buNone/>
            </a:pPr>
            <a:endParaRPr i="0" u="none" strike="noStrike" cap="none" dirty="0">
              <a:solidFill>
                <a:srgbClr val="000000"/>
              </a:solidFill>
              <a:latin typeface="Calibri" panose="020F0502020204030204" pitchFamily="34" charset="0"/>
              <a:ea typeface="Trebuchet MS"/>
              <a:cs typeface="Calibri" panose="020F0502020204030204" pitchFamily="34" charset="0"/>
              <a:sym typeface="Trebuchet MS"/>
            </a:endParaRPr>
          </a:p>
          <a:p>
            <a:pPr indent="-438664">
              <a:buClr>
                <a:srgbClr val="000000"/>
              </a:buClr>
              <a:buSzPct val="69498"/>
              <a:buNone/>
            </a:pPr>
            <a:endParaRPr dirty="0">
              <a:solidFill>
                <a:srgbClr val="000000"/>
              </a:solidFill>
              <a:latin typeface="Calibri" panose="020F0502020204030204" pitchFamily="34" charset="0"/>
              <a:ea typeface="Trebuchet MS"/>
              <a:cs typeface="Calibri" panose="020F0502020204030204" pitchFamily="34" charset="0"/>
              <a:sym typeface="Trebuchet MS"/>
            </a:endParaRPr>
          </a:p>
          <a:p>
            <a:pPr indent="-438664">
              <a:buClr>
                <a:srgbClr val="000000"/>
              </a:buClr>
              <a:buSzPct val="69498"/>
              <a:buNone/>
            </a:pPr>
            <a:endParaRPr i="0" u="none" strike="noStrike" cap="none" dirty="0">
              <a:solidFill>
                <a:srgbClr val="000000"/>
              </a:solidFill>
              <a:latin typeface="Calibri" panose="020F0502020204030204" pitchFamily="34" charset="0"/>
              <a:ea typeface="Trebuchet MS"/>
              <a:cs typeface="Calibri" panose="020F0502020204030204" pitchFamily="34" charset="0"/>
              <a:sym typeface="Trebuchet MS"/>
            </a:endParaRPr>
          </a:p>
          <a:p>
            <a:pPr indent="-438664">
              <a:buClr>
                <a:srgbClr val="000000"/>
              </a:buClr>
              <a:buSzPct val="69498"/>
              <a:buNone/>
            </a:pPr>
            <a:endParaRPr dirty="0">
              <a:solidFill>
                <a:srgbClr val="000000"/>
              </a:solidFill>
              <a:latin typeface="Calibri" panose="020F0502020204030204" pitchFamily="34" charset="0"/>
              <a:ea typeface="Trebuchet MS"/>
              <a:cs typeface="Calibri" panose="020F0502020204030204" pitchFamily="34" charset="0"/>
              <a:sym typeface="Trebuchet MS"/>
            </a:endParaRPr>
          </a:p>
          <a:p>
            <a:pPr indent="-438664">
              <a:buClr>
                <a:srgbClr val="000000"/>
              </a:buClr>
              <a:buSzPct val="69498"/>
              <a:buNone/>
            </a:pPr>
            <a:endParaRPr i="0" u="none" strike="noStrike" cap="none" dirty="0">
              <a:solidFill>
                <a:srgbClr val="000000"/>
              </a:solidFill>
              <a:latin typeface="Calibri" panose="020F0502020204030204" pitchFamily="34" charset="0"/>
              <a:ea typeface="Trebuchet MS"/>
              <a:cs typeface="Calibri" panose="020F0502020204030204" pitchFamily="34" charset="0"/>
              <a:sym typeface="Trebuchet MS"/>
            </a:endParaRPr>
          </a:p>
          <a:p>
            <a:pPr indent="-438664">
              <a:buClr>
                <a:srgbClr val="000000"/>
              </a:buClr>
              <a:buSzPct val="69498"/>
              <a:buNone/>
            </a:pPr>
            <a:endParaRPr dirty="0">
              <a:solidFill>
                <a:srgbClr val="000000"/>
              </a:solidFill>
              <a:latin typeface="Calibri" panose="020F0502020204030204" pitchFamily="34" charset="0"/>
              <a:ea typeface="Trebuchet MS"/>
              <a:cs typeface="Calibri" panose="020F0502020204030204" pitchFamily="34" charset="0"/>
              <a:sym typeface="Trebuchet MS"/>
            </a:endParaRPr>
          </a:p>
          <a:p>
            <a:pPr indent="-438664">
              <a:buClr>
                <a:srgbClr val="000000"/>
              </a:buClr>
              <a:buSzPct val="69498"/>
              <a:buNone/>
            </a:pPr>
            <a:endParaRPr i="0" u="none" strike="noStrike" cap="none" dirty="0">
              <a:solidFill>
                <a:srgbClr val="000000"/>
              </a:solidFill>
              <a:latin typeface="Calibri" panose="020F0502020204030204" pitchFamily="34" charset="0"/>
              <a:ea typeface="Trebuchet MS"/>
              <a:cs typeface="Calibri" panose="020F0502020204030204" pitchFamily="34" charset="0"/>
              <a:sym typeface="Trebuchet MS"/>
            </a:endParaRPr>
          </a:p>
          <a:p>
            <a:pPr indent="-438664">
              <a:buClr>
                <a:srgbClr val="000000"/>
              </a:buClr>
              <a:buSzPct val="69498"/>
              <a:buNone/>
            </a:pPr>
            <a:endParaRPr dirty="0">
              <a:solidFill>
                <a:srgbClr val="000000"/>
              </a:solidFill>
              <a:latin typeface="Calibri" panose="020F0502020204030204" pitchFamily="34" charset="0"/>
              <a:ea typeface="Trebuchet MS"/>
              <a:cs typeface="Calibri" panose="020F0502020204030204" pitchFamily="34" charset="0"/>
              <a:sym typeface="Trebuchet MS"/>
            </a:endParaRPr>
          </a:p>
          <a:p>
            <a:pPr indent="-438664">
              <a:buClr>
                <a:srgbClr val="000000"/>
              </a:buClr>
              <a:buSzPct val="69498"/>
              <a:buNone/>
            </a:pPr>
            <a:endParaRPr i="0" u="none" strike="noStrike" cap="none" dirty="0">
              <a:solidFill>
                <a:srgbClr val="000000"/>
              </a:solidFill>
              <a:latin typeface="Calibri" panose="020F0502020204030204" pitchFamily="34" charset="0"/>
              <a:ea typeface="Trebuchet MS"/>
              <a:cs typeface="Calibri" panose="020F0502020204030204" pitchFamily="34" charset="0"/>
              <a:sym typeface="Trebuchet MS"/>
            </a:endParaRPr>
          </a:p>
          <a:p>
            <a:pPr indent="-438664">
              <a:buClr>
                <a:srgbClr val="000000"/>
              </a:buClr>
              <a:buSzPct val="69498"/>
              <a:buNone/>
            </a:pPr>
            <a:endParaRPr dirty="0">
              <a:solidFill>
                <a:srgbClr val="000000"/>
              </a:solidFill>
              <a:latin typeface="Calibri" panose="020F0502020204030204" pitchFamily="34" charset="0"/>
              <a:ea typeface="Trebuchet MS"/>
              <a:cs typeface="Calibri" panose="020F0502020204030204" pitchFamily="34" charset="0"/>
              <a:sym typeface="Trebuchet MS"/>
            </a:endParaRPr>
          </a:p>
          <a:p>
            <a:pPr indent="-438664">
              <a:buClr>
                <a:srgbClr val="000000"/>
              </a:buClr>
              <a:buSzPct val="69498"/>
              <a:buNone/>
            </a:pPr>
            <a:endParaRPr i="0" u="none" strike="noStrike" cap="none" dirty="0">
              <a:solidFill>
                <a:srgbClr val="000000"/>
              </a:solidFill>
              <a:latin typeface="Calibri" panose="020F0502020204030204" pitchFamily="34" charset="0"/>
              <a:ea typeface="Trebuchet MS"/>
              <a:cs typeface="Calibri" panose="020F0502020204030204" pitchFamily="34" charset="0"/>
              <a:sym typeface="Trebuchet MS"/>
            </a:endParaRPr>
          </a:p>
          <a:p>
            <a:pPr indent="-438664">
              <a:buClr>
                <a:srgbClr val="000000"/>
              </a:buClr>
              <a:buSzPct val="69498"/>
              <a:buNone/>
            </a:pPr>
            <a:endParaRPr dirty="0">
              <a:solidFill>
                <a:srgbClr val="000000"/>
              </a:solidFill>
              <a:latin typeface="Calibri" panose="020F0502020204030204" pitchFamily="34" charset="0"/>
              <a:ea typeface="Trebuchet MS"/>
              <a:cs typeface="Calibri" panose="020F0502020204030204" pitchFamily="34" charset="0"/>
              <a:sym typeface="Trebuchet MS"/>
            </a:endParaRPr>
          </a:p>
          <a:p>
            <a:pPr indent="-438664">
              <a:buClr>
                <a:srgbClr val="000000"/>
              </a:buClr>
              <a:buSzPct val="69498"/>
              <a:buNone/>
            </a:pPr>
            <a:endParaRPr i="0" u="none" strike="noStrike" cap="none" dirty="0">
              <a:solidFill>
                <a:srgbClr val="000000"/>
              </a:solidFill>
              <a:latin typeface="Calibri" panose="020F0502020204030204" pitchFamily="34" charset="0"/>
              <a:ea typeface="Trebuchet MS"/>
              <a:cs typeface="Calibri" panose="020F0502020204030204" pitchFamily="34" charset="0"/>
              <a:sym typeface="Trebuchet MS"/>
            </a:endParaRPr>
          </a:p>
          <a:p>
            <a:pPr indent="-438664">
              <a:buClr>
                <a:srgbClr val="000000"/>
              </a:buClr>
              <a:buSzPct val="69498"/>
              <a:buNone/>
            </a:pPr>
            <a:endParaRPr dirty="0">
              <a:solidFill>
                <a:srgbClr val="000000"/>
              </a:solidFill>
              <a:latin typeface="Calibri" panose="020F0502020204030204" pitchFamily="34" charset="0"/>
              <a:ea typeface="Trebuchet MS"/>
              <a:cs typeface="Calibri" panose="020F0502020204030204" pitchFamily="34" charset="0"/>
              <a:sym typeface="Trebuchet MS"/>
            </a:endParaRPr>
          </a:p>
          <a:p>
            <a:pPr indent="-438664">
              <a:buClr>
                <a:srgbClr val="000000"/>
              </a:buClr>
              <a:buSzPct val="69498"/>
              <a:buNone/>
            </a:pPr>
            <a:endParaRPr i="0" u="none" strike="noStrike" cap="none" dirty="0">
              <a:solidFill>
                <a:srgbClr val="000000"/>
              </a:solidFill>
              <a:latin typeface="Calibri" panose="020F0502020204030204" pitchFamily="34" charset="0"/>
              <a:ea typeface="Trebuchet MS"/>
              <a:cs typeface="Calibri" panose="020F0502020204030204" pitchFamily="34" charset="0"/>
              <a:sym typeface="Trebuchet MS"/>
            </a:endParaRPr>
          </a:p>
          <a:p>
            <a:pPr indent="-438664">
              <a:buClr>
                <a:srgbClr val="000000"/>
              </a:buClr>
              <a:buSzPct val="69498"/>
              <a:buNone/>
            </a:pPr>
            <a:endParaRPr dirty="0">
              <a:solidFill>
                <a:srgbClr val="000000"/>
              </a:solidFill>
              <a:latin typeface="Calibri" panose="020F0502020204030204" pitchFamily="34" charset="0"/>
              <a:ea typeface="Trebuchet MS"/>
              <a:cs typeface="Calibri" panose="020F0502020204030204" pitchFamily="34" charset="0"/>
              <a:sym typeface="Trebuchet MS"/>
            </a:endParaRPr>
          </a:p>
          <a:p>
            <a:pPr indent="-438664">
              <a:buClr>
                <a:srgbClr val="000000"/>
              </a:buClr>
              <a:buSzPct val="69498"/>
              <a:buNone/>
            </a:pPr>
            <a:endParaRPr i="0" u="none" strike="noStrike" cap="none" dirty="0">
              <a:solidFill>
                <a:srgbClr val="000000"/>
              </a:solidFill>
              <a:latin typeface="Calibri" panose="020F0502020204030204" pitchFamily="34" charset="0"/>
              <a:ea typeface="Trebuchet MS"/>
              <a:cs typeface="Calibri" panose="020F0502020204030204" pitchFamily="34" charset="0"/>
              <a:sym typeface="Trebuchet MS"/>
            </a:endParaRPr>
          </a:p>
          <a:p>
            <a:pPr indent="-438664">
              <a:buClr>
                <a:srgbClr val="000000"/>
              </a:buClr>
              <a:buSzPct val="69498"/>
              <a:buNone/>
            </a:pPr>
            <a:endParaRPr dirty="0">
              <a:solidFill>
                <a:srgbClr val="000000"/>
              </a:solidFill>
              <a:latin typeface="Calibri" panose="020F0502020204030204" pitchFamily="34" charset="0"/>
              <a:ea typeface="Trebuchet MS"/>
              <a:cs typeface="Calibri" panose="020F0502020204030204" pitchFamily="34" charset="0"/>
              <a:sym typeface="Trebuchet MS"/>
            </a:endParaRPr>
          </a:p>
          <a:p>
            <a:pPr indent="-438664">
              <a:buClr>
                <a:srgbClr val="000000"/>
              </a:buClr>
              <a:buSzPct val="69498"/>
              <a:buNone/>
            </a:pPr>
            <a:endParaRPr i="0" u="none" strike="noStrike" cap="none" dirty="0">
              <a:solidFill>
                <a:srgbClr val="000000"/>
              </a:solidFill>
              <a:latin typeface="Calibri" panose="020F0502020204030204" pitchFamily="34" charset="0"/>
              <a:ea typeface="Trebuchet MS"/>
              <a:cs typeface="Calibri" panose="020F0502020204030204" pitchFamily="34" charset="0"/>
              <a:sym typeface="Trebuchet MS"/>
            </a:endParaRPr>
          </a:p>
          <a:p>
            <a:pPr indent="-438664">
              <a:buClr>
                <a:srgbClr val="000000"/>
              </a:buClr>
              <a:buSzPct val="69498"/>
              <a:buNone/>
            </a:pPr>
            <a:endParaRPr dirty="0">
              <a:solidFill>
                <a:srgbClr val="000000"/>
              </a:solidFill>
              <a:latin typeface="Calibri" panose="020F0502020204030204" pitchFamily="34" charset="0"/>
              <a:ea typeface="Trebuchet MS"/>
              <a:cs typeface="Calibri" panose="020F0502020204030204" pitchFamily="34" charset="0"/>
              <a:sym typeface="Trebuchet MS"/>
            </a:endParaRPr>
          </a:p>
          <a:p>
            <a:pPr indent="-438664">
              <a:buClr>
                <a:srgbClr val="000000"/>
              </a:buClr>
              <a:buSzPct val="69498"/>
              <a:buNone/>
            </a:pPr>
            <a:endParaRPr i="0" u="none" strike="noStrike" cap="none" dirty="0">
              <a:solidFill>
                <a:srgbClr val="000000"/>
              </a:solidFill>
              <a:latin typeface="Calibri" panose="020F0502020204030204" pitchFamily="34" charset="0"/>
              <a:ea typeface="Trebuchet MS"/>
              <a:cs typeface="Calibri" panose="020F0502020204030204" pitchFamily="34" charset="0"/>
              <a:sym typeface="Trebuchet MS"/>
            </a:endParaRPr>
          </a:p>
          <a:p>
            <a:pPr indent="-438664">
              <a:buClr>
                <a:srgbClr val="000000"/>
              </a:buClr>
              <a:buSzPct val="69498"/>
              <a:buNone/>
            </a:pPr>
            <a:endParaRPr dirty="0">
              <a:solidFill>
                <a:srgbClr val="000000"/>
              </a:solidFill>
              <a:latin typeface="Calibri" panose="020F0502020204030204" pitchFamily="34" charset="0"/>
              <a:ea typeface="Trebuchet MS"/>
              <a:cs typeface="Calibri" panose="020F0502020204030204" pitchFamily="34" charset="0"/>
              <a:sym typeface="Trebuchet MS"/>
            </a:endParaRPr>
          </a:p>
          <a:p>
            <a:pPr indent="-438664">
              <a:buClr>
                <a:srgbClr val="000000"/>
              </a:buClr>
              <a:buSzPct val="69498"/>
              <a:buNone/>
            </a:pPr>
            <a:endParaRPr i="0" u="none" strike="noStrike" cap="none" dirty="0">
              <a:solidFill>
                <a:srgbClr val="000000"/>
              </a:solidFill>
              <a:latin typeface="Calibri" panose="020F0502020204030204" pitchFamily="34" charset="0"/>
              <a:ea typeface="Trebuchet MS"/>
              <a:cs typeface="Calibri" panose="020F0502020204030204" pitchFamily="34" charset="0"/>
              <a:sym typeface="Trebuchet MS"/>
            </a:endParaRPr>
          </a:p>
          <a:p>
            <a:pPr indent="-438664">
              <a:buClr>
                <a:srgbClr val="000000"/>
              </a:buClr>
              <a:buSzPct val="69498"/>
              <a:buNone/>
            </a:pPr>
            <a:endParaRPr dirty="0">
              <a:solidFill>
                <a:srgbClr val="000000"/>
              </a:solidFill>
              <a:latin typeface="Calibri" panose="020F0502020204030204" pitchFamily="34" charset="0"/>
              <a:ea typeface="Trebuchet MS"/>
              <a:cs typeface="Calibri" panose="020F0502020204030204" pitchFamily="34" charset="0"/>
              <a:sym typeface="Trebuchet MS"/>
            </a:endParaRPr>
          </a:p>
          <a:p>
            <a:pPr indent="-438664">
              <a:buClr>
                <a:srgbClr val="000000"/>
              </a:buClr>
              <a:buSzPct val="69498"/>
              <a:buNone/>
            </a:pPr>
            <a:endParaRPr i="0" u="none" strike="noStrike" cap="none" dirty="0">
              <a:solidFill>
                <a:srgbClr val="000000"/>
              </a:solidFill>
              <a:latin typeface="Calibri" panose="020F0502020204030204" pitchFamily="34" charset="0"/>
              <a:ea typeface="Trebuchet MS"/>
              <a:cs typeface="Calibri" panose="020F0502020204030204" pitchFamily="34" charset="0"/>
              <a:sym typeface="Trebuchet MS"/>
            </a:endParaRPr>
          </a:p>
          <a:p>
            <a:pPr indent="-438664">
              <a:buClr>
                <a:srgbClr val="000000"/>
              </a:buClr>
              <a:buSzPct val="69498"/>
              <a:buNone/>
            </a:pPr>
            <a:endParaRPr dirty="0">
              <a:solidFill>
                <a:srgbClr val="000000"/>
              </a:solidFill>
              <a:latin typeface="Calibri" panose="020F0502020204030204" pitchFamily="34" charset="0"/>
              <a:ea typeface="Trebuchet MS"/>
              <a:cs typeface="Calibri" panose="020F0502020204030204" pitchFamily="34" charset="0"/>
              <a:sym typeface="Trebuchet MS"/>
            </a:endParaRPr>
          </a:p>
          <a:p>
            <a:pPr indent="-438664">
              <a:buClr>
                <a:srgbClr val="000000"/>
              </a:buClr>
              <a:buSzPct val="69498"/>
              <a:buNone/>
            </a:pPr>
            <a:endParaRPr i="0" u="none" strike="noStrike" cap="none" dirty="0">
              <a:solidFill>
                <a:srgbClr val="000000"/>
              </a:solidFill>
              <a:latin typeface="Calibri" panose="020F0502020204030204" pitchFamily="34" charset="0"/>
              <a:ea typeface="Trebuchet MS"/>
              <a:cs typeface="Calibri" panose="020F0502020204030204" pitchFamily="34" charset="0"/>
              <a:sym typeface="Trebuchet MS"/>
            </a:endParaRPr>
          </a:p>
          <a:p>
            <a:pPr indent="-438664">
              <a:buClr>
                <a:srgbClr val="000000"/>
              </a:buClr>
              <a:buSzPct val="69498"/>
              <a:buNone/>
            </a:pPr>
            <a:endParaRPr dirty="0">
              <a:solidFill>
                <a:srgbClr val="000000"/>
              </a:solidFill>
              <a:latin typeface="Calibri" panose="020F0502020204030204" pitchFamily="34" charset="0"/>
              <a:ea typeface="Trebuchet MS"/>
              <a:cs typeface="Calibri" panose="020F0502020204030204" pitchFamily="34" charset="0"/>
              <a:sym typeface="Trebuchet MS"/>
            </a:endParaRPr>
          </a:p>
          <a:p>
            <a:pPr indent="-438664">
              <a:buClr>
                <a:srgbClr val="000000"/>
              </a:buClr>
              <a:buSzPct val="69498"/>
              <a:buNone/>
            </a:pPr>
            <a:endParaRPr i="0" u="none" strike="noStrike" cap="none" dirty="0">
              <a:solidFill>
                <a:srgbClr val="000000"/>
              </a:solidFill>
              <a:latin typeface="Calibri" panose="020F0502020204030204" pitchFamily="34" charset="0"/>
              <a:ea typeface="Trebuchet MS"/>
              <a:cs typeface="Calibri" panose="020F0502020204030204" pitchFamily="34" charset="0"/>
              <a:sym typeface="Trebuchet MS"/>
            </a:endParaRPr>
          </a:p>
          <a:p>
            <a:pPr indent="-438664">
              <a:buClr>
                <a:srgbClr val="000000"/>
              </a:buClr>
              <a:buSzPct val="69498"/>
              <a:buNone/>
            </a:pPr>
            <a:endParaRPr dirty="0">
              <a:solidFill>
                <a:srgbClr val="000000"/>
              </a:solidFill>
              <a:latin typeface="Calibri" panose="020F0502020204030204" pitchFamily="34" charset="0"/>
              <a:ea typeface="Trebuchet MS"/>
              <a:cs typeface="Calibri" panose="020F0502020204030204" pitchFamily="34" charset="0"/>
              <a:sym typeface="Trebuchet MS"/>
            </a:endParaRPr>
          </a:p>
          <a:p>
            <a:pPr indent="-438664">
              <a:buClr>
                <a:srgbClr val="000000"/>
              </a:buClr>
              <a:buSzPct val="69498"/>
              <a:buNone/>
            </a:pPr>
            <a:endParaRPr i="0" u="none" strike="noStrike" cap="none" dirty="0">
              <a:solidFill>
                <a:srgbClr val="000000"/>
              </a:solidFill>
              <a:latin typeface="Calibri" panose="020F0502020204030204" pitchFamily="34" charset="0"/>
              <a:ea typeface="Trebuchet MS"/>
              <a:cs typeface="Calibri" panose="020F0502020204030204" pitchFamily="34" charset="0"/>
              <a:sym typeface="Trebuchet MS"/>
            </a:endParaRPr>
          </a:p>
          <a:p>
            <a:pPr indent="-438664">
              <a:buClr>
                <a:srgbClr val="000000"/>
              </a:buClr>
              <a:buSzPct val="69498"/>
              <a:buNone/>
            </a:pPr>
            <a:endParaRPr dirty="0">
              <a:solidFill>
                <a:srgbClr val="000000"/>
              </a:solidFill>
              <a:latin typeface="Calibri" panose="020F0502020204030204" pitchFamily="34" charset="0"/>
              <a:ea typeface="Trebuchet MS"/>
              <a:cs typeface="Calibri" panose="020F0502020204030204" pitchFamily="34" charset="0"/>
              <a:sym typeface="Trebuchet MS"/>
            </a:endParaRPr>
          </a:p>
          <a:p>
            <a:pPr indent="-438664">
              <a:buClr>
                <a:srgbClr val="000000"/>
              </a:buClr>
              <a:buSzPct val="69498"/>
              <a:buNone/>
            </a:pPr>
            <a:endParaRPr i="0" u="none" strike="noStrike" cap="none" dirty="0">
              <a:solidFill>
                <a:srgbClr val="000000"/>
              </a:solidFill>
              <a:latin typeface="Calibri" panose="020F0502020204030204" pitchFamily="34" charset="0"/>
              <a:ea typeface="Trebuchet MS"/>
              <a:cs typeface="Calibri" panose="020F0502020204030204" pitchFamily="34" charset="0"/>
              <a:sym typeface="Trebuchet MS"/>
            </a:endParaRPr>
          </a:p>
          <a:p>
            <a:pPr indent="-438664">
              <a:buClr>
                <a:srgbClr val="000000"/>
              </a:buClr>
              <a:buSzPct val="69498"/>
              <a:buNone/>
            </a:pPr>
            <a:endParaRPr dirty="0">
              <a:solidFill>
                <a:srgbClr val="000000"/>
              </a:solidFill>
              <a:latin typeface="Calibri" panose="020F0502020204030204" pitchFamily="34" charset="0"/>
              <a:ea typeface="Trebuchet MS"/>
              <a:cs typeface="Calibri" panose="020F0502020204030204" pitchFamily="34" charset="0"/>
              <a:sym typeface="Trebuchet MS"/>
            </a:endParaRPr>
          </a:p>
          <a:p>
            <a:pPr indent="-438664">
              <a:buClr>
                <a:srgbClr val="000000"/>
              </a:buClr>
              <a:buSzPct val="69498"/>
              <a:buNone/>
            </a:pPr>
            <a:endParaRPr i="0" u="none" strike="noStrike" cap="none" dirty="0">
              <a:solidFill>
                <a:srgbClr val="000000"/>
              </a:solidFill>
              <a:latin typeface="Calibri" panose="020F0502020204030204" pitchFamily="34" charset="0"/>
              <a:ea typeface="Trebuchet MS"/>
              <a:cs typeface="Calibri" panose="020F0502020204030204" pitchFamily="34" charset="0"/>
              <a:sym typeface="Trebuchet MS"/>
            </a:endParaRPr>
          </a:p>
          <a:p>
            <a:pPr indent="-438664">
              <a:buClr>
                <a:srgbClr val="000000"/>
              </a:buClr>
              <a:buSzPct val="69498"/>
              <a:buNone/>
            </a:pPr>
            <a:endParaRPr dirty="0">
              <a:solidFill>
                <a:srgbClr val="000000"/>
              </a:solidFill>
              <a:latin typeface="Calibri" panose="020F0502020204030204" pitchFamily="34" charset="0"/>
              <a:ea typeface="Trebuchet MS"/>
              <a:cs typeface="Calibri" panose="020F0502020204030204" pitchFamily="34" charset="0"/>
              <a:sym typeface="Trebuchet MS"/>
            </a:endParaRPr>
          </a:p>
          <a:p>
            <a:pPr indent="-438664">
              <a:buClr>
                <a:srgbClr val="000000"/>
              </a:buClr>
              <a:buSzPct val="69498"/>
              <a:buNone/>
            </a:pPr>
            <a:endParaRPr i="0" u="none" strike="noStrike" cap="none" dirty="0">
              <a:solidFill>
                <a:srgbClr val="000000"/>
              </a:solidFill>
              <a:latin typeface="Calibri" panose="020F0502020204030204" pitchFamily="34" charset="0"/>
              <a:ea typeface="Trebuchet MS"/>
              <a:cs typeface="Calibri" panose="020F0502020204030204" pitchFamily="34" charset="0"/>
              <a:sym typeface="Trebuchet MS"/>
            </a:endParaRPr>
          </a:p>
          <a:p>
            <a:pPr indent="-438664">
              <a:buClr>
                <a:srgbClr val="000000"/>
              </a:buClr>
              <a:buSzPct val="69498"/>
              <a:buNone/>
            </a:pPr>
            <a:endParaRPr dirty="0">
              <a:solidFill>
                <a:srgbClr val="000000"/>
              </a:solidFill>
              <a:latin typeface="Calibri" panose="020F0502020204030204" pitchFamily="34" charset="0"/>
              <a:ea typeface="Trebuchet MS"/>
              <a:cs typeface="Calibri" panose="020F0502020204030204" pitchFamily="34" charset="0"/>
              <a:sym typeface="Trebuchet MS"/>
            </a:endParaRPr>
          </a:p>
          <a:p>
            <a:pPr indent="-438664">
              <a:buClr>
                <a:srgbClr val="000000"/>
              </a:buClr>
              <a:buSzPct val="69498"/>
              <a:buNone/>
            </a:pPr>
            <a:endParaRPr i="0" u="none" strike="noStrike" cap="none" dirty="0">
              <a:solidFill>
                <a:srgbClr val="000000"/>
              </a:solidFill>
              <a:latin typeface="Calibri" panose="020F0502020204030204" pitchFamily="34" charset="0"/>
              <a:ea typeface="Trebuchet MS"/>
              <a:cs typeface="Calibri" panose="020F0502020204030204" pitchFamily="34" charset="0"/>
              <a:sym typeface="Trebuchet MS"/>
            </a:endParaRPr>
          </a:p>
          <a:p>
            <a:pPr indent="-438664">
              <a:buClr>
                <a:srgbClr val="000000"/>
              </a:buClr>
              <a:buSzPct val="69498"/>
              <a:buNone/>
            </a:pPr>
            <a:endParaRPr dirty="0">
              <a:solidFill>
                <a:srgbClr val="000000"/>
              </a:solidFill>
              <a:latin typeface="Calibri" panose="020F0502020204030204" pitchFamily="34" charset="0"/>
              <a:ea typeface="Trebuchet MS"/>
              <a:cs typeface="Calibri" panose="020F0502020204030204" pitchFamily="34" charset="0"/>
              <a:sym typeface="Trebuchet MS"/>
            </a:endParaRPr>
          </a:p>
          <a:p>
            <a:pPr indent="-438664">
              <a:buClr>
                <a:srgbClr val="000000"/>
              </a:buClr>
              <a:buSzPct val="69498"/>
              <a:buNone/>
            </a:pPr>
            <a:endParaRPr i="0" u="none" strike="noStrike" cap="none" dirty="0">
              <a:solidFill>
                <a:srgbClr val="000000"/>
              </a:solidFill>
              <a:latin typeface="Calibri" panose="020F0502020204030204" pitchFamily="34" charset="0"/>
              <a:ea typeface="Trebuchet MS"/>
              <a:cs typeface="Calibri" panose="020F0502020204030204" pitchFamily="34" charset="0"/>
              <a:sym typeface="Trebuchet MS"/>
            </a:endParaRPr>
          </a:p>
          <a:p>
            <a:pPr indent="-438664">
              <a:buClr>
                <a:srgbClr val="000000"/>
              </a:buClr>
              <a:buSzPct val="69498"/>
              <a:buNone/>
            </a:pPr>
            <a:endParaRPr dirty="0">
              <a:solidFill>
                <a:srgbClr val="000000"/>
              </a:solidFill>
              <a:latin typeface="Calibri" panose="020F0502020204030204" pitchFamily="34" charset="0"/>
              <a:ea typeface="Trebuchet MS"/>
              <a:cs typeface="Calibri" panose="020F0502020204030204" pitchFamily="34" charset="0"/>
              <a:sym typeface="Trebuchet MS"/>
            </a:endParaRPr>
          </a:p>
          <a:p>
            <a:pPr indent="-438664">
              <a:buClr>
                <a:srgbClr val="000000"/>
              </a:buClr>
              <a:buSzPct val="69498"/>
              <a:buNone/>
            </a:pPr>
            <a:endParaRPr i="0" u="none" strike="noStrike" cap="none" dirty="0">
              <a:solidFill>
                <a:srgbClr val="000000"/>
              </a:solidFill>
              <a:latin typeface="Calibri" panose="020F0502020204030204" pitchFamily="34" charset="0"/>
              <a:ea typeface="Trebuchet MS"/>
              <a:cs typeface="Calibri" panose="020F0502020204030204" pitchFamily="34" charset="0"/>
              <a:sym typeface="Trebuchet MS"/>
            </a:endParaRPr>
          </a:p>
          <a:p>
            <a:pPr indent="-438664">
              <a:buClr>
                <a:srgbClr val="000000"/>
              </a:buClr>
              <a:buSzPct val="69498"/>
              <a:buNone/>
            </a:pPr>
            <a:endParaRPr dirty="0">
              <a:solidFill>
                <a:srgbClr val="000000"/>
              </a:solidFill>
              <a:latin typeface="Calibri" panose="020F0502020204030204" pitchFamily="34" charset="0"/>
              <a:ea typeface="Trebuchet MS"/>
              <a:cs typeface="Calibri" panose="020F0502020204030204" pitchFamily="34" charset="0"/>
              <a:sym typeface="Trebuchet MS"/>
            </a:endParaRPr>
          </a:p>
          <a:p>
            <a:pPr indent="-438664">
              <a:buClr>
                <a:srgbClr val="000000"/>
              </a:buClr>
              <a:buSzPct val="69498"/>
              <a:buNone/>
            </a:pPr>
            <a:endParaRPr i="0" u="none" strike="noStrike" cap="none" dirty="0">
              <a:solidFill>
                <a:srgbClr val="000000"/>
              </a:solidFill>
              <a:latin typeface="Calibri" panose="020F0502020204030204" pitchFamily="34" charset="0"/>
              <a:ea typeface="Trebuchet MS"/>
              <a:cs typeface="Calibri" panose="020F0502020204030204" pitchFamily="34" charset="0"/>
              <a:sym typeface="Trebuchet MS"/>
            </a:endParaRPr>
          </a:p>
          <a:p>
            <a:pPr indent="-438664">
              <a:buClr>
                <a:srgbClr val="000000"/>
              </a:buClr>
              <a:buSzPct val="69498"/>
              <a:buNone/>
            </a:pPr>
            <a:endParaRPr dirty="0">
              <a:solidFill>
                <a:srgbClr val="000000"/>
              </a:solidFill>
              <a:latin typeface="Calibri" panose="020F0502020204030204" pitchFamily="34" charset="0"/>
              <a:ea typeface="Trebuchet MS"/>
              <a:cs typeface="Calibri" panose="020F0502020204030204" pitchFamily="34" charset="0"/>
              <a:sym typeface="Trebuchet MS"/>
            </a:endParaRPr>
          </a:p>
          <a:p>
            <a:pPr indent="-438664">
              <a:buClr>
                <a:srgbClr val="000000"/>
              </a:buClr>
              <a:buSzPct val="69498"/>
              <a:buNone/>
            </a:pPr>
            <a:endParaRPr i="0" u="none" strike="noStrike" cap="none" dirty="0">
              <a:solidFill>
                <a:srgbClr val="000000"/>
              </a:solidFill>
              <a:latin typeface="Calibri" panose="020F0502020204030204" pitchFamily="34" charset="0"/>
              <a:ea typeface="Trebuchet MS"/>
              <a:cs typeface="Calibri" panose="020F0502020204030204" pitchFamily="34" charset="0"/>
              <a:sym typeface="Trebuchet MS"/>
            </a:endParaRPr>
          </a:p>
          <a:p>
            <a:pPr indent="-438664">
              <a:buClr>
                <a:srgbClr val="000000"/>
              </a:buClr>
              <a:buSzPct val="69498"/>
              <a:buNone/>
            </a:pPr>
            <a:endParaRPr dirty="0">
              <a:solidFill>
                <a:srgbClr val="000000"/>
              </a:solidFill>
              <a:latin typeface="Calibri" panose="020F0502020204030204" pitchFamily="34" charset="0"/>
              <a:ea typeface="Trebuchet MS"/>
              <a:cs typeface="Calibri" panose="020F0502020204030204" pitchFamily="34" charset="0"/>
              <a:sym typeface="Trebuchet MS"/>
            </a:endParaRPr>
          </a:p>
          <a:p>
            <a:pPr indent="-438664">
              <a:buClr>
                <a:srgbClr val="000000"/>
              </a:buClr>
              <a:buSzPct val="69498"/>
              <a:buNone/>
            </a:pPr>
            <a:endParaRPr i="0" u="none" strike="noStrike" cap="none" dirty="0">
              <a:solidFill>
                <a:srgbClr val="000000"/>
              </a:solidFill>
              <a:latin typeface="Calibri" panose="020F0502020204030204" pitchFamily="34" charset="0"/>
              <a:ea typeface="Trebuchet MS"/>
              <a:cs typeface="Calibri" panose="020F0502020204030204" pitchFamily="34" charset="0"/>
              <a:sym typeface="Trebuchet MS"/>
            </a:endParaRPr>
          </a:p>
          <a:p>
            <a:pPr indent="-438664">
              <a:buClr>
                <a:srgbClr val="000000"/>
              </a:buClr>
              <a:buSzPct val="69498"/>
              <a:buNone/>
            </a:pPr>
            <a:endParaRPr dirty="0">
              <a:solidFill>
                <a:srgbClr val="000000"/>
              </a:solidFill>
              <a:latin typeface="Calibri" panose="020F0502020204030204" pitchFamily="34" charset="0"/>
              <a:ea typeface="Trebuchet MS"/>
              <a:cs typeface="Calibri" panose="020F0502020204030204" pitchFamily="34" charset="0"/>
              <a:sym typeface="Trebuchet MS"/>
            </a:endParaRPr>
          </a:p>
          <a:p>
            <a:pPr indent="-438664">
              <a:buClr>
                <a:srgbClr val="000000"/>
              </a:buClr>
              <a:buSzPct val="69498"/>
              <a:buNone/>
            </a:pPr>
            <a:endParaRPr i="0" u="none" strike="noStrike" cap="none" dirty="0">
              <a:solidFill>
                <a:srgbClr val="000000"/>
              </a:solidFill>
              <a:latin typeface="Calibri" panose="020F0502020204030204" pitchFamily="34" charset="0"/>
              <a:ea typeface="Trebuchet MS"/>
              <a:cs typeface="Calibri" panose="020F0502020204030204" pitchFamily="34" charset="0"/>
              <a:sym typeface="Trebuchet MS"/>
            </a:endParaRPr>
          </a:p>
          <a:p>
            <a:pPr indent="-438664">
              <a:buClr>
                <a:srgbClr val="000000"/>
              </a:buClr>
              <a:buSzPct val="69498"/>
              <a:buNone/>
            </a:pPr>
            <a:endParaRPr dirty="0">
              <a:solidFill>
                <a:srgbClr val="000000"/>
              </a:solidFill>
              <a:latin typeface="Calibri" panose="020F0502020204030204" pitchFamily="34" charset="0"/>
              <a:ea typeface="Trebuchet MS"/>
              <a:cs typeface="Calibri" panose="020F0502020204030204" pitchFamily="34" charset="0"/>
              <a:sym typeface="Trebuchet MS"/>
            </a:endParaRPr>
          </a:p>
          <a:p>
            <a:pPr indent="-438664">
              <a:buClr>
                <a:srgbClr val="000000"/>
              </a:buClr>
              <a:buSzPct val="69498"/>
              <a:buNone/>
            </a:pPr>
            <a:endParaRPr i="0" u="none" strike="noStrike" cap="none" dirty="0">
              <a:solidFill>
                <a:srgbClr val="000000"/>
              </a:solidFill>
              <a:latin typeface="Calibri" panose="020F0502020204030204" pitchFamily="34" charset="0"/>
              <a:ea typeface="Trebuchet MS"/>
              <a:cs typeface="Calibri" panose="020F0502020204030204" pitchFamily="34" charset="0"/>
              <a:sym typeface="Trebuchet MS"/>
            </a:endParaRPr>
          </a:p>
          <a:p>
            <a:pPr indent="-438664">
              <a:buClr>
                <a:srgbClr val="000000"/>
              </a:buClr>
              <a:buSzPct val="69498"/>
              <a:buNone/>
            </a:pPr>
            <a:endParaRPr dirty="0">
              <a:solidFill>
                <a:srgbClr val="000000"/>
              </a:solidFill>
              <a:latin typeface="Calibri" panose="020F0502020204030204" pitchFamily="34" charset="0"/>
              <a:ea typeface="Trebuchet MS"/>
              <a:cs typeface="Calibri" panose="020F0502020204030204" pitchFamily="34" charset="0"/>
              <a:sym typeface="Trebuchet MS"/>
            </a:endParaRPr>
          </a:p>
          <a:p>
            <a:pPr indent="-438664">
              <a:buClr>
                <a:srgbClr val="000000"/>
              </a:buClr>
              <a:buSzPct val="69498"/>
              <a:buNone/>
            </a:pPr>
            <a:endParaRPr i="0" u="none" strike="noStrike" cap="none" dirty="0">
              <a:solidFill>
                <a:srgbClr val="000000"/>
              </a:solidFill>
              <a:latin typeface="Calibri" panose="020F0502020204030204" pitchFamily="34" charset="0"/>
              <a:ea typeface="Trebuchet MS"/>
              <a:cs typeface="Calibri" panose="020F0502020204030204" pitchFamily="34" charset="0"/>
              <a:sym typeface="Trebuchet MS"/>
            </a:endParaRPr>
          </a:p>
          <a:p>
            <a:pPr indent="-438664">
              <a:buClr>
                <a:srgbClr val="000000"/>
              </a:buClr>
              <a:buSzPct val="69498"/>
              <a:buNone/>
            </a:pPr>
            <a:endParaRPr dirty="0">
              <a:solidFill>
                <a:srgbClr val="000000"/>
              </a:solidFill>
              <a:latin typeface="Calibri" panose="020F0502020204030204" pitchFamily="34" charset="0"/>
              <a:ea typeface="Trebuchet MS"/>
              <a:cs typeface="Calibri" panose="020F0502020204030204" pitchFamily="34" charset="0"/>
              <a:sym typeface="Trebuchet MS"/>
            </a:endParaRPr>
          </a:p>
          <a:p>
            <a:pPr indent="-438664">
              <a:buClr>
                <a:srgbClr val="000000"/>
              </a:buClr>
              <a:buSzPct val="69498"/>
              <a:buNone/>
            </a:pPr>
            <a:endParaRPr i="0" u="none" strike="noStrike" cap="none" dirty="0">
              <a:solidFill>
                <a:srgbClr val="000000"/>
              </a:solidFill>
              <a:latin typeface="Calibri" panose="020F0502020204030204" pitchFamily="34" charset="0"/>
              <a:ea typeface="Trebuchet MS"/>
              <a:cs typeface="Calibri" panose="020F0502020204030204" pitchFamily="34" charset="0"/>
              <a:sym typeface="Trebuchet MS"/>
            </a:endParaRPr>
          </a:p>
          <a:p>
            <a:pPr indent="-438664">
              <a:buClr>
                <a:srgbClr val="000000"/>
              </a:buClr>
              <a:buSzPct val="69498"/>
              <a:buNone/>
            </a:pPr>
            <a:endParaRPr dirty="0">
              <a:solidFill>
                <a:srgbClr val="000000"/>
              </a:solidFill>
              <a:latin typeface="Calibri" panose="020F0502020204030204" pitchFamily="34" charset="0"/>
              <a:ea typeface="Trebuchet MS"/>
              <a:cs typeface="Calibri" panose="020F0502020204030204" pitchFamily="34" charset="0"/>
              <a:sym typeface="Trebuchet MS"/>
            </a:endParaRPr>
          </a:p>
          <a:p>
            <a:pPr indent="-438664">
              <a:buClr>
                <a:srgbClr val="000000"/>
              </a:buClr>
              <a:buSzPct val="69498"/>
              <a:buNone/>
            </a:pPr>
            <a:endParaRPr i="0" u="none" strike="noStrike" cap="none" dirty="0">
              <a:solidFill>
                <a:srgbClr val="000000"/>
              </a:solidFill>
              <a:latin typeface="Calibri" panose="020F0502020204030204" pitchFamily="34" charset="0"/>
              <a:ea typeface="Trebuchet MS"/>
              <a:cs typeface="Calibri" panose="020F0502020204030204" pitchFamily="34" charset="0"/>
              <a:sym typeface="Trebuchet MS"/>
            </a:endParaRPr>
          </a:p>
          <a:p>
            <a:pPr indent="-438664">
              <a:buClr>
                <a:srgbClr val="000000"/>
              </a:buClr>
              <a:buSzPct val="69498"/>
              <a:buNone/>
            </a:pPr>
            <a:endParaRPr dirty="0">
              <a:solidFill>
                <a:srgbClr val="000000"/>
              </a:solidFill>
              <a:latin typeface="Calibri" panose="020F0502020204030204" pitchFamily="34" charset="0"/>
              <a:ea typeface="Trebuchet MS"/>
              <a:cs typeface="Calibri" panose="020F0502020204030204" pitchFamily="34" charset="0"/>
              <a:sym typeface="Trebuchet MS"/>
            </a:endParaRPr>
          </a:p>
          <a:p>
            <a:pPr indent="-438664">
              <a:buClr>
                <a:srgbClr val="000000"/>
              </a:buClr>
              <a:buSzPct val="69498"/>
              <a:buNone/>
            </a:pPr>
            <a:endParaRPr i="0" u="none" strike="noStrike" cap="none" dirty="0">
              <a:solidFill>
                <a:srgbClr val="000000"/>
              </a:solidFill>
              <a:latin typeface="Calibri" panose="020F0502020204030204" pitchFamily="34" charset="0"/>
              <a:ea typeface="Trebuchet MS"/>
              <a:cs typeface="Calibri" panose="020F0502020204030204" pitchFamily="34" charset="0"/>
              <a:sym typeface="Trebuchet MS"/>
            </a:endParaRPr>
          </a:p>
          <a:p>
            <a:pPr indent="-438664">
              <a:buClr>
                <a:srgbClr val="000000"/>
              </a:buClr>
              <a:buSzPct val="69498"/>
              <a:buNone/>
            </a:pPr>
            <a:endParaRPr dirty="0">
              <a:solidFill>
                <a:srgbClr val="000000"/>
              </a:solidFill>
              <a:latin typeface="Calibri" panose="020F0502020204030204" pitchFamily="34" charset="0"/>
              <a:ea typeface="Trebuchet MS"/>
              <a:cs typeface="Calibri" panose="020F0502020204030204" pitchFamily="34" charset="0"/>
              <a:sym typeface="Trebuchet MS"/>
            </a:endParaRPr>
          </a:p>
          <a:p>
            <a:pPr indent="-438664">
              <a:buClr>
                <a:srgbClr val="000000"/>
              </a:buClr>
              <a:buSzPct val="69498"/>
              <a:buNone/>
            </a:pPr>
            <a:endParaRPr i="0" u="none" strike="noStrike" cap="none" dirty="0">
              <a:solidFill>
                <a:srgbClr val="000000"/>
              </a:solidFill>
              <a:latin typeface="Calibri" panose="020F0502020204030204" pitchFamily="34" charset="0"/>
              <a:ea typeface="Trebuchet MS"/>
              <a:cs typeface="Calibri" panose="020F0502020204030204" pitchFamily="34" charset="0"/>
              <a:sym typeface="Trebuchet MS"/>
            </a:endParaRPr>
          </a:p>
          <a:p>
            <a:pPr indent="-438664">
              <a:buClr>
                <a:srgbClr val="000000"/>
              </a:buClr>
              <a:buSzPct val="69498"/>
              <a:buNone/>
            </a:pPr>
            <a:endParaRPr dirty="0">
              <a:solidFill>
                <a:srgbClr val="000000"/>
              </a:solidFill>
              <a:latin typeface="Calibri" panose="020F0502020204030204" pitchFamily="34" charset="0"/>
              <a:ea typeface="Trebuchet MS"/>
              <a:cs typeface="Calibri" panose="020F0502020204030204" pitchFamily="34" charset="0"/>
              <a:sym typeface="Trebuchet MS"/>
            </a:endParaRPr>
          </a:p>
          <a:p>
            <a:pPr indent="-438664">
              <a:buClr>
                <a:srgbClr val="000000"/>
              </a:buClr>
              <a:buSzPct val="69498"/>
              <a:buNone/>
            </a:pPr>
            <a:endParaRPr i="0" u="none" strike="noStrike" cap="none" dirty="0">
              <a:solidFill>
                <a:srgbClr val="000000"/>
              </a:solidFill>
              <a:latin typeface="Calibri" panose="020F0502020204030204" pitchFamily="34" charset="0"/>
              <a:ea typeface="Trebuchet MS"/>
              <a:cs typeface="Calibri" panose="020F0502020204030204" pitchFamily="34" charset="0"/>
              <a:sym typeface="Trebuchet MS"/>
            </a:endParaRPr>
          </a:p>
          <a:p>
            <a:pPr indent="-438664">
              <a:buClr>
                <a:srgbClr val="000000"/>
              </a:buClr>
              <a:buSzPct val="69498"/>
              <a:buNone/>
            </a:pPr>
            <a:endParaRPr dirty="0">
              <a:solidFill>
                <a:srgbClr val="000000"/>
              </a:solidFill>
              <a:latin typeface="Calibri" panose="020F0502020204030204" pitchFamily="34" charset="0"/>
              <a:ea typeface="Trebuchet MS"/>
              <a:cs typeface="Calibri" panose="020F0502020204030204" pitchFamily="34" charset="0"/>
              <a:sym typeface="Trebuchet MS"/>
            </a:endParaRPr>
          </a:p>
          <a:p>
            <a:pPr indent="-438664">
              <a:buClr>
                <a:srgbClr val="000000"/>
              </a:buClr>
              <a:buSzPct val="69498"/>
              <a:buNone/>
            </a:pPr>
            <a:endParaRPr i="0" u="none" strike="noStrike" cap="none" dirty="0">
              <a:solidFill>
                <a:srgbClr val="000000"/>
              </a:solidFill>
              <a:latin typeface="Calibri" panose="020F0502020204030204" pitchFamily="34" charset="0"/>
              <a:ea typeface="Trebuchet MS"/>
              <a:cs typeface="Calibri" panose="020F0502020204030204" pitchFamily="34" charset="0"/>
              <a:sym typeface="Trebuchet MS"/>
            </a:endParaRPr>
          </a:p>
          <a:p>
            <a:pPr indent="-438664">
              <a:buClr>
                <a:srgbClr val="000000"/>
              </a:buClr>
              <a:buSzPct val="69498"/>
              <a:buNone/>
            </a:pPr>
            <a:endParaRPr dirty="0">
              <a:solidFill>
                <a:srgbClr val="000000"/>
              </a:solidFill>
              <a:latin typeface="Calibri" panose="020F0502020204030204" pitchFamily="34" charset="0"/>
              <a:ea typeface="Trebuchet MS"/>
              <a:cs typeface="Calibri" panose="020F0502020204030204" pitchFamily="34" charset="0"/>
              <a:sym typeface="Trebuchet MS"/>
            </a:endParaRPr>
          </a:p>
          <a:p>
            <a:pPr indent="-438664">
              <a:buClr>
                <a:srgbClr val="000000"/>
              </a:buClr>
              <a:buSzPct val="69498"/>
              <a:buNone/>
            </a:pPr>
            <a:endParaRPr i="0" u="none" strike="noStrike" cap="none" dirty="0">
              <a:solidFill>
                <a:srgbClr val="000000"/>
              </a:solidFill>
              <a:latin typeface="Calibri" panose="020F0502020204030204" pitchFamily="34" charset="0"/>
              <a:ea typeface="Trebuchet MS"/>
              <a:cs typeface="Calibri" panose="020F0502020204030204" pitchFamily="34" charset="0"/>
              <a:sym typeface="Trebuchet MS"/>
            </a:endParaRPr>
          </a:p>
          <a:p>
            <a:pPr indent="-438664">
              <a:buClr>
                <a:srgbClr val="000000"/>
              </a:buClr>
              <a:buSzPct val="69498"/>
              <a:buNone/>
            </a:pPr>
            <a:endParaRPr dirty="0">
              <a:solidFill>
                <a:srgbClr val="000000"/>
              </a:solidFill>
              <a:latin typeface="Calibri" panose="020F0502020204030204" pitchFamily="34" charset="0"/>
              <a:ea typeface="Trebuchet MS"/>
              <a:cs typeface="Calibri" panose="020F0502020204030204" pitchFamily="34" charset="0"/>
              <a:sym typeface="Trebuchet MS"/>
            </a:endParaRPr>
          </a:p>
          <a:p>
            <a:pPr indent="-438664">
              <a:buClr>
                <a:srgbClr val="000000"/>
              </a:buClr>
              <a:buSzPct val="69498"/>
              <a:buNone/>
            </a:pPr>
            <a:endParaRPr i="0" u="none" strike="noStrike" cap="none" dirty="0">
              <a:solidFill>
                <a:srgbClr val="000000"/>
              </a:solidFill>
              <a:latin typeface="Calibri" panose="020F0502020204030204" pitchFamily="34" charset="0"/>
              <a:ea typeface="Trebuchet MS"/>
              <a:cs typeface="Calibri" panose="020F0502020204030204" pitchFamily="34" charset="0"/>
              <a:sym typeface="Trebuchet MS"/>
            </a:endParaRPr>
          </a:p>
          <a:p>
            <a:pPr indent="-438664">
              <a:buClr>
                <a:srgbClr val="000000"/>
              </a:buClr>
              <a:buSzPct val="69498"/>
              <a:buNone/>
            </a:pPr>
            <a:endParaRPr dirty="0">
              <a:solidFill>
                <a:srgbClr val="000000"/>
              </a:solidFill>
              <a:latin typeface="Calibri" panose="020F0502020204030204" pitchFamily="34" charset="0"/>
              <a:ea typeface="Trebuchet MS"/>
              <a:cs typeface="Calibri" panose="020F0502020204030204" pitchFamily="34" charset="0"/>
              <a:sym typeface="Trebuchet MS"/>
            </a:endParaRPr>
          </a:p>
          <a:p>
            <a:pPr indent="-438664">
              <a:buClr>
                <a:srgbClr val="000000"/>
              </a:buClr>
              <a:buSzPct val="69498"/>
              <a:buNone/>
            </a:pPr>
            <a:endParaRPr i="0" u="none" strike="noStrike" cap="none" dirty="0">
              <a:solidFill>
                <a:srgbClr val="000000"/>
              </a:solidFill>
              <a:latin typeface="Calibri" panose="020F0502020204030204" pitchFamily="34" charset="0"/>
              <a:ea typeface="Trebuchet MS"/>
              <a:cs typeface="Calibri" panose="020F0502020204030204" pitchFamily="34" charset="0"/>
              <a:sym typeface="Trebuchet MS"/>
            </a:endParaRPr>
          </a:p>
          <a:p>
            <a:pPr indent="-438664">
              <a:buClr>
                <a:srgbClr val="000000"/>
              </a:buClr>
              <a:buSzPct val="69498"/>
              <a:buNone/>
            </a:pPr>
            <a:endParaRPr dirty="0">
              <a:solidFill>
                <a:srgbClr val="000000"/>
              </a:solidFill>
              <a:latin typeface="Calibri" panose="020F0502020204030204" pitchFamily="34" charset="0"/>
              <a:ea typeface="Trebuchet MS"/>
              <a:cs typeface="Calibri" panose="020F0502020204030204" pitchFamily="34" charset="0"/>
              <a:sym typeface="Trebuchet MS"/>
            </a:endParaRPr>
          </a:p>
          <a:p>
            <a:pPr indent="-438664">
              <a:buClr>
                <a:srgbClr val="000000"/>
              </a:buClr>
              <a:buSzPct val="69498"/>
              <a:buNone/>
            </a:pPr>
            <a:endParaRPr i="0" u="none" strike="noStrike" cap="none" dirty="0">
              <a:solidFill>
                <a:srgbClr val="000000"/>
              </a:solidFill>
              <a:latin typeface="Calibri" panose="020F0502020204030204" pitchFamily="34" charset="0"/>
              <a:ea typeface="Trebuchet MS"/>
              <a:cs typeface="Calibri" panose="020F0502020204030204" pitchFamily="34" charset="0"/>
              <a:sym typeface="Trebuchet MS"/>
            </a:endParaRPr>
          </a:p>
          <a:p>
            <a:pPr indent="-438664">
              <a:buClr>
                <a:srgbClr val="000000"/>
              </a:buClr>
              <a:buSzPct val="69498"/>
              <a:buNone/>
            </a:pPr>
            <a:endParaRPr dirty="0">
              <a:solidFill>
                <a:srgbClr val="000000"/>
              </a:solidFill>
              <a:latin typeface="Calibri" panose="020F0502020204030204" pitchFamily="34" charset="0"/>
              <a:ea typeface="Trebuchet MS"/>
              <a:cs typeface="Calibri" panose="020F0502020204030204" pitchFamily="34" charset="0"/>
              <a:sym typeface="Trebuchet MS"/>
            </a:endParaRPr>
          </a:p>
          <a:p>
            <a:pPr indent="-438664">
              <a:buClr>
                <a:srgbClr val="000000"/>
              </a:buClr>
              <a:buSzPct val="69498"/>
              <a:buNone/>
            </a:pPr>
            <a:endParaRPr i="0" u="none" strike="noStrike" cap="none" dirty="0">
              <a:solidFill>
                <a:srgbClr val="000000"/>
              </a:solidFill>
              <a:latin typeface="Calibri" panose="020F0502020204030204" pitchFamily="34" charset="0"/>
              <a:ea typeface="Trebuchet MS"/>
              <a:cs typeface="Calibri" panose="020F0502020204030204" pitchFamily="34" charset="0"/>
              <a:sym typeface="Trebuchet MS"/>
            </a:endParaRPr>
          </a:p>
          <a:p>
            <a:pPr indent="-438664">
              <a:buClr>
                <a:srgbClr val="000000"/>
              </a:buClr>
              <a:buSzPct val="69498"/>
              <a:buNone/>
            </a:pPr>
            <a:endParaRPr dirty="0">
              <a:solidFill>
                <a:srgbClr val="000000"/>
              </a:solidFill>
              <a:latin typeface="Calibri" panose="020F0502020204030204" pitchFamily="34" charset="0"/>
              <a:ea typeface="Trebuchet MS"/>
              <a:cs typeface="Calibri" panose="020F0502020204030204" pitchFamily="34" charset="0"/>
              <a:sym typeface="Trebuchet MS"/>
            </a:endParaRPr>
          </a:p>
          <a:p>
            <a:pPr indent="-438664">
              <a:buClr>
                <a:srgbClr val="000000"/>
              </a:buClr>
              <a:buSzPct val="69498"/>
              <a:buNone/>
            </a:pPr>
            <a:endParaRPr i="0" u="none" strike="noStrike" cap="none" dirty="0">
              <a:solidFill>
                <a:srgbClr val="000000"/>
              </a:solidFill>
              <a:latin typeface="Calibri" panose="020F0502020204030204" pitchFamily="34" charset="0"/>
              <a:ea typeface="Trebuchet MS"/>
              <a:cs typeface="Calibri" panose="020F0502020204030204" pitchFamily="34" charset="0"/>
              <a:sym typeface="Trebuchet MS"/>
            </a:endParaRPr>
          </a:p>
          <a:p>
            <a:pPr indent="-438664">
              <a:buClr>
                <a:srgbClr val="000000"/>
              </a:buClr>
              <a:buSzPct val="69498"/>
              <a:buNone/>
            </a:pPr>
            <a:endParaRPr dirty="0">
              <a:solidFill>
                <a:srgbClr val="000000"/>
              </a:solidFill>
              <a:latin typeface="Calibri" panose="020F0502020204030204" pitchFamily="34" charset="0"/>
              <a:ea typeface="Trebuchet MS"/>
              <a:cs typeface="Calibri" panose="020F0502020204030204" pitchFamily="34" charset="0"/>
              <a:sym typeface="Trebuchet MS"/>
            </a:endParaRPr>
          </a:p>
          <a:p>
            <a:pPr indent="-438664">
              <a:buClr>
                <a:srgbClr val="000000"/>
              </a:buClr>
              <a:buSzPct val="69498"/>
              <a:buNone/>
            </a:pPr>
            <a:endParaRPr i="0" u="none" strike="noStrike" cap="none" dirty="0">
              <a:solidFill>
                <a:srgbClr val="000000"/>
              </a:solidFill>
              <a:latin typeface="Calibri" panose="020F0502020204030204" pitchFamily="34" charset="0"/>
              <a:ea typeface="Trebuchet MS"/>
              <a:cs typeface="Calibri" panose="020F0502020204030204" pitchFamily="34" charset="0"/>
              <a:sym typeface="Trebuchet MS"/>
            </a:endParaRPr>
          </a:p>
          <a:p>
            <a:pPr indent="-438664">
              <a:buClr>
                <a:srgbClr val="000000"/>
              </a:buClr>
              <a:buSzPct val="69498"/>
              <a:buNone/>
            </a:pPr>
            <a:endParaRPr dirty="0">
              <a:solidFill>
                <a:srgbClr val="000000"/>
              </a:solidFill>
              <a:latin typeface="Calibri" panose="020F0502020204030204" pitchFamily="34" charset="0"/>
              <a:ea typeface="Trebuchet MS"/>
              <a:cs typeface="Calibri" panose="020F0502020204030204" pitchFamily="34" charset="0"/>
              <a:sym typeface="Trebuchet MS"/>
            </a:endParaRPr>
          </a:p>
          <a:p>
            <a:pPr indent="-438664">
              <a:buClr>
                <a:srgbClr val="000000"/>
              </a:buClr>
              <a:buSzPct val="69498"/>
              <a:buNone/>
            </a:pPr>
            <a:endParaRPr i="0" u="none" strike="noStrike" cap="none" dirty="0">
              <a:solidFill>
                <a:srgbClr val="000000"/>
              </a:solidFill>
              <a:latin typeface="Calibri" panose="020F0502020204030204" pitchFamily="34" charset="0"/>
              <a:ea typeface="Trebuchet MS"/>
              <a:cs typeface="Calibri" panose="020F0502020204030204" pitchFamily="34" charset="0"/>
              <a:sym typeface="Trebuchet MS"/>
            </a:endParaRPr>
          </a:p>
          <a:p>
            <a:pPr indent="-438664">
              <a:buClr>
                <a:srgbClr val="000000"/>
              </a:buClr>
              <a:buSzPct val="69498"/>
              <a:buNone/>
            </a:pPr>
            <a:endParaRPr dirty="0">
              <a:solidFill>
                <a:srgbClr val="000000"/>
              </a:solidFill>
              <a:latin typeface="Calibri" panose="020F0502020204030204" pitchFamily="34" charset="0"/>
              <a:ea typeface="Trebuchet MS"/>
              <a:cs typeface="Calibri" panose="020F0502020204030204" pitchFamily="34" charset="0"/>
              <a:sym typeface="Trebuchet MS"/>
            </a:endParaRPr>
          </a:p>
          <a:p>
            <a:pPr indent="-438664">
              <a:buClr>
                <a:srgbClr val="000000"/>
              </a:buClr>
              <a:buSzPct val="69498"/>
              <a:buNone/>
            </a:pPr>
            <a:endParaRPr i="0" u="none" strike="noStrike" cap="none" dirty="0">
              <a:solidFill>
                <a:srgbClr val="000000"/>
              </a:solidFill>
              <a:latin typeface="Calibri" panose="020F0502020204030204" pitchFamily="34" charset="0"/>
              <a:ea typeface="Trebuchet MS"/>
              <a:cs typeface="Calibri" panose="020F0502020204030204" pitchFamily="34" charset="0"/>
              <a:sym typeface="Trebuchet MS"/>
            </a:endParaRPr>
          </a:p>
          <a:p>
            <a:pPr indent="-438664">
              <a:buClr>
                <a:srgbClr val="000000"/>
              </a:buClr>
              <a:buSzPct val="69498"/>
              <a:buNone/>
            </a:pPr>
            <a:endParaRPr dirty="0">
              <a:solidFill>
                <a:srgbClr val="000000"/>
              </a:solidFill>
              <a:latin typeface="Calibri" panose="020F0502020204030204" pitchFamily="34" charset="0"/>
              <a:ea typeface="Trebuchet MS"/>
              <a:cs typeface="Calibri" panose="020F0502020204030204" pitchFamily="34" charset="0"/>
              <a:sym typeface="Trebuchet MS"/>
            </a:endParaRPr>
          </a:p>
          <a:p>
            <a:pPr indent="-438664">
              <a:buClr>
                <a:srgbClr val="000000"/>
              </a:buClr>
              <a:buSzPct val="69498"/>
              <a:buNone/>
            </a:pPr>
            <a:endParaRPr i="0" u="none" strike="noStrike" cap="none" dirty="0">
              <a:solidFill>
                <a:srgbClr val="000000"/>
              </a:solidFill>
              <a:latin typeface="Calibri" panose="020F0502020204030204" pitchFamily="34" charset="0"/>
              <a:ea typeface="Trebuchet MS"/>
              <a:cs typeface="Calibri" panose="020F0502020204030204" pitchFamily="34" charset="0"/>
              <a:sym typeface="Trebuchet MS"/>
            </a:endParaRPr>
          </a:p>
          <a:p>
            <a:pPr indent="-438664">
              <a:buClr>
                <a:srgbClr val="000000"/>
              </a:buClr>
              <a:buSzPct val="69498"/>
              <a:buNone/>
            </a:pPr>
            <a:endParaRPr dirty="0">
              <a:solidFill>
                <a:srgbClr val="000000"/>
              </a:solidFill>
              <a:latin typeface="Calibri" panose="020F0502020204030204" pitchFamily="34" charset="0"/>
              <a:ea typeface="Trebuchet MS"/>
              <a:cs typeface="Calibri" panose="020F0502020204030204" pitchFamily="34" charset="0"/>
              <a:sym typeface="Trebuchet MS"/>
            </a:endParaRPr>
          </a:p>
          <a:p>
            <a:pPr indent="-438664">
              <a:buClr>
                <a:srgbClr val="000000"/>
              </a:buClr>
              <a:buSzPct val="69498"/>
              <a:buNone/>
            </a:pPr>
            <a:endParaRPr i="0" u="none" strike="noStrike" cap="none" dirty="0">
              <a:solidFill>
                <a:srgbClr val="000000"/>
              </a:solidFill>
              <a:latin typeface="Calibri" panose="020F0502020204030204" pitchFamily="34" charset="0"/>
              <a:ea typeface="Trebuchet MS"/>
              <a:cs typeface="Calibri" panose="020F0502020204030204" pitchFamily="34" charset="0"/>
              <a:sym typeface="Trebuchet MS"/>
            </a:endParaRPr>
          </a:p>
          <a:p>
            <a:pPr indent="-438664">
              <a:buClr>
                <a:srgbClr val="000000"/>
              </a:buClr>
              <a:buSzPct val="69498"/>
              <a:buNone/>
            </a:pPr>
            <a:endParaRPr dirty="0">
              <a:solidFill>
                <a:srgbClr val="000000"/>
              </a:solidFill>
              <a:latin typeface="Calibri" panose="020F0502020204030204" pitchFamily="34" charset="0"/>
              <a:ea typeface="Trebuchet MS"/>
              <a:cs typeface="Calibri" panose="020F0502020204030204" pitchFamily="34" charset="0"/>
              <a:sym typeface="Trebuchet MS"/>
            </a:endParaRPr>
          </a:p>
          <a:p>
            <a:pPr indent="-438664">
              <a:buClr>
                <a:srgbClr val="000000"/>
              </a:buClr>
              <a:buSzPct val="69498"/>
              <a:buNone/>
            </a:pPr>
            <a:endParaRPr i="0" u="none" strike="noStrike" cap="none" dirty="0">
              <a:solidFill>
                <a:srgbClr val="000000"/>
              </a:solidFill>
              <a:latin typeface="Calibri" panose="020F0502020204030204" pitchFamily="34" charset="0"/>
              <a:ea typeface="Trebuchet MS"/>
              <a:cs typeface="Calibri" panose="020F0502020204030204" pitchFamily="34" charset="0"/>
              <a:sym typeface="Trebuchet MS"/>
            </a:endParaRPr>
          </a:p>
          <a:p>
            <a:pPr indent="-438664">
              <a:buClr>
                <a:srgbClr val="000000"/>
              </a:buClr>
              <a:buSzPct val="69498"/>
              <a:buNone/>
            </a:pPr>
            <a:endParaRPr dirty="0">
              <a:solidFill>
                <a:srgbClr val="000000"/>
              </a:solidFill>
              <a:latin typeface="Calibri" panose="020F0502020204030204" pitchFamily="34" charset="0"/>
              <a:ea typeface="Trebuchet MS"/>
              <a:cs typeface="Calibri" panose="020F0502020204030204" pitchFamily="34" charset="0"/>
              <a:sym typeface="Trebuchet MS"/>
            </a:endParaRPr>
          </a:p>
          <a:p>
            <a:pPr indent="-438664">
              <a:buClr>
                <a:srgbClr val="000000"/>
              </a:buClr>
              <a:buSzPct val="69498"/>
              <a:buNone/>
            </a:pPr>
            <a:endParaRPr i="0" u="none" strike="noStrike" cap="none" dirty="0">
              <a:solidFill>
                <a:srgbClr val="000000"/>
              </a:solidFill>
              <a:latin typeface="Calibri" panose="020F0502020204030204" pitchFamily="34" charset="0"/>
              <a:ea typeface="Trebuchet MS"/>
              <a:cs typeface="Calibri" panose="020F0502020204030204" pitchFamily="34" charset="0"/>
              <a:sym typeface="Trebuchet MS"/>
            </a:endParaRPr>
          </a:p>
          <a:p>
            <a:pPr indent="-438664">
              <a:buClr>
                <a:srgbClr val="000000"/>
              </a:buClr>
              <a:buSzPct val="69498"/>
              <a:buNone/>
            </a:pPr>
            <a:endParaRPr dirty="0">
              <a:solidFill>
                <a:srgbClr val="000000"/>
              </a:solidFill>
              <a:latin typeface="Calibri" panose="020F0502020204030204" pitchFamily="34" charset="0"/>
              <a:ea typeface="Trebuchet MS"/>
              <a:cs typeface="Calibri" panose="020F0502020204030204" pitchFamily="34" charset="0"/>
              <a:sym typeface="Trebuchet MS"/>
            </a:endParaRPr>
          </a:p>
          <a:p>
            <a:pPr indent="-438664">
              <a:buClr>
                <a:srgbClr val="000000"/>
              </a:buClr>
              <a:buSzPct val="69498"/>
              <a:buNone/>
            </a:pPr>
            <a:endParaRPr i="0" u="none" strike="noStrike" cap="none" dirty="0">
              <a:solidFill>
                <a:srgbClr val="000000"/>
              </a:solidFill>
              <a:latin typeface="Calibri" panose="020F0502020204030204" pitchFamily="34" charset="0"/>
              <a:ea typeface="Trebuchet MS"/>
              <a:cs typeface="Calibri" panose="020F0502020204030204" pitchFamily="34" charset="0"/>
              <a:sym typeface="Trebuchet MS"/>
            </a:endParaRPr>
          </a:p>
          <a:p>
            <a:pPr indent="-438664">
              <a:buClr>
                <a:srgbClr val="000000"/>
              </a:buClr>
              <a:buSzPct val="69498"/>
              <a:buNone/>
            </a:pPr>
            <a:endParaRPr dirty="0">
              <a:solidFill>
                <a:srgbClr val="000000"/>
              </a:solidFill>
              <a:latin typeface="Calibri" panose="020F0502020204030204" pitchFamily="34" charset="0"/>
              <a:ea typeface="Trebuchet MS"/>
              <a:cs typeface="Calibri" panose="020F0502020204030204" pitchFamily="34" charset="0"/>
              <a:sym typeface="Trebuchet MS"/>
            </a:endParaRPr>
          </a:p>
          <a:p>
            <a:pPr indent="-438664">
              <a:buClr>
                <a:srgbClr val="000000"/>
              </a:buClr>
              <a:buSzPct val="69498"/>
              <a:buNone/>
            </a:pPr>
            <a:endParaRPr i="0" u="none" strike="noStrike" cap="none" dirty="0">
              <a:solidFill>
                <a:srgbClr val="000000"/>
              </a:solidFill>
              <a:latin typeface="Calibri" panose="020F0502020204030204" pitchFamily="34" charset="0"/>
              <a:ea typeface="Trebuchet MS"/>
              <a:cs typeface="Calibri" panose="020F0502020204030204" pitchFamily="34" charset="0"/>
              <a:sym typeface="Trebuchet MS"/>
            </a:endParaRPr>
          </a:p>
          <a:p>
            <a:pPr indent="-438664">
              <a:buClr>
                <a:srgbClr val="000000"/>
              </a:buClr>
              <a:buSzPct val="69498"/>
              <a:buNone/>
            </a:pPr>
            <a:endParaRPr dirty="0">
              <a:solidFill>
                <a:srgbClr val="000000"/>
              </a:solidFill>
              <a:latin typeface="Calibri" panose="020F0502020204030204" pitchFamily="34" charset="0"/>
              <a:ea typeface="Trebuchet MS"/>
              <a:cs typeface="Calibri" panose="020F0502020204030204" pitchFamily="34" charset="0"/>
              <a:sym typeface="Trebuchet MS"/>
            </a:endParaRPr>
          </a:p>
          <a:p>
            <a:pPr indent="-438664">
              <a:buClr>
                <a:srgbClr val="000000"/>
              </a:buClr>
              <a:buSzPct val="69498"/>
              <a:buNone/>
            </a:pPr>
            <a:endParaRPr i="0" u="none" strike="noStrike" cap="none" dirty="0">
              <a:solidFill>
                <a:srgbClr val="000000"/>
              </a:solidFill>
              <a:latin typeface="Calibri" panose="020F0502020204030204" pitchFamily="34" charset="0"/>
              <a:ea typeface="Trebuchet MS"/>
              <a:cs typeface="Calibri" panose="020F0502020204030204" pitchFamily="34" charset="0"/>
              <a:sym typeface="Trebuchet MS"/>
            </a:endParaRPr>
          </a:p>
          <a:p>
            <a:pPr indent="-438664">
              <a:buClr>
                <a:srgbClr val="000000"/>
              </a:buClr>
              <a:buSzPct val="69498"/>
              <a:buNone/>
            </a:pPr>
            <a:endParaRPr dirty="0">
              <a:solidFill>
                <a:srgbClr val="000000"/>
              </a:solidFill>
              <a:latin typeface="Calibri" panose="020F0502020204030204" pitchFamily="34" charset="0"/>
              <a:ea typeface="Trebuchet MS"/>
              <a:cs typeface="Calibri" panose="020F0502020204030204" pitchFamily="34" charset="0"/>
              <a:sym typeface="Trebuchet MS"/>
            </a:endParaRPr>
          </a:p>
          <a:p>
            <a:pPr indent="-438664">
              <a:buClr>
                <a:srgbClr val="000000"/>
              </a:buClr>
              <a:buSzPct val="69498"/>
              <a:buNone/>
            </a:pPr>
            <a:endParaRPr i="0" u="none" strike="noStrike" cap="none" dirty="0">
              <a:solidFill>
                <a:srgbClr val="000000"/>
              </a:solidFill>
              <a:latin typeface="Calibri" panose="020F0502020204030204" pitchFamily="34" charset="0"/>
              <a:ea typeface="Trebuchet MS"/>
              <a:cs typeface="Calibri" panose="020F0502020204030204" pitchFamily="34" charset="0"/>
              <a:sym typeface="Trebuchet MS"/>
            </a:endParaRPr>
          </a:p>
          <a:p>
            <a:pPr indent="-438664">
              <a:buClr>
                <a:srgbClr val="000000"/>
              </a:buClr>
              <a:buSzPct val="69498"/>
              <a:buNone/>
            </a:pPr>
            <a:endParaRPr dirty="0">
              <a:solidFill>
                <a:srgbClr val="000000"/>
              </a:solidFill>
              <a:latin typeface="Calibri" panose="020F0502020204030204" pitchFamily="34" charset="0"/>
              <a:ea typeface="Trebuchet MS"/>
              <a:cs typeface="Calibri" panose="020F0502020204030204" pitchFamily="34" charset="0"/>
              <a:sym typeface="Trebuchet MS"/>
            </a:endParaRPr>
          </a:p>
          <a:p>
            <a:pPr indent="-438664">
              <a:buClr>
                <a:srgbClr val="000000"/>
              </a:buClr>
              <a:buSzPct val="69498"/>
              <a:buNone/>
            </a:pPr>
            <a:endParaRPr i="0" u="none" strike="noStrike" cap="none" dirty="0">
              <a:solidFill>
                <a:srgbClr val="000000"/>
              </a:solidFill>
              <a:latin typeface="Calibri" panose="020F0502020204030204" pitchFamily="34" charset="0"/>
              <a:ea typeface="Trebuchet MS"/>
              <a:cs typeface="Calibri" panose="020F0502020204030204" pitchFamily="34" charset="0"/>
              <a:sym typeface="Trebuchet MS"/>
            </a:endParaRPr>
          </a:p>
          <a:p>
            <a:pPr indent="-438664">
              <a:buClr>
                <a:srgbClr val="000000"/>
              </a:buClr>
              <a:buSzPct val="69498"/>
              <a:buNone/>
            </a:pPr>
            <a:endParaRPr dirty="0">
              <a:solidFill>
                <a:srgbClr val="000000"/>
              </a:solidFill>
              <a:latin typeface="Calibri" panose="020F0502020204030204" pitchFamily="34" charset="0"/>
              <a:ea typeface="Trebuchet MS"/>
              <a:cs typeface="Calibri" panose="020F0502020204030204" pitchFamily="34" charset="0"/>
              <a:sym typeface="Trebuchet MS"/>
            </a:endParaRPr>
          </a:p>
          <a:p>
            <a:pPr indent="-438664">
              <a:buClr>
                <a:srgbClr val="000000"/>
              </a:buClr>
              <a:buSzPct val="69498"/>
              <a:buNone/>
            </a:pPr>
            <a:endParaRPr i="0" u="none" strike="noStrike" cap="none" dirty="0">
              <a:solidFill>
                <a:srgbClr val="000000"/>
              </a:solidFill>
              <a:latin typeface="Calibri" panose="020F0502020204030204" pitchFamily="34" charset="0"/>
              <a:ea typeface="Trebuchet MS"/>
              <a:cs typeface="Calibri" panose="020F0502020204030204" pitchFamily="34" charset="0"/>
              <a:sym typeface="Trebuchet MS"/>
            </a:endParaRPr>
          </a:p>
          <a:p>
            <a:pPr indent="-438664">
              <a:buClr>
                <a:srgbClr val="000000"/>
              </a:buClr>
              <a:buSzPct val="69498"/>
              <a:buNone/>
            </a:pPr>
            <a:endParaRPr dirty="0">
              <a:solidFill>
                <a:srgbClr val="000000"/>
              </a:solidFill>
              <a:latin typeface="Calibri" panose="020F0502020204030204" pitchFamily="34" charset="0"/>
              <a:ea typeface="Trebuchet MS"/>
              <a:cs typeface="Calibri" panose="020F0502020204030204" pitchFamily="34" charset="0"/>
              <a:sym typeface="Trebuchet MS"/>
            </a:endParaRPr>
          </a:p>
          <a:p>
            <a:pPr marL="228600" indent="0">
              <a:buClr>
                <a:srgbClr val="000000"/>
              </a:buClr>
              <a:buSzPct val="69498"/>
              <a:buNone/>
            </a:pPr>
            <a:endParaRPr i="0" u="none" strike="noStrike" cap="none" dirty="0">
              <a:solidFill>
                <a:srgbClr val="000000"/>
              </a:solidFill>
              <a:latin typeface="Calibri" panose="020F0502020204030204" pitchFamily="34" charset="0"/>
              <a:ea typeface="Trebuchet MS"/>
              <a:cs typeface="Calibri" panose="020F0502020204030204" pitchFamily="34" charset="0"/>
              <a:sym typeface="Trebuchet MS"/>
            </a:endParaRPr>
          </a:p>
        </p:txBody>
      </p:sp>
    </p:spTree>
    <p:extLst>
      <p:ext uri="{BB962C8B-B14F-4D97-AF65-F5344CB8AC3E}">
        <p14:creationId xmlns:p14="http://schemas.microsoft.com/office/powerpoint/2010/main" val="28367572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2"/>
          </p:nvPr>
        </p:nvSpPr>
        <p:spPr>
          <a:xfrm>
            <a:off x="2592754" y="2845388"/>
            <a:ext cx="19212169" cy="9140724"/>
          </a:xfrm>
        </p:spPr>
        <p:txBody>
          <a:bodyPr>
            <a:normAutofit/>
          </a:bodyPr>
          <a:lstStyle/>
          <a:p>
            <a:endParaRPr lang="ga-IE" sz="15000" dirty="0"/>
          </a:p>
          <a:p>
            <a:r>
              <a:rPr lang="ga-IE" sz="15000" dirty="0">
                <a:solidFill>
                  <a:srgbClr val="004D44"/>
                </a:solidFill>
              </a:rPr>
              <a:t>Go raibh maith agaibh</a:t>
            </a:r>
            <a:endParaRPr lang="en-IE" sz="15000" dirty="0">
              <a:solidFill>
                <a:srgbClr val="004D4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7282313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GUID" val="6dd9a47d-c6b6-4bc0-b834-fe8e46b7b827"/>
</p:tagLst>
</file>

<file path=ppt/theme/theme1.xml><?xml version="1.0" encoding="utf-8"?>
<a:theme xmlns:a="http://schemas.openxmlformats.org/drawingml/2006/main" name="Standard">
  <a:themeElements>
    <a:clrScheme name="White">
      <a:dk1>
        <a:srgbClr val="000000"/>
      </a:dk1>
      <a:lt1>
        <a:srgbClr val="FFFFFF"/>
      </a:lt1>
      <a:dk2>
        <a:srgbClr val="5E5E5E"/>
      </a:dk2>
      <a:lt2>
        <a:srgbClr val="D5D5D5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0" tIns="0" rIns="0" bIns="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56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Open Sans"/>
            <a:ea typeface="Open Sans"/>
            <a:cs typeface="Open Sans"/>
            <a:sym typeface="Open Sans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  <a:extLst>
    <a:ext uri="{05A4C25C-085E-4340-85A3-A5531E510DB2}">
      <thm15:themeFamily xmlns:thm15="http://schemas.microsoft.com/office/thememl/2012/main" name="Agriculture_Dept_PPT-Template" id="{215E2A18-DB6B-BC45-98E6-71B34A36A4CB}" vid="{CBA9D65E-4347-D84A-8303-32483E302F0B}"/>
    </a:ext>
  </a:extLst>
</a:theme>
</file>

<file path=ppt/theme/theme2.xml><?xml version="1.0" encoding="utf-8"?>
<a:theme xmlns:a="http://schemas.openxmlformats.org/drawingml/2006/main" name="Theme1">
  <a:themeElements>
    <a:clrScheme name="White">
      <a:dk1>
        <a:srgbClr val="000000"/>
      </a:dk1>
      <a:lt1>
        <a:srgbClr val="FFFFFF"/>
      </a:lt1>
      <a:dk2>
        <a:srgbClr val="5E5E5E"/>
      </a:dk2>
      <a:lt2>
        <a:srgbClr val="D5D5D5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0" tIns="0" rIns="0" bIns="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56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Open Sans"/>
            <a:ea typeface="Open Sans"/>
            <a:cs typeface="Open Sans"/>
            <a:sym typeface="Open Sans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  <a:extLst>
    <a:ext uri="{05A4C25C-085E-4340-85A3-A5531E510DB2}">
      <thm15:themeFamily xmlns:thm15="http://schemas.microsoft.com/office/thememl/2012/main" name="Theme1" id="{037CF2D0-B326-44EF-B40C-50B4F8E0DAC0}" vid="{4ED81FCA-2E9A-4A3B-8F45-53DFABCB4883}"/>
    </a:ext>
  </a:extLst>
</a:theme>
</file>

<file path=ppt/theme/theme3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E5E5E"/>
      </a:dk2>
      <a:lt2>
        <a:srgbClr val="D5D5D5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White">
      <a:majorFont>
        <a:latin typeface="Helvetica Neue Medium"/>
        <a:ea typeface="Helvetica Neue Medium"/>
        <a:cs typeface="Helvetica Neue Medium"/>
      </a:majorFont>
      <a:minorFont>
        <a:latin typeface="Helvetica Neue Medium"/>
        <a:ea typeface="Helvetica Neue Medium"/>
        <a:cs typeface="Helvetica Neue Medium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0" tIns="0" rIns="0" bIns="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56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Open Sans"/>
            <a:ea typeface="Open Sans"/>
            <a:cs typeface="Open Sans"/>
            <a:sym typeface="Open Sans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White">
    <a:dk1>
      <a:srgbClr val="000000"/>
    </a:dk1>
    <a:lt1>
      <a:srgbClr val="FFFFFF"/>
    </a:lt1>
    <a:dk2>
      <a:srgbClr val="5E5E5E"/>
    </a:dk2>
    <a:lt2>
      <a:srgbClr val="D5D5D5"/>
    </a:lt2>
    <a:accent1>
      <a:srgbClr val="00A2FF"/>
    </a:accent1>
    <a:accent2>
      <a:srgbClr val="16E7CF"/>
    </a:accent2>
    <a:accent3>
      <a:srgbClr val="61D836"/>
    </a:accent3>
    <a:accent4>
      <a:srgbClr val="FAE232"/>
    </a:accent4>
    <a:accent5>
      <a:srgbClr val="FF644E"/>
    </a:accent5>
    <a:accent6>
      <a:srgbClr val="EF5FA7"/>
    </a:accent6>
    <a:hlink>
      <a:srgbClr val="0000FF"/>
    </a:hlink>
    <a:folHlink>
      <a:srgbClr val="FF00FF"/>
    </a:folHlink>
  </a:clr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D3714FE68266D47BA8369691F268256" ma:contentTypeVersion="1" ma:contentTypeDescription="Create a new document." ma:contentTypeScope="" ma:versionID="da0713c655d286bf7ecfa69b7b2ea03a">
  <xsd:schema xmlns:xsd="http://www.w3.org/2001/XMLSchema" xmlns:xs="http://www.w3.org/2001/XMLSchema" xmlns:p="http://schemas.microsoft.com/office/2006/metadata/properties" xmlns:ns1="http://schemas.microsoft.com/sharepoint/v3" xmlns:ns2="2c73a4f5-14d7-4e9f-a796-c21ac696e212" xmlns:ns3="60e7ddb5-0aa0-437f-a0bd-a030b5b9132d" targetNamespace="http://schemas.microsoft.com/office/2006/metadata/properties" ma:root="true" ma:fieldsID="1fb16cea9effff1260b881638fdfc77f" ns1:_="" ns2:_="" ns3:_="">
    <xsd:import namespace="http://schemas.microsoft.com/sharepoint/v3"/>
    <xsd:import namespace="2c73a4f5-14d7-4e9f-a796-c21ac696e212"/>
    <xsd:import namespace="60e7ddb5-0aa0-437f-a0bd-a030b5b9132d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  <xsd:element ref="ns1:PublishingStartDate" minOccurs="0"/>
                <xsd:element ref="ns1:PublishingExpirationDate" minOccurs="0"/>
                <xsd:element ref="ns3:Order0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11" nillable="true" ma:displayName="Scheduling Start Date" ma:description="Scheduling Start Date is a site column created by the Publishing feature. It is used to specify the date and time on which this page will first appear to site visitors." ma:hidden="true" ma:internalName="PublishingStartDate">
      <xsd:simpleType>
        <xsd:restriction base="dms:Unknown"/>
      </xsd:simpleType>
    </xsd:element>
    <xsd:element name="PublishingExpirationDate" ma:index="12" nillable="true" ma:displayName="Scheduling End Date" ma:description="Scheduling End Date is a site column created by the Publishing feature. It is used to specify the date and time on which this page will no longer appear to site visitors." ma:hidden="true" ma:internalName="PublishingExpirationDat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c73a4f5-14d7-4e9f-a796-c21ac696e212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9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Persist ID" ma:description="Keep ID on add." ma:hidden="true" ma:internalName="_dlc_DocIdPersistId" ma:readOnly="true">
      <xsd:simpleType>
        <xsd:restriction base="dms:Boolea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0e7ddb5-0aa0-437f-a0bd-a030b5b9132d" elementFormDefault="qualified">
    <xsd:import namespace="http://schemas.microsoft.com/office/2006/documentManagement/types"/>
    <xsd:import namespace="http://schemas.microsoft.com/office/infopath/2007/PartnerControls"/>
    <xsd:element name="Order0" ma:index="13" nillable="true" ma:displayName="Order" ma:internalName="Order0">
      <xsd:simpleType>
        <xsd:restriction base="dms:Number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Version=15.0.0.0, Culture=neutral, PublicKeyToken=71e9bce111e9429c</Assembly>
    <Class>Microsoft.Office.DocumentManagement.Internal.DocIdHandler</Class>
    <Data/>
    <Filter/>
  </Receiver>
</spe:Receivers>
</file>

<file path=customXml/item4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Order0 xmlns="60e7ddb5-0aa0-437f-a0bd-a030b5b9132d">6</Order0>
    <PublishingStartDate xmlns="http://schemas.microsoft.com/sharepoint/v3" xsi:nil="true"/>
    <PublishingExpirationDate xmlns="http://schemas.microsoft.com/sharepoint/v3" xsi:nil="true"/>
    <_dlc_DocId xmlns="2c73a4f5-14d7-4e9f-a796-c21ac696e212">WDERR2RU7NTD-27608751-147</_dlc_DocId>
    <_dlc_DocIdUrl xmlns="2c73a4f5-14d7-4e9f-a796-c21ac696e212">
      <Url>http://intranet/Info/Communications/GI/_layouts/15/DocIdRedir.aspx?ID=WDERR2RU7NTD-27608751-147</Url>
      <Description>WDERR2RU7NTD-27608751-147</Description>
    </_dlc_DocIdUrl>
  </documentManagement>
</p:properties>
</file>

<file path=customXml/itemProps1.xml><?xml version="1.0" encoding="utf-8"?>
<ds:datastoreItem xmlns:ds="http://schemas.openxmlformats.org/officeDocument/2006/customXml" ds:itemID="{C5E2238A-BB10-4ACF-9B9D-D84E99EBAC2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2c73a4f5-14d7-4e9f-a796-c21ac696e212"/>
    <ds:schemaRef ds:uri="60e7ddb5-0aa0-437f-a0bd-a030b5b9132d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D075F7FE-CEF7-4D87-A06F-48CBFAC6CDC6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608CC336-4ED5-44E0-9441-6F107FD8C43E}">
  <ds:schemaRefs>
    <ds:schemaRef ds:uri="http://schemas.microsoft.com/sharepoint/events"/>
  </ds:schemaRefs>
</ds:datastoreItem>
</file>

<file path=customXml/itemProps4.xml><?xml version="1.0" encoding="utf-8"?>
<ds:datastoreItem xmlns:ds="http://schemas.openxmlformats.org/officeDocument/2006/customXml" ds:itemID="{184286A3-E653-48B1-AB8F-B811C7E1339B}">
  <ds:schemaRefs>
    <ds:schemaRef ds:uri="http://purl.org/dc/elements/1.1/"/>
    <ds:schemaRef ds:uri="http://schemas.microsoft.com/office/infopath/2007/PartnerControls"/>
    <ds:schemaRef ds:uri="2c73a4f5-14d7-4e9f-a796-c21ac696e212"/>
    <ds:schemaRef ds:uri="http://schemas.microsoft.com/office/2006/metadata/properties"/>
    <ds:schemaRef ds:uri="http://purl.org/dc/terms/"/>
    <ds:schemaRef ds:uri="http://schemas.microsoft.com/sharepoint/v3"/>
    <ds:schemaRef ds:uri="http://schemas.microsoft.com/office/2006/documentManagement/types"/>
    <ds:schemaRef ds:uri="http://schemas.openxmlformats.org/package/2006/metadata/core-properties"/>
    <ds:schemaRef ds:uri="60e7ddb5-0aa0-437f-a0bd-a030b5b9132d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Agriculture_Dept_PPT-Template</Template>
  <TotalTime>8084</TotalTime>
  <Words>519</Words>
  <Application>Microsoft Office PowerPoint</Application>
  <PresentationFormat>Custom</PresentationFormat>
  <Paragraphs>922</Paragraphs>
  <Slides>9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9</vt:i4>
      </vt:variant>
    </vt:vector>
  </HeadingPairs>
  <TitlesOfParts>
    <vt:vector size="20" baseType="lpstr">
      <vt:lpstr>.AppleSystemUIFont</vt:lpstr>
      <vt:lpstr>Arial</vt:lpstr>
      <vt:lpstr>Calibri</vt:lpstr>
      <vt:lpstr>Calibri Light</vt:lpstr>
      <vt:lpstr>Georgia</vt:lpstr>
      <vt:lpstr>Helvetica Neue</vt:lpstr>
      <vt:lpstr>Open Sans</vt:lpstr>
      <vt:lpstr>Open Sans Light</vt:lpstr>
      <vt:lpstr>Trebuchet MS</vt:lpstr>
      <vt:lpstr>Standard</vt:lpstr>
      <vt:lpstr>Theme1</vt:lpstr>
      <vt:lpstr>   Cruinniú 6  Coiste Stiúrtha  Polasaí don oideachas lán-Ghaeilge lasmuigh den Ghaeltacht  8 Samhain 2023</vt:lpstr>
      <vt:lpstr>Moltaí polasaí SEALBHÚ – le plé SEALBHÚ policy recommendations – for discussion</vt:lpstr>
      <vt:lpstr>SEALBHÚ policy recommendations – for discussion</vt:lpstr>
      <vt:lpstr>SEALBHÚ policy recommendations – for discussion</vt:lpstr>
      <vt:lpstr>SEALBHÚ policy recommendations – for discussion</vt:lpstr>
      <vt:lpstr>SEALBHÚ policy recommendations – for discussion</vt:lpstr>
      <vt:lpstr>SEALBHÚ policy recommendations – for discussion</vt:lpstr>
      <vt:lpstr>SEALBHÚ policy recommendations – for discussion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 Template</dc:title>
  <dc:creator>Tóibín, Muireann</dc:creator>
  <cp:lastModifiedBy>Tóibín, Muireann</cp:lastModifiedBy>
  <cp:revision>437</cp:revision>
  <cp:lastPrinted>2023-05-09T11:41:42Z</cp:lastPrinted>
  <dcterms:created xsi:type="dcterms:W3CDTF">2020-09-08T11:18:20Z</dcterms:created>
  <dcterms:modified xsi:type="dcterms:W3CDTF">2023-11-04T14:06:17Z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dlc_DocIdItemGuid">
    <vt:lpwstr>8c42f829-4138-4185-847d-c9791c738ac4</vt:lpwstr>
  </property>
  <property fmtid="{D5CDD505-2E9C-101B-9397-08002B2CF9AE}" pid="3" name="ContentTypeId">
    <vt:lpwstr>0x0101007D3714FE68266D47BA8369691F268256</vt:lpwstr>
  </property>
</Properties>
</file>