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35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8B3E33-5962-F097-05DA-68AA9090D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DE12414-9BC1-75C1-E04E-FDD166304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40F851-EEAC-80BF-5340-BE128F84B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0F98FA-8DF3-E6EA-844F-ED31611B9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17F7E83-AB52-382A-395A-C5AC1F7CC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520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6C2FA0-ED63-2010-80A7-F8C3F5F6F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F87AAD-DC69-2C01-545E-5E6F2C2E5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8D8E5D-4045-CFE0-93D3-D28F49779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452D21-D4C8-13B4-3B54-B428817A4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5D4AD2-865A-E644-5BEE-AA10F2ABA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328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F595462-01FC-B8D1-6CAA-42135B4C32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E4BAF25-2E32-899C-50C2-11655AFEA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5DE4EC-8966-CA98-E3A1-16327058D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76A755-3BAD-29F2-56A3-99234B2FA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B51AEE-965C-0C31-852B-BE46BC49E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712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A5F9E1-6E0F-5A69-98CE-310B1140C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3B39A7-30B8-BD79-15C8-05F738AD6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3FBB97-9D86-A015-F2E6-2C1D7C1A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FC29C3-E901-B77A-7004-012EBB5C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D66B0A-21EA-7D6D-634C-4352F8D6E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932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73E705-D12C-B9B6-7229-92CB62D4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FABD16-B844-ACD5-1677-BC3B9001A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270D55D-19A0-301D-5D03-BA7BEE736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866A44-B426-3E68-9314-12D464637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AE73E4-672A-407A-AE39-B161DF5C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55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C7FA0F-16F8-EEC4-FE49-7A43EC58E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A45C47-C97D-3D1B-6E4D-7BCC644A6B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1119DB8-703A-1CA1-BDFF-86FE7E58FB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6A99E8-2DF3-AA22-9A8E-B9FCA489F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F28F8FB-0EE4-458F-B6DB-F1E1D2744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21D92CD-B721-F0A6-92F8-7CA87D443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136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71589D-A82F-8909-3BA5-BD1607C58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65093E5-CF62-DF82-65D4-71884C31A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317B02-44D7-FE52-AB9F-94AD0045D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AF50F3F-4DB5-C25A-9315-76A4B34612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2C91F58-6C27-3CF3-6818-0C6F3EDA50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1439A7D-CEE8-4C3A-D666-3E828FBB8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5E4B2CA-2473-7428-9229-E7C7861D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7E10118-9D8F-16D6-A0F6-5E4E90C37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700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CC0BD2-E7DE-678A-3961-D64ABA36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45E68BC-C86E-207D-68BA-4F5F74FEC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23C0CF4-AE67-BCF9-8397-585DBF949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F636377-ADEC-7C51-9D69-7F1341247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166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8A9DB8C-68B7-34ED-2BA7-28B9EB67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B80BA11-D2D1-794B-C8E6-EE32A6C88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8A4FF6-5AAD-7E76-7E03-EDB4E2C1D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855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6EB1E3-A425-DAE5-581B-65A701DFD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6DD1152-9265-EAE5-D0C5-27CBC0C3E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C03AB6F-4A85-F368-C24B-8FD559EB0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F288492-1040-829B-42EB-92455B3E1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CF8B28C-E825-42AE-69D6-86D46FE36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347C749-4832-7A1A-0620-FA45FD419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008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396483-F782-E6A7-E26E-8CAB4543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1395E5D-103B-7D36-785C-70284F6B77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F218EC1-1766-5546-737D-7697027A71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AD2B42-F21E-2924-65E9-79E916A27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1BF9C73-E357-40F4-79D9-963747D12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DA2557-2BC5-C2DA-9773-DBE698C93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17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97B0416-C744-9655-595A-88191EF11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DEDDAB9-3F37-A5A6-0439-1C2C498FC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0F5ECFC-FDB0-9210-425E-CDBF402172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EEF651-0975-429A-B7B9-8896AD13ECB9}" type="datetimeFigureOut">
              <a:rPr lang="de-DE" smtClean="0"/>
              <a:t>05.05.2025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BA997D-4EA3-B162-C006-E236EFE9E1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BBD1B7-06E4-BC5B-AA58-11C2EA88E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E629CD-D597-4BB4-A34D-6FAE1EFBFF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40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5BFA86-284D-5E42-7186-9B2E5DF2FB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4D69EA5-4951-F930-4382-7FF3A886E3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472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Jens Gaulke</dc:creator>
  <cp:lastModifiedBy>Jens Gaulke</cp:lastModifiedBy>
  <cp:revision>1</cp:revision>
  <dcterms:created xsi:type="dcterms:W3CDTF">2025-05-05T06:58:42Z</dcterms:created>
  <dcterms:modified xsi:type="dcterms:W3CDTF">2025-05-05T06:59:25Z</dcterms:modified>
</cp:coreProperties>
</file>