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7.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8.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ppt/charts/style5.xml" ContentType="application/vnd.ms-office.chartstyle+xml"/>
  <Override PartName="/ppt/charts/colors5.xml" ContentType="application/vnd.ms-office.chartcolorstyle+xml"/>
  <Override PartName="/ppt/charts/chart9.xml" ContentType="application/vnd.openxmlformats-officedocument.drawingml.chart+xml"/>
  <Override PartName="/ppt/charts/chart10.xml" ContentType="application/vnd.openxmlformats-officedocument.drawingml.chart+xml"/>
  <Override PartName="/ppt/charts/style6.xml" ContentType="application/vnd.ms-office.chartstyle+xml"/>
  <Override PartName="/ppt/charts/colors6.xml" ContentType="application/vnd.ms-office.chartcolorstyle+xml"/>
  <Override PartName="/ppt/charts/chart11.xml" ContentType="application/vnd.openxmlformats-officedocument.drawingml.chart+xml"/>
  <Override PartName="/ppt/charts/style7.xml" ContentType="application/vnd.ms-office.chartstyle+xml"/>
  <Override PartName="/ppt/charts/colors7.xml" ContentType="application/vnd.ms-office.chartcolorstyle+xml"/>
  <Override PartName="/ppt/charts/chart12.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4" r:id="rId4"/>
    <p:sldMasterId id="2147483768" r:id="rId5"/>
    <p:sldMasterId id="2147483786" r:id="rId6"/>
    <p:sldMasterId id="2147483792" r:id="rId7"/>
  </p:sldMasterIdLst>
  <p:notesMasterIdLst>
    <p:notesMasterId r:id="rId25"/>
  </p:notesMasterIdLst>
  <p:handoutMasterIdLst>
    <p:handoutMasterId r:id="rId26"/>
  </p:handoutMasterIdLst>
  <p:sldIdLst>
    <p:sldId id="1221" r:id="rId8"/>
    <p:sldId id="535" r:id="rId9"/>
    <p:sldId id="10433" r:id="rId10"/>
    <p:sldId id="10432" r:id="rId11"/>
    <p:sldId id="1225" r:id="rId12"/>
    <p:sldId id="533" r:id="rId13"/>
    <p:sldId id="592" r:id="rId14"/>
    <p:sldId id="1518" r:id="rId15"/>
    <p:sldId id="593" r:id="rId16"/>
    <p:sldId id="1519" r:id="rId17"/>
    <p:sldId id="594" r:id="rId18"/>
    <p:sldId id="595" r:id="rId19"/>
    <p:sldId id="10437" r:id="rId20"/>
    <p:sldId id="468" r:id="rId21"/>
    <p:sldId id="1252" r:id="rId22"/>
    <p:sldId id="445" r:id="rId23"/>
    <p:sldId id="550" r:id="rId24"/>
  </p:sldIdLst>
  <p:sldSz cx="9144000" cy="5143500" type="screen16x9"/>
  <p:notesSz cx="6797675" cy="9928225"/>
  <p:defaultTex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pos="1928" userDrawn="1">
          <p15:clr>
            <a:srgbClr val="A4A3A4"/>
          </p15:clr>
        </p15:guide>
        <p15:guide id="2" pos="3833" userDrawn="1">
          <p15:clr>
            <a:srgbClr val="A4A3A4"/>
          </p15:clr>
        </p15:guide>
        <p15:guide id="3" pos="2880" userDrawn="1">
          <p15:clr>
            <a:srgbClr val="A4A3A4"/>
          </p15:clr>
        </p15:guide>
        <p15:guide id="5" orient="horz" pos="214"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ristin Sjöström" initials="KS" lastIdx="1" clrIdx="0"/>
  <p:cmAuthor id="2" name="Kristin Sjöström" initials="KS [2]" lastIdx="1" clrIdx="1"/>
  <p:cmAuthor id="3" name="Kristin Sjöström" initials="KS [3]" lastIdx="1" clrIdx="2"/>
  <p:cmAuthor id="4" name="Kristin Sjöström" initials="KS [4]" lastIdx="1" clrIdx="3"/>
  <p:cmAuthor id="5" name="Kristin Sjöström" initials="KS [5]" lastIdx="1" clrIdx="4"/>
  <p:cmAuthor id="6" name="Kristin Sjöström" initials="KS [6]" lastIdx="1" clrIdx="5"/>
  <p:cmAuthor id="7" name="Kristin Sjöström" initials="KS [7]" lastIdx="1" clrIdx="6"/>
  <p:cmAuthor id="8" name="Kristin Sjöström" initials="KS [8]" lastIdx="1" clrIdx="7"/>
  <p:cmAuthor id="9" name="Kristin Sjöström" initials="KS [9]" lastIdx="1" clrIdx="8"/>
  <p:cmAuthor id="10" name="Kristin Sjöström" initials="KS [10]" lastIdx="1" clrIdx="9"/>
  <p:cmAuthor id="11" name="Kristin Sjöström" initials="KS [11]" lastIdx="1" clrIdx="10"/>
  <p:cmAuthor id="12" name="Kristin Sjöström" initials="KS [12]" lastIdx="1" clrIdx="11"/>
  <p:cmAuthor id="13" name="Kristin Sjöström" initials="KS [13]" lastIdx="1" clrIdx="12"/>
  <p:cmAuthor id="14" name="Kristin Sjöström" initials="KS [14]" lastIdx="1" clrIdx="13"/>
  <p:cmAuthor id="15" name="Kristin Sjöström" initials="KS [15]" lastIdx="1" clrIdx="14"/>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968"/>
    <a:srgbClr val="93CA9F"/>
    <a:srgbClr val="FFC821"/>
    <a:srgbClr val="FF0064"/>
    <a:srgbClr val="E10064"/>
    <a:srgbClr val="A6A6A6"/>
    <a:srgbClr val="78000A"/>
    <a:srgbClr val="FFCD1E"/>
    <a:srgbClr val="FF0050"/>
    <a:srgbClr val="FFCD2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4420EEB-6F64-49FD-AC86-573329E3A0D9}" v="2" dt="2021-06-24T08:32:26.841"/>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llanmörkt format 2 - Dekorfärg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Inget format, inget rutnät">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FD0F851-EC5A-4D38-B0AD-8093EC10F338}" styleName="Ljust format 1 - Dekorfärg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44" d="100"/>
          <a:sy n="144" d="100"/>
        </p:scale>
        <p:origin x="654" y="102"/>
      </p:cViewPr>
      <p:guideLst>
        <p:guide pos="1928"/>
        <p:guide pos="3833"/>
        <p:guide pos="2880"/>
        <p:guide orient="horz" pos="214"/>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commentAuthors" Target="commentAuthors.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6.xml"/><Relationship Id="rId1" Type="http://schemas.microsoft.com/office/2011/relationships/chartStyle" Target="style6.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7.xml"/><Relationship Id="rId1" Type="http://schemas.microsoft.com/office/2011/relationships/chartStyle" Target="style7.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8.xml"/><Relationship Id="rId1" Type="http://schemas.microsoft.com/office/2011/relationships/chartStyle" Target="style8.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4.xml"/><Relationship Id="rId1" Type="http://schemas.microsoft.com/office/2011/relationships/chartStyle" Target="style4.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5.xml"/><Relationship Id="rId1" Type="http://schemas.microsoft.com/office/2011/relationships/chartStyle" Target="style5.xml"/></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353543307086613"/>
          <c:y val="9.9156249999999987E-2"/>
          <c:w val="0.49959596456692912"/>
          <c:h val="0.74939394685039373"/>
        </c:manualLayout>
      </c:layout>
      <c:pieChart>
        <c:varyColors val="1"/>
        <c:dLbls>
          <c:showLegendKey val="0"/>
          <c:showVal val="0"/>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a:pPr>
      <a:endParaRPr lang="sv-SE"/>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353543307086613"/>
          <c:y val="9.9156249999999987E-2"/>
          <c:w val="0.49959596456692912"/>
          <c:h val="0.74939394685039373"/>
        </c:manualLayout>
      </c:layout>
      <c:pieChart>
        <c:varyColors val="1"/>
        <c:dLbls>
          <c:showLegendKey val="0"/>
          <c:showVal val="0"/>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a:pPr>
      <a:endParaRPr lang="sv-SE"/>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3607582592622205"/>
          <c:y val="7.2870169478042507E-2"/>
          <c:w val="0.44684793699974001"/>
          <c:h val="0.81246303188258495"/>
        </c:manualLayout>
      </c:layout>
      <c:barChart>
        <c:barDir val="bar"/>
        <c:grouping val="clustered"/>
        <c:varyColors val="0"/>
        <c:ser>
          <c:idx val="0"/>
          <c:order val="0"/>
          <c:tx>
            <c:strRef>
              <c:f>Sheet1!$B$1</c:f>
              <c:strCache>
                <c:ptCount val="1"/>
                <c:pt idx="0">
                  <c:v>tot</c:v>
                </c:pt>
              </c:strCache>
            </c:strRef>
          </c:tx>
          <c:spPr>
            <a:solidFill>
              <a:schemeClr val="accent6"/>
            </a:solidFill>
            <a:ln>
              <a:noFill/>
            </a:ln>
            <a:effectLst/>
            <a:scene3d>
              <a:camera prst="orthographicFront"/>
              <a:lightRig rig="threePt" dir="t">
                <a:rot lat="0" lon="0" rev="1200000"/>
              </a:lightRig>
            </a:scene3d>
            <a:sp3d/>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j-lt"/>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Artistisk verksamhet</c:v>
                </c:pt>
                <c:pt idx="1">
                  <c:v>Övriga</c:v>
                </c:pt>
              </c:strCache>
            </c:strRef>
          </c:cat>
          <c:val>
            <c:numRef>
              <c:f>Sheet1!$B$2:$B$3</c:f>
              <c:numCache>
                <c:formatCode>0\ %</c:formatCode>
                <c:ptCount val="2"/>
                <c:pt idx="0">
                  <c:v>0.64426877470355703</c:v>
                </c:pt>
                <c:pt idx="1">
                  <c:v>0.35573122529644302</c:v>
                </c:pt>
              </c:numCache>
            </c:numRef>
          </c:val>
          <c:extLst>
            <c:ext xmlns:c16="http://schemas.microsoft.com/office/drawing/2014/chart" uri="{C3380CC4-5D6E-409C-BE32-E72D297353CC}">
              <c16:uniqueId val="{00000000-D947-4532-9387-4FB82CEEFCB2}"/>
            </c:ext>
          </c:extLst>
        </c:ser>
        <c:dLbls>
          <c:showLegendKey val="0"/>
          <c:showVal val="1"/>
          <c:showCatName val="0"/>
          <c:showSerName val="0"/>
          <c:showPercent val="0"/>
          <c:showBubbleSize val="0"/>
        </c:dLbls>
        <c:gapWidth val="50"/>
        <c:axId val="258750336"/>
        <c:axId val="258752384"/>
      </c:barChart>
      <c:catAx>
        <c:axId val="258750336"/>
        <c:scaling>
          <c:orientation val="maxMin"/>
        </c:scaling>
        <c:delete val="0"/>
        <c:axPos val="l"/>
        <c:numFmt formatCode="General" sourceLinked="0"/>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Calibri" charset="0"/>
                <a:ea typeface="Calibri" charset="0"/>
                <a:cs typeface="Calibri" charset="0"/>
              </a:defRPr>
            </a:pPr>
            <a:endParaRPr lang="sv-SE"/>
          </a:p>
        </c:txPr>
        <c:crossAx val="258752384"/>
        <c:crosses val="autoZero"/>
        <c:auto val="1"/>
        <c:lblAlgn val="ctr"/>
        <c:lblOffset val="100"/>
        <c:noMultiLvlLbl val="0"/>
      </c:catAx>
      <c:valAx>
        <c:axId val="258752384"/>
        <c:scaling>
          <c:orientation val="minMax"/>
          <c:max val="1"/>
        </c:scaling>
        <c:delete val="1"/>
        <c:axPos val="b"/>
        <c:numFmt formatCode="0\ %" sourceLinked="1"/>
        <c:majorTickMark val="out"/>
        <c:minorTickMark val="none"/>
        <c:tickLblPos val="nextTo"/>
        <c:crossAx val="258750336"/>
        <c:crosses val="max"/>
        <c:crossBetween val="between"/>
        <c:majorUnit val="0.2"/>
      </c:valAx>
      <c:spPr>
        <a:noFill/>
        <a:ln>
          <a:noFill/>
        </a:ln>
        <a:effectLst/>
      </c:spPr>
    </c:plotArea>
    <c:plotVisOnly val="1"/>
    <c:dispBlanksAs val="gap"/>
    <c:showDLblsOverMax val="0"/>
  </c:chart>
  <c:spPr>
    <a:noFill/>
    <a:ln>
      <a:noFill/>
    </a:ln>
    <a:effectLst/>
  </c:spPr>
  <c:txPr>
    <a:bodyPr/>
    <a:lstStyle/>
    <a:p>
      <a:pPr>
        <a:defRPr sz="1100">
          <a:solidFill>
            <a:schemeClr val="tx1"/>
          </a:solidFill>
          <a:latin typeface="Arial" panose="020B0604020202020204" pitchFamily="34" charset="0"/>
          <a:cs typeface="Arial" panose="020B0604020202020204" pitchFamily="34" charset="0"/>
        </a:defRPr>
      </a:pPr>
      <a:endParaRPr lang="sv-SE"/>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5908844015001798"/>
          <c:y val="2.36189264722469E-2"/>
          <c:w val="0.540911703425906"/>
          <c:h val="0.95382247485440297"/>
        </c:manualLayout>
      </c:layout>
      <c:barChart>
        <c:barDir val="bar"/>
        <c:grouping val="clustered"/>
        <c:varyColors val="0"/>
        <c:ser>
          <c:idx val="0"/>
          <c:order val="0"/>
          <c:tx>
            <c:strRef>
              <c:f>Sheet1!$B$1</c:f>
              <c:strCache>
                <c:ptCount val="1"/>
                <c:pt idx="0">
                  <c:v>tot</c:v>
                </c:pt>
              </c:strCache>
            </c:strRef>
          </c:tx>
          <c:spPr>
            <a:solidFill>
              <a:schemeClr val="accent6"/>
            </a:solidFill>
            <a:ln>
              <a:noFill/>
            </a:ln>
            <a:effectLst/>
            <a:scene3d>
              <a:camera prst="orthographicFront"/>
              <a:lightRig rig="threePt" dir="t">
                <a:rot lat="0" lon="0" rev="1200000"/>
              </a:lightRig>
            </a:scene3d>
            <a:sp3d/>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Storstäder och storstadsnära kommuner</c:v>
                </c:pt>
                <c:pt idx="1">
                  <c:v>Större städer och kommuner nära större stad</c:v>
                </c:pt>
                <c:pt idx="2">
                  <c:v>Mindre städer/tätorter och landsbygdskommuner</c:v>
                </c:pt>
              </c:strCache>
            </c:strRef>
          </c:cat>
          <c:val>
            <c:numRef>
              <c:f>Sheet1!$B$2:$B$4</c:f>
              <c:numCache>
                <c:formatCode>0\ %</c:formatCode>
                <c:ptCount val="3"/>
                <c:pt idx="0">
                  <c:v>0.44047619047619002</c:v>
                </c:pt>
                <c:pt idx="1">
                  <c:v>0.26190476190476203</c:v>
                </c:pt>
                <c:pt idx="2">
                  <c:v>0.297619047619048</c:v>
                </c:pt>
              </c:numCache>
            </c:numRef>
          </c:val>
          <c:extLst>
            <c:ext xmlns:c16="http://schemas.microsoft.com/office/drawing/2014/chart" uri="{C3380CC4-5D6E-409C-BE32-E72D297353CC}">
              <c16:uniqueId val="{00000000-E743-4FAE-833C-409B3099F1F3}"/>
            </c:ext>
          </c:extLst>
        </c:ser>
        <c:dLbls>
          <c:showLegendKey val="0"/>
          <c:showVal val="1"/>
          <c:showCatName val="0"/>
          <c:showSerName val="0"/>
          <c:showPercent val="0"/>
          <c:showBubbleSize val="0"/>
        </c:dLbls>
        <c:gapWidth val="50"/>
        <c:axId val="772219088"/>
        <c:axId val="714972000"/>
      </c:barChart>
      <c:catAx>
        <c:axId val="772219088"/>
        <c:scaling>
          <c:orientation val="maxMin"/>
        </c:scaling>
        <c:delete val="0"/>
        <c:axPos val="l"/>
        <c:numFmt formatCode="General" sourceLinked="0"/>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Arial" panose="020B0604020202020204" pitchFamily="34" charset="0"/>
              </a:defRPr>
            </a:pPr>
            <a:endParaRPr lang="sv-SE"/>
          </a:p>
        </c:txPr>
        <c:crossAx val="714972000"/>
        <c:crosses val="autoZero"/>
        <c:auto val="1"/>
        <c:lblAlgn val="ctr"/>
        <c:lblOffset val="100"/>
        <c:noMultiLvlLbl val="0"/>
      </c:catAx>
      <c:valAx>
        <c:axId val="714972000"/>
        <c:scaling>
          <c:orientation val="minMax"/>
          <c:max val="1"/>
        </c:scaling>
        <c:delete val="1"/>
        <c:axPos val="b"/>
        <c:numFmt formatCode="0\ %" sourceLinked="1"/>
        <c:majorTickMark val="out"/>
        <c:minorTickMark val="none"/>
        <c:tickLblPos val="nextTo"/>
        <c:crossAx val="772219088"/>
        <c:crosses val="max"/>
        <c:crossBetween val="between"/>
        <c:majorUnit val="0.2"/>
      </c:valAx>
      <c:spPr>
        <a:noFill/>
        <a:ln>
          <a:noFill/>
        </a:ln>
        <a:effectLst/>
      </c:spPr>
    </c:plotArea>
    <c:plotVisOnly val="1"/>
    <c:dispBlanksAs val="gap"/>
    <c:showDLblsOverMax val="0"/>
  </c:chart>
  <c:spPr>
    <a:noFill/>
    <a:ln>
      <a:noFill/>
    </a:ln>
    <a:effectLst/>
  </c:spPr>
  <c:txPr>
    <a:bodyPr/>
    <a:lstStyle/>
    <a:p>
      <a:pPr>
        <a:defRPr sz="1100">
          <a:solidFill>
            <a:schemeClr val="tx1"/>
          </a:solidFill>
          <a:latin typeface="Arial" panose="020B0604020202020204" pitchFamily="34" charset="0"/>
          <a:cs typeface="Arial" panose="020B0604020202020204" pitchFamily="34" charset="0"/>
        </a:defRPr>
      </a:pPr>
      <a:endParaRPr lang="sv-S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353543307086613"/>
          <c:y val="9.9156249999999987E-2"/>
          <c:w val="0.49959596456692912"/>
          <c:h val="0.74939394685039373"/>
        </c:manualLayout>
      </c:layout>
      <c:pieChart>
        <c:varyColors val="1"/>
        <c:dLbls>
          <c:showLegendKey val="0"/>
          <c:showVal val="0"/>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a:pPr>
      <a:endParaRPr lang="sv-SE"/>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0.43927008785462796"/>
          <c:y val="2.4991293451800723E-2"/>
          <c:w val="0.56070353461135769"/>
          <c:h val="0.93746904581481916"/>
        </c:manualLayout>
      </c:layout>
      <c:barChart>
        <c:barDir val="bar"/>
        <c:grouping val="clustered"/>
        <c:varyColors val="0"/>
        <c:ser>
          <c:idx val="0"/>
          <c:order val="0"/>
          <c:tx>
            <c:strRef>
              <c:f>Sheet1!$B$1</c:f>
              <c:strCache>
                <c:ptCount val="1"/>
                <c:pt idx="0">
                  <c:v>Kolumn3</c:v>
                </c:pt>
              </c:strCache>
            </c:strRef>
          </c:tx>
          <c:spPr>
            <a:solidFill>
              <a:srgbClr val="006968"/>
            </a:solidFill>
            <a:effectLst/>
            <a:scene3d>
              <a:camera prst="orthographicFront"/>
              <a:lightRig rig="balanced" dir="t">
                <a:rot lat="0" lon="0" rev="19200000"/>
              </a:lightRig>
            </a:scene3d>
            <a:sp3d prstMaterial="matte">
              <a:contourClr>
                <a:srgbClr val="000000"/>
              </a:contourClr>
            </a:sp3d>
          </c:spPr>
          <c:invertIfNegative val="0"/>
          <c:dLbls>
            <c:spPr>
              <a:noFill/>
              <a:ln>
                <a:noFill/>
              </a:ln>
              <a:effectLst/>
            </c:spPr>
            <c:txPr>
              <a:bodyPr/>
              <a:lstStyle/>
              <a:p>
                <a:pPr>
                  <a:defRPr b="1"/>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Mycket större</c:v>
                </c:pt>
                <c:pt idx="1">
                  <c:v>Lite större</c:v>
                </c:pt>
                <c:pt idx="2">
                  <c:v>Samma</c:v>
                </c:pt>
                <c:pt idx="3">
                  <c:v>Lite mindre</c:v>
                </c:pt>
                <c:pt idx="4">
                  <c:v>Mycket mindre</c:v>
                </c:pt>
                <c:pt idx="5">
                  <c:v>Vi erbjuder inget på vintern</c:v>
                </c:pt>
              </c:strCache>
            </c:strRef>
          </c:cat>
          <c:val>
            <c:numRef>
              <c:f>Sheet1!$B$2:$B$7</c:f>
              <c:numCache>
                <c:formatCode>0%</c:formatCode>
                <c:ptCount val="6"/>
                <c:pt idx="0">
                  <c:v>2.7667984189723299E-2</c:v>
                </c:pt>
                <c:pt idx="1">
                  <c:v>7.5098814229248995E-2</c:v>
                </c:pt>
                <c:pt idx="2">
                  <c:v>0.19367588932806298</c:v>
                </c:pt>
                <c:pt idx="3">
                  <c:v>7.5098814229248995E-2</c:v>
                </c:pt>
                <c:pt idx="4">
                  <c:v>0.54545454545454497</c:v>
                </c:pt>
                <c:pt idx="5">
                  <c:v>8.3003952569169995E-2</c:v>
                </c:pt>
              </c:numCache>
            </c:numRef>
          </c:val>
          <c:extLst>
            <c:ext xmlns:c16="http://schemas.microsoft.com/office/drawing/2014/chart" uri="{C3380CC4-5D6E-409C-BE32-E72D297353CC}">
              <c16:uniqueId val="{00000000-1B25-4285-BA6C-4ED79EC989AA}"/>
            </c:ext>
          </c:extLst>
        </c:ser>
        <c:dLbls>
          <c:showLegendKey val="0"/>
          <c:showVal val="1"/>
          <c:showCatName val="0"/>
          <c:showSerName val="0"/>
          <c:showPercent val="0"/>
          <c:showBubbleSize val="0"/>
        </c:dLbls>
        <c:gapWidth val="80"/>
        <c:axId val="-1999474624"/>
        <c:axId val="-2063936224"/>
      </c:barChart>
      <c:catAx>
        <c:axId val="-1999474624"/>
        <c:scaling>
          <c:orientation val="maxMin"/>
        </c:scaling>
        <c:delete val="0"/>
        <c:axPos val="l"/>
        <c:numFmt formatCode="General" sourceLinked="0"/>
        <c:majorTickMark val="out"/>
        <c:minorTickMark val="none"/>
        <c:tickLblPos val="nextTo"/>
        <c:txPr>
          <a:bodyPr/>
          <a:lstStyle/>
          <a:p>
            <a:pPr>
              <a:defRPr sz="1000"/>
            </a:pPr>
            <a:endParaRPr lang="sv-SE"/>
          </a:p>
        </c:txPr>
        <c:crossAx val="-2063936224"/>
        <c:crosses val="autoZero"/>
        <c:auto val="1"/>
        <c:lblAlgn val="ctr"/>
        <c:lblOffset val="100"/>
        <c:noMultiLvlLbl val="0"/>
      </c:catAx>
      <c:valAx>
        <c:axId val="-2063936224"/>
        <c:scaling>
          <c:orientation val="minMax"/>
          <c:max val="1"/>
        </c:scaling>
        <c:delete val="1"/>
        <c:axPos val="b"/>
        <c:numFmt formatCode="0%" sourceLinked="1"/>
        <c:majorTickMark val="out"/>
        <c:minorTickMark val="none"/>
        <c:tickLblPos val="nextTo"/>
        <c:crossAx val="-1999474624"/>
        <c:crosses val="max"/>
        <c:crossBetween val="between"/>
        <c:majorUnit val="0.2"/>
      </c:valAx>
    </c:plotArea>
    <c:plotVisOnly val="1"/>
    <c:dispBlanksAs val="gap"/>
    <c:showDLblsOverMax val="0"/>
  </c:chart>
  <c:txPr>
    <a:bodyPr/>
    <a:lstStyle/>
    <a:p>
      <a:pPr>
        <a:defRPr sz="1200">
          <a:latin typeface="+mj-lt"/>
          <a:cs typeface="Arial" panose="020B0604020202020204" pitchFamily="34" charset="0"/>
        </a:defRPr>
      </a:pPr>
      <a:endParaRPr lang="sv-SE"/>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353543307086613"/>
          <c:y val="9.9156249999999987E-2"/>
          <c:w val="0.49959596456692912"/>
          <c:h val="0.74939394685039373"/>
        </c:manualLayout>
      </c:layout>
      <c:pieChart>
        <c:varyColors val="1"/>
        <c:dLbls>
          <c:showLegendKey val="0"/>
          <c:showVal val="0"/>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a:pPr>
      <a:endParaRPr lang="sv-SE"/>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0.43927008785462796"/>
          <c:y val="2.4991293451800723E-2"/>
          <c:w val="0.56070353461135769"/>
          <c:h val="0.93746904581481916"/>
        </c:manualLayout>
      </c:layout>
      <c:barChart>
        <c:barDir val="bar"/>
        <c:grouping val="clustered"/>
        <c:varyColors val="0"/>
        <c:ser>
          <c:idx val="0"/>
          <c:order val="0"/>
          <c:tx>
            <c:strRef>
              <c:f>Sheet1!$B$1</c:f>
              <c:strCache>
                <c:ptCount val="1"/>
                <c:pt idx="0">
                  <c:v>Kolumn3</c:v>
                </c:pt>
              </c:strCache>
            </c:strRef>
          </c:tx>
          <c:spPr>
            <a:solidFill>
              <a:srgbClr val="006968"/>
            </a:solidFill>
            <a:effectLst/>
            <a:scene3d>
              <a:camera prst="orthographicFront"/>
              <a:lightRig rig="balanced" dir="t">
                <a:rot lat="0" lon="0" rev="19200000"/>
              </a:lightRig>
            </a:scene3d>
            <a:sp3d prstMaterial="matte">
              <a:contourClr>
                <a:srgbClr val="000000"/>
              </a:contourClr>
            </a:sp3d>
          </c:spPr>
          <c:invertIfNegative val="0"/>
          <c:dLbls>
            <c:spPr>
              <a:noFill/>
              <a:ln>
                <a:noFill/>
              </a:ln>
              <a:effectLst/>
            </c:spPr>
            <c:txPr>
              <a:bodyPr/>
              <a:lstStyle/>
              <a:p>
                <a:pPr>
                  <a:defRPr b="1"/>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Mycket större</c:v>
                </c:pt>
                <c:pt idx="1">
                  <c:v>Lite större</c:v>
                </c:pt>
                <c:pt idx="2">
                  <c:v>Samma</c:v>
                </c:pt>
                <c:pt idx="3">
                  <c:v>Lite mindre</c:v>
                </c:pt>
                <c:pt idx="4">
                  <c:v>Mycket mindre</c:v>
                </c:pt>
                <c:pt idx="5">
                  <c:v>Vi erbjuder inget på sommaren</c:v>
                </c:pt>
              </c:strCache>
            </c:strRef>
          </c:cat>
          <c:val>
            <c:numRef>
              <c:f>Sheet1!$B$2:$B$7</c:f>
              <c:numCache>
                <c:formatCode>0%</c:formatCode>
                <c:ptCount val="6"/>
                <c:pt idx="0">
                  <c:v>0.154150197628458</c:v>
                </c:pt>
                <c:pt idx="1">
                  <c:v>0.32015810276679801</c:v>
                </c:pt>
                <c:pt idx="2">
                  <c:v>0.32411067193675897</c:v>
                </c:pt>
                <c:pt idx="3">
                  <c:v>7.5098814229248995E-2</c:v>
                </c:pt>
                <c:pt idx="4">
                  <c:v>7.9051383399209502E-2</c:v>
                </c:pt>
                <c:pt idx="5">
                  <c:v>4.7430830039525702E-2</c:v>
                </c:pt>
              </c:numCache>
            </c:numRef>
          </c:val>
          <c:extLst>
            <c:ext xmlns:c16="http://schemas.microsoft.com/office/drawing/2014/chart" uri="{C3380CC4-5D6E-409C-BE32-E72D297353CC}">
              <c16:uniqueId val="{00000000-1B25-4285-BA6C-4ED79EC989AA}"/>
            </c:ext>
          </c:extLst>
        </c:ser>
        <c:dLbls>
          <c:showLegendKey val="0"/>
          <c:showVal val="1"/>
          <c:showCatName val="0"/>
          <c:showSerName val="0"/>
          <c:showPercent val="0"/>
          <c:showBubbleSize val="0"/>
        </c:dLbls>
        <c:gapWidth val="80"/>
        <c:axId val="-1999474624"/>
        <c:axId val="-2063936224"/>
      </c:barChart>
      <c:catAx>
        <c:axId val="-1999474624"/>
        <c:scaling>
          <c:orientation val="maxMin"/>
        </c:scaling>
        <c:delete val="0"/>
        <c:axPos val="l"/>
        <c:numFmt formatCode="General" sourceLinked="0"/>
        <c:majorTickMark val="out"/>
        <c:minorTickMark val="none"/>
        <c:tickLblPos val="nextTo"/>
        <c:txPr>
          <a:bodyPr/>
          <a:lstStyle/>
          <a:p>
            <a:pPr>
              <a:defRPr sz="1000"/>
            </a:pPr>
            <a:endParaRPr lang="sv-SE"/>
          </a:p>
        </c:txPr>
        <c:crossAx val="-2063936224"/>
        <c:crosses val="autoZero"/>
        <c:auto val="1"/>
        <c:lblAlgn val="ctr"/>
        <c:lblOffset val="100"/>
        <c:noMultiLvlLbl val="0"/>
      </c:catAx>
      <c:valAx>
        <c:axId val="-2063936224"/>
        <c:scaling>
          <c:orientation val="minMax"/>
          <c:max val="1"/>
        </c:scaling>
        <c:delete val="1"/>
        <c:axPos val="b"/>
        <c:numFmt formatCode="0%" sourceLinked="1"/>
        <c:majorTickMark val="out"/>
        <c:minorTickMark val="none"/>
        <c:tickLblPos val="nextTo"/>
        <c:crossAx val="-1999474624"/>
        <c:crosses val="max"/>
        <c:crossBetween val="between"/>
        <c:majorUnit val="0.2"/>
      </c:valAx>
    </c:plotArea>
    <c:plotVisOnly val="1"/>
    <c:dispBlanksAs val="gap"/>
    <c:showDLblsOverMax val="0"/>
  </c:chart>
  <c:txPr>
    <a:bodyPr/>
    <a:lstStyle/>
    <a:p>
      <a:pPr>
        <a:defRPr sz="1200">
          <a:latin typeface="+mj-lt"/>
          <a:cs typeface="Arial" panose="020B0604020202020204" pitchFamily="34" charset="0"/>
        </a:defRPr>
      </a:pPr>
      <a:endParaRPr lang="sv-SE"/>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353543307086613"/>
          <c:y val="9.9156249999999987E-2"/>
          <c:w val="0.49959596456692912"/>
          <c:h val="0.74939394685039373"/>
        </c:manualLayout>
      </c:layout>
      <c:pieChart>
        <c:varyColors val="1"/>
        <c:dLbls>
          <c:showLegendKey val="0"/>
          <c:showVal val="0"/>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a:pPr>
      <a:endParaRPr lang="sv-SE"/>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0.43927008785462796"/>
          <c:y val="2.4991293451800723E-2"/>
          <c:w val="0.56070353461135769"/>
          <c:h val="0.93746904581481916"/>
        </c:manualLayout>
      </c:layout>
      <c:barChart>
        <c:barDir val="bar"/>
        <c:grouping val="clustered"/>
        <c:varyColors val="0"/>
        <c:ser>
          <c:idx val="0"/>
          <c:order val="0"/>
          <c:tx>
            <c:strRef>
              <c:f>Sheet1!$B$1</c:f>
              <c:strCache>
                <c:ptCount val="1"/>
                <c:pt idx="0">
                  <c:v>Kolumn3</c:v>
                </c:pt>
              </c:strCache>
            </c:strRef>
          </c:tx>
          <c:spPr>
            <a:solidFill>
              <a:srgbClr val="006968"/>
            </a:solidFill>
            <a:effectLst/>
            <a:scene3d>
              <a:camera prst="orthographicFront"/>
              <a:lightRig rig="balanced" dir="t">
                <a:rot lat="0" lon="0" rev="19200000"/>
              </a:lightRig>
            </a:scene3d>
            <a:sp3d prstMaterial="matte">
              <a:contourClr>
                <a:srgbClr val="000000"/>
              </a:contourClr>
            </a:sp3d>
          </c:spPr>
          <c:invertIfNegative val="0"/>
          <c:dLbls>
            <c:spPr>
              <a:noFill/>
              <a:ln>
                <a:noFill/>
              </a:ln>
              <a:effectLst/>
            </c:spPr>
            <c:txPr>
              <a:bodyPr/>
              <a:lstStyle/>
              <a:p>
                <a:pPr>
                  <a:defRPr b="1"/>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Mycket större</c:v>
                </c:pt>
                <c:pt idx="1">
                  <c:v>Lite större</c:v>
                </c:pt>
                <c:pt idx="2">
                  <c:v>Samma</c:v>
                </c:pt>
                <c:pt idx="3">
                  <c:v>Lite mindre</c:v>
                </c:pt>
                <c:pt idx="4">
                  <c:v>Mycket mindre</c:v>
                </c:pt>
                <c:pt idx="5">
                  <c:v>Vet ej</c:v>
                </c:pt>
              </c:strCache>
            </c:strRef>
          </c:cat>
          <c:val>
            <c:numRef>
              <c:f>Sheet1!$B$2:$B$7</c:f>
              <c:numCache>
                <c:formatCode>0%</c:formatCode>
                <c:ptCount val="6"/>
                <c:pt idx="0">
                  <c:v>0.142292490118577</c:v>
                </c:pt>
                <c:pt idx="1">
                  <c:v>0.49407114624505899</c:v>
                </c:pt>
                <c:pt idx="2">
                  <c:v>0.22134387351778698</c:v>
                </c:pt>
                <c:pt idx="3">
                  <c:v>5.1383399209486195E-2</c:v>
                </c:pt>
                <c:pt idx="4">
                  <c:v>7.1146245059288502E-2</c:v>
                </c:pt>
                <c:pt idx="5">
                  <c:v>1.97628458498024E-2</c:v>
                </c:pt>
              </c:numCache>
            </c:numRef>
          </c:val>
          <c:extLst>
            <c:ext xmlns:c16="http://schemas.microsoft.com/office/drawing/2014/chart" uri="{C3380CC4-5D6E-409C-BE32-E72D297353CC}">
              <c16:uniqueId val="{00000000-1B25-4285-BA6C-4ED79EC989AA}"/>
            </c:ext>
          </c:extLst>
        </c:ser>
        <c:dLbls>
          <c:showLegendKey val="0"/>
          <c:showVal val="1"/>
          <c:showCatName val="0"/>
          <c:showSerName val="0"/>
          <c:showPercent val="0"/>
          <c:showBubbleSize val="0"/>
        </c:dLbls>
        <c:gapWidth val="80"/>
        <c:axId val="-1999474624"/>
        <c:axId val="-2063936224"/>
      </c:barChart>
      <c:catAx>
        <c:axId val="-1999474624"/>
        <c:scaling>
          <c:orientation val="maxMin"/>
        </c:scaling>
        <c:delete val="0"/>
        <c:axPos val="l"/>
        <c:numFmt formatCode="General" sourceLinked="0"/>
        <c:majorTickMark val="out"/>
        <c:minorTickMark val="none"/>
        <c:tickLblPos val="nextTo"/>
        <c:txPr>
          <a:bodyPr/>
          <a:lstStyle/>
          <a:p>
            <a:pPr>
              <a:defRPr sz="1000"/>
            </a:pPr>
            <a:endParaRPr lang="sv-SE"/>
          </a:p>
        </c:txPr>
        <c:crossAx val="-2063936224"/>
        <c:crosses val="autoZero"/>
        <c:auto val="1"/>
        <c:lblAlgn val="ctr"/>
        <c:lblOffset val="100"/>
        <c:noMultiLvlLbl val="0"/>
      </c:catAx>
      <c:valAx>
        <c:axId val="-2063936224"/>
        <c:scaling>
          <c:orientation val="minMax"/>
          <c:max val="1"/>
        </c:scaling>
        <c:delete val="1"/>
        <c:axPos val="b"/>
        <c:numFmt formatCode="0%" sourceLinked="1"/>
        <c:majorTickMark val="out"/>
        <c:minorTickMark val="none"/>
        <c:tickLblPos val="nextTo"/>
        <c:crossAx val="-1999474624"/>
        <c:crosses val="max"/>
        <c:crossBetween val="between"/>
        <c:majorUnit val="0.2"/>
      </c:valAx>
    </c:plotArea>
    <c:plotVisOnly val="1"/>
    <c:dispBlanksAs val="gap"/>
    <c:showDLblsOverMax val="0"/>
  </c:chart>
  <c:txPr>
    <a:bodyPr/>
    <a:lstStyle/>
    <a:p>
      <a:pPr>
        <a:defRPr sz="1200">
          <a:latin typeface="+mj-lt"/>
          <a:cs typeface="Arial" panose="020B0604020202020204" pitchFamily="34" charset="0"/>
        </a:defRPr>
      </a:pPr>
      <a:endParaRPr lang="sv-SE"/>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353543307086613"/>
          <c:y val="9.9156249999999987E-2"/>
          <c:w val="0.49959596456692912"/>
          <c:h val="0.74939394685039373"/>
        </c:manualLayout>
      </c:layout>
      <c:pieChart>
        <c:varyColors val="1"/>
        <c:dLbls>
          <c:showLegendKey val="0"/>
          <c:showVal val="0"/>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a:pPr>
      <a:endParaRPr lang="sv-SE"/>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0.48079835421627443"/>
          <c:y val="2.4991293451800723E-2"/>
          <c:w val="0.51917526824971105"/>
          <c:h val="0.93746904581481916"/>
        </c:manualLayout>
      </c:layout>
      <c:barChart>
        <c:barDir val="bar"/>
        <c:grouping val="clustered"/>
        <c:varyColors val="0"/>
        <c:ser>
          <c:idx val="0"/>
          <c:order val="0"/>
          <c:tx>
            <c:strRef>
              <c:f>Sheet1!$B$1</c:f>
              <c:strCache>
                <c:ptCount val="1"/>
                <c:pt idx="0">
                  <c:v>Kolumn3</c:v>
                </c:pt>
              </c:strCache>
            </c:strRef>
          </c:tx>
          <c:spPr>
            <a:solidFill>
              <a:srgbClr val="006968"/>
            </a:solidFill>
            <a:effectLst/>
            <a:scene3d>
              <a:camera prst="orthographicFront"/>
              <a:lightRig rig="balanced" dir="t">
                <a:rot lat="0" lon="0" rev="19200000"/>
              </a:lightRig>
            </a:scene3d>
            <a:sp3d prstMaterial="matte">
              <a:contourClr>
                <a:srgbClr val="000000"/>
              </a:contourClr>
            </a:sp3d>
          </c:spPr>
          <c:invertIfNegative val="0"/>
          <c:dLbls>
            <c:spPr>
              <a:noFill/>
              <a:ln>
                <a:noFill/>
              </a:ln>
              <a:effectLst/>
            </c:spPr>
            <c:txPr>
              <a:bodyPr/>
              <a:lstStyle/>
              <a:p>
                <a:pPr>
                  <a:defRPr b="1"/>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Ja, helt eller nästan helt till turister</c:v>
                </c:pt>
                <c:pt idx="1">
                  <c:v>Ja, delvis  till turister</c:v>
                </c:pt>
                <c:pt idx="2">
                  <c:v>Nej, enbart till lokalbor</c:v>
                </c:pt>
                <c:pt idx="3">
                  <c:v>Vet ej</c:v>
                </c:pt>
              </c:strCache>
            </c:strRef>
          </c:cat>
          <c:val>
            <c:numRef>
              <c:f>Sheet1!$B$2:$B$5</c:f>
              <c:numCache>
                <c:formatCode>0%</c:formatCode>
                <c:ptCount val="4"/>
                <c:pt idx="0">
                  <c:v>7.1146245059288502E-2</c:v>
                </c:pt>
                <c:pt idx="1">
                  <c:v>0.50197628458498</c:v>
                </c:pt>
                <c:pt idx="2">
                  <c:v>0.37154150197628505</c:v>
                </c:pt>
                <c:pt idx="3">
                  <c:v>5.5335968379446598E-2</c:v>
                </c:pt>
              </c:numCache>
            </c:numRef>
          </c:val>
          <c:extLst>
            <c:ext xmlns:c16="http://schemas.microsoft.com/office/drawing/2014/chart" uri="{C3380CC4-5D6E-409C-BE32-E72D297353CC}">
              <c16:uniqueId val="{00000000-1B25-4285-BA6C-4ED79EC989AA}"/>
            </c:ext>
          </c:extLst>
        </c:ser>
        <c:dLbls>
          <c:showLegendKey val="0"/>
          <c:showVal val="1"/>
          <c:showCatName val="0"/>
          <c:showSerName val="0"/>
          <c:showPercent val="0"/>
          <c:showBubbleSize val="0"/>
        </c:dLbls>
        <c:gapWidth val="80"/>
        <c:axId val="-1999474624"/>
        <c:axId val="-2063936224"/>
      </c:barChart>
      <c:catAx>
        <c:axId val="-1999474624"/>
        <c:scaling>
          <c:orientation val="maxMin"/>
        </c:scaling>
        <c:delete val="0"/>
        <c:axPos val="l"/>
        <c:numFmt formatCode="General" sourceLinked="0"/>
        <c:majorTickMark val="out"/>
        <c:minorTickMark val="none"/>
        <c:tickLblPos val="nextTo"/>
        <c:txPr>
          <a:bodyPr/>
          <a:lstStyle/>
          <a:p>
            <a:pPr>
              <a:defRPr sz="1000"/>
            </a:pPr>
            <a:endParaRPr lang="sv-SE"/>
          </a:p>
        </c:txPr>
        <c:crossAx val="-2063936224"/>
        <c:crosses val="autoZero"/>
        <c:auto val="1"/>
        <c:lblAlgn val="ctr"/>
        <c:lblOffset val="100"/>
        <c:noMultiLvlLbl val="0"/>
      </c:catAx>
      <c:valAx>
        <c:axId val="-2063936224"/>
        <c:scaling>
          <c:orientation val="minMax"/>
          <c:max val="1"/>
        </c:scaling>
        <c:delete val="1"/>
        <c:axPos val="b"/>
        <c:numFmt formatCode="0%" sourceLinked="1"/>
        <c:majorTickMark val="out"/>
        <c:minorTickMark val="none"/>
        <c:tickLblPos val="nextTo"/>
        <c:crossAx val="-1999474624"/>
        <c:crosses val="max"/>
        <c:crossBetween val="between"/>
        <c:majorUnit val="0.2"/>
      </c:valAx>
    </c:plotArea>
    <c:plotVisOnly val="1"/>
    <c:dispBlanksAs val="gap"/>
    <c:showDLblsOverMax val="0"/>
  </c:chart>
  <c:txPr>
    <a:bodyPr/>
    <a:lstStyle/>
    <a:p>
      <a:pPr>
        <a:defRPr sz="1200">
          <a:latin typeface="+mj-lt"/>
          <a:cs typeface="Arial" panose="020B0604020202020204" pitchFamily="34" charset="0"/>
        </a:defRPr>
      </a:pPr>
      <a:endParaRPr lang="sv-SE"/>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341">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8.xml><?xml version="1.0" encoding="utf-8"?>
<cs:chartStyle xmlns:cs="http://schemas.microsoft.com/office/drawing/2012/chartStyle" xmlns:a="http://schemas.openxmlformats.org/drawingml/2006/main" id="341">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1" y="0"/>
            <a:ext cx="2945659" cy="496412"/>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850444" y="0"/>
            <a:ext cx="2945659" cy="496412"/>
          </a:xfrm>
          <a:prstGeom prst="rect">
            <a:avLst/>
          </a:prstGeom>
        </p:spPr>
        <p:txBody>
          <a:bodyPr vert="horz" lIns="91440" tIns="45720" rIns="91440" bIns="45720" rtlCol="0"/>
          <a:lstStyle>
            <a:lvl1pPr algn="r">
              <a:defRPr sz="1200"/>
            </a:lvl1pPr>
          </a:lstStyle>
          <a:p>
            <a:fld id="{EC0B9188-F644-464A-8AF2-A2CCD4CD4C0F}" type="datetimeFigureOut">
              <a:rPr lang="sv-SE" smtClean="0"/>
              <a:t>2021-06-24</a:t>
            </a:fld>
            <a:endParaRPr lang="sv-SE"/>
          </a:p>
        </p:txBody>
      </p:sp>
      <p:sp>
        <p:nvSpPr>
          <p:cNvPr id="4" name="Platshållare för sidfot 3"/>
          <p:cNvSpPr>
            <a:spLocks noGrp="1"/>
          </p:cNvSpPr>
          <p:nvPr>
            <p:ph type="ftr" sz="quarter" idx="2"/>
          </p:nvPr>
        </p:nvSpPr>
        <p:spPr>
          <a:xfrm>
            <a:off x="1" y="9430091"/>
            <a:ext cx="2945659" cy="496412"/>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50444" y="9430091"/>
            <a:ext cx="2945659" cy="496412"/>
          </a:xfrm>
          <a:prstGeom prst="rect">
            <a:avLst/>
          </a:prstGeom>
        </p:spPr>
        <p:txBody>
          <a:bodyPr vert="horz" lIns="91440" tIns="45720" rIns="91440" bIns="45720" rtlCol="0" anchor="b"/>
          <a:lstStyle>
            <a:lvl1pPr algn="r">
              <a:defRPr sz="1200"/>
            </a:lvl1pPr>
          </a:lstStyle>
          <a:p>
            <a:fld id="{E5FA91DB-5F91-4C2C-BACA-5EB0557010E9}" type="slidenum">
              <a:rPr lang="sv-SE" smtClean="0"/>
              <a:t>‹#›</a:t>
            </a:fld>
            <a:endParaRPr lang="sv-SE"/>
          </a:p>
        </p:txBody>
      </p:sp>
    </p:spTree>
    <p:extLst>
      <p:ext uri="{BB962C8B-B14F-4D97-AF65-F5344CB8AC3E}">
        <p14:creationId xmlns:p14="http://schemas.microsoft.com/office/powerpoint/2010/main" val="40723858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641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4" y="0"/>
            <a:ext cx="2945659" cy="496412"/>
          </a:xfrm>
          <a:prstGeom prst="rect">
            <a:avLst/>
          </a:prstGeom>
        </p:spPr>
        <p:txBody>
          <a:bodyPr vert="horz" lIns="91440" tIns="45720" rIns="91440" bIns="45720" rtlCol="0"/>
          <a:lstStyle>
            <a:lvl1pPr algn="r">
              <a:defRPr sz="1200"/>
            </a:lvl1pPr>
          </a:lstStyle>
          <a:p>
            <a:fld id="{FD533A03-9362-A44F-B243-FC5877E2A1B4}" type="datetimeFigureOut">
              <a:rPr lang="en-US" smtClean="0"/>
              <a:t>6/24/2021</a:t>
            </a:fld>
            <a:endParaRPr lang="en-US"/>
          </a:p>
        </p:txBody>
      </p:sp>
      <p:sp>
        <p:nvSpPr>
          <p:cNvPr id="4" name="Slide Image Placeholder 3"/>
          <p:cNvSpPr>
            <a:spLocks noGrp="1" noRot="1" noChangeAspect="1"/>
          </p:cNvSpPr>
          <p:nvPr>
            <p:ph type="sldImg" idx="2"/>
          </p:nvPr>
        </p:nvSpPr>
        <p:spPr>
          <a:xfrm>
            <a:off x="92075" y="746125"/>
            <a:ext cx="6613525" cy="3721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908"/>
            <a:ext cx="5438140" cy="4467702"/>
          </a:xfrm>
          <a:prstGeom prst="rect">
            <a:avLst/>
          </a:prstGeom>
        </p:spPr>
        <p:txBody>
          <a:bodyPr vert="horz" lIns="91440" tIns="45720" rIns="91440" bIns="45720" rtlCol="0"/>
          <a:lstStyle/>
          <a:p>
            <a:pPr lvl="0"/>
            <a:r>
              <a:rPr lang="sv-SE"/>
              <a:t>Click to edit Master text styles</a:t>
            </a:r>
          </a:p>
          <a:p>
            <a:pPr lvl="1"/>
            <a:r>
              <a:rPr lang="sv-SE"/>
              <a:t>Second level</a:t>
            </a:r>
          </a:p>
          <a:p>
            <a:pPr lvl="2"/>
            <a:r>
              <a:rPr lang="sv-SE"/>
              <a:t>Third level</a:t>
            </a:r>
          </a:p>
          <a:p>
            <a:pPr lvl="3"/>
            <a:r>
              <a:rPr lang="sv-SE"/>
              <a:t>Fourth level</a:t>
            </a:r>
          </a:p>
          <a:p>
            <a:pPr lvl="4"/>
            <a:r>
              <a:rPr lang="sv-SE"/>
              <a:t>Fifth level</a:t>
            </a:r>
            <a:endParaRPr lang="en-US"/>
          </a:p>
        </p:txBody>
      </p:sp>
      <p:sp>
        <p:nvSpPr>
          <p:cNvPr id="6" name="Footer Placeholder 5"/>
          <p:cNvSpPr>
            <a:spLocks noGrp="1"/>
          </p:cNvSpPr>
          <p:nvPr>
            <p:ph type="ftr" sz="quarter" idx="4"/>
          </p:nvPr>
        </p:nvSpPr>
        <p:spPr>
          <a:xfrm>
            <a:off x="1" y="9430091"/>
            <a:ext cx="2945659" cy="49641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4" y="9430091"/>
            <a:ext cx="2945659" cy="496412"/>
          </a:xfrm>
          <a:prstGeom prst="rect">
            <a:avLst/>
          </a:prstGeom>
        </p:spPr>
        <p:txBody>
          <a:bodyPr vert="horz" lIns="91440" tIns="45720" rIns="91440" bIns="45720" rtlCol="0" anchor="b"/>
          <a:lstStyle>
            <a:lvl1pPr algn="r">
              <a:defRPr sz="1200"/>
            </a:lvl1pPr>
          </a:lstStyle>
          <a:p>
            <a:fld id="{F0EDFB0B-A09A-BE4C-BC07-6681C8DA1BA6}" type="slidenum">
              <a:rPr lang="en-US" smtClean="0"/>
              <a:t>‹#›</a:t>
            </a:fld>
            <a:endParaRPr lang="en-US"/>
          </a:p>
        </p:txBody>
      </p:sp>
    </p:spTree>
    <p:extLst>
      <p:ext uri="{BB962C8B-B14F-4D97-AF65-F5344CB8AC3E}">
        <p14:creationId xmlns:p14="http://schemas.microsoft.com/office/powerpoint/2010/main" val="1666957247"/>
      </p:ext>
    </p:extLst>
  </p:cSld>
  <p:clrMap bg1="lt1" tx1="dk1" bg2="lt2" tx2="dk2" accent1="accent1" accent2="accent2" accent3="accent3" accent4="accent4" accent5="accent5" accent6="accent6" hlink="hlink" folHlink="folHlink"/>
  <p:notesStyle>
    <a:lvl1pPr marL="0" algn="l" defTabSz="342900" rtl="0" eaLnBrk="1" latinLnBrk="0" hangingPunct="1">
      <a:defRPr sz="900" kern="1200">
        <a:solidFill>
          <a:schemeClr val="tx1"/>
        </a:solidFill>
        <a:latin typeface="+mn-lt"/>
        <a:ea typeface="+mn-ea"/>
        <a:cs typeface="+mn-cs"/>
      </a:defRPr>
    </a:lvl1pPr>
    <a:lvl2pPr marL="342900" algn="l" defTabSz="342900" rtl="0" eaLnBrk="1" latinLnBrk="0" hangingPunct="1">
      <a:defRPr sz="900" kern="1200">
        <a:solidFill>
          <a:schemeClr val="tx1"/>
        </a:solidFill>
        <a:latin typeface="+mn-lt"/>
        <a:ea typeface="+mn-ea"/>
        <a:cs typeface="+mn-cs"/>
      </a:defRPr>
    </a:lvl2pPr>
    <a:lvl3pPr marL="685800" algn="l" defTabSz="342900" rtl="0" eaLnBrk="1" latinLnBrk="0" hangingPunct="1">
      <a:defRPr sz="900" kern="1200">
        <a:solidFill>
          <a:schemeClr val="tx1"/>
        </a:solidFill>
        <a:latin typeface="+mn-lt"/>
        <a:ea typeface="+mn-ea"/>
        <a:cs typeface="+mn-cs"/>
      </a:defRPr>
    </a:lvl3pPr>
    <a:lvl4pPr marL="1028700" algn="l" defTabSz="342900" rtl="0" eaLnBrk="1" latinLnBrk="0" hangingPunct="1">
      <a:defRPr sz="900" kern="1200">
        <a:solidFill>
          <a:schemeClr val="tx1"/>
        </a:solidFill>
        <a:latin typeface="+mn-lt"/>
        <a:ea typeface="+mn-ea"/>
        <a:cs typeface="+mn-cs"/>
      </a:defRPr>
    </a:lvl4pPr>
    <a:lvl5pPr marL="1371600" algn="l" defTabSz="342900" rtl="0" eaLnBrk="1" latinLnBrk="0" hangingPunct="1">
      <a:defRPr sz="900" kern="1200">
        <a:solidFill>
          <a:schemeClr val="tx1"/>
        </a:solidFill>
        <a:latin typeface="+mn-lt"/>
        <a:ea typeface="+mn-ea"/>
        <a:cs typeface="+mn-cs"/>
      </a:defRPr>
    </a:lvl5pPr>
    <a:lvl6pPr marL="1714500" algn="l" defTabSz="342900" rtl="0" eaLnBrk="1" latinLnBrk="0" hangingPunct="1">
      <a:defRPr sz="900" kern="1200">
        <a:solidFill>
          <a:schemeClr val="tx1"/>
        </a:solidFill>
        <a:latin typeface="+mn-lt"/>
        <a:ea typeface="+mn-ea"/>
        <a:cs typeface="+mn-cs"/>
      </a:defRPr>
    </a:lvl6pPr>
    <a:lvl7pPr marL="2057400" algn="l" defTabSz="342900" rtl="0" eaLnBrk="1" latinLnBrk="0" hangingPunct="1">
      <a:defRPr sz="900" kern="1200">
        <a:solidFill>
          <a:schemeClr val="tx1"/>
        </a:solidFill>
        <a:latin typeface="+mn-lt"/>
        <a:ea typeface="+mn-ea"/>
        <a:cs typeface="+mn-cs"/>
      </a:defRPr>
    </a:lvl7pPr>
    <a:lvl8pPr marL="2400300" algn="l" defTabSz="342900" rtl="0" eaLnBrk="1" latinLnBrk="0" hangingPunct="1">
      <a:defRPr sz="900" kern="1200">
        <a:solidFill>
          <a:schemeClr val="tx1"/>
        </a:solidFill>
        <a:latin typeface="+mn-lt"/>
        <a:ea typeface="+mn-ea"/>
        <a:cs typeface="+mn-cs"/>
      </a:defRPr>
    </a:lvl8pPr>
    <a:lvl9pPr marL="2743200" algn="l" defTabSz="3429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sv-SE"/>
          </a:p>
        </p:txBody>
      </p:sp>
      <p:sp>
        <p:nvSpPr>
          <p:cNvPr id="4" name="Slide Number Placeholder 3"/>
          <p:cNvSpPr>
            <a:spLocks noGrp="1"/>
          </p:cNvSpPr>
          <p:nvPr>
            <p:ph type="sldNum" sz="quarter" idx="10"/>
          </p:nvPr>
        </p:nvSpPr>
        <p:spPr/>
        <p:txBody>
          <a:bodyPr/>
          <a:lstStyle/>
          <a:p>
            <a:fld id="{F0EDFB0B-A09A-BE4C-BC07-6681C8DA1BA6}" type="slidenum">
              <a:rPr lang="en-US" smtClean="0"/>
              <a:t>1</a:t>
            </a:fld>
            <a:endParaRPr lang="en-US"/>
          </a:p>
        </p:txBody>
      </p:sp>
    </p:spTree>
    <p:extLst>
      <p:ext uri="{BB962C8B-B14F-4D97-AF65-F5344CB8AC3E}">
        <p14:creationId xmlns:p14="http://schemas.microsoft.com/office/powerpoint/2010/main" val="1641442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a:p>
        </p:txBody>
      </p:sp>
      <p:sp>
        <p:nvSpPr>
          <p:cNvPr id="4" name="Slide Number Placeholder 3"/>
          <p:cNvSpPr>
            <a:spLocks noGrp="1"/>
          </p:cNvSpPr>
          <p:nvPr>
            <p:ph type="sldNum" sz="quarter"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F0EDFB0B-A09A-BE4C-BC07-6681C8DA1BA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656625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a:p>
        </p:txBody>
      </p:sp>
      <p:sp>
        <p:nvSpPr>
          <p:cNvPr id="4" name="Slide Number Placeholder 3"/>
          <p:cNvSpPr>
            <a:spLocks noGrp="1"/>
          </p:cNvSpPr>
          <p:nvPr>
            <p:ph type="sldNum" sz="quarter" idx="10"/>
          </p:nvPr>
        </p:nvSpPr>
        <p:spPr/>
        <p:txBody>
          <a:bodyPr/>
          <a:lstStyle/>
          <a:p>
            <a:fld id="{F0EDFB0B-A09A-BE4C-BC07-6681C8DA1BA6}" type="slidenum">
              <a:rPr lang="en-US" smtClean="0"/>
              <a:t>2</a:t>
            </a:fld>
            <a:endParaRPr lang="en-US"/>
          </a:p>
        </p:txBody>
      </p:sp>
    </p:spTree>
    <p:extLst>
      <p:ext uri="{BB962C8B-B14F-4D97-AF65-F5344CB8AC3E}">
        <p14:creationId xmlns:p14="http://schemas.microsoft.com/office/powerpoint/2010/main" val="17076315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F0EDFB0B-A09A-BE4C-BC07-6681C8DA1BA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479752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F0EDFB0B-A09A-BE4C-BC07-6681C8DA1BA6}" type="slidenum">
              <a:rPr lang="en-US" smtClean="0"/>
              <a:t>4</a:t>
            </a:fld>
            <a:endParaRPr lang="en-US"/>
          </a:p>
        </p:txBody>
      </p:sp>
    </p:spTree>
    <p:extLst>
      <p:ext uri="{BB962C8B-B14F-4D97-AF65-F5344CB8AC3E}">
        <p14:creationId xmlns:p14="http://schemas.microsoft.com/office/powerpoint/2010/main" val="35332595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F0EDFB0B-A09A-BE4C-BC07-6681C8DA1BA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627647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a:p>
        </p:txBody>
      </p:sp>
      <p:sp>
        <p:nvSpPr>
          <p:cNvPr id="4" name="Slide Number Placeholder 3"/>
          <p:cNvSpPr>
            <a:spLocks noGrp="1"/>
          </p:cNvSpPr>
          <p:nvPr>
            <p:ph type="sldNum" sz="quarter" idx="10"/>
          </p:nvPr>
        </p:nvSpPr>
        <p:spPr/>
        <p:txBody>
          <a:bodyPr/>
          <a:lstStyle/>
          <a:p>
            <a:fld id="{F0EDFB0B-A09A-BE4C-BC07-6681C8DA1BA6}" type="slidenum">
              <a:rPr lang="en-US" smtClean="0"/>
              <a:t>6</a:t>
            </a:fld>
            <a:endParaRPr lang="en-US"/>
          </a:p>
        </p:txBody>
      </p:sp>
    </p:spTree>
    <p:extLst>
      <p:ext uri="{BB962C8B-B14F-4D97-AF65-F5344CB8AC3E}">
        <p14:creationId xmlns:p14="http://schemas.microsoft.com/office/powerpoint/2010/main" val="14240368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0EDFB0B-A09A-BE4C-BC07-6681C8DA1BA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351841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0EDFB0B-A09A-BE4C-BC07-6681C8DA1BA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351841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F0EDFB0B-A09A-BE4C-BC07-6681C8DA1BA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062759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nehåll">
    <p:spTree>
      <p:nvGrpSpPr>
        <p:cNvPr id="1" name=""/>
        <p:cNvGrpSpPr/>
        <p:nvPr/>
      </p:nvGrpSpPr>
      <p:grpSpPr>
        <a:xfrm>
          <a:off x="0" y="0"/>
          <a:ext cx="0" cy="0"/>
          <a:chOff x="0" y="0"/>
          <a:chExt cx="0" cy="0"/>
        </a:xfrm>
      </p:grpSpPr>
      <p:sp>
        <p:nvSpPr>
          <p:cNvPr id="3" name="Platshållare för datum 2"/>
          <p:cNvSpPr>
            <a:spLocks noGrp="1"/>
          </p:cNvSpPr>
          <p:nvPr>
            <p:ph type="dt" sz="half" idx="10"/>
          </p:nvPr>
        </p:nvSpPr>
        <p:spPr>
          <a:xfrm>
            <a:off x="6762465" y="1238"/>
            <a:ext cx="2133600" cy="270000"/>
          </a:xfrm>
          <a:prstGeom prst="rect">
            <a:avLst/>
          </a:prstGeom>
        </p:spPr>
        <p:txBody>
          <a:bodyPr anchor="ctr"/>
          <a:lstStyle>
            <a:lvl1pPr>
              <a:defRPr sz="975" b="0" i="0">
                <a:latin typeface="Calibri Regular" charset="0"/>
                <a:cs typeface="Calibri Regular" charset="0"/>
              </a:defRPr>
            </a:lvl1pPr>
          </a:lstStyle>
          <a:p>
            <a:fld id="{710D1E09-9433-4EDE-8432-8CC8A69C2A5B}" type="datetime1">
              <a:rPr lang="sv-SE" smtClean="0"/>
              <a:pPr/>
              <a:t>2021-06-24</a:t>
            </a:fld>
            <a:endParaRPr lang="en-US"/>
          </a:p>
        </p:txBody>
      </p:sp>
      <p:sp>
        <p:nvSpPr>
          <p:cNvPr id="45" name="Platshållare för text 44"/>
          <p:cNvSpPr>
            <a:spLocks noGrp="1"/>
          </p:cNvSpPr>
          <p:nvPr>
            <p:ph type="body" sz="quarter" idx="11"/>
          </p:nvPr>
        </p:nvSpPr>
        <p:spPr>
          <a:xfrm>
            <a:off x="249239" y="954332"/>
            <a:ext cx="4309114" cy="3776694"/>
          </a:xfrm>
          <a:prstGeom prst="rect">
            <a:avLst/>
          </a:prstGeom>
        </p:spPr>
        <p:txBody>
          <a:bodyPr lIns="0"/>
          <a:lstStyle>
            <a:lvl1pPr>
              <a:defRPr sz="1350" b="0" i="0">
                <a:latin typeface="Calibri Regular" charset="0"/>
                <a:cs typeface="Calibri Regular" charset="0"/>
              </a:defRPr>
            </a:lvl1pPr>
            <a:lvl2pPr>
              <a:defRPr sz="1050" b="0" i="0">
                <a:latin typeface="Calibri Regular" charset="0"/>
                <a:cs typeface="Calibri Regular" charset="0"/>
              </a:defRPr>
            </a:lvl2pPr>
          </a:lstStyle>
          <a:p>
            <a:pPr lvl="0"/>
            <a:r>
              <a:rPr lang="sv-SE"/>
              <a:t>Klicka här för att ändra format på bakgrundstexten</a:t>
            </a:r>
          </a:p>
          <a:p>
            <a:pPr lvl="1"/>
            <a:r>
              <a:rPr lang="sv-SE"/>
              <a:t>Nivå två</a:t>
            </a:r>
          </a:p>
        </p:txBody>
      </p:sp>
      <p:sp>
        <p:nvSpPr>
          <p:cNvPr id="47" name="Slide Number Placeholder 5"/>
          <p:cNvSpPr>
            <a:spLocks noGrp="1"/>
          </p:cNvSpPr>
          <p:nvPr>
            <p:ph type="sldNum" sz="quarter" idx="4"/>
          </p:nvPr>
        </p:nvSpPr>
        <p:spPr>
          <a:xfrm>
            <a:off x="250824" y="4880015"/>
            <a:ext cx="464195" cy="270000"/>
          </a:xfrm>
          <a:prstGeom prst="rect">
            <a:avLst/>
          </a:prstGeom>
        </p:spPr>
        <p:txBody>
          <a:bodyPr lIns="0" anchor="ctr"/>
          <a:lstStyle>
            <a:lvl1pPr>
              <a:defRPr sz="975" b="0" i="0">
                <a:solidFill>
                  <a:schemeClr val="bg1"/>
                </a:solidFill>
                <a:latin typeface="Calibri Regular" charset="0"/>
                <a:cs typeface="Calibri Regular" charset="0"/>
              </a:defRPr>
            </a:lvl1pPr>
          </a:lstStyle>
          <a:p>
            <a:fld id="{69492A6A-7268-5C4D-913D-B61C9DE7F734}" type="slidenum">
              <a:rPr lang="en-US" smtClean="0"/>
              <a:pPr/>
              <a:t>‹#›</a:t>
            </a:fld>
            <a:endParaRPr lang="en-US"/>
          </a:p>
        </p:txBody>
      </p:sp>
      <p:sp>
        <p:nvSpPr>
          <p:cNvPr id="50" name="Rubrik 1"/>
          <p:cNvSpPr>
            <a:spLocks noGrp="1"/>
          </p:cNvSpPr>
          <p:nvPr>
            <p:ph type="title" hasCustomPrompt="1"/>
          </p:nvPr>
        </p:nvSpPr>
        <p:spPr>
          <a:xfrm>
            <a:off x="249689" y="267394"/>
            <a:ext cx="8646375" cy="674302"/>
          </a:xfrm>
          <a:prstGeom prst="rect">
            <a:avLst/>
          </a:prstGeom>
        </p:spPr>
        <p:txBody>
          <a:bodyPr lIns="0" rIns="0" anchor="ctr"/>
          <a:lstStyle>
            <a:lvl1pPr algn="l">
              <a:tabLst>
                <a:tab pos="133350" algn="l"/>
              </a:tabLst>
              <a:defRPr sz="2700" b="0" i="0" baseline="0">
                <a:latin typeface="Calibri" panose="020F0502020204030204" pitchFamily="34" charset="0"/>
                <a:cs typeface="Calibri" panose="020F0502020204030204" pitchFamily="34" charset="0"/>
              </a:defRPr>
            </a:lvl1pPr>
          </a:lstStyle>
          <a:p>
            <a:r>
              <a:rPr lang="sv-SE"/>
              <a:t>Rubrik</a:t>
            </a:r>
          </a:p>
        </p:txBody>
      </p:sp>
    </p:spTree>
    <p:extLst>
      <p:ext uri="{BB962C8B-B14F-4D97-AF65-F5344CB8AC3E}">
        <p14:creationId xmlns:p14="http://schemas.microsoft.com/office/powerpoint/2010/main" val="2641261591"/>
      </p:ext>
    </p:extLst>
  </p:cSld>
  <p:clrMapOvr>
    <a:masterClrMapping/>
  </p:clrMapOvr>
  <p:extLst>
    <p:ext uri="{DCECCB84-F9BA-43D5-87BE-67443E8EF086}">
      <p15:sldGuideLst xmlns:p15="http://schemas.microsoft.com/office/powerpoint/2012/main">
        <p15:guide id="1" pos="2880" userDrawn="1">
          <p15:clr>
            <a:srgbClr val="FBAE40"/>
          </p15:clr>
        </p15:guide>
        <p15:guide id="2" pos="15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Mellansida">
    <p:spTree>
      <p:nvGrpSpPr>
        <p:cNvPr id="1" name=""/>
        <p:cNvGrpSpPr/>
        <p:nvPr/>
      </p:nvGrpSpPr>
      <p:grpSpPr>
        <a:xfrm>
          <a:off x="0" y="0"/>
          <a:ext cx="0" cy="0"/>
          <a:chOff x="0" y="0"/>
          <a:chExt cx="0" cy="0"/>
        </a:xfrm>
      </p:grpSpPr>
      <p:sp>
        <p:nvSpPr>
          <p:cNvPr id="57" name="Rubrik 56"/>
          <p:cNvSpPr>
            <a:spLocks noGrp="1"/>
          </p:cNvSpPr>
          <p:nvPr>
            <p:ph type="title" hasCustomPrompt="1"/>
          </p:nvPr>
        </p:nvSpPr>
        <p:spPr>
          <a:xfrm>
            <a:off x="973035" y="2027955"/>
            <a:ext cx="5018333" cy="531001"/>
          </a:xfrm>
          <a:prstGeom prst="rect">
            <a:avLst/>
          </a:prstGeom>
        </p:spPr>
        <p:txBody>
          <a:bodyPr lIns="0" rIns="0" anchor="ctr"/>
          <a:lstStyle>
            <a:lvl1pPr algn="l">
              <a:defRPr sz="2400" b="0" i="0" baseline="0">
                <a:latin typeface="Calibri Regular" charset="0"/>
                <a:cs typeface="Calibri Regular" charset="0"/>
              </a:defRPr>
            </a:lvl1pPr>
          </a:lstStyle>
          <a:p>
            <a:r>
              <a:rPr lang="sv-SE"/>
              <a:t>Rubrik</a:t>
            </a:r>
          </a:p>
        </p:txBody>
      </p:sp>
      <p:sp>
        <p:nvSpPr>
          <p:cNvPr id="7" name="Platshållare för datum 2"/>
          <p:cNvSpPr>
            <a:spLocks noGrp="1"/>
          </p:cNvSpPr>
          <p:nvPr>
            <p:ph type="dt" sz="half" idx="10"/>
          </p:nvPr>
        </p:nvSpPr>
        <p:spPr>
          <a:xfrm>
            <a:off x="6762465" y="1238"/>
            <a:ext cx="2133600" cy="270000"/>
          </a:xfrm>
          <a:prstGeom prst="rect">
            <a:avLst/>
          </a:prstGeom>
        </p:spPr>
        <p:txBody>
          <a:bodyPr anchor="ctr"/>
          <a:lstStyle>
            <a:lvl1pPr>
              <a:defRPr sz="975" b="0" i="0">
                <a:latin typeface="Calibri Regular" charset="0"/>
                <a:cs typeface="Calibri Regular" charset="0"/>
              </a:defRPr>
            </a:lvl1pPr>
          </a:lstStyle>
          <a:p>
            <a:fld id="{710D1E09-9433-4EDE-8432-8CC8A69C2A5B}" type="datetime1">
              <a:rPr lang="sv-SE" smtClean="0"/>
              <a:pPr/>
              <a:t>2021-06-24</a:t>
            </a:fld>
            <a:endParaRPr lang="en-US"/>
          </a:p>
        </p:txBody>
      </p:sp>
      <p:sp>
        <p:nvSpPr>
          <p:cNvPr id="8" name="Slide Number Placeholder 5"/>
          <p:cNvSpPr>
            <a:spLocks noGrp="1"/>
          </p:cNvSpPr>
          <p:nvPr>
            <p:ph type="sldNum" sz="quarter" idx="4"/>
          </p:nvPr>
        </p:nvSpPr>
        <p:spPr>
          <a:xfrm>
            <a:off x="243354" y="4880015"/>
            <a:ext cx="630104" cy="270000"/>
          </a:xfrm>
          <a:prstGeom prst="rect">
            <a:avLst/>
          </a:prstGeom>
        </p:spPr>
        <p:txBody>
          <a:bodyPr lIns="0" anchor="ctr"/>
          <a:lstStyle>
            <a:lvl1pPr>
              <a:defRPr sz="975" b="0" i="0">
                <a:solidFill>
                  <a:schemeClr val="bg1"/>
                </a:solidFill>
                <a:latin typeface="Calibri Regular" charset="0"/>
                <a:cs typeface="Calibri Regular" charset="0"/>
              </a:defRPr>
            </a:lvl1pPr>
          </a:lstStyle>
          <a:p>
            <a:fld id="{69492A6A-7268-5C4D-913D-B61C9DE7F734}" type="slidenum">
              <a:rPr lang="en-US" smtClean="0"/>
              <a:pPr/>
              <a:t>‹#›</a:t>
            </a:fld>
            <a:endParaRPr lang="en-US"/>
          </a:p>
        </p:txBody>
      </p:sp>
    </p:spTree>
    <p:extLst>
      <p:ext uri="{BB962C8B-B14F-4D97-AF65-F5344CB8AC3E}">
        <p14:creationId xmlns:p14="http://schemas.microsoft.com/office/powerpoint/2010/main" val="79981714"/>
      </p:ext>
    </p:extLst>
  </p:cSld>
  <p:clrMapOvr>
    <a:masterClrMapping/>
  </p:clrMapOvr>
  <p:hf hdr="0" ftr="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extsida">
    <p:spTree>
      <p:nvGrpSpPr>
        <p:cNvPr id="1" name=""/>
        <p:cNvGrpSpPr/>
        <p:nvPr/>
      </p:nvGrpSpPr>
      <p:grpSpPr>
        <a:xfrm>
          <a:off x="0" y="0"/>
          <a:ext cx="0" cy="0"/>
          <a:chOff x="0" y="0"/>
          <a:chExt cx="0" cy="0"/>
        </a:xfrm>
      </p:grpSpPr>
      <p:sp>
        <p:nvSpPr>
          <p:cNvPr id="4" name="Platshållare för text 3"/>
          <p:cNvSpPr>
            <a:spLocks noGrp="1"/>
          </p:cNvSpPr>
          <p:nvPr>
            <p:ph type="body" sz="quarter" idx="13"/>
          </p:nvPr>
        </p:nvSpPr>
        <p:spPr>
          <a:xfrm>
            <a:off x="249690" y="954332"/>
            <a:ext cx="8653462" cy="3787468"/>
          </a:xfrm>
          <a:prstGeom prst="rect">
            <a:avLst/>
          </a:prstGeom>
        </p:spPr>
        <p:txBody>
          <a:bodyPr lIns="0"/>
          <a:lstStyle>
            <a:lvl1pPr marL="0" indent="0">
              <a:buNone/>
              <a:defRPr sz="1050" b="0" i="0">
                <a:solidFill>
                  <a:schemeClr val="tx1"/>
                </a:solidFill>
                <a:latin typeface="Calibri Regular" charset="0"/>
                <a:cs typeface="Calibri Regular" charset="0"/>
              </a:defRPr>
            </a:lvl1pPr>
            <a:lvl2pPr marL="0" indent="0">
              <a:spcBef>
                <a:spcPts val="0"/>
              </a:spcBef>
              <a:buNone/>
              <a:defRPr sz="1050" b="0" i="0" baseline="0">
                <a:solidFill>
                  <a:schemeClr val="tx1"/>
                </a:solidFill>
                <a:latin typeface="Calibri Regular" charset="0"/>
                <a:cs typeface="Calibri Regular" charset="0"/>
              </a:defRPr>
            </a:lvl2pPr>
            <a:lvl3pPr marL="390525" indent="-257175">
              <a:buFont typeface="Times New Roman" panose="02020603050405020304" pitchFamily="18" charset="0"/>
              <a:buChar char="‒"/>
              <a:defRPr sz="1050" b="0" i="0">
                <a:solidFill>
                  <a:schemeClr val="tx1"/>
                </a:solidFill>
                <a:latin typeface="Calibri Regular" charset="0"/>
                <a:cs typeface="Calibri Regular" charset="0"/>
              </a:defRPr>
            </a:lvl3pPr>
            <a:lvl4pPr marL="0" indent="0">
              <a:buFontTx/>
              <a:buNone/>
              <a:defRPr lang="sv-SE" sz="750" b="0" i="0" kern="1200" dirty="0" smtClean="0">
                <a:solidFill>
                  <a:schemeClr val="tx1"/>
                </a:solidFill>
                <a:latin typeface="Calibri Regular" charset="0"/>
                <a:ea typeface="+mn-ea"/>
                <a:cs typeface="Calibri Regular" charset="0"/>
              </a:defRPr>
            </a:lvl4pPr>
            <a:lvl5pPr marL="675085" indent="-276225">
              <a:buFont typeface="Wingdings" panose="05000000000000000000" pitchFamily="2" charset="2"/>
              <a:buChar char="§"/>
              <a:defRPr lang="sv-SE" sz="1050" kern="1200" dirty="0">
                <a:solidFill>
                  <a:schemeClr val="tx1"/>
                </a:solidFill>
                <a:latin typeface="Times New Roman" panose="02020603050405020304" pitchFamily="18" charset="0"/>
                <a:ea typeface="+mn-ea"/>
                <a:cs typeface="Times New Roman" panose="02020603050405020304" pitchFamily="18" charset="0"/>
              </a:defRPr>
            </a:lvl5pPr>
          </a:lstStyle>
          <a:p>
            <a:pPr lvl="0"/>
            <a:r>
              <a:rPr lang="sv-SE"/>
              <a:t>Klicka här för att ändra format på bakgrundstexten</a:t>
            </a:r>
          </a:p>
          <a:p>
            <a:pPr lvl="1"/>
            <a:r>
              <a:rPr lang="sv-SE"/>
              <a:t>Nivå två</a:t>
            </a:r>
          </a:p>
          <a:p>
            <a:pPr lvl="2"/>
            <a:r>
              <a:rPr lang="sv-SE"/>
              <a:t>Nivå tre</a:t>
            </a:r>
          </a:p>
          <a:p>
            <a:pPr lvl="3"/>
            <a:r>
              <a:rPr lang="sv-SE"/>
              <a:t>Nivå fyra</a:t>
            </a:r>
          </a:p>
        </p:txBody>
      </p:sp>
      <p:sp>
        <p:nvSpPr>
          <p:cNvPr id="8" name="Rubrik 1"/>
          <p:cNvSpPr>
            <a:spLocks noGrp="1"/>
          </p:cNvSpPr>
          <p:nvPr>
            <p:ph type="title" hasCustomPrompt="1"/>
          </p:nvPr>
        </p:nvSpPr>
        <p:spPr>
          <a:xfrm>
            <a:off x="249689" y="267394"/>
            <a:ext cx="8646375" cy="674302"/>
          </a:xfrm>
          <a:prstGeom prst="rect">
            <a:avLst/>
          </a:prstGeom>
        </p:spPr>
        <p:txBody>
          <a:bodyPr lIns="0" rIns="0" anchor="ctr"/>
          <a:lstStyle>
            <a:lvl1pPr algn="l">
              <a:tabLst>
                <a:tab pos="133350" algn="l"/>
              </a:tabLst>
              <a:defRPr sz="2400" b="0" i="0" baseline="0">
                <a:latin typeface="Calibri Regular" charset="0"/>
                <a:cs typeface="Calibri Regular" charset="0"/>
              </a:defRPr>
            </a:lvl1pPr>
          </a:lstStyle>
          <a:p>
            <a:r>
              <a:rPr lang="sv-SE"/>
              <a:t>Rubrik</a:t>
            </a:r>
          </a:p>
        </p:txBody>
      </p:sp>
      <p:sp>
        <p:nvSpPr>
          <p:cNvPr id="9" name="Platshållare för datum 2"/>
          <p:cNvSpPr>
            <a:spLocks noGrp="1"/>
          </p:cNvSpPr>
          <p:nvPr>
            <p:ph type="dt" sz="half" idx="10"/>
          </p:nvPr>
        </p:nvSpPr>
        <p:spPr>
          <a:xfrm>
            <a:off x="3986081" y="4880015"/>
            <a:ext cx="2133600" cy="270000"/>
          </a:xfrm>
          <a:prstGeom prst="rect">
            <a:avLst/>
          </a:prstGeom>
        </p:spPr>
        <p:txBody>
          <a:bodyPr anchor="ctr"/>
          <a:lstStyle>
            <a:lvl1pPr>
              <a:defRPr sz="975" b="0" i="0">
                <a:solidFill>
                  <a:schemeClr val="bg1"/>
                </a:solidFill>
                <a:latin typeface="Calibri Regular" charset="0"/>
                <a:cs typeface="Calibri Regular" charset="0"/>
              </a:defRPr>
            </a:lvl1pPr>
          </a:lstStyle>
          <a:p>
            <a:fld id="{710D1E09-9433-4EDE-8432-8CC8A69C2A5B}" type="datetime1">
              <a:rPr lang="sv-SE" smtClean="0"/>
              <a:pPr/>
              <a:t>2021-06-24</a:t>
            </a:fld>
            <a:endParaRPr lang="en-US"/>
          </a:p>
        </p:txBody>
      </p:sp>
      <p:sp>
        <p:nvSpPr>
          <p:cNvPr id="10" name="Slide Number Placeholder 5"/>
          <p:cNvSpPr>
            <a:spLocks noGrp="1"/>
          </p:cNvSpPr>
          <p:nvPr>
            <p:ph type="sldNum" sz="quarter" idx="4"/>
          </p:nvPr>
        </p:nvSpPr>
        <p:spPr>
          <a:xfrm>
            <a:off x="243354" y="4880015"/>
            <a:ext cx="630104" cy="270000"/>
          </a:xfrm>
          <a:prstGeom prst="rect">
            <a:avLst/>
          </a:prstGeom>
        </p:spPr>
        <p:txBody>
          <a:bodyPr lIns="0" anchor="ctr"/>
          <a:lstStyle>
            <a:lvl1pPr>
              <a:defRPr sz="975" b="0" i="0">
                <a:solidFill>
                  <a:schemeClr val="bg1"/>
                </a:solidFill>
                <a:latin typeface="Calibri Regular" charset="0"/>
                <a:cs typeface="Calibri Regular" charset="0"/>
              </a:defRPr>
            </a:lvl1pPr>
          </a:lstStyle>
          <a:p>
            <a:fld id="{69492A6A-7268-5C4D-913D-B61C9DE7F734}" type="slidenum">
              <a:rPr lang="en-US" smtClean="0"/>
              <a:pPr/>
              <a:t>‹#›</a:t>
            </a:fld>
            <a:endParaRPr lang="en-US"/>
          </a:p>
        </p:txBody>
      </p:sp>
    </p:spTree>
    <p:extLst>
      <p:ext uri="{BB962C8B-B14F-4D97-AF65-F5344CB8AC3E}">
        <p14:creationId xmlns:p14="http://schemas.microsoft.com/office/powerpoint/2010/main" val="27420263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extruta_höger">
    <p:spTree>
      <p:nvGrpSpPr>
        <p:cNvPr id="1" name=""/>
        <p:cNvGrpSpPr/>
        <p:nvPr/>
      </p:nvGrpSpPr>
      <p:grpSpPr>
        <a:xfrm>
          <a:off x="0" y="0"/>
          <a:ext cx="0" cy="0"/>
          <a:chOff x="0" y="0"/>
          <a:chExt cx="0" cy="0"/>
        </a:xfrm>
      </p:grpSpPr>
      <p:sp>
        <p:nvSpPr>
          <p:cNvPr id="45" name="Platshållare för text 44"/>
          <p:cNvSpPr>
            <a:spLocks noGrp="1"/>
          </p:cNvSpPr>
          <p:nvPr>
            <p:ph type="body" sz="quarter" idx="11"/>
          </p:nvPr>
        </p:nvSpPr>
        <p:spPr>
          <a:xfrm>
            <a:off x="4564302" y="971688"/>
            <a:ext cx="4309114" cy="3777018"/>
          </a:xfrm>
          <a:prstGeom prst="rect">
            <a:avLst/>
          </a:prstGeom>
        </p:spPr>
        <p:txBody>
          <a:bodyPr lIns="0"/>
          <a:lstStyle>
            <a:lvl1pPr marL="0" indent="0">
              <a:buNone/>
              <a:defRPr sz="1050" b="0" i="0">
                <a:latin typeface="Calibri Regular" charset="0"/>
                <a:cs typeface="Calibri Regular" charset="0"/>
              </a:defRPr>
            </a:lvl1pPr>
            <a:lvl2pPr marL="407194" indent="-139304">
              <a:defRPr sz="975" b="0" i="0">
                <a:latin typeface="Calibri Regular" charset="0"/>
                <a:cs typeface="Calibri Regular" charset="0"/>
              </a:defRPr>
            </a:lvl2pPr>
          </a:lstStyle>
          <a:p>
            <a:pPr lvl="0"/>
            <a:r>
              <a:rPr lang="sv-SE"/>
              <a:t>Klicka här för att ändra format på bakgrundstexten</a:t>
            </a:r>
          </a:p>
          <a:p>
            <a:pPr lvl="1"/>
            <a:r>
              <a:rPr lang="sv-SE"/>
              <a:t>Nivå två</a:t>
            </a:r>
          </a:p>
        </p:txBody>
      </p:sp>
      <p:sp>
        <p:nvSpPr>
          <p:cNvPr id="46" name="Slide Number Placeholder 5"/>
          <p:cNvSpPr txBox="1">
            <a:spLocks/>
          </p:cNvSpPr>
          <p:nvPr/>
        </p:nvSpPr>
        <p:spPr>
          <a:xfrm>
            <a:off x="243354" y="4859421"/>
            <a:ext cx="630104" cy="273844"/>
          </a:xfrm>
          <a:prstGeom prst="rect">
            <a:avLst/>
          </a:prstGeom>
        </p:spPr>
        <p:txBody>
          <a:bodyPr/>
          <a:lstStyle>
            <a:defPPr>
              <a:defRPr lang="en-US"/>
            </a:defPPr>
            <a:lvl1pPr marL="0" algn="l" defTabSz="457200" rtl="0" eaLnBrk="1" latinLnBrk="0" hangingPunct="1">
              <a:defRPr sz="1600" kern="1200">
                <a:solidFill>
                  <a:schemeClr val="tx1"/>
                </a:solidFill>
                <a:latin typeface="Times" panose="02020603050405020304" pitchFamily="18" charset="0"/>
                <a:ea typeface="+mn-ea"/>
                <a:cs typeface="Times" panose="02020603050405020304" pitchFamily="18"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9492A6A-7268-5C4D-913D-B61C9DE7F734}" type="slidenum">
              <a:rPr lang="en-US" sz="1200" b="0" i="0" smtClean="0">
                <a:latin typeface="Calibri Regular" charset="0"/>
                <a:cs typeface="Calibri Regular" charset="0"/>
              </a:rPr>
              <a:pPr/>
              <a:t>‹#›</a:t>
            </a:fld>
            <a:endParaRPr lang="en-US" sz="1200" b="0" i="0">
              <a:latin typeface="Calibri Regular" charset="0"/>
              <a:cs typeface="Calibri Regular" charset="0"/>
            </a:endParaRPr>
          </a:p>
        </p:txBody>
      </p:sp>
      <p:sp>
        <p:nvSpPr>
          <p:cNvPr id="9" name="Rubrik 1"/>
          <p:cNvSpPr>
            <a:spLocks noGrp="1"/>
          </p:cNvSpPr>
          <p:nvPr>
            <p:ph type="title" hasCustomPrompt="1"/>
          </p:nvPr>
        </p:nvSpPr>
        <p:spPr>
          <a:xfrm>
            <a:off x="249689" y="267394"/>
            <a:ext cx="8646375" cy="674302"/>
          </a:xfrm>
          <a:prstGeom prst="rect">
            <a:avLst/>
          </a:prstGeom>
        </p:spPr>
        <p:txBody>
          <a:bodyPr lIns="0" rIns="0" anchor="ctr"/>
          <a:lstStyle>
            <a:lvl1pPr algn="l">
              <a:tabLst>
                <a:tab pos="133350" algn="l"/>
              </a:tabLst>
              <a:defRPr sz="2400" b="0" i="0" baseline="0">
                <a:latin typeface="Calibri Regular" charset="0"/>
                <a:cs typeface="Calibri Regular" charset="0"/>
              </a:defRPr>
            </a:lvl1pPr>
          </a:lstStyle>
          <a:p>
            <a:r>
              <a:rPr lang="sv-SE"/>
              <a:t>Rubrik</a:t>
            </a:r>
          </a:p>
        </p:txBody>
      </p:sp>
      <p:sp>
        <p:nvSpPr>
          <p:cNvPr id="10" name="Platshållare för datum 2"/>
          <p:cNvSpPr>
            <a:spLocks noGrp="1"/>
          </p:cNvSpPr>
          <p:nvPr>
            <p:ph type="dt" sz="half" idx="10"/>
          </p:nvPr>
        </p:nvSpPr>
        <p:spPr>
          <a:xfrm>
            <a:off x="6762465" y="1238"/>
            <a:ext cx="2133600" cy="270000"/>
          </a:xfrm>
          <a:prstGeom prst="rect">
            <a:avLst/>
          </a:prstGeom>
        </p:spPr>
        <p:txBody>
          <a:bodyPr anchor="ctr"/>
          <a:lstStyle>
            <a:lvl1pPr>
              <a:defRPr sz="975" b="0" i="0">
                <a:latin typeface="Calibri Regular" charset="0"/>
                <a:cs typeface="Calibri Regular" charset="0"/>
              </a:defRPr>
            </a:lvl1pPr>
          </a:lstStyle>
          <a:p>
            <a:fld id="{710D1E09-9433-4EDE-8432-8CC8A69C2A5B}" type="datetime1">
              <a:rPr lang="sv-SE" smtClean="0"/>
              <a:pPr/>
              <a:t>2021-06-24</a:t>
            </a:fld>
            <a:endParaRPr lang="en-US"/>
          </a:p>
        </p:txBody>
      </p:sp>
      <p:sp>
        <p:nvSpPr>
          <p:cNvPr id="11" name="Slide Number Placeholder 5"/>
          <p:cNvSpPr>
            <a:spLocks noGrp="1"/>
          </p:cNvSpPr>
          <p:nvPr>
            <p:ph type="sldNum" sz="quarter" idx="4"/>
          </p:nvPr>
        </p:nvSpPr>
        <p:spPr>
          <a:xfrm>
            <a:off x="243354" y="4880015"/>
            <a:ext cx="630104" cy="270000"/>
          </a:xfrm>
          <a:prstGeom prst="rect">
            <a:avLst/>
          </a:prstGeom>
        </p:spPr>
        <p:txBody>
          <a:bodyPr lIns="0" anchor="ctr"/>
          <a:lstStyle>
            <a:lvl1pPr>
              <a:defRPr sz="975" b="0" i="0">
                <a:solidFill>
                  <a:schemeClr val="bg1"/>
                </a:solidFill>
                <a:latin typeface="Calibri Regular" charset="0"/>
                <a:cs typeface="Calibri Regular" charset="0"/>
              </a:defRPr>
            </a:lvl1pPr>
          </a:lstStyle>
          <a:p>
            <a:fld id="{69492A6A-7268-5C4D-913D-B61C9DE7F734}" type="slidenum">
              <a:rPr lang="en-US" smtClean="0"/>
              <a:pPr/>
              <a:t>‹#›</a:t>
            </a:fld>
            <a:endParaRPr lang="en-US"/>
          </a:p>
        </p:txBody>
      </p:sp>
    </p:spTree>
    <p:extLst>
      <p:ext uri="{BB962C8B-B14F-4D97-AF65-F5344CB8AC3E}">
        <p14:creationId xmlns:p14="http://schemas.microsoft.com/office/powerpoint/2010/main" val="588288845"/>
      </p:ext>
    </p:extLst>
  </p:cSld>
  <p:clrMapOvr>
    <a:masterClrMapping/>
  </p:clrMapOvr>
  <p:hf hdr="0" ftr="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extsidor_2spalt">
    <p:spTree>
      <p:nvGrpSpPr>
        <p:cNvPr id="1" name=""/>
        <p:cNvGrpSpPr/>
        <p:nvPr/>
      </p:nvGrpSpPr>
      <p:grpSpPr>
        <a:xfrm>
          <a:off x="0" y="0"/>
          <a:ext cx="0" cy="0"/>
          <a:chOff x="0" y="0"/>
          <a:chExt cx="0" cy="0"/>
        </a:xfrm>
      </p:grpSpPr>
      <p:sp>
        <p:nvSpPr>
          <p:cNvPr id="4" name="Platshållare för text 3"/>
          <p:cNvSpPr>
            <a:spLocks noGrp="1"/>
          </p:cNvSpPr>
          <p:nvPr>
            <p:ph type="body" sz="quarter" idx="13"/>
          </p:nvPr>
        </p:nvSpPr>
        <p:spPr>
          <a:xfrm>
            <a:off x="242889" y="941695"/>
            <a:ext cx="4178987" cy="3787469"/>
          </a:xfrm>
          <a:prstGeom prst="rect">
            <a:avLst/>
          </a:prstGeom>
        </p:spPr>
        <p:txBody>
          <a:bodyPr lIns="0"/>
          <a:lstStyle>
            <a:lvl1pPr marL="0" indent="0">
              <a:buNone/>
              <a:defRPr sz="1050" b="0" i="0">
                <a:solidFill>
                  <a:schemeClr val="tx1"/>
                </a:solidFill>
                <a:latin typeface="Calibri Regular" charset="0"/>
                <a:cs typeface="Calibri Regular" charset="0"/>
              </a:defRPr>
            </a:lvl1pPr>
            <a:lvl2pPr marL="0" indent="0">
              <a:spcBef>
                <a:spcPts val="0"/>
              </a:spcBef>
              <a:buNone/>
              <a:defRPr sz="1050" b="0" i="0" baseline="0">
                <a:solidFill>
                  <a:schemeClr val="tx1"/>
                </a:solidFill>
                <a:latin typeface="Calibri Regular" charset="0"/>
                <a:cs typeface="Calibri Regular" charset="0"/>
              </a:defRPr>
            </a:lvl2pPr>
            <a:lvl3pPr marL="407194" indent="-139304">
              <a:buFont typeface="Times New Roman" panose="02020603050405020304" pitchFamily="18" charset="0"/>
              <a:buChar char="‒"/>
              <a:defRPr sz="1050" b="0" i="0">
                <a:solidFill>
                  <a:schemeClr val="tx1"/>
                </a:solidFill>
                <a:latin typeface="Calibri Regular" charset="0"/>
                <a:cs typeface="Calibri Regular" charset="0"/>
              </a:defRPr>
            </a:lvl3pPr>
            <a:lvl4pPr marL="0" indent="0">
              <a:buFontTx/>
              <a:buNone/>
              <a:defRPr lang="sv-SE" sz="750" b="0" i="0" kern="1200" dirty="0" smtClean="0">
                <a:solidFill>
                  <a:schemeClr val="tx1"/>
                </a:solidFill>
                <a:latin typeface="Calibri Regular" charset="0"/>
                <a:ea typeface="+mn-ea"/>
                <a:cs typeface="Calibri Regular" charset="0"/>
              </a:defRPr>
            </a:lvl4pPr>
            <a:lvl5pPr marL="675085" indent="-276225">
              <a:buFont typeface="Wingdings" panose="05000000000000000000" pitchFamily="2" charset="2"/>
              <a:buChar char="§"/>
              <a:defRPr lang="sv-SE" sz="1050" kern="1200" dirty="0">
                <a:solidFill>
                  <a:schemeClr val="tx1"/>
                </a:solidFill>
                <a:latin typeface="Times New Roman" panose="02020603050405020304" pitchFamily="18" charset="0"/>
                <a:ea typeface="+mn-ea"/>
                <a:cs typeface="Times New Roman" panose="02020603050405020304" pitchFamily="18" charset="0"/>
              </a:defRPr>
            </a:lvl5pPr>
          </a:lstStyle>
          <a:p>
            <a:pPr lvl="0"/>
            <a:r>
              <a:rPr lang="sv-SE"/>
              <a:t>Klicka här för att ändra format på bakgrundstexten</a:t>
            </a:r>
          </a:p>
          <a:p>
            <a:pPr lvl="1"/>
            <a:r>
              <a:rPr lang="sv-SE"/>
              <a:t>Nivå två</a:t>
            </a:r>
          </a:p>
          <a:p>
            <a:pPr lvl="2"/>
            <a:r>
              <a:rPr lang="sv-SE"/>
              <a:t>Nivå tre</a:t>
            </a:r>
          </a:p>
          <a:p>
            <a:pPr lvl="3"/>
            <a:r>
              <a:rPr lang="sv-SE"/>
              <a:t>Nivå fyra</a:t>
            </a:r>
          </a:p>
        </p:txBody>
      </p:sp>
      <p:sp>
        <p:nvSpPr>
          <p:cNvPr id="11" name="Platshållare för text 3"/>
          <p:cNvSpPr>
            <a:spLocks noGrp="1"/>
          </p:cNvSpPr>
          <p:nvPr>
            <p:ph type="body" sz="quarter" idx="14"/>
          </p:nvPr>
        </p:nvSpPr>
        <p:spPr>
          <a:xfrm>
            <a:off x="4694830" y="941695"/>
            <a:ext cx="4206002" cy="3799409"/>
          </a:xfrm>
          <a:prstGeom prst="rect">
            <a:avLst/>
          </a:prstGeom>
        </p:spPr>
        <p:txBody>
          <a:bodyPr lIns="0"/>
          <a:lstStyle>
            <a:lvl1pPr marL="0" indent="0">
              <a:buNone/>
              <a:defRPr sz="1050" b="0" i="0">
                <a:solidFill>
                  <a:schemeClr val="tx1"/>
                </a:solidFill>
                <a:latin typeface="Calibri Regular" charset="0"/>
                <a:cs typeface="Calibri Regular" charset="0"/>
              </a:defRPr>
            </a:lvl1pPr>
            <a:lvl2pPr marL="0" indent="0">
              <a:spcBef>
                <a:spcPts val="0"/>
              </a:spcBef>
              <a:buNone/>
              <a:defRPr sz="1050" b="0" i="0" baseline="0">
                <a:solidFill>
                  <a:schemeClr val="tx1"/>
                </a:solidFill>
                <a:latin typeface="Calibri Regular" charset="0"/>
                <a:cs typeface="Calibri Regular" charset="0"/>
              </a:defRPr>
            </a:lvl2pPr>
            <a:lvl3pPr marL="407194" indent="-139304">
              <a:buFont typeface="Times New Roman" panose="02020603050405020304" pitchFamily="18" charset="0"/>
              <a:buChar char="‒"/>
              <a:defRPr sz="1050" b="0" i="0">
                <a:solidFill>
                  <a:schemeClr val="tx1"/>
                </a:solidFill>
                <a:latin typeface="Calibri Regular" charset="0"/>
                <a:cs typeface="Calibri Regular" charset="0"/>
              </a:defRPr>
            </a:lvl3pPr>
            <a:lvl4pPr marL="0" indent="0">
              <a:buFontTx/>
              <a:buNone/>
              <a:defRPr lang="sv-SE" sz="750" b="0" i="0" kern="1200" dirty="0" smtClean="0">
                <a:solidFill>
                  <a:schemeClr val="tx1"/>
                </a:solidFill>
                <a:latin typeface="Calibri Regular" charset="0"/>
                <a:ea typeface="+mn-ea"/>
                <a:cs typeface="Calibri Regular" charset="0"/>
              </a:defRPr>
            </a:lvl4pPr>
            <a:lvl5pPr marL="675085" indent="-276225">
              <a:buFont typeface="Wingdings" panose="05000000000000000000" pitchFamily="2" charset="2"/>
              <a:buChar char="§"/>
              <a:defRPr lang="sv-SE" sz="1050" kern="1200" dirty="0">
                <a:solidFill>
                  <a:schemeClr val="tx1"/>
                </a:solidFill>
                <a:latin typeface="Times New Roman" panose="02020603050405020304" pitchFamily="18" charset="0"/>
                <a:ea typeface="+mn-ea"/>
                <a:cs typeface="Times New Roman" panose="02020603050405020304" pitchFamily="18" charset="0"/>
              </a:defRPr>
            </a:lvl5pPr>
          </a:lstStyle>
          <a:p>
            <a:pPr lvl="0"/>
            <a:r>
              <a:rPr lang="sv-SE"/>
              <a:t>Klicka här för att ändra format på bakgrundstexten</a:t>
            </a:r>
          </a:p>
          <a:p>
            <a:pPr lvl="1"/>
            <a:r>
              <a:rPr lang="sv-SE"/>
              <a:t>Nivå två</a:t>
            </a:r>
          </a:p>
          <a:p>
            <a:pPr lvl="2"/>
            <a:r>
              <a:rPr lang="sv-SE"/>
              <a:t>Nivå tre</a:t>
            </a:r>
          </a:p>
          <a:p>
            <a:pPr lvl="3"/>
            <a:r>
              <a:rPr lang="sv-SE"/>
              <a:t>Nivå fyra</a:t>
            </a:r>
          </a:p>
        </p:txBody>
      </p:sp>
      <p:cxnSp>
        <p:nvCxnSpPr>
          <p:cNvPr id="8" name="Rak 7"/>
          <p:cNvCxnSpPr/>
          <p:nvPr/>
        </p:nvCxnSpPr>
        <p:spPr>
          <a:xfrm>
            <a:off x="4578684" y="921224"/>
            <a:ext cx="0" cy="3819879"/>
          </a:xfrm>
          <a:prstGeom prst="line">
            <a:avLst/>
          </a:prstGeom>
          <a:ln>
            <a:solidFill>
              <a:schemeClr val="accent4"/>
            </a:solidFill>
          </a:ln>
          <a:effectLst/>
        </p:spPr>
        <p:style>
          <a:lnRef idx="2">
            <a:schemeClr val="accent1"/>
          </a:lnRef>
          <a:fillRef idx="0">
            <a:schemeClr val="accent1"/>
          </a:fillRef>
          <a:effectRef idx="1">
            <a:schemeClr val="accent1"/>
          </a:effectRef>
          <a:fontRef idx="minor">
            <a:schemeClr val="tx1"/>
          </a:fontRef>
        </p:style>
      </p:cxnSp>
      <p:sp>
        <p:nvSpPr>
          <p:cNvPr id="12" name="Rubrik 1"/>
          <p:cNvSpPr>
            <a:spLocks noGrp="1"/>
          </p:cNvSpPr>
          <p:nvPr>
            <p:ph type="title" hasCustomPrompt="1"/>
          </p:nvPr>
        </p:nvSpPr>
        <p:spPr>
          <a:xfrm>
            <a:off x="249689" y="267394"/>
            <a:ext cx="8646375" cy="674302"/>
          </a:xfrm>
          <a:prstGeom prst="rect">
            <a:avLst/>
          </a:prstGeom>
        </p:spPr>
        <p:txBody>
          <a:bodyPr lIns="0" rIns="0" anchor="ctr"/>
          <a:lstStyle>
            <a:lvl1pPr algn="l">
              <a:tabLst>
                <a:tab pos="133350" algn="l"/>
              </a:tabLst>
              <a:defRPr sz="2400" b="0" i="0" baseline="0">
                <a:latin typeface="Calibri Regular" charset="0"/>
                <a:cs typeface="Calibri Regular" charset="0"/>
              </a:defRPr>
            </a:lvl1pPr>
          </a:lstStyle>
          <a:p>
            <a:r>
              <a:rPr lang="sv-SE"/>
              <a:t>Rubrik</a:t>
            </a:r>
          </a:p>
        </p:txBody>
      </p:sp>
      <p:sp>
        <p:nvSpPr>
          <p:cNvPr id="10" name="Platshållare för datum 2"/>
          <p:cNvSpPr>
            <a:spLocks noGrp="1"/>
          </p:cNvSpPr>
          <p:nvPr>
            <p:ph type="dt" sz="half" idx="10"/>
          </p:nvPr>
        </p:nvSpPr>
        <p:spPr>
          <a:xfrm>
            <a:off x="6762465" y="1238"/>
            <a:ext cx="2133600" cy="270000"/>
          </a:xfrm>
          <a:prstGeom prst="rect">
            <a:avLst/>
          </a:prstGeom>
        </p:spPr>
        <p:txBody>
          <a:bodyPr anchor="ctr"/>
          <a:lstStyle>
            <a:lvl1pPr>
              <a:defRPr sz="975" b="0" i="0">
                <a:latin typeface="Calibri Regular" charset="0"/>
                <a:cs typeface="Calibri Regular" charset="0"/>
              </a:defRPr>
            </a:lvl1pPr>
          </a:lstStyle>
          <a:p>
            <a:fld id="{710D1E09-9433-4EDE-8432-8CC8A69C2A5B}" type="datetime1">
              <a:rPr lang="sv-SE" smtClean="0"/>
              <a:pPr/>
              <a:t>2021-06-24</a:t>
            </a:fld>
            <a:endParaRPr lang="en-US"/>
          </a:p>
        </p:txBody>
      </p:sp>
      <p:sp>
        <p:nvSpPr>
          <p:cNvPr id="13" name="Slide Number Placeholder 5"/>
          <p:cNvSpPr>
            <a:spLocks noGrp="1"/>
          </p:cNvSpPr>
          <p:nvPr>
            <p:ph type="sldNum" sz="quarter" idx="4"/>
          </p:nvPr>
        </p:nvSpPr>
        <p:spPr>
          <a:xfrm>
            <a:off x="243354" y="4880015"/>
            <a:ext cx="630104" cy="270000"/>
          </a:xfrm>
          <a:prstGeom prst="rect">
            <a:avLst/>
          </a:prstGeom>
        </p:spPr>
        <p:txBody>
          <a:bodyPr lIns="0" anchor="ctr"/>
          <a:lstStyle>
            <a:lvl1pPr>
              <a:defRPr sz="975" b="0" i="0">
                <a:solidFill>
                  <a:schemeClr val="bg1"/>
                </a:solidFill>
                <a:latin typeface="Calibri Regular" charset="0"/>
                <a:cs typeface="Calibri Regular" charset="0"/>
              </a:defRPr>
            </a:lvl1pPr>
          </a:lstStyle>
          <a:p>
            <a:fld id="{69492A6A-7268-5C4D-913D-B61C9DE7F734}" type="slidenum">
              <a:rPr lang="en-US" smtClean="0"/>
              <a:pPr/>
              <a:t>‹#›</a:t>
            </a:fld>
            <a:endParaRPr lang="en-US"/>
          </a:p>
        </p:txBody>
      </p:sp>
    </p:spTree>
    <p:extLst>
      <p:ext uri="{BB962C8B-B14F-4D97-AF65-F5344CB8AC3E}">
        <p14:creationId xmlns:p14="http://schemas.microsoft.com/office/powerpoint/2010/main" val="2390211881"/>
      </p:ext>
    </p:extLst>
  </p:cSld>
  <p:clrMapOvr>
    <a:masterClrMapping/>
  </p:clrMapOvr>
  <p:hf hdr="0" ftr="0"/>
  <p:extLst>
    <p:ext uri="{DCECCB84-F9BA-43D5-87BE-67443E8EF086}">
      <p15:sldGuideLst xmlns:p15="http://schemas.microsoft.com/office/powerpoint/2012/main">
        <p15:guide id="1" pos="288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_Text_vänster_diagram">
    <p:spTree>
      <p:nvGrpSpPr>
        <p:cNvPr id="1" name=""/>
        <p:cNvGrpSpPr/>
        <p:nvPr/>
      </p:nvGrpSpPr>
      <p:grpSpPr>
        <a:xfrm>
          <a:off x="0" y="0"/>
          <a:ext cx="0" cy="0"/>
          <a:chOff x="0" y="0"/>
          <a:chExt cx="0" cy="0"/>
        </a:xfrm>
      </p:grpSpPr>
      <p:sp>
        <p:nvSpPr>
          <p:cNvPr id="11" name="Platshållare för text 3"/>
          <p:cNvSpPr>
            <a:spLocks noGrp="1"/>
          </p:cNvSpPr>
          <p:nvPr>
            <p:ph type="body" sz="quarter" idx="14" hasCustomPrompt="1"/>
          </p:nvPr>
        </p:nvSpPr>
        <p:spPr>
          <a:xfrm>
            <a:off x="4572000" y="954333"/>
            <a:ext cx="4328833" cy="529861"/>
          </a:xfrm>
          <a:prstGeom prst="rect">
            <a:avLst/>
          </a:prstGeom>
        </p:spPr>
        <p:txBody>
          <a:bodyPr anchor="b"/>
          <a:lstStyle>
            <a:lvl1pPr marL="0" indent="0">
              <a:buNone/>
              <a:defRPr sz="1050" b="1">
                <a:solidFill>
                  <a:schemeClr val="tx1"/>
                </a:solidFill>
                <a:latin typeface="Times New Roman" panose="02020603050405020304" pitchFamily="18" charset="0"/>
                <a:cs typeface="Times New Roman" panose="02020603050405020304" pitchFamily="18" charset="0"/>
              </a:defRPr>
            </a:lvl1pPr>
            <a:lvl2pPr marL="0" indent="0">
              <a:spcBef>
                <a:spcPts val="0"/>
              </a:spcBef>
              <a:buNone/>
              <a:defRPr sz="900" b="0" i="0" baseline="0">
                <a:solidFill>
                  <a:schemeClr val="tx1"/>
                </a:solidFill>
                <a:latin typeface="Calibri Regular" charset="0"/>
                <a:cs typeface="Calibri Regular" charset="0"/>
              </a:defRPr>
            </a:lvl2pPr>
            <a:lvl3pPr marL="390525" indent="-257175">
              <a:buFont typeface="Times New Roman" panose="02020603050405020304" pitchFamily="18" charset="0"/>
              <a:buChar char="‒"/>
              <a:defRPr sz="1050" i="1">
                <a:solidFill>
                  <a:schemeClr val="tx1"/>
                </a:solidFill>
                <a:latin typeface="Times New Roman" panose="02020603050405020304" pitchFamily="18" charset="0"/>
                <a:cs typeface="Times New Roman" panose="02020603050405020304" pitchFamily="18" charset="0"/>
              </a:defRPr>
            </a:lvl3pPr>
            <a:lvl4pPr marL="0" indent="0">
              <a:buFontTx/>
              <a:buNone/>
              <a:defRPr lang="sv-SE" sz="750" kern="1200" dirty="0" smtClean="0">
                <a:solidFill>
                  <a:schemeClr val="tx1"/>
                </a:solidFill>
                <a:latin typeface="Times New Roman" panose="02020603050405020304" pitchFamily="18" charset="0"/>
                <a:ea typeface="+mn-ea"/>
                <a:cs typeface="Times New Roman" panose="02020603050405020304" pitchFamily="18" charset="0"/>
              </a:defRPr>
            </a:lvl4pPr>
            <a:lvl5pPr marL="675085" indent="-276225">
              <a:buFont typeface="Wingdings" panose="05000000000000000000" pitchFamily="2" charset="2"/>
              <a:buChar char="§"/>
              <a:defRPr lang="sv-SE" sz="1050" kern="1200" dirty="0">
                <a:solidFill>
                  <a:schemeClr val="tx1"/>
                </a:solidFill>
                <a:latin typeface="Times New Roman" panose="02020603050405020304" pitchFamily="18" charset="0"/>
                <a:ea typeface="+mn-ea"/>
                <a:cs typeface="Times New Roman" panose="02020603050405020304" pitchFamily="18" charset="0"/>
              </a:defRPr>
            </a:lvl5pPr>
          </a:lstStyle>
          <a:p>
            <a:pPr lvl="1"/>
            <a:r>
              <a:rPr lang="sv-SE"/>
              <a:t>FRÅGA:</a:t>
            </a:r>
          </a:p>
        </p:txBody>
      </p:sp>
      <p:sp>
        <p:nvSpPr>
          <p:cNvPr id="5" name="Platshållare för diagram 4"/>
          <p:cNvSpPr>
            <a:spLocks noGrp="1"/>
          </p:cNvSpPr>
          <p:nvPr>
            <p:ph type="chart" sz="quarter" idx="15"/>
          </p:nvPr>
        </p:nvSpPr>
        <p:spPr>
          <a:xfrm>
            <a:off x="4572000" y="1484194"/>
            <a:ext cx="4324351" cy="3395822"/>
          </a:xfrm>
          <a:prstGeom prst="rect">
            <a:avLst/>
          </a:prstGeom>
        </p:spPr>
        <p:txBody>
          <a:bodyPr/>
          <a:lstStyle>
            <a:lvl1pPr marL="0" indent="0">
              <a:buNone/>
              <a:defRPr b="0" i="0">
                <a:latin typeface="Calibri Regular" charset="0"/>
                <a:cs typeface="Calibri Regular" charset="0"/>
              </a:defRPr>
            </a:lvl1pPr>
          </a:lstStyle>
          <a:p>
            <a:r>
              <a:rPr lang="sv-SE"/>
              <a:t>Klicka på ikonen för att lägga till ett diagram</a:t>
            </a:r>
          </a:p>
        </p:txBody>
      </p:sp>
      <p:sp>
        <p:nvSpPr>
          <p:cNvPr id="12" name="Platshållare för text 3"/>
          <p:cNvSpPr>
            <a:spLocks noGrp="1"/>
          </p:cNvSpPr>
          <p:nvPr>
            <p:ph type="body" sz="quarter" idx="16" hasCustomPrompt="1"/>
          </p:nvPr>
        </p:nvSpPr>
        <p:spPr>
          <a:xfrm>
            <a:off x="243352" y="1484193"/>
            <a:ext cx="4328648" cy="3244757"/>
          </a:xfrm>
          <a:prstGeom prst="rect">
            <a:avLst/>
          </a:prstGeom>
        </p:spPr>
        <p:txBody>
          <a:bodyPr lIns="0" anchor="t"/>
          <a:lstStyle>
            <a:lvl1pPr marL="0" indent="0">
              <a:buNone/>
              <a:defRPr sz="1050" b="1">
                <a:solidFill>
                  <a:schemeClr val="tx1"/>
                </a:solidFill>
                <a:latin typeface="Times New Roman" panose="02020603050405020304" pitchFamily="18" charset="0"/>
                <a:cs typeface="Times New Roman" panose="02020603050405020304" pitchFamily="18" charset="0"/>
              </a:defRPr>
            </a:lvl1pPr>
            <a:lvl2pPr marL="0" indent="0">
              <a:spcBef>
                <a:spcPts val="0"/>
              </a:spcBef>
              <a:buNone/>
              <a:defRPr sz="1050" b="0" i="0" baseline="0">
                <a:solidFill>
                  <a:schemeClr val="tx1"/>
                </a:solidFill>
                <a:latin typeface="Calibri Regular" charset="0"/>
                <a:cs typeface="Calibri Regular" charset="0"/>
              </a:defRPr>
            </a:lvl2pPr>
            <a:lvl3pPr marL="390525" indent="-257175">
              <a:buFont typeface="Times New Roman" panose="02020603050405020304" pitchFamily="18" charset="0"/>
              <a:buChar char="‒"/>
              <a:defRPr sz="1050" i="1">
                <a:solidFill>
                  <a:schemeClr val="tx1"/>
                </a:solidFill>
                <a:latin typeface="Times New Roman" panose="02020603050405020304" pitchFamily="18" charset="0"/>
                <a:cs typeface="Times New Roman" panose="02020603050405020304" pitchFamily="18" charset="0"/>
              </a:defRPr>
            </a:lvl3pPr>
            <a:lvl4pPr marL="0" indent="0">
              <a:buFontTx/>
              <a:buNone/>
              <a:defRPr lang="sv-SE" sz="750" kern="1200" dirty="0" smtClean="0">
                <a:solidFill>
                  <a:schemeClr val="tx1"/>
                </a:solidFill>
                <a:latin typeface="Times New Roman" panose="02020603050405020304" pitchFamily="18" charset="0"/>
                <a:ea typeface="+mn-ea"/>
                <a:cs typeface="Times New Roman" panose="02020603050405020304" pitchFamily="18" charset="0"/>
              </a:defRPr>
            </a:lvl4pPr>
            <a:lvl5pPr marL="675085" indent="-276225">
              <a:buFont typeface="Wingdings" panose="05000000000000000000" pitchFamily="2" charset="2"/>
              <a:buChar char="§"/>
              <a:defRPr lang="sv-SE" sz="1050" kern="1200" dirty="0">
                <a:solidFill>
                  <a:schemeClr val="tx1"/>
                </a:solidFill>
                <a:latin typeface="Times New Roman" panose="02020603050405020304" pitchFamily="18" charset="0"/>
                <a:ea typeface="+mn-ea"/>
                <a:cs typeface="Times New Roman" panose="02020603050405020304" pitchFamily="18" charset="0"/>
              </a:defRPr>
            </a:lvl5pPr>
          </a:lstStyle>
          <a:p>
            <a:pPr lvl="1"/>
            <a:r>
              <a:rPr lang="sv-SE"/>
              <a:t>Text</a:t>
            </a:r>
          </a:p>
        </p:txBody>
      </p:sp>
      <p:sp>
        <p:nvSpPr>
          <p:cNvPr id="14" name="Rubrik 1"/>
          <p:cNvSpPr>
            <a:spLocks noGrp="1"/>
          </p:cNvSpPr>
          <p:nvPr>
            <p:ph type="title" hasCustomPrompt="1"/>
          </p:nvPr>
        </p:nvSpPr>
        <p:spPr>
          <a:xfrm>
            <a:off x="249689" y="267394"/>
            <a:ext cx="8646375" cy="674302"/>
          </a:xfrm>
          <a:prstGeom prst="rect">
            <a:avLst/>
          </a:prstGeom>
        </p:spPr>
        <p:txBody>
          <a:bodyPr lIns="0" rIns="0" anchor="ctr"/>
          <a:lstStyle>
            <a:lvl1pPr algn="l">
              <a:tabLst>
                <a:tab pos="133350" algn="l"/>
              </a:tabLst>
              <a:defRPr sz="2400" b="0" i="0" baseline="0">
                <a:latin typeface="Calibri Regular" charset="0"/>
                <a:cs typeface="Calibri Regular" charset="0"/>
              </a:defRPr>
            </a:lvl1pPr>
          </a:lstStyle>
          <a:p>
            <a:r>
              <a:rPr lang="sv-SE"/>
              <a:t>Rubrik</a:t>
            </a:r>
          </a:p>
        </p:txBody>
      </p:sp>
      <p:sp>
        <p:nvSpPr>
          <p:cNvPr id="10" name="Platshållare för datum 2"/>
          <p:cNvSpPr>
            <a:spLocks noGrp="1"/>
          </p:cNvSpPr>
          <p:nvPr>
            <p:ph type="dt" sz="half" idx="10"/>
          </p:nvPr>
        </p:nvSpPr>
        <p:spPr>
          <a:xfrm>
            <a:off x="6762465" y="1238"/>
            <a:ext cx="2133600" cy="270000"/>
          </a:xfrm>
          <a:prstGeom prst="rect">
            <a:avLst/>
          </a:prstGeom>
        </p:spPr>
        <p:txBody>
          <a:bodyPr anchor="ctr"/>
          <a:lstStyle>
            <a:lvl1pPr>
              <a:defRPr sz="975" b="0" i="0">
                <a:latin typeface="Calibri Regular" charset="0"/>
                <a:cs typeface="Calibri Regular" charset="0"/>
              </a:defRPr>
            </a:lvl1pPr>
          </a:lstStyle>
          <a:p>
            <a:fld id="{710D1E09-9433-4EDE-8432-8CC8A69C2A5B}" type="datetime1">
              <a:rPr lang="sv-SE" smtClean="0"/>
              <a:pPr/>
              <a:t>2021-06-24</a:t>
            </a:fld>
            <a:endParaRPr lang="en-US"/>
          </a:p>
        </p:txBody>
      </p:sp>
      <p:sp>
        <p:nvSpPr>
          <p:cNvPr id="13" name="Slide Number Placeholder 5"/>
          <p:cNvSpPr>
            <a:spLocks noGrp="1"/>
          </p:cNvSpPr>
          <p:nvPr>
            <p:ph type="sldNum" sz="quarter" idx="4"/>
          </p:nvPr>
        </p:nvSpPr>
        <p:spPr>
          <a:xfrm>
            <a:off x="243354" y="4880015"/>
            <a:ext cx="630104" cy="270000"/>
          </a:xfrm>
          <a:prstGeom prst="rect">
            <a:avLst/>
          </a:prstGeom>
        </p:spPr>
        <p:txBody>
          <a:bodyPr lIns="0" anchor="ctr"/>
          <a:lstStyle>
            <a:lvl1pPr>
              <a:defRPr sz="975" b="0" i="0">
                <a:solidFill>
                  <a:schemeClr val="bg1"/>
                </a:solidFill>
                <a:latin typeface="Calibri Regular" charset="0"/>
                <a:cs typeface="Calibri Regular" charset="0"/>
              </a:defRPr>
            </a:lvl1pPr>
          </a:lstStyle>
          <a:p>
            <a:fld id="{69492A6A-7268-5C4D-913D-B61C9DE7F734}" type="slidenum">
              <a:rPr lang="en-US" smtClean="0"/>
              <a:pPr/>
              <a:t>‹#›</a:t>
            </a:fld>
            <a:endParaRPr lang="en-US"/>
          </a:p>
        </p:txBody>
      </p:sp>
    </p:spTree>
    <p:extLst>
      <p:ext uri="{BB962C8B-B14F-4D97-AF65-F5344CB8AC3E}">
        <p14:creationId xmlns:p14="http://schemas.microsoft.com/office/powerpoint/2010/main" val="242468303"/>
      </p:ext>
    </p:extLst>
  </p:cSld>
  <p:clrMapOvr>
    <a:masterClrMapping/>
  </p:clrMapOvr>
  <p:hf hdr="0" ftr="0"/>
  <p:extLst>
    <p:ext uri="{DCECCB84-F9BA-43D5-87BE-67443E8EF086}">
      <p15:sldGuideLst xmlns:p15="http://schemas.microsoft.com/office/powerpoint/2012/main">
        <p15:guide id="1" pos="288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ext_vänster_diagram">
    <p:spTree>
      <p:nvGrpSpPr>
        <p:cNvPr id="1" name=""/>
        <p:cNvGrpSpPr/>
        <p:nvPr/>
      </p:nvGrpSpPr>
      <p:grpSpPr>
        <a:xfrm>
          <a:off x="0" y="0"/>
          <a:ext cx="0" cy="0"/>
          <a:chOff x="0" y="0"/>
          <a:chExt cx="0" cy="0"/>
        </a:xfrm>
      </p:grpSpPr>
      <p:sp>
        <p:nvSpPr>
          <p:cNvPr id="5" name="Platshållare för diagram 4"/>
          <p:cNvSpPr>
            <a:spLocks noGrp="1"/>
          </p:cNvSpPr>
          <p:nvPr>
            <p:ph type="chart" sz="quarter" idx="15"/>
          </p:nvPr>
        </p:nvSpPr>
        <p:spPr>
          <a:xfrm>
            <a:off x="3835022" y="1484194"/>
            <a:ext cx="5061329" cy="3395822"/>
          </a:xfrm>
          <a:prstGeom prst="rect">
            <a:avLst/>
          </a:prstGeom>
        </p:spPr>
        <p:txBody>
          <a:bodyPr/>
          <a:lstStyle>
            <a:lvl1pPr marL="0" indent="0">
              <a:buNone/>
              <a:defRPr b="0" i="0">
                <a:latin typeface="Calibri Regular" charset="0"/>
                <a:cs typeface="Calibri Regular" charset="0"/>
              </a:defRPr>
            </a:lvl1pPr>
          </a:lstStyle>
          <a:p>
            <a:r>
              <a:rPr lang="sv-SE"/>
              <a:t>Klicka på ikonen för att lägga till ett diagram</a:t>
            </a:r>
          </a:p>
        </p:txBody>
      </p:sp>
      <p:sp>
        <p:nvSpPr>
          <p:cNvPr id="12" name="Platshållare för text 3"/>
          <p:cNvSpPr>
            <a:spLocks noGrp="1"/>
          </p:cNvSpPr>
          <p:nvPr>
            <p:ph type="body" sz="quarter" idx="16" hasCustomPrompt="1"/>
          </p:nvPr>
        </p:nvSpPr>
        <p:spPr>
          <a:xfrm>
            <a:off x="243353" y="1484193"/>
            <a:ext cx="3591669" cy="2149523"/>
          </a:xfrm>
          <a:prstGeom prst="rect">
            <a:avLst/>
          </a:prstGeom>
        </p:spPr>
        <p:txBody>
          <a:bodyPr anchor="t"/>
          <a:lstStyle>
            <a:lvl1pPr marL="0" indent="0">
              <a:buNone/>
              <a:defRPr sz="1050" b="1">
                <a:solidFill>
                  <a:schemeClr val="tx1"/>
                </a:solidFill>
                <a:latin typeface="Times New Roman" panose="02020603050405020304" pitchFamily="18" charset="0"/>
                <a:cs typeface="Times New Roman" panose="02020603050405020304" pitchFamily="18" charset="0"/>
              </a:defRPr>
            </a:lvl1pPr>
            <a:lvl2pPr marL="0" indent="0">
              <a:spcBef>
                <a:spcPts val="0"/>
              </a:spcBef>
              <a:buNone/>
              <a:defRPr sz="1050" b="0" i="0" baseline="0">
                <a:solidFill>
                  <a:schemeClr val="tx1"/>
                </a:solidFill>
                <a:latin typeface="Calibri Regular" charset="0"/>
                <a:cs typeface="Calibri Regular" charset="0"/>
              </a:defRPr>
            </a:lvl2pPr>
            <a:lvl3pPr marL="390525" indent="-257175">
              <a:buFont typeface="Times New Roman" panose="02020603050405020304" pitchFamily="18" charset="0"/>
              <a:buChar char="‒"/>
              <a:defRPr sz="1050" i="1">
                <a:solidFill>
                  <a:schemeClr val="tx1"/>
                </a:solidFill>
                <a:latin typeface="Times New Roman" panose="02020603050405020304" pitchFamily="18" charset="0"/>
                <a:cs typeface="Times New Roman" panose="02020603050405020304" pitchFamily="18" charset="0"/>
              </a:defRPr>
            </a:lvl3pPr>
            <a:lvl4pPr marL="0" indent="0">
              <a:buFontTx/>
              <a:buNone/>
              <a:defRPr lang="sv-SE" sz="750" kern="1200" dirty="0" smtClean="0">
                <a:solidFill>
                  <a:schemeClr val="tx1"/>
                </a:solidFill>
                <a:latin typeface="Times New Roman" panose="02020603050405020304" pitchFamily="18" charset="0"/>
                <a:ea typeface="+mn-ea"/>
                <a:cs typeface="Times New Roman" panose="02020603050405020304" pitchFamily="18" charset="0"/>
              </a:defRPr>
            </a:lvl4pPr>
            <a:lvl5pPr marL="675085" indent="-276225">
              <a:buFont typeface="Wingdings" panose="05000000000000000000" pitchFamily="2" charset="2"/>
              <a:buChar char="§"/>
              <a:defRPr lang="sv-SE" sz="1050" kern="1200" dirty="0">
                <a:solidFill>
                  <a:schemeClr val="tx1"/>
                </a:solidFill>
                <a:latin typeface="Times New Roman" panose="02020603050405020304" pitchFamily="18" charset="0"/>
                <a:ea typeface="+mn-ea"/>
                <a:cs typeface="Times New Roman" panose="02020603050405020304" pitchFamily="18" charset="0"/>
              </a:defRPr>
            </a:lvl5pPr>
          </a:lstStyle>
          <a:p>
            <a:pPr lvl="1"/>
            <a:r>
              <a:rPr lang="sv-SE"/>
              <a:t>Text</a:t>
            </a:r>
          </a:p>
        </p:txBody>
      </p:sp>
      <p:sp>
        <p:nvSpPr>
          <p:cNvPr id="13" name="Platshållare för text 3"/>
          <p:cNvSpPr>
            <a:spLocks noGrp="1"/>
          </p:cNvSpPr>
          <p:nvPr>
            <p:ph type="body" sz="quarter" idx="17" hasCustomPrompt="1"/>
          </p:nvPr>
        </p:nvSpPr>
        <p:spPr>
          <a:xfrm>
            <a:off x="382137" y="3705366"/>
            <a:ext cx="3330055" cy="962169"/>
          </a:xfrm>
          <a:prstGeom prst="rect">
            <a:avLst/>
          </a:prstGeom>
          <a:solidFill>
            <a:srgbClr val="BBE0DF"/>
          </a:solidFill>
        </p:spPr>
        <p:txBody>
          <a:bodyPr anchor="ctr"/>
          <a:lstStyle>
            <a:lvl1pPr marL="0" indent="0">
              <a:buNone/>
              <a:defRPr sz="1050" b="1">
                <a:solidFill>
                  <a:schemeClr val="tx1"/>
                </a:solidFill>
                <a:latin typeface="Times New Roman" panose="02020603050405020304" pitchFamily="18" charset="0"/>
                <a:cs typeface="Times New Roman" panose="02020603050405020304" pitchFamily="18" charset="0"/>
              </a:defRPr>
            </a:lvl1pPr>
            <a:lvl2pPr marL="0" indent="0">
              <a:spcBef>
                <a:spcPts val="0"/>
              </a:spcBef>
              <a:buNone/>
              <a:defRPr sz="1050" b="0" i="0" baseline="0">
                <a:solidFill>
                  <a:schemeClr val="tx1"/>
                </a:solidFill>
                <a:latin typeface="Calibri Regular" charset="0"/>
                <a:cs typeface="Calibri Regular" charset="0"/>
              </a:defRPr>
            </a:lvl2pPr>
            <a:lvl3pPr marL="390525" indent="-257175">
              <a:buFont typeface="Times New Roman" panose="02020603050405020304" pitchFamily="18" charset="0"/>
              <a:buChar char="‒"/>
              <a:defRPr sz="1050" i="1">
                <a:solidFill>
                  <a:schemeClr val="tx1"/>
                </a:solidFill>
                <a:latin typeface="Times New Roman" panose="02020603050405020304" pitchFamily="18" charset="0"/>
                <a:cs typeface="Times New Roman" panose="02020603050405020304" pitchFamily="18" charset="0"/>
              </a:defRPr>
            </a:lvl3pPr>
            <a:lvl4pPr marL="0" indent="0">
              <a:buFontTx/>
              <a:buNone/>
              <a:defRPr lang="sv-SE" sz="750" kern="1200" dirty="0" smtClean="0">
                <a:solidFill>
                  <a:schemeClr val="tx1"/>
                </a:solidFill>
                <a:latin typeface="Times New Roman" panose="02020603050405020304" pitchFamily="18" charset="0"/>
                <a:ea typeface="+mn-ea"/>
                <a:cs typeface="Times New Roman" panose="02020603050405020304" pitchFamily="18" charset="0"/>
              </a:defRPr>
            </a:lvl4pPr>
            <a:lvl5pPr marL="675085" indent="-276225">
              <a:buFont typeface="Wingdings" panose="05000000000000000000" pitchFamily="2" charset="2"/>
              <a:buChar char="§"/>
              <a:defRPr lang="sv-SE" sz="1050" kern="1200" dirty="0">
                <a:solidFill>
                  <a:schemeClr val="tx1"/>
                </a:solidFill>
                <a:latin typeface="Times New Roman" panose="02020603050405020304" pitchFamily="18" charset="0"/>
                <a:ea typeface="+mn-ea"/>
                <a:cs typeface="Times New Roman" panose="02020603050405020304" pitchFamily="18" charset="0"/>
              </a:defRPr>
            </a:lvl5pPr>
          </a:lstStyle>
          <a:p>
            <a:pPr lvl="1"/>
            <a:r>
              <a:rPr lang="sv-SE"/>
              <a:t>Slutsats</a:t>
            </a:r>
          </a:p>
        </p:txBody>
      </p:sp>
      <p:sp>
        <p:nvSpPr>
          <p:cNvPr id="14" name="Rubrik 1"/>
          <p:cNvSpPr>
            <a:spLocks noGrp="1"/>
          </p:cNvSpPr>
          <p:nvPr>
            <p:ph type="title" hasCustomPrompt="1"/>
          </p:nvPr>
        </p:nvSpPr>
        <p:spPr>
          <a:xfrm>
            <a:off x="249689" y="267394"/>
            <a:ext cx="8646375" cy="674302"/>
          </a:xfrm>
          <a:prstGeom prst="rect">
            <a:avLst/>
          </a:prstGeom>
        </p:spPr>
        <p:txBody>
          <a:bodyPr lIns="0" rIns="0" anchor="ctr"/>
          <a:lstStyle>
            <a:lvl1pPr algn="l">
              <a:tabLst>
                <a:tab pos="133350" algn="l"/>
              </a:tabLst>
              <a:defRPr sz="2400" b="0" i="0" baseline="0">
                <a:latin typeface="Calibri Regular" charset="0"/>
                <a:cs typeface="Calibri Regular" charset="0"/>
              </a:defRPr>
            </a:lvl1pPr>
          </a:lstStyle>
          <a:p>
            <a:r>
              <a:rPr lang="sv-SE"/>
              <a:t>Rubrik</a:t>
            </a:r>
          </a:p>
        </p:txBody>
      </p:sp>
      <p:sp>
        <p:nvSpPr>
          <p:cNvPr id="16" name="Platshållare för text 3"/>
          <p:cNvSpPr>
            <a:spLocks noGrp="1"/>
          </p:cNvSpPr>
          <p:nvPr>
            <p:ph type="body" sz="quarter" idx="14" hasCustomPrompt="1"/>
          </p:nvPr>
        </p:nvSpPr>
        <p:spPr>
          <a:xfrm>
            <a:off x="3835022" y="954333"/>
            <a:ext cx="5065811" cy="529861"/>
          </a:xfrm>
          <a:prstGeom prst="rect">
            <a:avLst/>
          </a:prstGeom>
        </p:spPr>
        <p:txBody>
          <a:bodyPr anchor="b"/>
          <a:lstStyle>
            <a:lvl1pPr marL="0" indent="0">
              <a:buNone/>
              <a:defRPr sz="1050" b="1">
                <a:solidFill>
                  <a:schemeClr val="tx1"/>
                </a:solidFill>
                <a:latin typeface="Times New Roman" panose="02020603050405020304" pitchFamily="18" charset="0"/>
                <a:cs typeface="Times New Roman" panose="02020603050405020304" pitchFamily="18" charset="0"/>
              </a:defRPr>
            </a:lvl1pPr>
            <a:lvl2pPr marL="0" marR="0" indent="0" algn="l" defTabSz="342900" rtl="0" eaLnBrk="1" fontAlgn="auto" latinLnBrk="0" hangingPunct="1">
              <a:lnSpc>
                <a:spcPct val="100000"/>
              </a:lnSpc>
              <a:spcBef>
                <a:spcPts val="0"/>
              </a:spcBef>
              <a:spcAft>
                <a:spcPts val="0"/>
              </a:spcAft>
              <a:buClrTx/>
              <a:buSzTx/>
              <a:buFont typeface="Arial"/>
              <a:buNone/>
              <a:tabLst/>
              <a:defRPr sz="900" b="0" i="0" baseline="0">
                <a:solidFill>
                  <a:schemeClr val="tx1"/>
                </a:solidFill>
                <a:latin typeface="Calibri Regular" charset="0"/>
                <a:cs typeface="Calibri Regular" charset="0"/>
              </a:defRPr>
            </a:lvl2pPr>
            <a:lvl3pPr marL="390525" indent="-257175">
              <a:buFont typeface="Times New Roman" panose="02020603050405020304" pitchFamily="18" charset="0"/>
              <a:buChar char="‒"/>
              <a:defRPr sz="1050" i="1">
                <a:solidFill>
                  <a:schemeClr val="tx1"/>
                </a:solidFill>
                <a:latin typeface="Times New Roman" panose="02020603050405020304" pitchFamily="18" charset="0"/>
                <a:cs typeface="Times New Roman" panose="02020603050405020304" pitchFamily="18" charset="0"/>
              </a:defRPr>
            </a:lvl3pPr>
            <a:lvl4pPr marL="0" indent="0">
              <a:buFontTx/>
              <a:buNone/>
              <a:defRPr lang="sv-SE" sz="750" kern="1200" dirty="0" smtClean="0">
                <a:solidFill>
                  <a:schemeClr val="tx1"/>
                </a:solidFill>
                <a:latin typeface="Times New Roman" panose="02020603050405020304" pitchFamily="18" charset="0"/>
                <a:ea typeface="+mn-ea"/>
                <a:cs typeface="Times New Roman" panose="02020603050405020304" pitchFamily="18" charset="0"/>
              </a:defRPr>
            </a:lvl4pPr>
            <a:lvl5pPr marL="675085" indent="-276225">
              <a:buFont typeface="Wingdings" panose="05000000000000000000" pitchFamily="2" charset="2"/>
              <a:buChar char="§"/>
              <a:defRPr lang="sv-SE" sz="1050" kern="1200" dirty="0">
                <a:solidFill>
                  <a:schemeClr val="tx1"/>
                </a:solidFill>
                <a:latin typeface="Times New Roman" panose="02020603050405020304" pitchFamily="18" charset="0"/>
                <a:ea typeface="+mn-ea"/>
                <a:cs typeface="Times New Roman" panose="02020603050405020304" pitchFamily="18" charset="0"/>
              </a:defRPr>
            </a:lvl5pPr>
          </a:lstStyle>
          <a:p>
            <a:pPr marL="0" marR="0" lvl="1" indent="0" algn="l" defTabSz="342900" rtl="0" eaLnBrk="1" fontAlgn="auto" latinLnBrk="0" hangingPunct="1">
              <a:lnSpc>
                <a:spcPct val="100000"/>
              </a:lnSpc>
              <a:spcBef>
                <a:spcPts val="0"/>
              </a:spcBef>
              <a:spcAft>
                <a:spcPts val="0"/>
              </a:spcAft>
              <a:buClrTx/>
              <a:buSzTx/>
              <a:buFont typeface="Arial"/>
              <a:buNone/>
              <a:tabLst/>
              <a:defRPr/>
            </a:pPr>
            <a:r>
              <a:rPr lang="sv-SE"/>
              <a:t>FRÅGA:</a:t>
            </a:r>
          </a:p>
        </p:txBody>
      </p:sp>
      <p:sp>
        <p:nvSpPr>
          <p:cNvPr id="11" name="Platshållare för datum 2"/>
          <p:cNvSpPr>
            <a:spLocks noGrp="1"/>
          </p:cNvSpPr>
          <p:nvPr>
            <p:ph type="dt" sz="half" idx="10"/>
          </p:nvPr>
        </p:nvSpPr>
        <p:spPr>
          <a:xfrm>
            <a:off x="6762465" y="1238"/>
            <a:ext cx="2133600" cy="270000"/>
          </a:xfrm>
          <a:prstGeom prst="rect">
            <a:avLst/>
          </a:prstGeom>
        </p:spPr>
        <p:txBody>
          <a:bodyPr anchor="ctr"/>
          <a:lstStyle>
            <a:lvl1pPr>
              <a:defRPr sz="975" b="0" i="0">
                <a:latin typeface="Calibri Regular" charset="0"/>
                <a:cs typeface="Calibri Regular" charset="0"/>
              </a:defRPr>
            </a:lvl1pPr>
          </a:lstStyle>
          <a:p>
            <a:fld id="{710D1E09-9433-4EDE-8432-8CC8A69C2A5B}" type="datetime1">
              <a:rPr lang="sv-SE" smtClean="0"/>
              <a:pPr/>
              <a:t>2021-06-24</a:t>
            </a:fld>
            <a:endParaRPr lang="en-US"/>
          </a:p>
        </p:txBody>
      </p:sp>
      <p:sp>
        <p:nvSpPr>
          <p:cNvPr id="15" name="Slide Number Placeholder 5"/>
          <p:cNvSpPr>
            <a:spLocks noGrp="1"/>
          </p:cNvSpPr>
          <p:nvPr>
            <p:ph type="sldNum" sz="quarter" idx="4"/>
          </p:nvPr>
        </p:nvSpPr>
        <p:spPr>
          <a:xfrm>
            <a:off x="243354" y="4880015"/>
            <a:ext cx="630104" cy="270000"/>
          </a:xfrm>
          <a:prstGeom prst="rect">
            <a:avLst/>
          </a:prstGeom>
        </p:spPr>
        <p:txBody>
          <a:bodyPr lIns="0" anchor="ctr"/>
          <a:lstStyle>
            <a:lvl1pPr>
              <a:defRPr sz="975" b="0" i="0">
                <a:solidFill>
                  <a:schemeClr val="bg1"/>
                </a:solidFill>
                <a:latin typeface="Calibri Regular" charset="0"/>
                <a:cs typeface="Calibri Regular" charset="0"/>
              </a:defRPr>
            </a:lvl1pPr>
          </a:lstStyle>
          <a:p>
            <a:fld id="{69492A6A-7268-5C4D-913D-B61C9DE7F734}" type="slidenum">
              <a:rPr lang="en-US" smtClean="0"/>
              <a:pPr/>
              <a:t>‹#›</a:t>
            </a:fld>
            <a:endParaRPr lang="en-US"/>
          </a:p>
        </p:txBody>
      </p:sp>
    </p:spTree>
    <p:extLst>
      <p:ext uri="{BB962C8B-B14F-4D97-AF65-F5344CB8AC3E}">
        <p14:creationId xmlns:p14="http://schemas.microsoft.com/office/powerpoint/2010/main" val="279064760"/>
      </p:ext>
    </p:extLst>
  </p:cSld>
  <p:clrMapOvr>
    <a:masterClrMapping/>
  </p:clrMapOvr>
  <p:hf hdr="0" ftr="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ext_vänster_litet diagram">
    <p:spTree>
      <p:nvGrpSpPr>
        <p:cNvPr id="1" name=""/>
        <p:cNvGrpSpPr/>
        <p:nvPr/>
      </p:nvGrpSpPr>
      <p:grpSpPr>
        <a:xfrm>
          <a:off x="0" y="0"/>
          <a:ext cx="0" cy="0"/>
          <a:chOff x="0" y="0"/>
          <a:chExt cx="0" cy="0"/>
        </a:xfrm>
      </p:grpSpPr>
      <p:sp>
        <p:nvSpPr>
          <p:cNvPr id="5" name="Platshållare för diagram 4"/>
          <p:cNvSpPr>
            <a:spLocks noGrp="1"/>
          </p:cNvSpPr>
          <p:nvPr>
            <p:ph type="chart" sz="quarter" idx="15"/>
          </p:nvPr>
        </p:nvSpPr>
        <p:spPr>
          <a:xfrm>
            <a:off x="3835022" y="1484194"/>
            <a:ext cx="5061329" cy="2159759"/>
          </a:xfrm>
          <a:prstGeom prst="rect">
            <a:avLst/>
          </a:prstGeom>
        </p:spPr>
        <p:txBody>
          <a:bodyPr/>
          <a:lstStyle>
            <a:lvl1pPr marL="0" indent="0">
              <a:buNone/>
              <a:defRPr b="0" i="0">
                <a:latin typeface="Calibri Regular" charset="0"/>
                <a:cs typeface="Calibri Regular" charset="0"/>
              </a:defRPr>
            </a:lvl1pPr>
          </a:lstStyle>
          <a:p>
            <a:r>
              <a:rPr lang="sv-SE"/>
              <a:t>Klicka på ikonen för att lägga till ett diagram</a:t>
            </a:r>
          </a:p>
        </p:txBody>
      </p:sp>
      <p:sp>
        <p:nvSpPr>
          <p:cNvPr id="12" name="Platshållare för text 3"/>
          <p:cNvSpPr>
            <a:spLocks noGrp="1"/>
          </p:cNvSpPr>
          <p:nvPr>
            <p:ph type="body" sz="quarter" idx="16" hasCustomPrompt="1"/>
          </p:nvPr>
        </p:nvSpPr>
        <p:spPr>
          <a:xfrm>
            <a:off x="243353" y="1484194"/>
            <a:ext cx="3591669" cy="2159759"/>
          </a:xfrm>
          <a:prstGeom prst="rect">
            <a:avLst/>
          </a:prstGeom>
        </p:spPr>
        <p:txBody>
          <a:bodyPr anchor="t"/>
          <a:lstStyle>
            <a:lvl1pPr marL="0" indent="0">
              <a:buNone/>
              <a:defRPr sz="1050" b="1">
                <a:solidFill>
                  <a:schemeClr val="tx1"/>
                </a:solidFill>
                <a:latin typeface="Times New Roman" panose="02020603050405020304" pitchFamily="18" charset="0"/>
                <a:cs typeface="Times New Roman" panose="02020603050405020304" pitchFamily="18" charset="0"/>
              </a:defRPr>
            </a:lvl1pPr>
            <a:lvl2pPr marL="0" indent="0">
              <a:spcBef>
                <a:spcPts val="0"/>
              </a:spcBef>
              <a:buNone/>
              <a:defRPr sz="1050" b="0" i="0" baseline="0">
                <a:solidFill>
                  <a:schemeClr val="tx1"/>
                </a:solidFill>
                <a:latin typeface="Calibri Regular" charset="0"/>
                <a:cs typeface="Calibri Regular" charset="0"/>
              </a:defRPr>
            </a:lvl2pPr>
            <a:lvl3pPr marL="390525" indent="-257175">
              <a:buFont typeface="Times New Roman" panose="02020603050405020304" pitchFamily="18" charset="0"/>
              <a:buChar char="‒"/>
              <a:defRPr sz="1050" i="1">
                <a:solidFill>
                  <a:schemeClr val="tx1"/>
                </a:solidFill>
                <a:latin typeface="Times New Roman" panose="02020603050405020304" pitchFamily="18" charset="0"/>
                <a:cs typeface="Times New Roman" panose="02020603050405020304" pitchFamily="18" charset="0"/>
              </a:defRPr>
            </a:lvl3pPr>
            <a:lvl4pPr marL="0" indent="0">
              <a:buFontTx/>
              <a:buNone/>
              <a:defRPr lang="sv-SE" sz="750" kern="1200" dirty="0" smtClean="0">
                <a:solidFill>
                  <a:schemeClr val="tx1"/>
                </a:solidFill>
                <a:latin typeface="Times New Roman" panose="02020603050405020304" pitchFamily="18" charset="0"/>
                <a:ea typeface="+mn-ea"/>
                <a:cs typeface="Times New Roman" panose="02020603050405020304" pitchFamily="18" charset="0"/>
              </a:defRPr>
            </a:lvl4pPr>
            <a:lvl5pPr marL="675085" indent="-276225">
              <a:buFont typeface="Wingdings" panose="05000000000000000000" pitchFamily="2" charset="2"/>
              <a:buChar char="§"/>
              <a:defRPr lang="sv-SE" sz="1050" kern="1200" dirty="0">
                <a:solidFill>
                  <a:schemeClr val="tx1"/>
                </a:solidFill>
                <a:latin typeface="Times New Roman" panose="02020603050405020304" pitchFamily="18" charset="0"/>
                <a:ea typeface="+mn-ea"/>
                <a:cs typeface="Times New Roman" panose="02020603050405020304" pitchFamily="18" charset="0"/>
              </a:defRPr>
            </a:lvl5pPr>
          </a:lstStyle>
          <a:p>
            <a:pPr lvl="1"/>
            <a:r>
              <a:rPr lang="sv-SE"/>
              <a:t>Text</a:t>
            </a:r>
          </a:p>
        </p:txBody>
      </p:sp>
      <p:sp>
        <p:nvSpPr>
          <p:cNvPr id="10" name="Rubrik 1"/>
          <p:cNvSpPr>
            <a:spLocks noGrp="1"/>
          </p:cNvSpPr>
          <p:nvPr>
            <p:ph type="title" hasCustomPrompt="1"/>
          </p:nvPr>
        </p:nvSpPr>
        <p:spPr>
          <a:xfrm>
            <a:off x="249689" y="267394"/>
            <a:ext cx="8646375" cy="674302"/>
          </a:xfrm>
          <a:prstGeom prst="rect">
            <a:avLst/>
          </a:prstGeom>
        </p:spPr>
        <p:txBody>
          <a:bodyPr lIns="0" rIns="0" anchor="ctr"/>
          <a:lstStyle>
            <a:lvl1pPr algn="l">
              <a:tabLst>
                <a:tab pos="133350" algn="l"/>
              </a:tabLst>
              <a:defRPr sz="2400" b="0" i="0" baseline="0">
                <a:latin typeface="Calibri Regular" charset="0"/>
                <a:cs typeface="Calibri Regular" charset="0"/>
              </a:defRPr>
            </a:lvl1pPr>
          </a:lstStyle>
          <a:p>
            <a:r>
              <a:rPr lang="sv-SE"/>
              <a:t>Rubrik</a:t>
            </a:r>
          </a:p>
        </p:txBody>
      </p:sp>
      <p:sp>
        <p:nvSpPr>
          <p:cNvPr id="13" name="Platshållare för text 3"/>
          <p:cNvSpPr>
            <a:spLocks noGrp="1"/>
          </p:cNvSpPr>
          <p:nvPr>
            <p:ph type="body" sz="quarter" idx="17" hasCustomPrompt="1"/>
          </p:nvPr>
        </p:nvSpPr>
        <p:spPr>
          <a:xfrm>
            <a:off x="249691" y="3746311"/>
            <a:ext cx="8646374" cy="962166"/>
          </a:xfrm>
          <a:prstGeom prst="rect">
            <a:avLst/>
          </a:prstGeom>
        </p:spPr>
        <p:txBody>
          <a:bodyPr anchor="ctr"/>
          <a:lstStyle>
            <a:lvl1pPr marL="0" indent="0">
              <a:buNone/>
              <a:defRPr sz="1050" b="1">
                <a:solidFill>
                  <a:schemeClr val="tx1"/>
                </a:solidFill>
                <a:latin typeface="Times New Roman" panose="02020603050405020304" pitchFamily="18" charset="0"/>
                <a:cs typeface="Times New Roman" panose="02020603050405020304" pitchFamily="18" charset="0"/>
              </a:defRPr>
            </a:lvl1pPr>
            <a:lvl2pPr marL="0" indent="0">
              <a:spcBef>
                <a:spcPts val="0"/>
              </a:spcBef>
              <a:buNone/>
              <a:defRPr sz="1050" b="0" i="0" baseline="0">
                <a:solidFill>
                  <a:schemeClr val="tx1"/>
                </a:solidFill>
                <a:latin typeface="Calibri Regular" charset="0"/>
                <a:cs typeface="Calibri Regular" charset="0"/>
              </a:defRPr>
            </a:lvl2pPr>
            <a:lvl3pPr marL="390525" indent="-257175">
              <a:buFont typeface="Times New Roman" panose="02020603050405020304" pitchFamily="18" charset="0"/>
              <a:buChar char="‒"/>
              <a:defRPr sz="1050" i="1">
                <a:solidFill>
                  <a:schemeClr val="tx1"/>
                </a:solidFill>
                <a:latin typeface="Times New Roman" panose="02020603050405020304" pitchFamily="18" charset="0"/>
                <a:cs typeface="Times New Roman" panose="02020603050405020304" pitchFamily="18" charset="0"/>
              </a:defRPr>
            </a:lvl3pPr>
            <a:lvl4pPr marL="0" indent="0">
              <a:buFontTx/>
              <a:buNone/>
              <a:defRPr lang="sv-SE" sz="750" kern="1200" dirty="0" smtClean="0">
                <a:solidFill>
                  <a:schemeClr val="tx1"/>
                </a:solidFill>
                <a:latin typeface="Times New Roman" panose="02020603050405020304" pitchFamily="18" charset="0"/>
                <a:ea typeface="+mn-ea"/>
                <a:cs typeface="Times New Roman" panose="02020603050405020304" pitchFamily="18" charset="0"/>
              </a:defRPr>
            </a:lvl4pPr>
            <a:lvl5pPr marL="675085" indent="-276225">
              <a:buFont typeface="Wingdings" panose="05000000000000000000" pitchFamily="2" charset="2"/>
              <a:buChar char="§"/>
              <a:defRPr lang="sv-SE" sz="1050" kern="1200" dirty="0">
                <a:solidFill>
                  <a:schemeClr val="tx1"/>
                </a:solidFill>
                <a:latin typeface="Times New Roman" panose="02020603050405020304" pitchFamily="18" charset="0"/>
                <a:ea typeface="+mn-ea"/>
                <a:cs typeface="Times New Roman" panose="02020603050405020304" pitchFamily="18" charset="0"/>
              </a:defRPr>
            </a:lvl5pPr>
          </a:lstStyle>
          <a:p>
            <a:pPr lvl="1"/>
            <a:r>
              <a:rPr lang="sv-SE"/>
              <a:t>Text</a:t>
            </a:r>
          </a:p>
        </p:txBody>
      </p:sp>
      <p:sp>
        <p:nvSpPr>
          <p:cNvPr id="16" name="Platshållare för text 3"/>
          <p:cNvSpPr>
            <a:spLocks noGrp="1"/>
          </p:cNvSpPr>
          <p:nvPr>
            <p:ph type="body" sz="quarter" idx="14" hasCustomPrompt="1"/>
          </p:nvPr>
        </p:nvSpPr>
        <p:spPr>
          <a:xfrm>
            <a:off x="3835022" y="954333"/>
            <a:ext cx="5065811" cy="529861"/>
          </a:xfrm>
          <a:prstGeom prst="rect">
            <a:avLst/>
          </a:prstGeom>
        </p:spPr>
        <p:txBody>
          <a:bodyPr anchor="b"/>
          <a:lstStyle>
            <a:lvl1pPr marL="0" indent="0">
              <a:buNone/>
              <a:defRPr sz="1050" b="1">
                <a:solidFill>
                  <a:schemeClr val="tx1"/>
                </a:solidFill>
                <a:latin typeface="Times New Roman" panose="02020603050405020304" pitchFamily="18" charset="0"/>
                <a:cs typeface="Times New Roman" panose="02020603050405020304" pitchFamily="18" charset="0"/>
              </a:defRPr>
            </a:lvl1pPr>
            <a:lvl2pPr marL="0" indent="0">
              <a:spcBef>
                <a:spcPts val="0"/>
              </a:spcBef>
              <a:buNone/>
              <a:defRPr sz="900" b="0" i="0" baseline="0">
                <a:solidFill>
                  <a:schemeClr val="tx1"/>
                </a:solidFill>
                <a:latin typeface="Calibri Regular" charset="0"/>
                <a:cs typeface="Calibri Regular" charset="0"/>
              </a:defRPr>
            </a:lvl2pPr>
            <a:lvl3pPr marL="390525" indent="-257175">
              <a:buFont typeface="Times New Roman" panose="02020603050405020304" pitchFamily="18" charset="0"/>
              <a:buChar char="‒"/>
              <a:defRPr sz="1050" i="1">
                <a:solidFill>
                  <a:schemeClr val="tx1"/>
                </a:solidFill>
                <a:latin typeface="Times New Roman" panose="02020603050405020304" pitchFamily="18" charset="0"/>
                <a:cs typeface="Times New Roman" panose="02020603050405020304" pitchFamily="18" charset="0"/>
              </a:defRPr>
            </a:lvl3pPr>
            <a:lvl4pPr marL="0" indent="0">
              <a:buFontTx/>
              <a:buNone/>
              <a:defRPr lang="sv-SE" sz="750" kern="1200" dirty="0" smtClean="0">
                <a:solidFill>
                  <a:schemeClr val="tx1"/>
                </a:solidFill>
                <a:latin typeface="Times New Roman" panose="02020603050405020304" pitchFamily="18" charset="0"/>
                <a:ea typeface="+mn-ea"/>
                <a:cs typeface="Times New Roman" panose="02020603050405020304" pitchFamily="18" charset="0"/>
              </a:defRPr>
            </a:lvl4pPr>
            <a:lvl5pPr marL="675085" indent="-276225">
              <a:buFont typeface="Wingdings" panose="05000000000000000000" pitchFamily="2" charset="2"/>
              <a:buChar char="§"/>
              <a:defRPr lang="sv-SE" sz="1050" kern="1200" dirty="0">
                <a:solidFill>
                  <a:schemeClr val="tx1"/>
                </a:solidFill>
                <a:latin typeface="Times New Roman" panose="02020603050405020304" pitchFamily="18" charset="0"/>
                <a:ea typeface="+mn-ea"/>
                <a:cs typeface="Times New Roman" panose="02020603050405020304" pitchFamily="18" charset="0"/>
              </a:defRPr>
            </a:lvl5pPr>
          </a:lstStyle>
          <a:p>
            <a:pPr lvl="1"/>
            <a:r>
              <a:rPr lang="sv-SE"/>
              <a:t>FRÅGA:</a:t>
            </a:r>
          </a:p>
        </p:txBody>
      </p:sp>
      <p:sp>
        <p:nvSpPr>
          <p:cNvPr id="11" name="Platshållare för datum 2"/>
          <p:cNvSpPr>
            <a:spLocks noGrp="1"/>
          </p:cNvSpPr>
          <p:nvPr>
            <p:ph type="dt" sz="half" idx="10"/>
          </p:nvPr>
        </p:nvSpPr>
        <p:spPr>
          <a:xfrm>
            <a:off x="6762465" y="1238"/>
            <a:ext cx="2133600" cy="270000"/>
          </a:xfrm>
          <a:prstGeom prst="rect">
            <a:avLst/>
          </a:prstGeom>
        </p:spPr>
        <p:txBody>
          <a:bodyPr anchor="ctr"/>
          <a:lstStyle>
            <a:lvl1pPr>
              <a:defRPr sz="975" b="0" i="0">
                <a:latin typeface="Calibri Regular" charset="0"/>
                <a:cs typeface="Calibri Regular" charset="0"/>
              </a:defRPr>
            </a:lvl1pPr>
          </a:lstStyle>
          <a:p>
            <a:fld id="{710D1E09-9433-4EDE-8432-8CC8A69C2A5B}" type="datetime1">
              <a:rPr lang="sv-SE" smtClean="0"/>
              <a:pPr/>
              <a:t>2021-06-24</a:t>
            </a:fld>
            <a:endParaRPr lang="en-US"/>
          </a:p>
        </p:txBody>
      </p:sp>
      <p:sp>
        <p:nvSpPr>
          <p:cNvPr id="14" name="Slide Number Placeholder 5"/>
          <p:cNvSpPr>
            <a:spLocks noGrp="1"/>
          </p:cNvSpPr>
          <p:nvPr>
            <p:ph type="sldNum" sz="quarter" idx="4"/>
          </p:nvPr>
        </p:nvSpPr>
        <p:spPr>
          <a:xfrm>
            <a:off x="243354" y="4880015"/>
            <a:ext cx="630104" cy="270000"/>
          </a:xfrm>
          <a:prstGeom prst="rect">
            <a:avLst/>
          </a:prstGeom>
        </p:spPr>
        <p:txBody>
          <a:bodyPr lIns="0" anchor="ctr"/>
          <a:lstStyle>
            <a:lvl1pPr>
              <a:defRPr sz="975" b="0" i="0">
                <a:solidFill>
                  <a:schemeClr val="bg1"/>
                </a:solidFill>
                <a:latin typeface="Calibri Regular" charset="0"/>
                <a:cs typeface="Calibri Regular" charset="0"/>
              </a:defRPr>
            </a:lvl1pPr>
          </a:lstStyle>
          <a:p>
            <a:fld id="{69492A6A-7268-5C4D-913D-B61C9DE7F734}" type="slidenum">
              <a:rPr lang="en-US" smtClean="0"/>
              <a:pPr/>
              <a:t>‹#›</a:t>
            </a:fld>
            <a:endParaRPr lang="en-US"/>
          </a:p>
        </p:txBody>
      </p:sp>
    </p:spTree>
    <p:extLst>
      <p:ext uri="{BB962C8B-B14F-4D97-AF65-F5344CB8AC3E}">
        <p14:creationId xmlns:p14="http://schemas.microsoft.com/office/powerpoint/2010/main" val="3284948429"/>
      </p:ext>
    </p:extLst>
  </p:cSld>
  <p:clrMapOvr>
    <a:masterClrMapping/>
  </p:clrMapOvr>
  <p:hf hdr="0" ftr="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_Diagram_höger_text">
    <p:spTree>
      <p:nvGrpSpPr>
        <p:cNvPr id="1" name=""/>
        <p:cNvGrpSpPr/>
        <p:nvPr/>
      </p:nvGrpSpPr>
      <p:grpSpPr>
        <a:xfrm>
          <a:off x="0" y="0"/>
          <a:ext cx="0" cy="0"/>
          <a:chOff x="0" y="0"/>
          <a:chExt cx="0" cy="0"/>
        </a:xfrm>
      </p:grpSpPr>
      <p:sp>
        <p:nvSpPr>
          <p:cNvPr id="5" name="Platshållare för diagram 4"/>
          <p:cNvSpPr>
            <a:spLocks noGrp="1"/>
          </p:cNvSpPr>
          <p:nvPr>
            <p:ph type="chart" sz="quarter" idx="15"/>
          </p:nvPr>
        </p:nvSpPr>
        <p:spPr>
          <a:xfrm>
            <a:off x="243353" y="1473958"/>
            <a:ext cx="5038331" cy="2165207"/>
          </a:xfrm>
          <a:prstGeom prst="rect">
            <a:avLst/>
          </a:prstGeom>
        </p:spPr>
        <p:txBody>
          <a:bodyPr/>
          <a:lstStyle>
            <a:lvl1pPr marL="0" indent="0">
              <a:buNone/>
              <a:defRPr b="0" i="0">
                <a:latin typeface="Calibri Regular" charset="0"/>
                <a:cs typeface="Calibri Regular" charset="0"/>
              </a:defRPr>
            </a:lvl1pPr>
          </a:lstStyle>
          <a:p>
            <a:r>
              <a:rPr lang="sv-SE"/>
              <a:t>Klicka på ikonen för att lägga till ett diagram</a:t>
            </a:r>
          </a:p>
        </p:txBody>
      </p:sp>
      <p:sp>
        <p:nvSpPr>
          <p:cNvPr id="12" name="Platshållare för text 3"/>
          <p:cNvSpPr>
            <a:spLocks noGrp="1"/>
          </p:cNvSpPr>
          <p:nvPr>
            <p:ph type="body" sz="quarter" idx="16" hasCustomPrompt="1"/>
          </p:nvPr>
        </p:nvSpPr>
        <p:spPr>
          <a:xfrm>
            <a:off x="5281684" y="1473958"/>
            <a:ext cx="3609529" cy="2165207"/>
          </a:xfrm>
          <a:prstGeom prst="rect">
            <a:avLst/>
          </a:prstGeom>
        </p:spPr>
        <p:txBody>
          <a:bodyPr anchor="t"/>
          <a:lstStyle>
            <a:lvl1pPr marL="0" indent="0">
              <a:buNone/>
              <a:defRPr sz="1050" b="1">
                <a:solidFill>
                  <a:schemeClr val="tx1"/>
                </a:solidFill>
                <a:latin typeface="Times New Roman" panose="02020603050405020304" pitchFamily="18" charset="0"/>
                <a:cs typeface="Times New Roman" panose="02020603050405020304" pitchFamily="18" charset="0"/>
              </a:defRPr>
            </a:lvl1pPr>
            <a:lvl2pPr marL="0" indent="0">
              <a:spcBef>
                <a:spcPts val="0"/>
              </a:spcBef>
              <a:buNone/>
              <a:defRPr sz="1050" b="0" i="0" baseline="0">
                <a:solidFill>
                  <a:schemeClr val="tx1"/>
                </a:solidFill>
                <a:latin typeface="Calibri Regular" charset="0"/>
                <a:cs typeface="Calibri Regular" charset="0"/>
              </a:defRPr>
            </a:lvl2pPr>
            <a:lvl3pPr marL="390525" indent="-257175">
              <a:buFont typeface="Times New Roman" panose="02020603050405020304" pitchFamily="18" charset="0"/>
              <a:buChar char="‒"/>
              <a:defRPr sz="1050" i="1">
                <a:solidFill>
                  <a:schemeClr val="tx1"/>
                </a:solidFill>
                <a:latin typeface="Times New Roman" panose="02020603050405020304" pitchFamily="18" charset="0"/>
                <a:cs typeface="Times New Roman" panose="02020603050405020304" pitchFamily="18" charset="0"/>
              </a:defRPr>
            </a:lvl3pPr>
            <a:lvl4pPr marL="0" indent="0">
              <a:buFontTx/>
              <a:buNone/>
              <a:defRPr lang="sv-SE" sz="750" kern="1200" dirty="0" smtClean="0">
                <a:solidFill>
                  <a:schemeClr val="tx1"/>
                </a:solidFill>
                <a:latin typeface="Times New Roman" panose="02020603050405020304" pitchFamily="18" charset="0"/>
                <a:ea typeface="+mn-ea"/>
                <a:cs typeface="Times New Roman" panose="02020603050405020304" pitchFamily="18" charset="0"/>
              </a:defRPr>
            </a:lvl4pPr>
            <a:lvl5pPr marL="675085" indent="-276225">
              <a:buFont typeface="Wingdings" panose="05000000000000000000" pitchFamily="2" charset="2"/>
              <a:buChar char="§"/>
              <a:defRPr lang="sv-SE" sz="1050" kern="1200" dirty="0">
                <a:solidFill>
                  <a:schemeClr val="tx1"/>
                </a:solidFill>
                <a:latin typeface="Times New Roman" panose="02020603050405020304" pitchFamily="18" charset="0"/>
                <a:ea typeface="+mn-ea"/>
                <a:cs typeface="Times New Roman" panose="02020603050405020304" pitchFamily="18" charset="0"/>
              </a:defRPr>
            </a:lvl5pPr>
          </a:lstStyle>
          <a:p>
            <a:pPr lvl="1"/>
            <a:r>
              <a:rPr lang="sv-SE"/>
              <a:t>Text</a:t>
            </a:r>
          </a:p>
        </p:txBody>
      </p:sp>
      <p:sp>
        <p:nvSpPr>
          <p:cNvPr id="14" name="Rubrik 1"/>
          <p:cNvSpPr>
            <a:spLocks noGrp="1"/>
          </p:cNvSpPr>
          <p:nvPr>
            <p:ph type="title" hasCustomPrompt="1"/>
          </p:nvPr>
        </p:nvSpPr>
        <p:spPr>
          <a:xfrm>
            <a:off x="249689" y="267394"/>
            <a:ext cx="8646375" cy="674302"/>
          </a:xfrm>
          <a:prstGeom prst="rect">
            <a:avLst/>
          </a:prstGeom>
        </p:spPr>
        <p:txBody>
          <a:bodyPr lIns="0" rIns="0" anchor="ctr"/>
          <a:lstStyle>
            <a:lvl1pPr algn="l">
              <a:tabLst>
                <a:tab pos="133350" algn="l"/>
              </a:tabLst>
              <a:defRPr sz="2400" b="0" i="0" baseline="0">
                <a:latin typeface="Calibri Regular" charset="0"/>
                <a:cs typeface="Calibri Regular" charset="0"/>
              </a:defRPr>
            </a:lvl1pPr>
          </a:lstStyle>
          <a:p>
            <a:r>
              <a:rPr lang="sv-SE"/>
              <a:t>Rubrik</a:t>
            </a:r>
          </a:p>
        </p:txBody>
      </p:sp>
      <p:sp>
        <p:nvSpPr>
          <p:cNvPr id="10" name="Platshållare för text 3"/>
          <p:cNvSpPr>
            <a:spLocks noGrp="1"/>
          </p:cNvSpPr>
          <p:nvPr>
            <p:ph type="body" sz="quarter" idx="17" hasCustomPrompt="1"/>
          </p:nvPr>
        </p:nvSpPr>
        <p:spPr>
          <a:xfrm>
            <a:off x="249691" y="3746311"/>
            <a:ext cx="8646374" cy="962166"/>
          </a:xfrm>
          <a:prstGeom prst="rect">
            <a:avLst/>
          </a:prstGeom>
        </p:spPr>
        <p:txBody>
          <a:bodyPr anchor="ctr"/>
          <a:lstStyle>
            <a:lvl1pPr marL="0" indent="0">
              <a:buNone/>
              <a:defRPr sz="1050" b="1">
                <a:solidFill>
                  <a:schemeClr val="tx1"/>
                </a:solidFill>
                <a:latin typeface="Times New Roman" panose="02020603050405020304" pitchFamily="18" charset="0"/>
                <a:cs typeface="Times New Roman" panose="02020603050405020304" pitchFamily="18" charset="0"/>
              </a:defRPr>
            </a:lvl1pPr>
            <a:lvl2pPr marL="0" indent="0">
              <a:spcBef>
                <a:spcPts val="0"/>
              </a:spcBef>
              <a:buNone/>
              <a:defRPr sz="1050" b="0" i="0" baseline="0">
                <a:solidFill>
                  <a:schemeClr val="tx1"/>
                </a:solidFill>
                <a:latin typeface="Calibri Regular" charset="0"/>
                <a:cs typeface="Calibri Regular" charset="0"/>
              </a:defRPr>
            </a:lvl2pPr>
            <a:lvl3pPr marL="390525" indent="-257175">
              <a:buFont typeface="Times New Roman" panose="02020603050405020304" pitchFamily="18" charset="0"/>
              <a:buChar char="‒"/>
              <a:defRPr sz="1050" i="1">
                <a:solidFill>
                  <a:schemeClr val="tx1"/>
                </a:solidFill>
                <a:latin typeface="Times New Roman" panose="02020603050405020304" pitchFamily="18" charset="0"/>
                <a:cs typeface="Times New Roman" panose="02020603050405020304" pitchFamily="18" charset="0"/>
              </a:defRPr>
            </a:lvl3pPr>
            <a:lvl4pPr marL="0" indent="0">
              <a:buFontTx/>
              <a:buNone/>
              <a:defRPr lang="sv-SE" sz="750" kern="1200" dirty="0" smtClean="0">
                <a:solidFill>
                  <a:schemeClr val="tx1"/>
                </a:solidFill>
                <a:latin typeface="Times New Roman" panose="02020603050405020304" pitchFamily="18" charset="0"/>
                <a:ea typeface="+mn-ea"/>
                <a:cs typeface="Times New Roman" panose="02020603050405020304" pitchFamily="18" charset="0"/>
              </a:defRPr>
            </a:lvl4pPr>
            <a:lvl5pPr marL="675085" indent="-276225">
              <a:buFont typeface="Wingdings" panose="05000000000000000000" pitchFamily="2" charset="2"/>
              <a:buChar char="§"/>
              <a:defRPr lang="sv-SE" sz="1050" kern="1200" dirty="0">
                <a:solidFill>
                  <a:schemeClr val="tx1"/>
                </a:solidFill>
                <a:latin typeface="Times New Roman" panose="02020603050405020304" pitchFamily="18" charset="0"/>
                <a:ea typeface="+mn-ea"/>
                <a:cs typeface="Times New Roman" panose="02020603050405020304" pitchFamily="18" charset="0"/>
              </a:defRPr>
            </a:lvl5pPr>
          </a:lstStyle>
          <a:p>
            <a:pPr lvl="1"/>
            <a:r>
              <a:rPr lang="sv-SE"/>
              <a:t>Text</a:t>
            </a:r>
          </a:p>
        </p:txBody>
      </p:sp>
      <p:sp>
        <p:nvSpPr>
          <p:cNvPr id="13" name="Platshållare för text 3"/>
          <p:cNvSpPr>
            <a:spLocks noGrp="1"/>
          </p:cNvSpPr>
          <p:nvPr>
            <p:ph type="body" sz="quarter" idx="14" hasCustomPrompt="1"/>
          </p:nvPr>
        </p:nvSpPr>
        <p:spPr>
          <a:xfrm>
            <a:off x="243354" y="954333"/>
            <a:ext cx="5038331" cy="529861"/>
          </a:xfrm>
          <a:prstGeom prst="rect">
            <a:avLst/>
          </a:prstGeom>
        </p:spPr>
        <p:txBody>
          <a:bodyPr anchor="b"/>
          <a:lstStyle>
            <a:lvl1pPr marL="0" indent="0">
              <a:buNone/>
              <a:defRPr sz="1050" b="1">
                <a:solidFill>
                  <a:schemeClr val="tx1"/>
                </a:solidFill>
                <a:latin typeface="Times New Roman" panose="02020603050405020304" pitchFamily="18" charset="0"/>
                <a:cs typeface="Times New Roman" panose="02020603050405020304" pitchFamily="18" charset="0"/>
              </a:defRPr>
            </a:lvl1pPr>
            <a:lvl2pPr marL="0" indent="0">
              <a:spcBef>
                <a:spcPts val="0"/>
              </a:spcBef>
              <a:buNone/>
              <a:defRPr sz="900" b="0" i="0" baseline="0">
                <a:solidFill>
                  <a:schemeClr val="tx1"/>
                </a:solidFill>
                <a:latin typeface="Calibri Regular" charset="0"/>
                <a:cs typeface="Calibri Regular" charset="0"/>
              </a:defRPr>
            </a:lvl2pPr>
            <a:lvl3pPr marL="390525" indent="-257175">
              <a:buFont typeface="Times New Roman" panose="02020603050405020304" pitchFamily="18" charset="0"/>
              <a:buChar char="‒"/>
              <a:defRPr sz="1050" i="1">
                <a:solidFill>
                  <a:schemeClr val="tx1"/>
                </a:solidFill>
                <a:latin typeface="Times New Roman" panose="02020603050405020304" pitchFamily="18" charset="0"/>
                <a:cs typeface="Times New Roman" panose="02020603050405020304" pitchFamily="18" charset="0"/>
              </a:defRPr>
            </a:lvl3pPr>
            <a:lvl4pPr marL="0" indent="0">
              <a:buFontTx/>
              <a:buNone/>
              <a:defRPr lang="sv-SE" sz="750" kern="1200" dirty="0" smtClean="0">
                <a:solidFill>
                  <a:schemeClr val="tx1"/>
                </a:solidFill>
                <a:latin typeface="Times New Roman" panose="02020603050405020304" pitchFamily="18" charset="0"/>
                <a:ea typeface="+mn-ea"/>
                <a:cs typeface="Times New Roman" panose="02020603050405020304" pitchFamily="18" charset="0"/>
              </a:defRPr>
            </a:lvl4pPr>
            <a:lvl5pPr marL="675085" indent="-276225">
              <a:buFont typeface="Wingdings" panose="05000000000000000000" pitchFamily="2" charset="2"/>
              <a:buChar char="§"/>
              <a:defRPr lang="sv-SE" sz="1050" kern="1200" dirty="0">
                <a:solidFill>
                  <a:schemeClr val="tx1"/>
                </a:solidFill>
                <a:latin typeface="Times New Roman" panose="02020603050405020304" pitchFamily="18" charset="0"/>
                <a:ea typeface="+mn-ea"/>
                <a:cs typeface="Times New Roman" panose="02020603050405020304" pitchFamily="18" charset="0"/>
              </a:defRPr>
            </a:lvl5pPr>
          </a:lstStyle>
          <a:p>
            <a:pPr lvl="1"/>
            <a:r>
              <a:rPr lang="sv-SE"/>
              <a:t>FRÅGA:</a:t>
            </a:r>
          </a:p>
        </p:txBody>
      </p:sp>
      <p:sp>
        <p:nvSpPr>
          <p:cNvPr id="11" name="Platshållare för datum 2"/>
          <p:cNvSpPr>
            <a:spLocks noGrp="1"/>
          </p:cNvSpPr>
          <p:nvPr>
            <p:ph type="dt" sz="half" idx="10"/>
          </p:nvPr>
        </p:nvSpPr>
        <p:spPr>
          <a:xfrm>
            <a:off x="6762465" y="1238"/>
            <a:ext cx="2133600" cy="270000"/>
          </a:xfrm>
          <a:prstGeom prst="rect">
            <a:avLst/>
          </a:prstGeom>
        </p:spPr>
        <p:txBody>
          <a:bodyPr anchor="ctr"/>
          <a:lstStyle>
            <a:lvl1pPr>
              <a:defRPr sz="975" b="0" i="0">
                <a:latin typeface="Calibri Regular" charset="0"/>
                <a:cs typeface="Calibri Regular" charset="0"/>
              </a:defRPr>
            </a:lvl1pPr>
          </a:lstStyle>
          <a:p>
            <a:fld id="{710D1E09-9433-4EDE-8432-8CC8A69C2A5B}" type="datetime1">
              <a:rPr lang="sv-SE" smtClean="0"/>
              <a:pPr/>
              <a:t>2021-06-24</a:t>
            </a:fld>
            <a:endParaRPr lang="en-US"/>
          </a:p>
        </p:txBody>
      </p:sp>
      <p:sp>
        <p:nvSpPr>
          <p:cNvPr id="15" name="Slide Number Placeholder 5"/>
          <p:cNvSpPr>
            <a:spLocks noGrp="1"/>
          </p:cNvSpPr>
          <p:nvPr>
            <p:ph type="sldNum" sz="quarter" idx="4"/>
          </p:nvPr>
        </p:nvSpPr>
        <p:spPr>
          <a:xfrm>
            <a:off x="243354" y="4880015"/>
            <a:ext cx="630104" cy="270000"/>
          </a:xfrm>
          <a:prstGeom prst="rect">
            <a:avLst/>
          </a:prstGeom>
        </p:spPr>
        <p:txBody>
          <a:bodyPr lIns="0" anchor="ctr"/>
          <a:lstStyle>
            <a:lvl1pPr>
              <a:defRPr sz="975" b="0" i="0">
                <a:solidFill>
                  <a:schemeClr val="bg1"/>
                </a:solidFill>
                <a:latin typeface="Calibri Regular" charset="0"/>
                <a:cs typeface="Calibri Regular" charset="0"/>
              </a:defRPr>
            </a:lvl1pPr>
          </a:lstStyle>
          <a:p>
            <a:fld id="{69492A6A-7268-5C4D-913D-B61C9DE7F734}" type="slidenum">
              <a:rPr lang="en-US" smtClean="0"/>
              <a:pPr/>
              <a:t>‹#›</a:t>
            </a:fld>
            <a:endParaRPr lang="en-US"/>
          </a:p>
        </p:txBody>
      </p:sp>
    </p:spTree>
    <p:extLst>
      <p:ext uri="{BB962C8B-B14F-4D97-AF65-F5344CB8AC3E}">
        <p14:creationId xmlns:p14="http://schemas.microsoft.com/office/powerpoint/2010/main" val="2010301791"/>
      </p:ext>
    </p:extLst>
  </p:cSld>
  <p:clrMapOvr>
    <a:masterClrMapping/>
  </p:clrMapOvr>
  <p:hf hdr="0" ftr="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4_Diagram_höger_text">
    <p:spTree>
      <p:nvGrpSpPr>
        <p:cNvPr id="1" name=""/>
        <p:cNvGrpSpPr/>
        <p:nvPr/>
      </p:nvGrpSpPr>
      <p:grpSpPr>
        <a:xfrm>
          <a:off x="0" y="0"/>
          <a:ext cx="0" cy="0"/>
          <a:chOff x="0" y="0"/>
          <a:chExt cx="0" cy="0"/>
        </a:xfrm>
      </p:grpSpPr>
      <p:sp>
        <p:nvSpPr>
          <p:cNvPr id="5" name="Platshållare för diagram 4"/>
          <p:cNvSpPr>
            <a:spLocks noGrp="1"/>
          </p:cNvSpPr>
          <p:nvPr>
            <p:ph type="chart" sz="quarter" idx="15"/>
          </p:nvPr>
        </p:nvSpPr>
        <p:spPr>
          <a:xfrm>
            <a:off x="244090" y="1473959"/>
            <a:ext cx="4327911" cy="3395824"/>
          </a:xfrm>
          <a:prstGeom prst="rect">
            <a:avLst/>
          </a:prstGeom>
        </p:spPr>
        <p:txBody>
          <a:bodyPr/>
          <a:lstStyle>
            <a:lvl1pPr marL="0" indent="0">
              <a:buNone/>
              <a:defRPr b="0" i="0">
                <a:latin typeface="Calibri Regular" charset="0"/>
                <a:cs typeface="Calibri Regular" charset="0"/>
              </a:defRPr>
            </a:lvl1pPr>
          </a:lstStyle>
          <a:p>
            <a:r>
              <a:rPr lang="sv-SE"/>
              <a:t>Klicka på ikonen för att lägga till ett diagram</a:t>
            </a:r>
          </a:p>
        </p:txBody>
      </p:sp>
      <p:sp>
        <p:nvSpPr>
          <p:cNvPr id="12" name="Platshållare för text 3"/>
          <p:cNvSpPr>
            <a:spLocks noGrp="1"/>
          </p:cNvSpPr>
          <p:nvPr>
            <p:ph type="body" sz="quarter" idx="16" hasCustomPrompt="1"/>
          </p:nvPr>
        </p:nvSpPr>
        <p:spPr>
          <a:xfrm>
            <a:off x="4572002" y="1484194"/>
            <a:ext cx="4319212" cy="3238976"/>
          </a:xfrm>
          <a:prstGeom prst="rect">
            <a:avLst/>
          </a:prstGeom>
        </p:spPr>
        <p:txBody>
          <a:bodyPr anchor="t"/>
          <a:lstStyle>
            <a:lvl1pPr marL="0" indent="0">
              <a:buNone/>
              <a:defRPr sz="1050" b="1">
                <a:solidFill>
                  <a:schemeClr val="tx1"/>
                </a:solidFill>
                <a:latin typeface="Times New Roman" panose="02020603050405020304" pitchFamily="18" charset="0"/>
                <a:cs typeface="Times New Roman" panose="02020603050405020304" pitchFamily="18" charset="0"/>
              </a:defRPr>
            </a:lvl1pPr>
            <a:lvl2pPr marL="139304" indent="-139304">
              <a:spcBef>
                <a:spcPts val="0"/>
              </a:spcBef>
              <a:buClr>
                <a:schemeClr val="accent6"/>
              </a:buClr>
              <a:buFont typeface="Wingdings" panose="05000000000000000000" pitchFamily="2" charset="2"/>
              <a:buChar char="§"/>
              <a:defRPr sz="1050" b="0" i="0" baseline="0">
                <a:solidFill>
                  <a:schemeClr val="tx1"/>
                </a:solidFill>
                <a:latin typeface="Calibri Regular" charset="0"/>
                <a:cs typeface="Calibri Regular" charset="0"/>
              </a:defRPr>
            </a:lvl2pPr>
            <a:lvl3pPr marL="390525" indent="-257175">
              <a:buFont typeface="Times New Roman" panose="02020603050405020304" pitchFamily="18" charset="0"/>
              <a:buChar char="‒"/>
              <a:defRPr sz="1050" i="1">
                <a:solidFill>
                  <a:schemeClr val="tx1"/>
                </a:solidFill>
                <a:latin typeface="Times New Roman" panose="02020603050405020304" pitchFamily="18" charset="0"/>
                <a:cs typeface="Times New Roman" panose="02020603050405020304" pitchFamily="18" charset="0"/>
              </a:defRPr>
            </a:lvl3pPr>
            <a:lvl4pPr marL="0" indent="0">
              <a:buFontTx/>
              <a:buNone/>
              <a:defRPr lang="sv-SE" sz="750" kern="1200" dirty="0" smtClean="0">
                <a:solidFill>
                  <a:schemeClr val="tx1"/>
                </a:solidFill>
                <a:latin typeface="Times New Roman" panose="02020603050405020304" pitchFamily="18" charset="0"/>
                <a:ea typeface="+mn-ea"/>
                <a:cs typeface="Times New Roman" panose="02020603050405020304" pitchFamily="18" charset="0"/>
              </a:defRPr>
            </a:lvl4pPr>
            <a:lvl5pPr marL="675085" indent="-276225">
              <a:buFont typeface="Wingdings" panose="05000000000000000000" pitchFamily="2" charset="2"/>
              <a:buChar char="§"/>
              <a:defRPr lang="sv-SE" sz="1050" kern="1200" dirty="0">
                <a:solidFill>
                  <a:schemeClr val="tx1"/>
                </a:solidFill>
                <a:latin typeface="Times New Roman" panose="02020603050405020304" pitchFamily="18" charset="0"/>
                <a:ea typeface="+mn-ea"/>
                <a:cs typeface="Times New Roman" panose="02020603050405020304" pitchFamily="18" charset="0"/>
              </a:defRPr>
            </a:lvl5pPr>
          </a:lstStyle>
          <a:p>
            <a:pPr lvl="1"/>
            <a:r>
              <a:rPr lang="sv-SE"/>
              <a:t>Text</a:t>
            </a:r>
          </a:p>
        </p:txBody>
      </p:sp>
      <p:sp>
        <p:nvSpPr>
          <p:cNvPr id="14" name="Rubrik 1"/>
          <p:cNvSpPr>
            <a:spLocks noGrp="1"/>
          </p:cNvSpPr>
          <p:nvPr>
            <p:ph type="title" hasCustomPrompt="1"/>
          </p:nvPr>
        </p:nvSpPr>
        <p:spPr>
          <a:xfrm>
            <a:off x="249689" y="267394"/>
            <a:ext cx="8646375" cy="674302"/>
          </a:xfrm>
          <a:prstGeom prst="rect">
            <a:avLst/>
          </a:prstGeom>
        </p:spPr>
        <p:txBody>
          <a:bodyPr lIns="0" rIns="0" anchor="ctr"/>
          <a:lstStyle>
            <a:lvl1pPr algn="l">
              <a:tabLst>
                <a:tab pos="133350" algn="l"/>
              </a:tabLst>
              <a:defRPr sz="2400" b="0" i="0" baseline="0">
                <a:latin typeface="Calibri Regular" charset="0"/>
                <a:cs typeface="Calibri Regular" charset="0"/>
              </a:defRPr>
            </a:lvl1pPr>
          </a:lstStyle>
          <a:p>
            <a:r>
              <a:rPr lang="sv-SE"/>
              <a:t>Rubrik</a:t>
            </a:r>
          </a:p>
        </p:txBody>
      </p:sp>
      <p:sp>
        <p:nvSpPr>
          <p:cNvPr id="17" name="Platshållare för text 3"/>
          <p:cNvSpPr>
            <a:spLocks noGrp="1"/>
          </p:cNvSpPr>
          <p:nvPr>
            <p:ph type="body" sz="quarter" idx="14" hasCustomPrompt="1"/>
          </p:nvPr>
        </p:nvSpPr>
        <p:spPr>
          <a:xfrm>
            <a:off x="243354" y="954333"/>
            <a:ext cx="4328647" cy="529861"/>
          </a:xfrm>
          <a:prstGeom prst="rect">
            <a:avLst/>
          </a:prstGeom>
        </p:spPr>
        <p:txBody>
          <a:bodyPr anchor="b"/>
          <a:lstStyle>
            <a:lvl1pPr marL="0" indent="0">
              <a:buNone/>
              <a:defRPr sz="1050" b="1">
                <a:solidFill>
                  <a:schemeClr val="tx1"/>
                </a:solidFill>
                <a:latin typeface="Times New Roman" panose="02020603050405020304" pitchFamily="18" charset="0"/>
                <a:cs typeface="Times New Roman" panose="02020603050405020304" pitchFamily="18" charset="0"/>
              </a:defRPr>
            </a:lvl1pPr>
            <a:lvl2pPr marL="0" indent="0">
              <a:spcBef>
                <a:spcPts val="0"/>
              </a:spcBef>
              <a:buNone/>
              <a:defRPr sz="900" b="0" i="0" baseline="0">
                <a:solidFill>
                  <a:schemeClr val="tx1"/>
                </a:solidFill>
                <a:latin typeface="Calibri Regular" charset="0"/>
                <a:cs typeface="Calibri Regular" charset="0"/>
              </a:defRPr>
            </a:lvl2pPr>
            <a:lvl3pPr marL="390525" indent="-257175">
              <a:buFont typeface="Times New Roman" panose="02020603050405020304" pitchFamily="18" charset="0"/>
              <a:buChar char="‒"/>
              <a:defRPr sz="1050" i="1">
                <a:solidFill>
                  <a:schemeClr val="tx1"/>
                </a:solidFill>
                <a:latin typeface="Times New Roman" panose="02020603050405020304" pitchFamily="18" charset="0"/>
                <a:cs typeface="Times New Roman" panose="02020603050405020304" pitchFamily="18" charset="0"/>
              </a:defRPr>
            </a:lvl3pPr>
            <a:lvl4pPr marL="0" indent="0">
              <a:buFontTx/>
              <a:buNone/>
              <a:defRPr lang="sv-SE" sz="750" kern="1200" dirty="0" smtClean="0">
                <a:solidFill>
                  <a:schemeClr val="tx1"/>
                </a:solidFill>
                <a:latin typeface="Times New Roman" panose="02020603050405020304" pitchFamily="18" charset="0"/>
                <a:ea typeface="+mn-ea"/>
                <a:cs typeface="Times New Roman" panose="02020603050405020304" pitchFamily="18" charset="0"/>
              </a:defRPr>
            </a:lvl4pPr>
            <a:lvl5pPr marL="675085" indent="-276225">
              <a:buFont typeface="Wingdings" panose="05000000000000000000" pitchFamily="2" charset="2"/>
              <a:buChar char="§"/>
              <a:defRPr lang="sv-SE" sz="1050" kern="1200" dirty="0">
                <a:solidFill>
                  <a:schemeClr val="tx1"/>
                </a:solidFill>
                <a:latin typeface="Times New Roman" panose="02020603050405020304" pitchFamily="18" charset="0"/>
                <a:ea typeface="+mn-ea"/>
                <a:cs typeface="Times New Roman" panose="02020603050405020304" pitchFamily="18" charset="0"/>
              </a:defRPr>
            </a:lvl5pPr>
          </a:lstStyle>
          <a:p>
            <a:pPr lvl="1"/>
            <a:r>
              <a:rPr lang="sv-SE"/>
              <a:t>FRÅGA:</a:t>
            </a:r>
          </a:p>
        </p:txBody>
      </p:sp>
      <p:sp>
        <p:nvSpPr>
          <p:cNvPr id="10" name="Platshållare för datum 2"/>
          <p:cNvSpPr>
            <a:spLocks noGrp="1"/>
          </p:cNvSpPr>
          <p:nvPr>
            <p:ph type="dt" sz="half" idx="10"/>
          </p:nvPr>
        </p:nvSpPr>
        <p:spPr>
          <a:xfrm>
            <a:off x="6762465" y="1238"/>
            <a:ext cx="2133600" cy="270000"/>
          </a:xfrm>
          <a:prstGeom prst="rect">
            <a:avLst/>
          </a:prstGeom>
        </p:spPr>
        <p:txBody>
          <a:bodyPr anchor="ctr"/>
          <a:lstStyle>
            <a:lvl1pPr>
              <a:defRPr sz="975" b="0" i="0">
                <a:latin typeface="Calibri Regular" charset="0"/>
                <a:cs typeface="Calibri Regular" charset="0"/>
              </a:defRPr>
            </a:lvl1pPr>
          </a:lstStyle>
          <a:p>
            <a:fld id="{710D1E09-9433-4EDE-8432-8CC8A69C2A5B}" type="datetime1">
              <a:rPr lang="sv-SE" smtClean="0"/>
              <a:pPr/>
              <a:t>2021-06-24</a:t>
            </a:fld>
            <a:endParaRPr lang="en-US"/>
          </a:p>
        </p:txBody>
      </p:sp>
      <p:sp>
        <p:nvSpPr>
          <p:cNvPr id="11" name="Slide Number Placeholder 5"/>
          <p:cNvSpPr>
            <a:spLocks noGrp="1"/>
          </p:cNvSpPr>
          <p:nvPr>
            <p:ph type="sldNum" sz="quarter" idx="4"/>
          </p:nvPr>
        </p:nvSpPr>
        <p:spPr>
          <a:xfrm>
            <a:off x="243354" y="4880015"/>
            <a:ext cx="630104" cy="270000"/>
          </a:xfrm>
          <a:prstGeom prst="rect">
            <a:avLst/>
          </a:prstGeom>
        </p:spPr>
        <p:txBody>
          <a:bodyPr lIns="0" anchor="ctr"/>
          <a:lstStyle>
            <a:lvl1pPr>
              <a:defRPr sz="975" b="0" i="0">
                <a:solidFill>
                  <a:schemeClr val="bg1"/>
                </a:solidFill>
                <a:latin typeface="Calibri Regular" charset="0"/>
                <a:cs typeface="Calibri Regular" charset="0"/>
              </a:defRPr>
            </a:lvl1pPr>
          </a:lstStyle>
          <a:p>
            <a:fld id="{69492A6A-7268-5C4D-913D-B61C9DE7F734}" type="slidenum">
              <a:rPr lang="en-US" smtClean="0"/>
              <a:pPr/>
              <a:t>‹#›</a:t>
            </a:fld>
            <a:endParaRPr lang="en-US"/>
          </a:p>
        </p:txBody>
      </p:sp>
    </p:spTree>
    <p:extLst>
      <p:ext uri="{BB962C8B-B14F-4D97-AF65-F5344CB8AC3E}">
        <p14:creationId xmlns:p14="http://schemas.microsoft.com/office/powerpoint/2010/main" val="14278655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2_Diagram_höger_text">
    <p:spTree>
      <p:nvGrpSpPr>
        <p:cNvPr id="1" name=""/>
        <p:cNvGrpSpPr/>
        <p:nvPr/>
      </p:nvGrpSpPr>
      <p:grpSpPr>
        <a:xfrm>
          <a:off x="0" y="0"/>
          <a:ext cx="0" cy="0"/>
          <a:chOff x="0" y="0"/>
          <a:chExt cx="0" cy="0"/>
        </a:xfrm>
      </p:grpSpPr>
      <p:sp>
        <p:nvSpPr>
          <p:cNvPr id="5" name="Platshållare för diagram 4"/>
          <p:cNvSpPr>
            <a:spLocks noGrp="1"/>
          </p:cNvSpPr>
          <p:nvPr>
            <p:ph type="chart" sz="quarter" idx="15"/>
          </p:nvPr>
        </p:nvSpPr>
        <p:spPr>
          <a:xfrm>
            <a:off x="244089" y="1473959"/>
            <a:ext cx="5037594" cy="3395824"/>
          </a:xfrm>
          <a:prstGeom prst="rect">
            <a:avLst/>
          </a:prstGeom>
        </p:spPr>
        <p:txBody>
          <a:bodyPr/>
          <a:lstStyle>
            <a:lvl1pPr marL="0" indent="0">
              <a:buNone/>
              <a:defRPr b="0" i="0">
                <a:latin typeface="Calibri Regular" charset="0"/>
                <a:cs typeface="Calibri Regular" charset="0"/>
              </a:defRPr>
            </a:lvl1pPr>
          </a:lstStyle>
          <a:p>
            <a:r>
              <a:rPr lang="sv-SE"/>
              <a:t>Klicka på ikonen för att lägga till ett diagram</a:t>
            </a:r>
          </a:p>
        </p:txBody>
      </p:sp>
      <p:sp>
        <p:nvSpPr>
          <p:cNvPr id="12" name="Platshållare för text 3"/>
          <p:cNvSpPr>
            <a:spLocks noGrp="1"/>
          </p:cNvSpPr>
          <p:nvPr>
            <p:ph type="body" sz="quarter" idx="16" hasCustomPrompt="1"/>
          </p:nvPr>
        </p:nvSpPr>
        <p:spPr>
          <a:xfrm>
            <a:off x="5281684" y="1484194"/>
            <a:ext cx="3609529" cy="3238976"/>
          </a:xfrm>
          <a:prstGeom prst="rect">
            <a:avLst/>
          </a:prstGeom>
        </p:spPr>
        <p:txBody>
          <a:bodyPr anchor="t"/>
          <a:lstStyle>
            <a:lvl1pPr marL="0" indent="0">
              <a:buNone/>
              <a:defRPr sz="1050" b="1">
                <a:solidFill>
                  <a:schemeClr val="tx1"/>
                </a:solidFill>
                <a:latin typeface="Times New Roman" panose="02020603050405020304" pitchFamily="18" charset="0"/>
                <a:cs typeface="Times New Roman" panose="02020603050405020304" pitchFamily="18" charset="0"/>
              </a:defRPr>
            </a:lvl1pPr>
            <a:lvl2pPr marL="132160" indent="-132160">
              <a:spcBef>
                <a:spcPts val="0"/>
              </a:spcBef>
              <a:buClr>
                <a:schemeClr val="accent6"/>
              </a:buClr>
              <a:buFont typeface="Wingdings" panose="05000000000000000000" pitchFamily="2" charset="2"/>
              <a:buChar char="§"/>
              <a:defRPr sz="1050" b="0" i="0" baseline="0">
                <a:solidFill>
                  <a:schemeClr val="tx1"/>
                </a:solidFill>
                <a:latin typeface="Calibri Regular" charset="0"/>
                <a:cs typeface="Calibri Regular" charset="0"/>
              </a:defRPr>
            </a:lvl2pPr>
            <a:lvl3pPr marL="390525" indent="-257175">
              <a:buFont typeface="Times New Roman" panose="02020603050405020304" pitchFamily="18" charset="0"/>
              <a:buChar char="‒"/>
              <a:defRPr sz="1050" i="1">
                <a:solidFill>
                  <a:schemeClr val="tx1"/>
                </a:solidFill>
                <a:latin typeface="Times New Roman" panose="02020603050405020304" pitchFamily="18" charset="0"/>
                <a:cs typeface="Times New Roman" panose="02020603050405020304" pitchFamily="18" charset="0"/>
              </a:defRPr>
            </a:lvl3pPr>
            <a:lvl4pPr marL="0" indent="0">
              <a:buFontTx/>
              <a:buNone/>
              <a:defRPr lang="sv-SE" sz="750" kern="1200" dirty="0" smtClean="0">
                <a:solidFill>
                  <a:schemeClr val="tx1"/>
                </a:solidFill>
                <a:latin typeface="Times New Roman" panose="02020603050405020304" pitchFamily="18" charset="0"/>
                <a:ea typeface="+mn-ea"/>
                <a:cs typeface="Times New Roman" panose="02020603050405020304" pitchFamily="18" charset="0"/>
              </a:defRPr>
            </a:lvl4pPr>
            <a:lvl5pPr marL="675085" indent="-276225">
              <a:buFont typeface="Wingdings" panose="05000000000000000000" pitchFamily="2" charset="2"/>
              <a:buChar char="§"/>
              <a:defRPr lang="sv-SE" sz="1050" kern="1200" dirty="0">
                <a:solidFill>
                  <a:schemeClr val="tx1"/>
                </a:solidFill>
                <a:latin typeface="Times New Roman" panose="02020603050405020304" pitchFamily="18" charset="0"/>
                <a:ea typeface="+mn-ea"/>
                <a:cs typeface="Times New Roman" panose="02020603050405020304" pitchFamily="18" charset="0"/>
              </a:defRPr>
            </a:lvl5pPr>
          </a:lstStyle>
          <a:p>
            <a:pPr lvl="1"/>
            <a:r>
              <a:rPr lang="sv-SE"/>
              <a:t>Text</a:t>
            </a:r>
          </a:p>
        </p:txBody>
      </p:sp>
      <p:sp>
        <p:nvSpPr>
          <p:cNvPr id="14" name="Rubrik 1"/>
          <p:cNvSpPr>
            <a:spLocks noGrp="1"/>
          </p:cNvSpPr>
          <p:nvPr>
            <p:ph type="title" hasCustomPrompt="1"/>
          </p:nvPr>
        </p:nvSpPr>
        <p:spPr>
          <a:xfrm>
            <a:off x="249689" y="267394"/>
            <a:ext cx="8646375" cy="674302"/>
          </a:xfrm>
          <a:prstGeom prst="rect">
            <a:avLst/>
          </a:prstGeom>
        </p:spPr>
        <p:txBody>
          <a:bodyPr lIns="0" rIns="0" anchor="ctr"/>
          <a:lstStyle>
            <a:lvl1pPr algn="l">
              <a:tabLst>
                <a:tab pos="133350" algn="l"/>
              </a:tabLst>
              <a:defRPr sz="2400" b="0" i="0" baseline="0">
                <a:latin typeface="Calibri Regular" charset="0"/>
                <a:cs typeface="Calibri Regular" charset="0"/>
              </a:defRPr>
            </a:lvl1pPr>
          </a:lstStyle>
          <a:p>
            <a:r>
              <a:rPr lang="sv-SE"/>
              <a:t>Rubrik</a:t>
            </a:r>
          </a:p>
        </p:txBody>
      </p:sp>
      <p:sp>
        <p:nvSpPr>
          <p:cNvPr id="13" name="Platshållare för text 3"/>
          <p:cNvSpPr>
            <a:spLocks noGrp="1"/>
          </p:cNvSpPr>
          <p:nvPr>
            <p:ph type="body" sz="quarter" idx="14" hasCustomPrompt="1"/>
          </p:nvPr>
        </p:nvSpPr>
        <p:spPr>
          <a:xfrm>
            <a:off x="243354" y="954333"/>
            <a:ext cx="5038331" cy="529861"/>
          </a:xfrm>
          <a:prstGeom prst="rect">
            <a:avLst/>
          </a:prstGeom>
        </p:spPr>
        <p:txBody>
          <a:bodyPr lIns="0" anchor="b"/>
          <a:lstStyle>
            <a:lvl1pPr marL="0" indent="0">
              <a:buNone/>
              <a:defRPr sz="1050" b="1">
                <a:solidFill>
                  <a:schemeClr val="tx1"/>
                </a:solidFill>
                <a:latin typeface="Times New Roman" panose="02020603050405020304" pitchFamily="18" charset="0"/>
                <a:cs typeface="Times New Roman" panose="02020603050405020304" pitchFamily="18" charset="0"/>
              </a:defRPr>
            </a:lvl1pPr>
            <a:lvl2pPr marL="0" indent="0">
              <a:spcBef>
                <a:spcPts val="0"/>
              </a:spcBef>
              <a:buNone/>
              <a:defRPr sz="900" b="0" i="0" baseline="0">
                <a:solidFill>
                  <a:schemeClr val="tx1"/>
                </a:solidFill>
                <a:latin typeface="Calibri Regular" charset="0"/>
                <a:cs typeface="Calibri Regular" charset="0"/>
              </a:defRPr>
            </a:lvl2pPr>
            <a:lvl3pPr marL="390525" indent="-257175">
              <a:buFont typeface="Times New Roman" panose="02020603050405020304" pitchFamily="18" charset="0"/>
              <a:buChar char="‒"/>
              <a:defRPr sz="1050" i="1">
                <a:solidFill>
                  <a:schemeClr val="tx1"/>
                </a:solidFill>
                <a:latin typeface="Times New Roman" panose="02020603050405020304" pitchFamily="18" charset="0"/>
                <a:cs typeface="Times New Roman" panose="02020603050405020304" pitchFamily="18" charset="0"/>
              </a:defRPr>
            </a:lvl3pPr>
            <a:lvl4pPr marL="0" indent="0">
              <a:buFontTx/>
              <a:buNone/>
              <a:defRPr lang="sv-SE" sz="750" kern="1200" dirty="0" smtClean="0">
                <a:solidFill>
                  <a:schemeClr val="tx1"/>
                </a:solidFill>
                <a:latin typeface="Times New Roman" panose="02020603050405020304" pitchFamily="18" charset="0"/>
                <a:ea typeface="+mn-ea"/>
                <a:cs typeface="Times New Roman" panose="02020603050405020304" pitchFamily="18" charset="0"/>
              </a:defRPr>
            </a:lvl4pPr>
            <a:lvl5pPr marL="675085" indent="-276225">
              <a:buFont typeface="Wingdings" panose="05000000000000000000" pitchFamily="2" charset="2"/>
              <a:buChar char="§"/>
              <a:defRPr lang="sv-SE" sz="1050" kern="1200" dirty="0">
                <a:solidFill>
                  <a:schemeClr val="tx1"/>
                </a:solidFill>
                <a:latin typeface="Times New Roman" panose="02020603050405020304" pitchFamily="18" charset="0"/>
                <a:ea typeface="+mn-ea"/>
                <a:cs typeface="Times New Roman" panose="02020603050405020304" pitchFamily="18" charset="0"/>
              </a:defRPr>
            </a:lvl5pPr>
          </a:lstStyle>
          <a:p>
            <a:pPr lvl="1"/>
            <a:r>
              <a:rPr lang="sv-SE"/>
              <a:t>FRÅGA:</a:t>
            </a:r>
          </a:p>
        </p:txBody>
      </p:sp>
      <p:sp>
        <p:nvSpPr>
          <p:cNvPr id="10" name="Platshållare för datum 2"/>
          <p:cNvSpPr>
            <a:spLocks noGrp="1"/>
          </p:cNvSpPr>
          <p:nvPr>
            <p:ph type="dt" sz="half" idx="10"/>
          </p:nvPr>
        </p:nvSpPr>
        <p:spPr>
          <a:xfrm>
            <a:off x="6762465" y="1238"/>
            <a:ext cx="2133600" cy="270000"/>
          </a:xfrm>
          <a:prstGeom prst="rect">
            <a:avLst/>
          </a:prstGeom>
        </p:spPr>
        <p:txBody>
          <a:bodyPr anchor="ctr"/>
          <a:lstStyle>
            <a:lvl1pPr>
              <a:defRPr sz="975" b="0" i="0">
                <a:latin typeface="Calibri Regular" charset="0"/>
                <a:cs typeface="Calibri Regular" charset="0"/>
              </a:defRPr>
            </a:lvl1pPr>
          </a:lstStyle>
          <a:p>
            <a:fld id="{710D1E09-9433-4EDE-8432-8CC8A69C2A5B}" type="datetime1">
              <a:rPr lang="sv-SE" smtClean="0"/>
              <a:pPr/>
              <a:t>2021-06-24</a:t>
            </a:fld>
            <a:endParaRPr lang="en-US"/>
          </a:p>
        </p:txBody>
      </p:sp>
      <p:sp>
        <p:nvSpPr>
          <p:cNvPr id="11" name="Slide Number Placeholder 5"/>
          <p:cNvSpPr>
            <a:spLocks noGrp="1"/>
          </p:cNvSpPr>
          <p:nvPr>
            <p:ph type="sldNum" sz="quarter" idx="4"/>
          </p:nvPr>
        </p:nvSpPr>
        <p:spPr>
          <a:xfrm>
            <a:off x="243354" y="4880015"/>
            <a:ext cx="630104" cy="270000"/>
          </a:xfrm>
          <a:prstGeom prst="rect">
            <a:avLst/>
          </a:prstGeom>
        </p:spPr>
        <p:txBody>
          <a:bodyPr lIns="0" anchor="ctr"/>
          <a:lstStyle>
            <a:lvl1pPr>
              <a:defRPr sz="975" b="0" i="0">
                <a:solidFill>
                  <a:schemeClr val="bg1"/>
                </a:solidFill>
                <a:latin typeface="Calibri Regular" charset="0"/>
                <a:cs typeface="Calibri Regular" charset="0"/>
              </a:defRPr>
            </a:lvl1pPr>
          </a:lstStyle>
          <a:p>
            <a:fld id="{69492A6A-7268-5C4D-913D-B61C9DE7F734}" type="slidenum">
              <a:rPr lang="en-US" smtClean="0"/>
              <a:pPr/>
              <a:t>‹#›</a:t>
            </a:fld>
            <a:endParaRPr lang="en-US"/>
          </a:p>
        </p:txBody>
      </p:sp>
    </p:spTree>
    <p:extLst>
      <p:ext uri="{BB962C8B-B14F-4D97-AF65-F5344CB8AC3E}">
        <p14:creationId xmlns:p14="http://schemas.microsoft.com/office/powerpoint/2010/main" val="1607273952"/>
      </p:ext>
    </p:extLst>
  </p:cSld>
  <p:clrMapOvr>
    <a:masterClrMapping/>
  </p:clrMapOvr>
  <p:hf hdr="0" ftr="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om sida">
    <p:spTree>
      <p:nvGrpSpPr>
        <p:cNvPr id="1" name=""/>
        <p:cNvGrpSpPr/>
        <p:nvPr/>
      </p:nvGrpSpPr>
      <p:grpSpPr>
        <a:xfrm>
          <a:off x="0" y="0"/>
          <a:ext cx="0" cy="0"/>
          <a:chOff x="0" y="0"/>
          <a:chExt cx="0" cy="0"/>
        </a:xfrm>
      </p:grpSpPr>
      <p:sp>
        <p:nvSpPr>
          <p:cNvPr id="7" name="Platshållare för datum 2"/>
          <p:cNvSpPr>
            <a:spLocks noGrp="1"/>
          </p:cNvSpPr>
          <p:nvPr>
            <p:ph type="dt" sz="half" idx="10"/>
          </p:nvPr>
        </p:nvSpPr>
        <p:spPr>
          <a:xfrm>
            <a:off x="6762465" y="1238"/>
            <a:ext cx="2133600" cy="270000"/>
          </a:xfrm>
          <a:prstGeom prst="rect">
            <a:avLst/>
          </a:prstGeom>
        </p:spPr>
        <p:txBody>
          <a:bodyPr anchor="ctr"/>
          <a:lstStyle>
            <a:lvl1pPr>
              <a:defRPr sz="975" b="0" i="0">
                <a:latin typeface="Calibri Regular" charset="0"/>
                <a:cs typeface="Calibri Regular" charset="0"/>
              </a:defRPr>
            </a:lvl1pPr>
          </a:lstStyle>
          <a:p>
            <a:fld id="{710D1E09-9433-4EDE-8432-8CC8A69C2A5B}" type="datetime1">
              <a:rPr lang="sv-SE" smtClean="0"/>
              <a:pPr/>
              <a:t>2021-06-24</a:t>
            </a:fld>
            <a:endParaRPr lang="en-US"/>
          </a:p>
        </p:txBody>
      </p:sp>
      <p:sp>
        <p:nvSpPr>
          <p:cNvPr id="8" name="Slide Number Placeholder 5"/>
          <p:cNvSpPr>
            <a:spLocks noGrp="1"/>
          </p:cNvSpPr>
          <p:nvPr>
            <p:ph type="sldNum" sz="quarter" idx="4"/>
          </p:nvPr>
        </p:nvSpPr>
        <p:spPr>
          <a:xfrm>
            <a:off x="243354" y="4880015"/>
            <a:ext cx="630104" cy="270000"/>
          </a:xfrm>
          <a:prstGeom prst="rect">
            <a:avLst/>
          </a:prstGeom>
        </p:spPr>
        <p:txBody>
          <a:bodyPr lIns="0" anchor="ctr"/>
          <a:lstStyle>
            <a:lvl1pPr>
              <a:defRPr sz="975" b="0" i="0">
                <a:solidFill>
                  <a:schemeClr val="bg1"/>
                </a:solidFill>
                <a:latin typeface="Calibri Regular" charset="0"/>
                <a:cs typeface="Calibri Regular" charset="0"/>
              </a:defRPr>
            </a:lvl1pPr>
          </a:lstStyle>
          <a:p>
            <a:fld id="{69492A6A-7268-5C4D-913D-B61C9DE7F734}" type="slidenum">
              <a:rPr lang="en-US" smtClean="0"/>
              <a:pPr/>
              <a:t>‹#›</a:t>
            </a:fld>
            <a:endParaRPr lang="en-US"/>
          </a:p>
        </p:txBody>
      </p:sp>
    </p:spTree>
    <p:extLst>
      <p:ext uri="{BB962C8B-B14F-4D97-AF65-F5344CB8AC3E}">
        <p14:creationId xmlns:p14="http://schemas.microsoft.com/office/powerpoint/2010/main" val="1202437085"/>
      </p:ext>
    </p:extLst>
  </p:cSld>
  <p:clrMapOvr>
    <a:masterClrMapping/>
  </p:clrMapOvr>
  <p:extLst>
    <p:ext uri="{DCECCB84-F9BA-43D5-87BE-67443E8EF086}">
      <p15:sldGuideLst xmlns:p15="http://schemas.microsoft.com/office/powerpoint/2012/main">
        <p15:guide id="1" pos="288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1_Diagram_höger_text">
    <p:spTree>
      <p:nvGrpSpPr>
        <p:cNvPr id="1" name=""/>
        <p:cNvGrpSpPr/>
        <p:nvPr/>
      </p:nvGrpSpPr>
      <p:grpSpPr>
        <a:xfrm>
          <a:off x="0" y="0"/>
          <a:ext cx="0" cy="0"/>
          <a:chOff x="0" y="0"/>
          <a:chExt cx="0" cy="0"/>
        </a:xfrm>
      </p:grpSpPr>
      <p:sp>
        <p:nvSpPr>
          <p:cNvPr id="5" name="Platshållare för diagram 4"/>
          <p:cNvSpPr>
            <a:spLocks noGrp="1"/>
          </p:cNvSpPr>
          <p:nvPr>
            <p:ph type="chart" sz="quarter" idx="15"/>
          </p:nvPr>
        </p:nvSpPr>
        <p:spPr>
          <a:xfrm>
            <a:off x="244090" y="1473959"/>
            <a:ext cx="5772398" cy="3395824"/>
          </a:xfrm>
          <a:prstGeom prst="rect">
            <a:avLst/>
          </a:prstGeom>
        </p:spPr>
        <p:txBody>
          <a:bodyPr/>
          <a:lstStyle>
            <a:lvl1pPr marL="0" indent="0">
              <a:buNone/>
              <a:defRPr b="0" i="0">
                <a:latin typeface="Calibri Regular" charset="0"/>
                <a:cs typeface="Calibri Regular" charset="0"/>
              </a:defRPr>
            </a:lvl1pPr>
          </a:lstStyle>
          <a:p>
            <a:r>
              <a:rPr lang="sv-SE"/>
              <a:t>Klicka på ikonen för att lägga till ett diagram</a:t>
            </a:r>
          </a:p>
        </p:txBody>
      </p:sp>
      <p:sp>
        <p:nvSpPr>
          <p:cNvPr id="12" name="Platshållare för text 3"/>
          <p:cNvSpPr>
            <a:spLocks noGrp="1"/>
          </p:cNvSpPr>
          <p:nvPr>
            <p:ph type="body" sz="quarter" idx="16" hasCustomPrompt="1"/>
          </p:nvPr>
        </p:nvSpPr>
        <p:spPr>
          <a:xfrm>
            <a:off x="6016488" y="1484194"/>
            <a:ext cx="2874725" cy="3238976"/>
          </a:xfrm>
          <a:prstGeom prst="rect">
            <a:avLst/>
          </a:prstGeom>
        </p:spPr>
        <p:txBody>
          <a:bodyPr anchor="t"/>
          <a:lstStyle>
            <a:lvl1pPr marL="0" indent="0">
              <a:buNone/>
              <a:defRPr sz="1050" b="1">
                <a:solidFill>
                  <a:schemeClr val="tx1"/>
                </a:solidFill>
                <a:latin typeface="Times New Roman" panose="02020603050405020304" pitchFamily="18" charset="0"/>
                <a:cs typeface="Times New Roman" panose="02020603050405020304" pitchFamily="18" charset="0"/>
              </a:defRPr>
            </a:lvl1pPr>
            <a:lvl2pPr marL="139304" indent="-139304">
              <a:spcBef>
                <a:spcPts val="0"/>
              </a:spcBef>
              <a:buClr>
                <a:schemeClr val="accent6"/>
              </a:buClr>
              <a:buFont typeface="Wingdings" panose="05000000000000000000" pitchFamily="2" charset="2"/>
              <a:buChar char="§"/>
              <a:defRPr sz="1050" b="0" i="0" baseline="0">
                <a:solidFill>
                  <a:schemeClr val="tx1"/>
                </a:solidFill>
                <a:latin typeface="Calibri Regular" charset="0"/>
                <a:cs typeface="Calibri Regular" charset="0"/>
              </a:defRPr>
            </a:lvl2pPr>
            <a:lvl3pPr marL="390525" indent="-257175">
              <a:buFont typeface="Times New Roman" panose="02020603050405020304" pitchFamily="18" charset="0"/>
              <a:buChar char="‒"/>
              <a:defRPr sz="1050" i="1">
                <a:solidFill>
                  <a:schemeClr val="tx1"/>
                </a:solidFill>
                <a:latin typeface="Times New Roman" panose="02020603050405020304" pitchFamily="18" charset="0"/>
                <a:cs typeface="Times New Roman" panose="02020603050405020304" pitchFamily="18" charset="0"/>
              </a:defRPr>
            </a:lvl3pPr>
            <a:lvl4pPr marL="0" indent="0">
              <a:buFontTx/>
              <a:buNone/>
              <a:defRPr lang="sv-SE" sz="750" kern="1200" dirty="0" smtClean="0">
                <a:solidFill>
                  <a:schemeClr val="tx1"/>
                </a:solidFill>
                <a:latin typeface="Times New Roman" panose="02020603050405020304" pitchFamily="18" charset="0"/>
                <a:ea typeface="+mn-ea"/>
                <a:cs typeface="Times New Roman" panose="02020603050405020304" pitchFamily="18" charset="0"/>
              </a:defRPr>
            </a:lvl4pPr>
            <a:lvl5pPr marL="675085" indent="-276225">
              <a:buFont typeface="Wingdings" panose="05000000000000000000" pitchFamily="2" charset="2"/>
              <a:buChar char="§"/>
              <a:defRPr lang="sv-SE" sz="1050" kern="1200" dirty="0">
                <a:solidFill>
                  <a:schemeClr val="tx1"/>
                </a:solidFill>
                <a:latin typeface="Times New Roman" panose="02020603050405020304" pitchFamily="18" charset="0"/>
                <a:ea typeface="+mn-ea"/>
                <a:cs typeface="Times New Roman" panose="02020603050405020304" pitchFamily="18" charset="0"/>
              </a:defRPr>
            </a:lvl5pPr>
          </a:lstStyle>
          <a:p>
            <a:pPr lvl="1"/>
            <a:r>
              <a:rPr lang="sv-SE"/>
              <a:t>Text</a:t>
            </a:r>
          </a:p>
        </p:txBody>
      </p:sp>
      <p:sp>
        <p:nvSpPr>
          <p:cNvPr id="14" name="Rubrik 1"/>
          <p:cNvSpPr>
            <a:spLocks noGrp="1"/>
          </p:cNvSpPr>
          <p:nvPr>
            <p:ph type="title" hasCustomPrompt="1"/>
          </p:nvPr>
        </p:nvSpPr>
        <p:spPr>
          <a:xfrm>
            <a:off x="249689" y="267394"/>
            <a:ext cx="8646375" cy="674302"/>
          </a:xfrm>
          <a:prstGeom prst="rect">
            <a:avLst/>
          </a:prstGeom>
        </p:spPr>
        <p:txBody>
          <a:bodyPr lIns="0" rIns="0" anchor="ctr"/>
          <a:lstStyle>
            <a:lvl1pPr algn="l">
              <a:tabLst>
                <a:tab pos="133350" algn="l"/>
              </a:tabLst>
              <a:defRPr sz="2400" b="0" i="0" baseline="0">
                <a:latin typeface="Calibri Regular" charset="0"/>
                <a:cs typeface="Calibri Regular" charset="0"/>
              </a:defRPr>
            </a:lvl1pPr>
          </a:lstStyle>
          <a:p>
            <a:r>
              <a:rPr lang="sv-SE"/>
              <a:t>Rubrik</a:t>
            </a:r>
          </a:p>
        </p:txBody>
      </p:sp>
      <p:sp>
        <p:nvSpPr>
          <p:cNvPr id="17" name="Platshållare för text 3"/>
          <p:cNvSpPr>
            <a:spLocks noGrp="1"/>
          </p:cNvSpPr>
          <p:nvPr>
            <p:ph type="body" sz="quarter" idx="14" hasCustomPrompt="1"/>
          </p:nvPr>
        </p:nvSpPr>
        <p:spPr>
          <a:xfrm>
            <a:off x="243353" y="954333"/>
            <a:ext cx="5773134" cy="529861"/>
          </a:xfrm>
          <a:prstGeom prst="rect">
            <a:avLst/>
          </a:prstGeom>
        </p:spPr>
        <p:txBody>
          <a:bodyPr lIns="0" anchor="b"/>
          <a:lstStyle>
            <a:lvl1pPr marL="0" indent="0">
              <a:buNone/>
              <a:defRPr sz="1050" b="1">
                <a:solidFill>
                  <a:schemeClr val="tx1"/>
                </a:solidFill>
                <a:latin typeface="Times New Roman" panose="02020603050405020304" pitchFamily="18" charset="0"/>
                <a:cs typeface="Times New Roman" panose="02020603050405020304" pitchFamily="18" charset="0"/>
              </a:defRPr>
            </a:lvl1pPr>
            <a:lvl2pPr marL="0" indent="0">
              <a:spcBef>
                <a:spcPts val="0"/>
              </a:spcBef>
              <a:buNone/>
              <a:defRPr sz="900" b="0" i="0" baseline="0">
                <a:solidFill>
                  <a:schemeClr val="tx1"/>
                </a:solidFill>
                <a:latin typeface="Calibri Regular" charset="0"/>
                <a:cs typeface="Calibri Regular" charset="0"/>
              </a:defRPr>
            </a:lvl2pPr>
            <a:lvl3pPr marL="390525" indent="-257175">
              <a:buFont typeface="Times New Roman" panose="02020603050405020304" pitchFamily="18" charset="0"/>
              <a:buChar char="‒"/>
              <a:defRPr sz="1050" i="1">
                <a:solidFill>
                  <a:schemeClr val="tx1"/>
                </a:solidFill>
                <a:latin typeface="Times New Roman" panose="02020603050405020304" pitchFamily="18" charset="0"/>
                <a:cs typeface="Times New Roman" panose="02020603050405020304" pitchFamily="18" charset="0"/>
              </a:defRPr>
            </a:lvl3pPr>
            <a:lvl4pPr marL="0" indent="0">
              <a:buFontTx/>
              <a:buNone/>
              <a:defRPr lang="sv-SE" sz="750" kern="1200" dirty="0" smtClean="0">
                <a:solidFill>
                  <a:schemeClr val="tx1"/>
                </a:solidFill>
                <a:latin typeface="Times New Roman" panose="02020603050405020304" pitchFamily="18" charset="0"/>
                <a:ea typeface="+mn-ea"/>
                <a:cs typeface="Times New Roman" panose="02020603050405020304" pitchFamily="18" charset="0"/>
              </a:defRPr>
            </a:lvl4pPr>
            <a:lvl5pPr marL="675085" indent="-276225">
              <a:buFont typeface="Wingdings" panose="05000000000000000000" pitchFamily="2" charset="2"/>
              <a:buChar char="§"/>
              <a:defRPr lang="sv-SE" sz="1050" kern="1200" dirty="0">
                <a:solidFill>
                  <a:schemeClr val="tx1"/>
                </a:solidFill>
                <a:latin typeface="Times New Roman" panose="02020603050405020304" pitchFamily="18" charset="0"/>
                <a:ea typeface="+mn-ea"/>
                <a:cs typeface="Times New Roman" panose="02020603050405020304" pitchFamily="18" charset="0"/>
              </a:defRPr>
            </a:lvl5pPr>
          </a:lstStyle>
          <a:p>
            <a:pPr lvl="1"/>
            <a:r>
              <a:rPr lang="sv-SE"/>
              <a:t>FRÅGA:</a:t>
            </a:r>
          </a:p>
        </p:txBody>
      </p:sp>
      <p:sp>
        <p:nvSpPr>
          <p:cNvPr id="10" name="Platshållare för datum 2"/>
          <p:cNvSpPr>
            <a:spLocks noGrp="1"/>
          </p:cNvSpPr>
          <p:nvPr>
            <p:ph type="dt" sz="half" idx="10"/>
          </p:nvPr>
        </p:nvSpPr>
        <p:spPr>
          <a:xfrm>
            <a:off x="6762465" y="1238"/>
            <a:ext cx="2133600" cy="270000"/>
          </a:xfrm>
          <a:prstGeom prst="rect">
            <a:avLst/>
          </a:prstGeom>
        </p:spPr>
        <p:txBody>
          <a:bodyPr anchor="ctr"/>
          <a:lstStyle>
            <a:lvl1pPr>
              <a:defRPr sz="975" b="0" i="0">
                <a:latin typeface="Calibri Regular" charset="0"/>
                <a:cs typeface="Calibri Regular" charset="0"/>
              </a:defRPr>
            </a:lvl1pPr>
          </a:lstStyle>
          <a:p>
            <a:fld id="{710D1E09-9433-4EDE-8432-8CC8A69C2A5B}" type="datetime1">
              <a:rPr lang="sv-SE" smtClean="0"/>
              <a:pPr/>
              <a:t>2021-06-24</a:t>
            </a:fld>
            <a:endParaRPr lang="en-US"/>
          </a:p>
        </p:txBody>
      </p:sp>
      <p:sp>
        <p:nvSpPr>
          <p:cNvPr id="11" name="Slide Number Placeholder 5"/>
          <p:cNvSpPr>
            <a:spLocks noGrp="1"/>
          </p:cNvSpPr>
          <p:nvPr>
            <p:ph type="sldNum" sz="quarter" idx="4"/>
          </p:nvPr>
        </p:nvSpPr>
        <p:spPr>
          <a:xfrm>
            <a:off x="243354" y="4880015"/>
            <a:ext cx="630104" cy="270000"/>
          </a:xfrm>
          <a:prstGeom prst="rect">
            <a:avLst/>
          </a:prstGeom>
        </p:spPr>
        <p:txBody>
          <a:bodyPr lIns="0" anchor="ctr"/>
          <a:lstStyle>
            <a:lvl1pPr>
              <a:defRPr sz="975" b="0" i="0">
                <a:solidFill>
                  <a:schemeClr val="bg1"/>
                </a:solidFill>
                <a:latin typeface="Calibri Regular" charset="0"/>
                <a:cs typeface="Calibri Regular" charset="0"/>
              </a:defRPr>
            </a:lvl1pPr>
          </a:lstStyle>
          <a:p>
            <a:fld id="{69492A6A-7268-5C4D-913D-B61C9DE7F734}" type="slidenum">
              <a:rPr lang="en-US" smtClean="0"/>
              <a:pPr/>
              <a:t>‹#›</a:t>
            </a:fld>
            <a:endParaRPr lang="en-US"/>
          </a:p>
        </p:txBody>
      </p:sp>
    </p:spTree>
    <p:extLst>
      <p:ext uri="{BB962C8B-B14F-4D97-AF65-F5344CB8AC3E}">
        <p14:creationId xmlns:p14="http://schemas.microsoft.com/office/powerpoint/2010/main" val="1613930016"/>
      </p:ext>
    </p:extLst>
  </p:cSld>
  <p:clrMapOvr>
    <a:masterClrMapping/>
  </p:clrMapOvr>
  <p:hf hdr="0" ftr="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Diagram_höger_text">
    <p:spTree>
      <p:nvGrpSpPr>
        <p:cNvPr id="1" name=""/>
        <p:cNvGrpSpPr/>
        <p:nvPr/>
      </p:nvGrpSpPr>
      <p:grpSpPr>
        <a:xfrm>
          <a:off x="0" y="0"/>
          <a:ext cx="0" cy="0"/>
          <a:chOff x="0" y="0"/>
          <a:chExt cx="0" cy="0"/>
        </a:xfrm>
      </p:grpSpPr>
      <p:sp>
        <p:nvSpPr>
          <p:cNvPr id="5" name="Platshållare för diagram 4"/>
          <p:cNvSpPr>
            <a:spLocks noGrp="1"/>
          </p:cNvSpPr>
          <p:nvPr>
            <p:ph type="chart" sz="quarter" idx="15"/>
          </p:nvPr>
        </p:nvSpPr>
        <p:spPr>
          <a:xfrm>
            <a:off x="244089" y="1473959"/>
            <a:ext cx="4223136" cy="3395824"/>
          </a:xfrm>
          <a:prstGeom prst="rect">
            <a:avLst/>
          </a:prstGeom>
        </p:spPr>
        <p:txBody>
          <a:bodyPr/>
          <a:lstStyle>
            <a:lvl1pPr marL="0" indent="0">
              <a:buNone/>
              <a:defRPr b="0" i="0">
                <a:latin typeface="Calibri Regular" charset="0"/>
                <a:cs typeface="Calibri Regular" charset="0"/>
              </a:defRPr>
            </a:lvl1pPr>
          </a:lstStyle>
          <a:p>
            <a:r>
              <a:rPr lang="sv-SE"/>
              <a:t>Klicka på ikonen för att lägga till ett diagram</a:t>
            </a:r>
          </a:p>
        </p:txBody>
      </p:sp>
      <p:sp>
        <p:nvSpPr>
          <p:cNvPr id="12" name="Platshållare för text 3"/>
          <p:cNvSpPr>
            <a:spLocks noGrp="1"/>
          </p:cNvSpPr>
          <p:nvPr>
            <p:ph type="body" sz="quarter" idx="16" hasCustomPrompt="1"/>
          </p:nvPr>
        </p:nvSpPr>
        <p:spPr>
          <a:xfrm>
            <a:off x="4686301" y="1473958"/>
            <a:ext cx="4204913" cy="2159758"/>
          </a:xfrm>
          <a:prstGeom prst="rect">
            <a:avLst/>
          </a:prstGeom>
        </p:spPr>
        <p:txBody>
          <a:bodyPr anchor="t"/>
          <a:lstStyle>
            <a:lvl1pPr marL="0" indent="0">
              <a:buNone/>
              <a:defRPr sz="1050" b="1">
                <a:solidFill>
                  <a:schemeClr val="tx1"/>
                </a:solidFill>
                <a:latin typeface="Times New Roman" panose="02020603050405020304" pitchFamily="18" charset="0"/>
                <a:cs typeface="Times New Roman" panose="02020603050405020304" pitchFamily="18" charset="0"/>
              </a:defRPr>
            </a:lvl1pPr>
            <a:lvl2pPr marL="0" indent="0">
              <a:spcBef>
                <a:spcPts val="0"/>
              </a:spcBef>
              <a:buClr>
                <a:schemeClr val="accent6"/>
              </a:buClr>
              <a:buFont typeface="Wingdings" panose="05000000000000000000" pitchFamily="2" charset="2"/>
              <a:buNone/>
              <a:defRPr sz="1050" b="0" i="0" baseline="0">
                <a:solidFill>
                  <a:schemeClr val="tx1"/>
                </a:solidFill>
                <a:latin typeface="Calibri Regular" charset="0"/>
                <a:cs typeface="Calibri Regular" charset="0"/>
              </a:defRPr>
            </a:lvl2pPr>
            <a:lvl3pPr marL="390525" indent="-257175">
              <a:buFont typeface="Times New Roman" panose="02020603050405020304" pitchFamily="18" charset="0"/>
              <a:buChar char="‒"/>
              <a:defRPr sz="1050" i="1">
                <a:solidFill>
                  <a:schemeClr val="tx1"/>
                </a:solidFill>
                <a:latin typeface="Times New Roman" panose="02020603050405020304" pitchFamily="18" charset="0"/>
                <a:cs typeface="Times New Roman" panose="02020603050405020304" pitchFamily="18" charset="0"/>
              </a:defRPr>
            </a:lvl3pPr>
            <a:lvl4pPr marL="0" indent="0">
              <a:buFontTx/>
              <a:buNone/>
              <a:defRPr lang="sv-SE" sz="750" kern="1200" dirty="0" smtClean="0">
                <a:solidFill>
                  <a:schemeClr val="tx1"/>
                </a:solidFill>
                <a:latin typeface="Times New Roman" panose="02020603050405020304" pitchFamily="18" charset="0"/>
                <a:ea typeface="+mn-ea"/>
                <a:cs typeface="Times New Roman" panose="02020603050405020304" pitchFamily="18" charset="0"/>
              </a:defRPr>
            </a:lvl4pPr>
            <a:lvl5pPr marL="675085" indent="-276225">
              <a:buFont typeface="Wingdings" panose="05000000000000000000" pitchFamily="2" charset="2"/>
              <a:buChar char="§"/>
              <a:defRPr lang="sv-SE" sz="1050" kern="1200" dirty="0">
                <a:solidFill>
                  <a:schemeClr val="tx1"/>
                </a:solidFill>
                <a:latin typeface="Times New Roman" panose="02020603050405020304" pitchFamily="18" charset="0"/>
                <a:ea typeface="+mn-ea"/>
                <a:cs typeface="Times New Roman" panose="02020603050405020304" pitchFamily="18" charset="0"/>
              </a:defRPr>
            </a:lvl5pPr>
          </a:lstStyle>
          <a:p>
            <a:pPr lvl="1"/>
            <a:r>
              <a:rPr lang="sv-SE"/>
              <a:t>Text</a:t>
            </a:r>
          </a:p>
        </p:txBody>
      </p:sp>
      <p:sp>
        <p:nvSpPr>
          <p:cNvPr id="13" name="Platshållare för text 3"/>
          <p:cNvSpPr>
            <a:spLocks noGrp="1"/>
          </p:cNvSpPr>
          <p:nvPr>
            <p:ph type="body" sz="quarter" idx="17" hasCustomPrompt="1"/>
          </p:nvPr>
        </p:nvSpPr>
        <p:spPr>
          <a:xfrm>
            <a:off x="4686301" y="3705366"/>
            <a:ext cx="4075562" cy="1044055"/>
          </a:xfrm>
          <a:prstGeom prst="rect">
            <a:avLst/>
          </a:prstGeom>
          <a:solidFill>
            <a:srgbClr val="BBE0DF"/>
          </a:solidFill>
        </p:spPr>
        <p:txBody>
          <a:bodyPr anchor="ctr"/>
          <a:lstStyle>
            <a:lvl1pPr marL="0" indent="0">
              <a:buNone/>
              <a:defRPr sz="1050" b="1">
                <a:solidFill>
                  <a:schemeClr val="tx1"/>
                </a:solidFill>
                <a:latin typeface="Times New Roman" panose="02020603050405020304" pitchFamily="18" charset="0"/>
                <a:cs typeface="Times New Roman" panose="02020603050405020304" pitchFamily="18" charset="0"/>
              </a:defRPr>
            </a:lvl1pPr>
            <a:lvl2pPr marL="0" indent="0">
              <a:spcBef>
                <a:spcPts val="0"/>
              </a:spcBef>
              <a:buNone/>
              <a:defRPr sz="1050" b="0" i="0" baseline="0">
                <a:solidFill>
                  <a:schemeClr val="tx1"/>
                </a:solidFill>
                <a:latin typeface="Calibri Regular" charset="0"/>
                <a:cs typeface="Calibri Regular" charset="0"/>
              </a:defRPr>
            </a:lvl2pPr>
            <a:lvl3pPr marL="390525" indent="-257175">
              <a:buFont typeface="Times New Roman" panose="02020603050405020304" pitchFamily="18" charset="0"/>
              <a:buChar char="‒"/>
              <a:defRPr sz="1050" i="1">
                <a:solidFill>
                  <a:schemeClr val="tx1"/>
                </a:solidFill>
                <a:latin typeface="Times New Roman" panose="02020603050405020304" pitchFamily="18" charset="0"/>
                <a:cs typeface="Times New Roman" panose="02020603050405020304" pitchFamily="18" charset="0"/>
              </a:defRPr>
            </a:lvl3pPr>
            <a:lvl4pPr marL="0" indent="0">
              <a:buFontTx/>
              <a:buNone/>
              <a:defRPr lang="sv-SE" sz="750" kern="1200" dirty="0" smtClean="0">
                <a:solidFill>
                  <a:schemeClr val="tx1"/>
                </a:solidFill>
                <a:latin typeface="Times New Roman" panose="02020603050405020304" pitchFamily="18" charset="0"/>
                <a:ea typeface="+mn-ea"/>
                <a:cs typeface="Times New Roman" panose="02020603050405020304" pitchFamily="18" charset="0"/>
              </a:defRPr>
            </a:lvl4pPr>
            <a:lvl5pPr marL="675085" indent="-276225">
              <a:buFont typeface="Wingdings" panose="05000000000000000000" pitchFamily="2" charset="2"/>
              <a:buChar char="§"/>
              <a:defRPr lang="sv-SE" sz="1050" kern="1200" dirty="0">
                <a:solidFill>
                  <a:schemeClr val="tx1"/>
                </a:solidFill>
                <a:latin typeface="Times New Roman" panose="02020603050405020304" pitchFamily="18" charset="0"/>
                <a:ea typeface="+mn-ea"/>
                <a:cs typeface="Times New Roman" panose="02020603050405020304" pitchFamily="18" charset="0"/>
              </a:defRPr>
            </a:lvl5pPr>
          </a:lstStyle>
          <a:p>
            <a:pPr lvl="1"/>
            <a:r>
              <a:rPr lang="sv-SE"/>
              <a:t>Slutsats</a:t>
            </a:r>
          </a:p>
        </p:txBody>
      </p:sp>
      <p:sp>
        <p:nvSpPr>
          <p:cNvPr id="14" name="Rubrik 1"/>
          <p:cNvSpPr>
            <a:spLocks noGrp="1"/>
          </p:cNvSpPr>
          <p:nvPr>
            <p:ph type="title" hasCustomPrompt="1"/>
          </p:nvPr>
        </p:nvSpPr>
        <p:spPr>
          <a:xfrm>
            <a:off x="249689" y="267394"/>
            <a:ext cx="8646375" cy="674302"/>
          </a:xfrm>
          <a:prstGeom prst="rect">
            <a:avLst/>
          </a:prstGeom>
        </p:spPr>
        <p:txBody>
          <a:bodyPr lIns="0" rIns="0" anchor="ctr"/>
          <a:lstStyle>
            <a:lvl1pPr algn="l">
              <a:tabLst>
                <a:tab pos="133350" algn="l"/>
              </a:tabLst>
              <a:defRPr sz="2400" b="0" i="0" baseline="0">
                <a:latin typeface="Calibri Regular" charset="0"/>
                <a:cs typeface="Calibri Regular" charset="0"/>
              </a:defRPr>
            </a:lvl1pPr>
          </a:lstStyle>
          <a:p>
            <a:r>
              <a:rPr lang="sv-SE"/>
              <a:t>Rubrik</a:t>
            </a:r>
          </a:p>
        </p:txBody>
      </p:sp>
      <p:sp>
        <p:nvSpPr>
          <p:cNvPr id="17" name="Platshållare för text 3"/>
          <p:cNvSpPr>
            <a:spLocks noGrp="1"/>
          </p:cNvSpPr>
          <p:nvPr>
            <p:ph type="body" sz="quarter" idx="14" hasCustomPrompt="1"/>
          </p:nvPr>
        </p:nvSpPr>
        <p:spPr>
          <a:xfrm>
            <a:off x="243354" y="954333"/>
            <a:ext cx="4328647" cy="529861"/>
          </a:xfrm>
          <a:prstGeom prst="rect">
            <a:avLst/>
          </a:prstGeom>
        </p:spPr>
        <p:txBody>
          <a:bodyPr lIns="0" anchor="b"/>
          <a:lstStyle>
            <a:lvl1pPr marL="0" indent="0">
              <a:buNone/>
              <a:defRPr sz="1050" b="1">
                <a:solidFill>
                  <a:schemeClr val="tx1"/>
                </a:solidFill>
                <a:latin typeface="Times New Roman" panose="02020603050405020304" pitchFamily="18" charset="0"/>
                <a:cs typeface="Times New Roman" panose="02020603050405020304" pitchFamily="18" charset="0"/>
              </a:defRPr>
            </a:lvl1pPr>
            <a:lvl2pPr marL="0" indent="0">
              <a:spcBef>
                <a:spcPts val="0"/>
              </a:spcBef>
              <a:buNone/>
              <a:defRPr sz="900" b="0" i="0" baseline="0">
                <a:solidFill>
                  <a:schemeClr val="tx1"/>
                </a:solidFill>
                <a:latin typeface="Calibri Regular" charset="0"/>
                <a:cs typeface="Calibri Regular" charset="0"/>
              </a:defRPr>
            </a:lvl2pPr>
            <a:lvl3pPr marL="390525" indent="-257175">
              <a:buFont typeface="Times New Roman" panose="02020603050405020304" pitchFamily="18" charset="0"/>
              <a:buChar char="‒"/>
              <a:defRPr sz="1050" i="1">
                <a:solidFill>
                  <a:schemeClr val="tx1"/>
                </a:solidFill>
                <a:latin typeface="Times New Roman" panose="02020603050405020304" pitchFamily="18" charset="0"/>
                <a:cs typeface="Times New Roman" panose="02020603050405020304" pitchFamily="18" charset="0"/>
              </a:defRPr>
            </a:lvl3pPr>
            <a:lvl4pPr marL="0" indent="0">
              <a:buFontTx/>
              <a:buNone/>
              <a:defRPr lang="sv-SE" sz="750" kern="1200" dirty="0" smtClean="0">
                <a:solidFill>
                  <a:schemeClr val="tx1"/>
                </a:solidFill>
                <a:latin typeface="Times New Roman" panose="02020603050405020304" pitchFamily="18" charset="0"/>
                <a:ea typeface="+mn-ea"/>
                <a:cs typeface="Times New Roman" panose="02020603050405020304" pitchFamily="18" charset="0"/>
              </a:defRPr>
            </a:lvl4pPr>
            <a:lvl5pPr marL="675085" indent="-276225">
              <a:buFont typeface="Wingdings" panose="05000000000000000000" pitchFamily="2" charset="2"/>
              <a:buChar char="§"/>
              <a:defRPr lang="sv-SE" sz="1050" kern="1200" dirty="0">
                <a:solidFill>
                  <a:schemeClr val="tx1"/>
                </a:solidFill>
                <a:latin typeface="Times New Roman" panose="02020603050405020304" pitchFamily="18" charset="0"/>
                <a:ea typeface="+mn-ea"/>
                <a:cs typeface="Times New Roman" panose="02020603050405020304" pitchFamily="18" charset="0"/>
              </a:defRPr>
            </a:lvl5pPr>
          </a:lstStyle>
          <a:p>
            <a:pPr lvl="1"/>
            <a:r>
              <a:rPr lang="sv-SE"/>
              <a:t>FRÅGA:</a:t>
            </a:r>
          </a:p>
        </p:txBody>
      </p:sp>
      <p:sp>
        <p:nvSpPr>
          <p:cNvPr id="11" name="Platshållare för datum 2"/>
          <p:cNvSpPr>
            <a:spLocks noGrp="1"/>
          </p:cNvSpPr>
          <p:nvPr>
            <p:ph type="dt" sz="half" idx="10"/>
          </p:nvPr>
        </p:nvSpPr>
        <p:spPr>
          <a:xfrm>
            <a:off x="6762465" y="1238"/>
            <a:ext cx="2133600" cy="270000"/>
          </a:xfrm>
          <a:prstGeom prst="rect">
            <a:avLst/>
          </a:prstGeom>
        </p:spPr>
        <p:txBody>
          <a:bodyPr anchor="ctr"/>
          <a:lstStyle>
            <a:lvl1pPr>
              <a:defRPr sz="975" b="0" i="0">
                <a:latin typeface="Calibri Regular" charset="0"/>
                <a:cs typeface="Calibri Regular" charset="0"/>
              </a:defRPr>
            </a:lvl1pPr>
          </a:lstStyle>
          <a:p>
            <a:fld id="{710D1E09-9433-4EDE-8432-8CC8A69C2A5B}" type="datetime1">
              <a:rPr lang="sv-SE" smtClean="0"/>
              <a:pPr/>
              <a:t>2021-06-24</a:t>
            </a:fld>
            <a:endParaRPr lang="en-US"/>
          </a:p>
        </p:txBody>
      </p:sp>
      <p:sp>
        <p:nvSpPr>
          <p:cNvPr id="15" name="Slide Number Placeholder 5"/>
          <p:cNvSpPr>
            <a:spLocks noGrp="1"/>
          </p:cNvSpPr>
          <p:nvPr>
            <p:ph type="sldNum" sz="quarter" idx="4"/>
          </p:nvPr>
        </p:nvSpPr>
        <p:spPr>
          <a:xfrm>
            <a:off x="243354" y="4880015"/>
            <a:ext cx="630104" cy="270000"/>
          </a:xfrm>
          <a:prstGeom prst="rect">
            <a:avLst/>
          </a:prstGeom>
        </p:spPr>
        <p:txBody>
          <a:bodyPr lIns="0" anchor="ctr"/>
          <a:lstStyle>
            <a:lvl1pPr>
              <a:defRPr sz="975" b="0" i="0">
                <a:solidFill>
                  <a:schemeClr val="bg1"/>
                </a:solidFill>
                <a:latin typeface="Calibri Regular" charset="0"/>
                <a:cs typeface="Calibri Regular" charset="0"/>
              </a:defRPr>
            </a:lvl1pPr>
          </a:lstStyle>
          <a:p>
            <a:fld id="{69492A6A-7268-5C4D-913D-B61C9DE7F734}" type="slidenum">
              <a:rPr lang="en-US" smtClean="0"/>
              <a:pPr/>
              <a:t>‹#›</a:t>
            </a:fld>
            <a:endParaRPr lang="en-US"/>
          </a:p>
        </p:txBody>
      </p:sp>
    </p:spTree>
    <p:extLst>
      <p:ext uri="{BB962C8B-B14F-4D97-AF65-F5344CB8AC3E}">
        <p14:creationId xmlns:p14="http://schemas.microsoft.com/office/powerpoint/2010/main" val="2902777975"/>
      </p:ext>
    </p:extLst>
  </p:cSld>
  <p:clrMapOvr>
    <a:masterClrMapping/>
  </p:clrMapOvr>
  <p:extLst>
    <p:ext uri="{DCECCB84-F9BA-43D5-87BE-67443E8EF086}">
      <p15:sldGuideLst xmlns:p15="http://schemas.microsoft.com/office/powerpoint/2012/main">
        <p15:guide id="1" pos="2880"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Diagram">
    <p:spTree>
      <p:nvGrpSpPr>
        <p:cNvPr id="1" name=""/>
        <p:cNvGrpSpPr/>
        <p:nvPr/>
      </p:nvGrpSpPr>
      <p:grpSpPr>
        <a:xfrm>
          <a:off x="0" y="0"/>
          <a:ext cx="0" cy="0"/>
          <a:chOff x="0" y="0"/>
          <a:chExt cx="0" cy="0"/>
        </a:xfrm>
      </p:grpSpPr>
      <p:sp>
        <p:nvSpPr>
          <p:cNvPr id="9" name="Platshållare för diagram 4"/>
          <p:cNvSpPr>
            <a:spLocks noGrp="1"/>
          </p:cNvSpPr>
          <p:nvPr>
            <p:ph type="chart" sz="quarter" idx="15"/>
          </p:nvPr>
        </p:nvSpPr>
        <p:spPr>
          <a:xfrm>
            <a:off x="249691" y="1484195"/>
            <a:ext cx="8646660" cy="3395821"/>
          </a:xfrm>
          <a:prstGeom prst="rect">
            <a:avLst/>
          </a:prstGeom>
        </p:spPr>
        <p:txBody>
          <a:bodyPr/>
          <a:lstStyle>
            <a:lvl1pPr marL="0" indent="0">
              <a:buNone/>
              <a:defRPr b="0" i="0">
                <a:latin typeface="Calibri Regular" charset="0"/>
                <a:cs typeface="Calibri Regular" charset="0"/>
              </a:defRPr>
            </a:lvl1pPr>
          </a:lstStyle>
          <a:p>
            <a:r>
              <a:rPr lang="sv-SE"/>
              <a:t>Klicka på ikonen för att lägga till ett diagram</a:t>
            </a:r>
          </a:p>
        </p:txBody>
      </p:sp>
      <p:sp>
        <p:nvSpPr>
          <p:cNvPr id="10" name="Rubrik 1"/>
          <p:cNvSpPr>
            <a:spLocks noGrp="1"/>
          </p:cNvSpPr>
          <p:nvPr>
            <p:ph type="title" hasCustomPrompt="1"/>
          </p:nvPr>
        </p:nvSpPr>
        <p:spPr>
          <a:xfrm>
            <a:off x="249689" y="267394"/>
            <a:ext cx="8646375" cy="674302"/>
          </a:xfrm>
          <a:prstGeom prst="rect">
            <a:avLst/>
          </a:prstGeom>
        </p:spPr>
        <p:txBody>
          <a:bodyPr lIns="0" rIns="0" anchor="ctr"/>
          <a:lstStyle>
            <a:lvl1pPr algn="l">
              <a:tabLst>
                <a:tab pos="133350" algn="l"/>
              </a:tabLst>
              <a:defRPr sz="2400" b="0" i="0" baseline="0">
                <a:latin typeface="Calibri Regular" charset="0"/>
                <a:cs typeface="Calibri Regular" charset="0"/>
              </a:defRPr>
            </a:lvl1pPr>
          </a:lstStyle>
          <a:p>
            <a:r>
              <a:rPr lang="sv-SE"/>
              <a:t>Rubrik</a:t>
            </a:r>
          </a:p>
        </p:txBody>
      </p:sp>
      <p:sp>
        <p:nvSpPr>
          <p:cNvPr id="11" name="Platshållare för text 3"/>
          <p:cNvSpPr>
            <a:spLocks noGrp="1"/>
          </p:cNvSpPr>
          <p:nvPr>
            <p:ph type="body" sz="quarter" idx="14" hasCustomPrompt="1"/>
          </p:nvPr>
        </p:nvSpPr>
        <p:spPr>
          <a:xfrm>
            <a:off x="249691" y="954333"/>
            <a:ext cx="8646661" cy="529862"/>
          </a:xfrm>
          <a:prstGeom prst="rect">
            <a:avLst/>
          </a:prstGeom>
        </p:spPr>
        <p:txBody>
          <a:bodyPr lIns="0" anchor="b"/>
          <a:lstStyle>
            <a:lvl1pPr marL="0" indent="0">
              <a:buNone/>
              <a:defRPr sz="1050" b="1">
                <a:solidFill>
                  <a:schemeClr val="tx1"/>
                </a:solidFill>
                <a:latin typeface="Times New Roman" panose="02020603050405020304" pitchFamily="18" charset="0"/>
                <a:cs typeface="Times New Roman" panose="02020603050405020304" pitchFamily="18" charset="0"/>
              </a:defRPr>
            </a:lvl1pPr>
            <a:lvl2pPr marL="0" indent="0">
              <a:spcBef>
                <a:spcPts val="0"/>
              </a:spcBef>
              <a:buNone/>
              <a:defRPr sz="900" b="0" i="0" baseline="0">
                <a:solidFill>
                  <a:schemeClr val="tx1"/>
                </a:solidFill>
                <a:latin typeface="Calibri Regular" charset="0"/>
                <a:cs typeface="Calibri Regular" charset="0"/>
              </a:defRPr>
            </a:lvl2pPr>
            <a:lvl3pPr marL="390525" indent="-257175">
              <a:buFont typeface="Times New Roman" panose="02020603050405020304" pitchFamily="18" charset="0"/>
              <a:buChar char="‒"/>
              <a:defRPr sz="1050" i="1">
                <a:solidFill>
                  <a:schemeClr val="tx1"/>
                </a:solidFill>
                <a:latin typeface="Times New Roman" panose="02020603050405020304" pitchFamily="18" charset="0"/>
                <a:cs typeface="Times New Roman" panose="02020603050405020304" pitchFamily="18" charset="0"/>
              </a:defRPr>
            </a:lvl3pPr>
            <a:lvl4pPr marL="0" indent="0">
              <a:buFontTx/>
              <a:buNone/>
              <a:defRPr lang="sv-SE" sz="750" kern="1200" dirty="0" smtClean="0">
                <a:solidFill>
                  <a:schemeClr val="tx1"/>
                </a:solidFill>
                <a:latin typeface="Times New Roman" panose="02020603050405020304" pitchFamily="18" charset="0"/>
                <a:ea typeface="+mn-ea"/>
                <a:cs typeface="Times New Roman" panose="02020603050405020304" pitchFamily="18" charset="0"/>
              </a:defRPr>
            </a:lvl4pPr>
            <a:lvl5pPr marL="675085" indent="-276225">
              <a:buFont typeface="Wingdings" panose="05000000000000000000" pitchFamily="2" charset="2"/>
              <a:buChar char="§"/>
              <a:defRPr lang="sv-SE" sz="1050" kern="1200" dirty="0">
                <a:solidFill>
                  <a:schemeClr val="tx1"/>
                </a:solidFill>
                <a:latin typeface="Times New Roman" panose="02020603050405020304" pitchFamily="18" charset="0"/>
                <a:ea typeface="+mn-ea"/>
                <a:cs typeface="Times New Roman" panose="02020603050405020304" pitchFamily="18" charset="0"/>
              </a:defRPr>
            </a:lvl5pPr>
          </a:lstStyle>
          <a:p>
            <a:pPr lvl="1"/>
            <a:r>
              <a:rPr lang="sv-SE"/>
              <a:t>FRÅGA:</a:t>
            </a:r>
          </a:p>
        </p:txBody>
      </p:sp>
      <p:sp>
        <p:nvSpPr>
          <p:cNvPr id="12" name="Platshållare för datum 2"/>
          <p:cNvSpPr>
            <a:spLocks noGrp="1"/>
          </p:cNvSpPr>
          <p:nvPr>
            <p:ph type="dt" sz="half" idx="10"/>
          </p:nvPr>
        </p:nvSpPr>
        <p:spPr>
          <a:xfrm>
            <a:off x="6762465" y="1238"/>
            <a:ext cx="2133600" cy="270000"/>
          </a:xfrm>
          <a:prstGeom prst="rect">
            <a:avLst/>
          </a:prstGeom>
        </p:spPr>
        <p:txBody>
          <a:bodyPr anchor="ctr"/>
          <a:lstStyle>
            <a:lvl1pPr>
              <a:defRPr sz="975" b="0" i="0">
                <a:latin typeface="Calibri Regular" charset="0"/>
                <a:cs typeface="Calibri Regular" charset="0"/>
              </a:defRPr>
            </a:lvl1pPr>
          </a:lstStyle>
          <a:p>
            <a:fld id="{710D1E09-9433-4EDE-8432-8CC8A69C2A5B}" type="datetime1">
              <a:rPr lang="sv-SE" smtClean="0"/>
              <a:pPr/>
              <a:t>2021-06-24</a:t>
            </a:fld>
            <a:endParaRPr lang="en-US"/>
          </a:p>
        </p:txBody>
      </p:sp>
      <p:sp>
        <p:nvSpPr>
          <p:cNvPr id="13" name="Slide Number Placeholder 5"/>
          <p:cNvSpPr>
            <a:spLocks noGrp="1"/>
          </p:cNvSpPr>
          <p:nvPr>
            <p:ph type="sldNum" sz="quarter" idx="4"/>
          </p:nvPr>
        </p:nvSpPr>
        <p:spPr>
          <a:xfrm>
            <a:off x="243354" y="4880015"/>
            <a:ext cx="630104" cy="270000"/>
          </a:xfrm>
          <a:prstGeom prst="rect">
            <a:avLst/>
          </a:prstGeom>
        </p:spPr>
        <p:txBody>
          <a:bodyPr lIns="0" anchor="ctr"/>
          <a:lstStyle>
            <a:lvl1pPr>
              <a:defRPr sz="975" b="0" i="0">
                <a:solidFill>
                  <a:schemeClr val="bg1"/>
                </a:solidFill>
                <a:latin typeface="Calibri Regular" charset="0"/>
                <a:cs typeface="Calibri Regular" charset="0"/>
              </a:defRPr>
            </a:lvl1pPr>
          </a:lstStyle>
          <a:p>
            <a:fld id="{69492A6A-7268-5C4D-913D-B61C9DE7F734}" type="slidenum">
              <a:rPr lang="en-US" smtClean="0"/>
              <a:pPr/>
              <a:t>‹#›</a:t>
            </a:fld>
            <a:endParaRPr lang="en-US"/>
          </a:p>
        </p:txBody>
      </p:sp>
    </p:spTree>
    <p:extLst>
      <p:ext uri="{BB962C8B-B14F-4D97-AF65-F5344CB8AC3E}">
        <p14:creationId xmlns:p14="http://schemas.microsoft.com/office/powerpoint/2010/main" val="1099164366"/>
      </p:ext>
    </p:extLst>
  </p:cSld>
  <p:clrMapOvr>
    <a:masterClrMapping/>
  </p:clrMapOvr>
  <p:hf hdr="0" ftr="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nnehåll">
    <p:spTree>
      <p:nvGrpSpPr>
        <p:cNvPr id="1" name=""/>
        <p:cNvGrpSpPr/>
        <p:nvPr/>
      </p:nvGrpSpPr>
      <p:grpSpPr>
        <a:xfrm>
          <a:off x="0" y="0"/>
          <a:ext cx="0" cy="0"/>
          <a:chOff x="0" y="0"/>
          <a:chExt cx="0" cy="0"/>
        </a:xfrm>
      </p:grpSpPr>
      <p:sp>
        <p:nvSpPr>
          <p:cNvPr id="3" name="Platshållare för datum 2"/>
          <p:cNvSpPr>
            <a:spLocks noGrp="1"/>
          </p:cNvSpPr>
          <p:nvPr>
            <p:ph type="dt" sz="half" idx="10"/>
          </p:nvPr>
        </p:nvSpPr>
        <p:spPr>
          <a:xfrm>
            <a:off x="6762465" y="1238"/>
            <a:ext cx="2133600" cy="270000"/>
          </a:xfrm>
          <a:prstGeom prst="rect">
            <a:avLst/>
          </a:prstGeom>
        </p:spPr>
        <p:txBody>
          <a:bodyPr anchor="ctr"/>
          <a:lstStyle>
            <a:lvl1pPr>
              <a:defRPr sz="975" b="0" i="0">
                <a:latin typeface="Calibri Regular" charset="0"/>
                <a:cs typeface="Calibri Regular" charset="0"/>
              </a:defRPr>
            </a:lvl1pPr>
          </a:lstStyle>
          <a:p>
            <a:fld id="{710D1E09-9433-4EDE-8432-8CC8A69C2A5B}" type="datetime1">
              <a:rPr lang="sv-SE" smtClean="0"/>
              <a:pPr/>
              <a:t>2021-06-24</a:t>
            </a:fld>
            <a:endParaRPr lang="en-US"/>
          </a:p>
        </p:txBody>
      </p:sp>
      <p:sp>
        <p:nvSpPr>
          <p:cNvPr id="45" name="Platshållare för text 44"/>
          <p:cNvSpPr>
            <a:spLocks noGrp="1"/>
          </p:cNvSpPr>
          <p:nvPr>
            <p:ph type="body" sz="quarter" idx="11"/>
          </p:nvPr>
        </p:nvSpPr>
        <p:spPr>
          <a:xfrm>
            <a:off x="249239" y="954332"/>
            <a:ext cx="4309114" cy="3776694"/>
          </a:xfrm>
          <a:prstGeom prst="rect">
            <a:avLst/>
          </a:prstGeom>
        </p:spPr>
        <p:txBody>
          <a:bodyPr lIns="0"/>
          <a:lstStyle>
            <a:lvl1pPr>
              <a:defRPr sz="1350" b="0" i="0">
                <a:latin typeface="Calibri Regular" charset="0"/>
                <a:cs typeface="Calibri Regular" charset="0"/>
              </a:defRPr>
            </a:lvl1pPr>
            <a:lvl2pPr>
              <a:defRPr sz="1050" b="0" i="0">
                <a:latin typeface="Calibri Regular" charset="0"/>
                <a:cs typeface="Calibri Regular" charset="0"/>
              </a:defRPr>
            </a:lvl2pPr>
          </a:lstStyle>
          <a:p>
            <a:pPr lvl="0"/>
            <a:r>
              <a:rPr lang="sv-SE"/>
              <a:t>Klicka här för att ändra format på bakgrundstexten</a:t>
            </a:r>
          </a:p>
          <a:p>
            <a:pPr lvl="1"/>
            <a:r>
              <a:rPr lang="sv-SE"/>
              <a:t>Nivå två</a:t>
            </a:r>
          </a:p>
        </p:txBody>
      </p:sp>
      <p:sp>
        <p:nvSpPr>
          <p:cNvPr id="47" name="Slide Number Placeholder 5"/>
          <p:cNvSpPr>
            <a:spLocks noGrp="1"/>
          </p:cNvSpPr>
          <p:nvPr>
            <p:ph type="sldNum" sz="quarter" idx="4"/>
          </p:nvPr>
        </p:nvSpPr>
        <p:spPr>
          <a:xfrm>
            <a:off x="250824" y="4880015"/>
            <a:ext cx="464195" cy="270000"/>
          </a:xfrm>
          <a:prstGeom prst="rect">
            <a:avLst/>
          </a:prstGeom>
        </p:spPr>
        <p:txBody>
          <a:bodyPr lIns="0" anchor="ctr"/>
          <a:lstStyle>
            <a:lvl1pPr>
              <a:defRPr sz="975" b="0" i="0">
                <a:solidFill>
                  <a:schemeClr val="bg1"/>
                </a:solidFill>
                <a:latin typeface="Calibri Regular" charset="0"/>
                <a:cs typeface="Calibri Regular" charset="0"/>
              </a:defRPr>
            </a:lvl1pPr>
          </a:lstStyle>
          <a:p>
            <a:fld id="{69492A6A-7268-5C4D-913D-B61C9DE7F734}" type="slidenum">
              <a:rPr lang="en-US" smtClean="0"/>
              <a:pPr/>
              <a:t>‹#›</a:t>
            </a:fld>
            <a:endParaRPr lang="en-US"/>
          </a:p>
        </p:txBody>
      </p:sp>
      <p:sp>
        <p:nvSpPr>
          <p:cNvPr id="50" name="Rubrik 1"/>
          <p:cNvSpPr>
            <a:spLocks noGrp="1"/>
          </p:cNvSpPr>
          <p:nvPr>
            <p:ph type="title" hasCustomPrompt="1"/>
          </p:nvPr>
        </p:nvSpPr>
        <p:spPr>
          <a:xfrm>
            <a:off x="249689" y="267394"/>
            <a:ext cx="8646375" cy="674302"/>
          </a:xfrm>
          <a:prstGeom prst="rect">
            <a:avLst/>
          </a:prstGeom>
        </p:spPr>
        <p:txBody>
          <a:bodyPr lIns="0" rIns="0" anchor="ctr"/>
          <a:lstStyle>
            <a:lvl1pPr algn="l">
              <a:tabLst>
                <a:tab pos="133350" algn="l"/>
              </a:tabLst>
              <a:defRPr sz="2400" b="0" i="0" baseline="0">
                <a:latin typeface="Calibri Regular" charset="0"/>
                <a:cs typeface="Calibri Regular" charset="0"/>
              </a:defRPr>
            </a:lvl1pPr>
          </a:lstStyle>
          <a:p>
            <a:r>
              <a:rPr lang="sv-SE"/>
              <a:t>Rubrik</a:t>
            </a:r>
          </a:p>
        </p:txBody>
      </p:sp>
    </p:spTree>
    <p:extLst>
      <p:ext uri="{BB962C8B-B14F-4D97-AF65-F5344CB8AC3E}">
        <p14:creationId xmlns:p14="http://schemas.microsoft.com/office/powerpoint/2010/main" val="2323625046"/>
      </p:ext>
    </p:extLst>
  </p:cSld>
  <p:clrMapOvr>
    <a:masterClrMapping/>
  </p:clrMapOvr>
  <p:extLst>
    <p:ext uri="{DCECCB84-F9BA-43D5-87BE-67443E8EF086}">
      <p15:sldGuideLst xmlns:p15="http://schemas.microsoft.com/office/powerpoint/2012/main">
        <p15:guide id="1" pos="2880">
          <p15:clr>
            <a:srgbClr val="FBAE40"/>
          </p15:clr>
        </p15:guide>
        <p15:guide id="2" pos="158">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om sida">
    <p:spTree>
      <p:nvGrpSpPr>
        <p:cNvPr id="1" name=""/>
        <p:cNvGrpSpPr/>
        <p:nvPr/>
      </p:nvGrpSpPr>
      <p:grpSpPr>
        <a:xfrm>
          <a:off x="0" y="0"/>
          <a:ext cx="0" cy="0"/>
          <a:chOff x="0" y="0"/>
          <a:chExt cx="0" cy="0"/>
        </a:xfrm>
      </p:grpSpPr>
      <p:sp>
        <p:nvSpPr>
          <p:cNvPr id="7" name="Platshållare för datum 2"/>
          <p:cNvSpPr>
            <a:spLocks noGrp="1"/>
          </p:cNvSpPr>
          <p:nvPr>
            <p:ph type="dt" sz="half" idx="10"/>
          </p:nvPr>
        </p:nvSpPr>
        <p:spPr>
          <a:xfrm>
            <a:off x="6762465" y="1238"/>
            <a:ext cx="2133600" cy="270000"/>
          </a:xfrm>
          <a:prstGeom prst="rect">
            <a:avLst/>
          </a:prstGeom>
        </p:spPr>
        <p:txBody>
          <a:bodyPr anchor="ctr"/>
          <a:lstStyle>
            <a:lvl1pPr>
              <a:defRPr sz="975" b="0" i="0">
                <a:latin typeface="Calibri Regular" charset="0"/>
                <a:cs typeface="Calibri Regular" charset="0"/>
              </a:defRPr>
            </a:lvl1pPr>
          </a:lstStyle>
          <a:p>
            <a:fld id="{710D1E09-9433-4EDE-8432-8CC8A69C2A5B}" type="datetime1">
              <a:rPr lang="sv-SE" smtClean="0"/>
              <a:pPr/>
              <a:t>2021-06-24</a:t>
            </a:fld>
            <a:endParaRPr lang="en-US"/>
          </a:p>
        </p:txBody>
      </p:sp>
      <p:sp>
        <p:nvSpPr>
          <p:cNvPr id="8" name="Slide Number Placeholder 5"/>
          <p:cNvSpPr>
            <a:spLocks noGrp="1"/>
          </p:cNvSpPr>
          <p:nvPr>
            <p:ph type="sldNum" sz="quarter" idx="4"/>
          </p:nvPr>
        </p:nvSpPr>
        <p:spPr>
          <a:xfrm>
            <a:off x="243354" y="4880015"/>
            <a:ext cx="630104" cy="270000"/>
          </a:xfrm>
          <a:prstGeom prst="rect">
            <a:avLst/>
          </a:prstGeom>
        </p:spPr>
        <p:txBody>
          <a:bodyPr lIns="0" anchor="ctr"/>
          <a:lstStyle>
            <a:lvl1pPr>
              <a:defRPr sz="975" b="0" i="0">
                <a:solidFill>
                  <a:schemeClr val="bg1"/>
                </a:solidFill>
                <a:latin typeface="Calibri Regular" charset="0"/>
                <a:cs typeface="Calibri Regular" charset="0"/>
              </a:defRPr>
            </a:lvl1pPr>
          </a:lstStyle>
          <a:p>
            <a:fld id="{69492A6A-7268-5C4D-913D-B61C9DE7F734}" type="slidenum">
              <a:rPr lang="en-US" smtClean="0"/>
              <a:pPr/>
              <a:t>‹#›</a:t>
            </a:fld>
            <a:endParaRPr lang="en-US"/>
          </a:p>
        </p:txBody>
      </p:sp>
    </p:spTree>
    <p:extLst>
      <p:ext uri="{BB962C8B-B14F-4D97-AF65-F5344CB8AC3E}">
        <p14:creationId xmlns:p14="http://schemas.microsoft.com/office/powerpoint/2010/main" val="3056869351"/>
      </p:ext>
    </p:extLst>
  </p:cSld>
  <p:clrMapOvr>
    <a:masterClrMapping/>
  </p:clrMapOvr>
  <p:extLst>
    <p:ext uri="{DCECCB84-F9BA-43D5-87BE-67443E8EF086}">
      <p15:sldGuideLst xmlns:p15="http://schemas.microsoft.com/office/powerpoint/2012/main">
        <p15:guide id="1" pos="288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sida">
    <p:spTree>
      <p:nvGrpSpPr>
        <p:cNvPr id="1" name=""/>
        <p:cNvGrpSpPr/>
        <p:nvPr/>
      </p:nvGrpSpPr>
      <p:grpSpPr>
        <a:xfrm>
          <a:off x="0" y="0"/>
          <a:ext cx="0" cy="0"/>
          <a:chOff x="0" y="0"/>
          <a:chExt cx="0" cy="0"/>
        </a:xfrm>
      </p:grpSpPr>
      <p:sp>
        <p:nvSpPr>
          <p:cNvPr id="4" name="Platshållare för text 3"/>
          <p:cNvSpPr>
            <a:spLocks noGrp="1"/>
          </p:cNvSpPr>
          <p:nvPr>
            <p:ph type="body" sz="quarter" idx="13"/>
          </p:nvPr>
        </p:nvSpPr>
        <p:spPr>
          <a:xfrm>
            <a:off x="249690" y="954332"/>
            <a:ext cx="8653462" cy="3787468"/>
          </a:xfrm>
          <a:prstGeom prst="rect">
            <a:avLst/>
          </a:prstGeom>
        </p:spPr>
        <p:txBody>
          <a:bodyPr lIns="0"/>
          <a:lstStyle>
            <a:lvl1pPr marL="0" indent="0">
              <a:buNone/>
              <a:defRPr sz="1050" b="0" i="0">
                <a:solidFill>
                  <a:schemeClr val="tx1"/>
                </a:solidFill>
                <a:latin typeface="Calibri Regular" charset="0"/>
                <a:cs typeface="Calibri Regular" charset="0"/>
              </a:defRPr>
            </a:lvl1pPr>
            <a:lvl2pPr marL="0" indent="0">
              <a:spcBef>
                <a:spcPts val="0"/>
              </a:spcBef>
              <a:buNone/>
              <a:defRPr sz="1050" b="0" i="0" baseline="0">
                <a:solidFill>
                  <a:schemeClr val="tx1"/>
                </a:solidFill>
                <a:latin typeface="Calibri Regular" charset="0"/>
                <a:cs typeface="Calibri Regular" charset="0"/>
              </a:defRPr>
            </a:lvl2pPr>
            <a:lvl3pPr marL="390525" indent="-257175">
              <a:buFont typeface="Times New Roman" panose="02020603050405020304" pitchFamily="18" charset="0"/>
              <a:buChar char="‒"/>
              <a:defRPr sz="1050" b="0" i="0">
                <a:solidFill>
                  <a:schemeClr val="tx1"/>
                </a:solidFill>
                <a:latin typeface="Calibri Regular" charset="0"/>
                <a:cs typeface="Calibri Regular" charset="0"/>
              </a:defRPr>
            </a:lvl3pPr>
            <a:lvl4pPr marL="0" indent="0">
              <a:buFontTx/>
              <a:buNone/>
              <a:defRPr lang="sv-SE" sz="750" b="0" i="0" kern="1200" dirty="0" smtClean="0">
                <a:solidFill>
                  <a:schemeClr val="tx1"/>
                </a:solidFill>
                <a:latin typeface="Calibri Regular" charset="0"/>
                <a:ea typeface="+mn-ea"/>
                <a:cs typeface="Calibri Regular" charset="0"/>
              </a:defRPr>
            </a:lvl4pPr>
            <a:lvl5pPr marL="675085" indent="-276225">
              <a:buFont typeface="Wingdings" panose="05000000000000000000" pitchFamily="2" charset="2"/>
              <a:buChar char="§"/>
              <a:defRPr lang="sv-SE" sz="1050" kern="1200" dirty="0">
                <a:solidFill>
                  <a:schemeClr val="tx1"/>
                </a:solidFill>
                <a:latin typeface="Times New Roman" panose="02020603050405020304" pitchFamily="18" charset="0"/>
                <a:ea typeface="+mn-ea"/>
                <a:cs typeface="Times New Roman" panose="02020603050405020304" pitchFamily="18" charset="0"/>
              </a:defRPr>
            </a:lvl5pPr>
          </a:lstStyle>
          <a:p>
            <a:pPr lvl="0"/>
            <a:r>
              <a:rPr lang="sv-SE"/>
              <a:t>Klicka här för att ändra format på bakgrundstexten</a:t>
            </a:r>
          </a:p>
          <a:p>
            <a:pPr lvl="1"/>
            <a:r>
              <a:rPr lang="sv-SE"/>
              <a:t>Nivå två</a:t>
            </a:r>
          </a:p>
          <a:p>
            <a:pPr lvl="2"/>
            <a:r>
              <a:rPr lang="sv-SE"/>
              <a:t>Nivå tre</a:t>
            </a:r>
          </a:p>
          <a:p>
            <a:pPr lvl="3"/>
            <a:r>
              <a:rPr lang="sv-SE"/>
              <a:t>Nivå fyra</a:t>
            </a:r>
          </a:p>
        </p:txBody>
      </p:sp>
      <p:sp>
        <p:nvSpPr>
          <p:cNvPr id="8" name="Rubrik 1"/>
          <p:cNvSpPr>
            <a:spLocks noGrp="1"/>
          </p:cNvSpPr>
          <p:nvPr>
            <p:ph type="title" hasCustomPrompt="1"/>
          </p:nvPr>
        </p:nvSpPr>
        <p:spPr>
          <a:xfrm>
            <a:off x="249689" y="267394"/>
            <a:ext cx="8646375" cy="674302"/>
          </a:xfrm>
          <a:prstGeom prst="rect">
            <a:avLst/>
          </a:prstGeom>
        </p:spPr>
        <p:txBody>
          <a:bodyPr lIns="0" rIns="0" anchor="ctr"/>
          <a:lstStyle>
            <a:lvl1pPr algn="l">
              <a:tabLst>
                <a:tab pos="133350" algn="l"/>
              </a:tabLst>
              <a:defRPr sz="2400" b="0" i="0" baseline="0">
                <a:latin typeface="Calibri Regular" charset="0"/>
                <a:cs typeface="Calibri Regular" charset="0"/>
              </a:defRPr>
            </a:lvl1pPr>
          </a:lstStyle>
          <a:p>
            <a:r>
              <a:rPr lang="sv-SE"/>
              <a:t>Rubrik</a:t>
            </a:r>
          </a:p>
        </p:txBody>
      </p:sp>
      <p:sp>
        <p:nvSpPr>
          <p:cNvPr id="9" name="Platshållare för datum 2"/>
          <p:cNvSpPr>
            <a:spLocks noGrp="1"/>
          </p:cNvSpPr>
          <p:nvPr>
            <p:ph type="dt" sz="half" idx="10"/>
          </p:nvPr>
        </p:nvSpPr>
        <p:spPr>
          <a:xfrm>
            <a:off x="3986081" y="4880015"/>
            <a:ext cx="2133600" cy="270000"/>
          </a:xfrm>
          <a:prstGeom prst="rect">
            <a:avLst/>
          </a:prstGeom>
        </p:spPr>
        <p:txBody>
          <a:bodyPr anchor="ctr"/>
          <a:lstStyle>
            <a:lvl1pPr>
              <a:defRPr sz="975" b="0" i="0">
                <a:solidFill>
                  <a:schemeClr val="bg1"/>
                </a:solidFill>
                <a:latin typeface="Calibri Regular" charset="0"/>
                <a:cs typeface="Calibri Regular" charset="0"/>
              </a:defRPr>
            </a:lvl1pPr>
          </a:lstStyle>
          <a:p>
            <a:fld id="{710D1E09-9433-4EDE-8432-8CC8A69C2A5B}" type="datetime1">
              <a:rPr lang="sv-SE" smtClean="0"/>
              <a:pPr/>
              <a:t>2021-06-24</a:t>
            </a:fld>
            <a:endParaRPr lang="en-US"/>
          </a:p>
        </p:txBody>
      </p:sp>
      <p:sp>
        <p:nvSpPr>
          <p:cNvPr id="10" name="Slide Number Placeholder 5"/>
          <p:cNvSpPr>
            <a:spLocks noGrp="1"/>
          </p:cNvSpPr>
          <p:nvPr>
            <p:ph type="sldNum" sz="quarter" idx="4"/>
          </p:nvPr>
        </p:nvSpPr>
        <p:spPr>
          <a:xfrm>
            <a:off x="243354" y="4880015"/>
            <a:ext cx="630104" cy="270000"/>
          </a:xfrm>
          <a:prstGeom prst="rect">
            <a:avLst/>
          </a:prstGeom>
        </p:spPr>
        <p:txBody>
          <a:bodyPr lIns="0" anchor="ctr"/>
          <a:lstStyle>
            <a:lvl1pPr>
              <a:defRPr sz="975" b="0" i="0">
                <a:solidFill>
                  <a:schemeClr val="bg1"/>
                </a:solidFill>
                <a:latin typeface="Calibri Regular" charset="0"/>
                <a:cs typeface="Calibri Regular" charset="0"/>
              </a:defRPr>
            </a:lvl1pPr>
          </a:lstStyle>
          <a:p>
            <a:fld id="{69492A6A-7268-5C4D-913D-B61C9DE7F734}" type="slidenum">
              <a:rPr lang="en-US" smtClean="0"/>
              <a:pPr/>
              <a:t>‹#›</a:t>
            </a:fld>
            <a:endParaRPr lang="en-US"/>
          </a:p>
        </p:txBody>
      </p:sp>
    </p:spTree>
    <p:extLst>
      <p:ext uri="{BB962C8B-B14F-4D97-AF65-F5344CB8AC3E}">
        <p14:creationId xmlns:p14="http://schemas.microsoft.com/office/powerpoint/2010/main" val="33672373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_Diagram_höger_text">
    <p:spTree>
      <p:nvGrpSpPr>
        <p:cNvPr id="1" name=""/>
        <p:cNvGrpSpPr/>
        <p:nvPr/>
      </p:nvGrpSpPr>
      <p:grpSpPr>
        <a:xfrm>
          <a:off x="0" y="0"/>
          <a:ext cx="0" cy="0"/>
          <a:chOff x="0" y="0"/>
          <a:chExt cx="0" cy="0"/>
        </a:xfrm>
      </p:grpSpPr>
      <p:sp>
        <p:nvSpPr>
          <p:cNvPr id="5" name="Platshållare för diagram 4"/>
          <p:cNvSpPr>
            <a:spLocks noGrp="1"/>
          </p:cNvSpPr>
          <p:nvPr>
            <p:ph type="chart" sz="quarter" idx="15"/>
          </p:nvPr>
        </p:nvSpPr>
        <p:spPr>
          <a:xfrm>
            <a:off x="244090" y="1473959"/>
            <a:ext cx="4327911" cy="3395824"/>
          </a:xfrm>
          <a:prstGeom prst="rect">
            <a:avLst/>
          </a:prstGeom>
        </p:spPr>
        <p:txBody>
          <a:bodyPr/>
          <a:lstStyle>
            <a:lvl1pPr marL="0" indent="0">
              <a:buNone/>
              <a:defRPr b="0" i="0">
                <a:latin typeface="Calibri Regular" charset="0"/>
                <a:cs typeface="Calibri Regular" charset="0"/>
              </a:defRPr>
            </a:lvl1pPr>
          </a:lstStyle>
          <a:p>
            <a:r>
              <a:rPr lang="sv-SE"/>
              <a:t>Klicka på ikonen för att lägga till ett diagram</a:t>
            </a:r>
          </a:p>
        </p:txBody>
      </p:sp>
      <p:sp>
        <p:nvSpPr>
          <p:cNvPr id="12" name="Platshållare för text 3"/>
          <p:cNvSpPr>
            <a:spLocks noGrp="1"/>
          </p:cNvSpPr>
          <p:nvPr>
            <p:ph type="body" sz="quarter" idx="16" hasCustomPrompt="1"/>
          </p:nvPr>
        </p:nvSpPr>
        <p:spPr>
          <a:xfrm>
            <a:off x="4572002" y="1484194"/>
            <a:ext cx="4319212" cy="3238976"/>
          </a:xfrm>
          <a:prstGeom prst="rect">
            <a:avLst/>
          </a:prstGeom>
        </p:spPr>
        <p:txBody>
          <a:bodyPr anchor="t"/>
          <a:lstStyle>
            <a:lvl1pPr marL="0" indent="0">
              <a:buNone/>
              <a:defRPr sz="1050" b="1">
                <a:solidFill>
                  <a:schemeClr val="tx1"/>
                </a:solidFill>
                <a:latin typeface="Times New Roman" panose="02020603050405020304" pitchFamily="18" charset="0"/>
                <a:cs typeface="Times New Roman" panose="02020603050405020304" pitchFamily="18" charset="0"/>
              </a:defRPr>
            </a:lvl1pPr>
            <a:lvl2pPr marL="139304" indent="-139304">
              <a:spcBef>
                <a:spcPts val="0"/>
              </a:spcBef>
              <a:buClr>
                <a:schemeClr val="accent6"/>
              </a:buClr>
              <a:buFont typeface="Wingdings" panose="05000000000000000000" pitchFamily="2" charset="2"/>
              <a:buChar char="§"/>
              <a:defRPr sz="1050" b="0" i="0" baseline="0">
                <a:solidFill>
                  <a:schemeClr val="tx1"/>
                </a:solidFill>
                <a:latin typeface="Calibri Regular" charset="0"/>
                <a:cs typeface="Calibri Regular" charset="0"/>
              </a:defRPr>
            </a:lvl2pPr>
            <a:lvl3pPr marL="390525" indent="-257175">
              <a:buFont typeface="Times New Roman" panose="02020603050405020304" pitchFamily="18" charset="0"/>
              <a:buChar char="‒"/>
              <a:defRPr sz="1050" i="1">
                <a:solidFill>
                  <a:schemeClr val="tx1"/>
                </a:solidFill>
                <a:latin typeface="Times New Roman" panose="02020603050405020304" pitchFamily="18" charset="0"/>
                <a:cs typeface="Times New Roman" panose="02020603050405020304" pitchFamily="18" charset="0"/>
              </a:defRPr>
            </a:lvl3pPr>
            <a:lvl4pPr marL="0" indent="0">
              <a:buFontTx/>
              <a:buNone/>
              <a:defRPr lang="sv-SE" sz="750" kern="1200" dirty="0" smtClean="0">
                <a:solidFill>
                  <a:schemeClr val="tx1"/>
                </a:solidFill>
                <a:latin typeface="Times New Roman" panose="02020603050405020304" pitchFamily="18" charset="0"/>
                <a:ea typeface="+mn-ea"/>
                <a:cs typeface="Times New Roman" panose="02020603050405020304" pitchFamily="18" charset="0"/>
              </a:defRPr>
            </a:lvl4pPr>
            <a:lvl5pPr marL="675085" indent="-276225">
              <a:buFont typeface="Wingdings" panose="05000000000000000000" pitchFamily="2" charset="2"/>
              <a:buChar char="§"/>
              <a:defRPr lang="sv-SE" sz="1050" kern="1200" dirty="0">
                <a:solidFill>
                  <a:schemeClr val="tx1"/>
                </a:solidFill>
                <a:latin typeface="Times New Roman" panose="02020603050405020304" pitchFamily="18" charset="0"/>
                <a:ea typeface="+mn-ea"/>
                <a:cs typeface="Times New Roman" panose="02020603050405020304" pitchFamily="18" charset="0"/>
              </a:defRPr>
            </a:lvl5pPr>
          </a:lstStyle>
          <a:p>
            <a:pPr lvl="1"/>
            <a:r>
              <a:rPr lang="sv-SE"/>
              <a:t>Text</a:t>
            </a:r>
          </a:p>
        </p:txBody>
      </p:sp>
      <p:sp>
        <p:nvSpPr>
          <p:cNvPr id="14" name="Rubrik 1"/>
          <p:cNvSpPr>
            <a:spLocks noGrp="1"/>
          </p:cNvSpPr>
          <p:nvPr>
            <p:ph type="title" hasCustomPrompt="1"/>
          </p:nvPr>
        </p:nvSpPr>
        <p:spPr>
          <a:xfrm>
            <a:off x="249689" y="267394"/>
            <a:ext cx="8646375" cy="674302"/>
          </a:xfrm>
          <a:prstGeom prst="rect">
            <a:avLst/>
          </a:prstGeom>
        </p:spPr>
        <p:txBody>
          <a:bodyPr lIns="0" rIns="0" anchor="ctr"/>
          <a:lstStyle>
            <a:lvl1pPr algn="l">
              <a:tabLst>
                <a:tab pos="133350" algn="l"/>
              </a:tabLst>
              <a:defRPr sz="2400" b="0" i="0" baseline="0">
                <a:latin typeface="Calibri Regular" charset="0"/>
                <a:cs typeface="Calibri Regular" charset="0"/>
              </a:defRPr>
            </a:lvl1pPr>
          </a:lstStyle>
          <a:p>
            <a:r>
              <a:rPr lang="sv-SE"/>
              <a:t>Rubrik</a:t>
            </a:r>
          </a:p>
        </p:txBody>
      </p:sp>
      <p:sp>
        <p:nvSpPr>
          <p:cNvPr id="17" name="Platshållare för text 3"/>
          <p:cNvSpPr>
            <a:spLocks noGrp="1"/>
          </p:cNvSpPr>
          <p:nvPr>
            <p:ph type="body" sz="quarter" idx="14" hasCustomPrompt="1"/>
          </p:nvPr>
        </p:nvSpPr>
        <p:spPr>
          <a:xfrm>
            <a:off x="243354" y="954333"/>
            <a:ext cx="4328647" cy="529861"/>
          </a:xfrm>
          <a:prstGeom prst="rect">
            <a:avLst/>
          </a:prstGeom>
        </p:spPr>
        <p:txBody>
          <a:bodyPr anchor="b"/>
          <a:lstStyle>
            <a:lvl1pPr marL="0" indent="0">
              <a:buNone/>
              <a:defRPr sz="1050" b="1">
                <a:solidFill>
                  <a:schemeClr val="tx1"/>
                </a:solidFill>
                <a:latin typeface="Times New Roman" panose="02020603050405020304" pitchFamily="18" charset="0"/>
                <a:cs typeface="Times New Roman" panose="02020603050405020304" pitchFamily="18" charset="0"/>
              </a:defRPr>
            </a:lvl1pPr>
            <a:lvl2pPr marL="0" indent="0">
              <a:spcBef>
                <a:spcPts val="0"/>
              </a:spcBef>
              <a:buNone/>
              <a:defRPr sz="900" b="0" i="0" baseline="0">
                <a:solidFill>
                  <a:schemeClr val="tx1"/>
                </a:solidFill>
                <a:latin typeface="Calibri Regular" charset="0"/>
                <a:cs typeface="Calibri Regular" charset="0"/>
              </a:defRPr>
            </a:lvl2pPr>
            <a:lvl3pPr marL="390525" indent="-257175">
              <a:buFont typeface="Times New Roman" panose="02020603050405020304" pitchFamily="18" charset="0"/>
              <a:buChar char="‒"/>
              <a:defRPr sz="1050" i="1">
                <a:solidFill>
                  <a:schemeClr val="tx1"/>
                </a:solidFill>
                <a:latin typeface="Times New Roman" panose="02020603050405020304" pitchFamily="18" charset="0"/>
                <a:cs typeface="Times New Roman" panose="02020603050405020304" pitchFamily="18" charset="0"/>
              </a:defRPr>
            </a:lvl3pPr>
            <a:lvl4pPr marL="0" indent="0">
              <a:buFontTx/>
              <a:buNone/>
              <a:defRPr lang="sv-SE" sz="750" kern="1200" dirty="0" smtClean="0">
                <a:solidFill>
                  <a:schemeClr val="tx1"/>
                </a:solidFill>
                <a:latin typeface="Times New Roman" panose="02020603050405020304" pitchFamily="18" charset="0"/>
                <a:ea typeface="+mn-ea"/>
                <a:cs typeface="Times New Roman" panose="02020603050405020304" pitchFamily="18" charset="0"/>
              </a:defRPr>
            </a:lvl4pPr>
            <a:lvl5pPr marL="675085" indent="-276225">
              <a:buFont typeface="Wingdings" panose="05000000000000000000" pitchFamily="2" charset="2"/>
              <a:buChar char="§"/>
              <a:defRPr lang="sv-SE" sz="1050" kern="1200" dirty="0">
                <a:solidFill>
                  <a:schemeClr val="tx1"/>
                </a:solidFill>
                <a:latin typeface="Times New Roman" panose="02020603050405020304" pitchFamily="18" charset="0"/>
                <a:ea typeface="+mn-ea"/>
                <a:cs typeface="Times New Roman" panose="02020603050405020304" pitchFamily="18" charset="0"/>
              </a:defRPr>
            </a:lvl5pPr>
          </a:lstStyle>
          <a:p>
            <a:pPr lvl="1"/>
            <a:r>
              <a:rPr lang="sv-SE"/>
              <a:t>FRÅGA:</a:t>
            </a:r>
          </a:p>
        </p:txBody>
      </p:sp>
      <p:sp>
        <p:nvSpPr>
          <p:cNvPr id="10" name="Platshållare för datum 2"/>
          <p:cNvSpPr>
            <a:spLocks noGrp="1"/>
          </p:cNvSpPr>
          <p:nvPr>
            <p:ph type="dt" sz="half" idx="10"/>
          </p:nvPr>
        </p:nvSpPr>
        <p:spPr>
          <a:xfrm>
            <a:off x="6762465" y="1238"/>
            <a:ext cx="2133600" cy="270000"/>
          </a:xfrm>
          <a:prstGeom prst="rect">
            <a:avLst/>
          </a:prstGeom>
        </p:spPr>
        <p:txBody>
          <a:bodyPr anchor="ctr"/>
          <a:lstStyle>
            <a:lvl1pPr>
              <a:defRPr sz="975" b="0" i="0">
                <a:latin typeface="Calibri Regular" charset="0"/>
                <a:cs typeface="Calibri Regular" charset="0"/>
              </a:defRPr>
            </a:lvl1pPr>
          </a:lstStyle>
          <a:p>
            <a:fld id="{710D1E09-9433-4EDE-8432-8CC8A69C2A5B}" type="datetime1">
              <a:rPr lang="sv-SE" smtClean="0"/>
              <a:pPr/>
              <a:t>2021-06-24</a:t>
            </a:fld>
            <a:endParaRPr lang="en-US"/>
          </a:p>
        </p:txBody>
      </p:sp>
      <p:sp>
        <p:nvSpPr>
          <p:cNvPr id="11" name="Slide Number Placeholder 5"/>
          <p:cNvSpPr>
            <a:spLocks noGrp="1"/>
          </p:cNvSpPr>
          <p:nvPr>
            <p:ph type="sldNum" sz="quarter" idx="4"/>
          </p:nvPr>
        </p:nvSpPr>
        <p:spPr>
          <a:xfrm>
            <a:off x="243354" y="4880015"/>
            <a:ext cx="630104" cy="270000"/>
          </a:xfrm>
          <a:prstGeom prst="rect">
            <a:avLst/>
          </a:prstGeom>
        </p:spPr>
        <p:txBody>
          <a:bodyPr lIns="0" anchor="ctr"/>
          <a:lstStyle>
            <a:lvl1pPr>
              <a:defRPr sz="975" b="0" i="0">
                <a:solidFill>
                  <a:schemeClr val="bg1"/>
                </a:solidFill>
                <a:latin typeface="Calibri Regular" charset="0"/>
                <a:cs typeface="Calibri Regular" charset="0"/>
              </a:defRPr>
            </a:lvl1pPr>
          </a:lstStyle>
          <a:p>
            <a:fld id="{69492A6A-7268-5C4D-913D-B61C9DE7F734}" type="slidenum">
              <a:rPr lang="en-US" smtClean="0"/>
              <a:pPr/>
              <a:t>‹#›</a:t>
            </a:fld>
            <a:endParaRPr lang="en-US"/>
          </a:p>
        </p:txBody>
      </p:sp>
    </p:spTree>
    <p:extLst>
      <p:ext uri="{BB962C8B-B14F-4D97-AF65-F5344CB8AC3E}">
        <p14:creationId xmlns:p14="http://schemas.microsoft.com/office/powerpoint/2010/main" val="13078727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Diagram_höger_text">
    <p:spTree>
      <p:nvGrpSpPr>
        <p:cNvPr id="1" name=""/>
        <p:cNvGrpSpPr/>
        <p:nvPr/>
      </p:nvGrpSpPr>
      <p:grpSpPr>
        <a:xfrm>
          <a:off x="0" y="0"/>
          <a:ext cx="0" cy="0"/>
          <a:chOff x="0" y="0"/>
          <a:chExt cx="0" cy="0"/>
        </a:xfrm>
      </p:grpSpPr>
      <p:sp>
        <p:nvSpPr>
          <p:cNvPr id="5" name="Platshållare för diagram 4"/>
          <p:cNvSpPr>
            <a:spLocks noGrp="1"/>
          </p:cNvSpPr>
          <p:nvPr>
            <p:ph type="chart" sz="quarter" idx="15"/>
          </p:nvPr>
        </p:nvSpPr>
        <p:spPr>
          <a:xfrm>
            <a:off x="244089" y="1473959"/>
            <a:ext cx="4223136" cy="3395824"/>
          </a:xfrm>
          <a:prstGeom prst="rect">
            <a:avLst/>
          </a:prstGeom>
        </p:spPr>
        <p:txBody>
          <a:bodyPr/>
          <a:lstStyle>
            <a:lvl1pPr marL="0" indent="0">
              <a:buNone/>
              <a:defRPr b="0" i="0">
                <a:latin typeface="Calibri Regular" charset="0"/>
                <a:cs typeface="Calibri Regular" charset="0"/>
              </a:defRPr>
            </a:lvl1pPr>
          </a:lstStyle>
          <a:p>
            <a:r>
              <a:rPr lang="sv-SE"/>
              <a:t>Klicka på ikonen för att lägga till ett diagram</a:t>
            </a:r>
          </a:p>
        </p:txBody>
      </p:sp>
      <p:sp>
        <p:nvSpPr>
          <p:cNvPr id="12" name="Platshållare för text 3"/>
          <p:cNvSpPr>
            <a:spLocks noGrp="1"/>
          </p:cNvSpPr>
          <p:nvPr>
            <p:ph type="body" sz="quarter" idx="16" hasCustomPrompt="1"/>
          </p:nvPr>
        </p:nvSpPr>
        <p:spPr>
          <a:xfrm>
            <a:off x="4686301" y="1473958"/>
            <a:ext cx="4204913" cy="2159758"/>
          </a:xfrm>
          <a:prstGeom prst="rect">
            <a:avLst/>
          </a:prstGeom>
        </p:spPr>
        <p:txBody>
          <a:bodyPr anchor="t"/>
          <a:lstStyle>
            <a:lvl1pPr marL="0" indent="0">
              <a:buNone/>
              <a:defRPr sz="1050" b="1">
                <a:solidFill>
                  <a:schemeClr val="tx1"/>
                </a:solidFill>
                <a:latin typeface="Times New Roman" panose="02020603050405020304" pitchFamily="18" charset="0"/>
                <a:cs typeface="Times New Roman" panose="02020603050405020304" pitchFamily="18" charset="0"/>
              </a:defRPr>
            </a:lvl1pPr>
            <a:lvl2pPr marL="0" indent="0">
              <a:spcBef>
                <a:spcPts val="0"/>
              </a:spcBef>
              <a:buClr>
                <a:schemeClr val="accent6"/>
              </a:buClr>
              <a:buFont typeface="Wingdings" panose="05000000000000000000" pitchFamily="2" charset="2"/>
              <a:buNone/>
              <a:defRPr sz="1050" b="0" i="0" baseline="0">
                <a:solidFill>
                  <a:schemeClr val="tx1"/>
                </a:solidFill>
                <a:latin typeface="Calibri Regular" charset="0"/>
                <a:cs typeface="Calibri Regular" charset="0"/>
              </a:defRPr>
            </a:lvl2pPr>
            <a:lvl3pPr marL="390525" indent="-257175">
              <a:buFont typeface="Times New Roman" panose="02020603050405020304" pitchFamily="18" charset="0"/>
              <a:buChar char="‒"/>
              <a:defRPr sz="1050" i="1">
                <a:solidFill>
                  <a:schemeClr val="tx1"/>
                </a:solidFill>
                <a:latin typeface="Times New Roman" panose="02020603050405020304" pitchFamily="18" charset="0"/>
                <a:cs typeface="Times New Roman" panose="02020603050405020304" pitchFamily="18" charset="0"/>
              </a:defRPr>
            </a:lvl3pPr>
            <a:lvl4pPr marL="0" indent="0">
              <a:buFontTx/>
              <a:buNone/>
              <a:defRPr lang="sv-SE" sz="750" kern="1200" dirty="0" smtClean="0">
                <a:solidFill>
                  <a:schemeClr val="tx1"/>
                </a:solidFill>
                <a:latin typeface="Times New Roman" panose="02020603050405020304" pitchFamily="18" charset="0"/>
                <a:ea typeface="+mn-ea"/>
                <a:cs typeface="Times New Roman" panose="02020603050405020304" pitchFamily="18" charset="0"/>
              </a:defRPr>
            </a:lvl4pPr>
            <a:lvl5pPr marL="675085" indent="-276225">
              <a:buFont typeface="Wingdings" panose="05000000000000000000" pitchFamily="2" charset="2"/>
              <a:buChar char="§"/>
              <a:defRPr lang="sv-SE" sz="1050" kern="1200" dirty="0">
                <a:solidFill>
                  <a:schemeClr val="tx1"/>
                </a:solidFill>
                <a:latin typeface="Times New Roman" panose="02020603050405020304" pitchFamily="18" charset="0"/>
                <a:ea typeface="+mn-ea"/>
                <a:cs typeface="Times New Roman" panose="02020603050405020304" pitchFamily="18" charset="0"/>
              </a:defRPr>
            </a:lvl5pPr>
          </a:lstStyle>
          <a:p>
            <a:pPr lvl="1"/>
            <a:r>
              <a:rPr lang="sv-SE"/>
              <a:t>Text</a:t>
            </a:r>
          </a:p>
        </p:txBody>
      </p:sp>
      <p:sp>
        <p:nvSpPr>
          <p:cNvPr id="13" name="Platshållare för text 3"/>
          <p:cNvSpPr>
            <a:spLocks noGrp="1"/>
          </p:cNvSpPr>
          <p:nvPr>
            <p:ph type="body" sz="quarter" idx="17" hasCustomPrompt="1"/>
          </p:nvPr>
        </p:nvSpPr>
        <p:spPr>
          <a:xfrm>
            <a:off x="4686301" y="3705366"/>
            <a:ext cx="4075562" cy="1044055"/>
          </a:xfrm>
          <a:prstGeom prst="rect">
            <a:avLst/>
          </a:prstGeom>
          <a:solidFill>
            <a:srgbClr val="BBE0DF"/>
          </a:solidFill>
        </p:spPr>
        <p:txBody>
          <a:bodyPr anchor="ctr"/>
          <a:lstStyle>
            <a:lvl1pPr marL="0" indent="0">
              <a:buNone/>
              <a:defRPr sz="1050" b="1">
                <a:solidFill>
                  <a:schemeClr val="tx1"/>
                </a:solidFill>
                <a:latin typeface="Times New Roman" panose="02020603050405020304" pitchFamily="18" charset="0"/>
                <a:cs typeface="Times New Roman" panose="02020603050405020304" pitchFamily="18" charset="0"/>
              </a:defRPr>
            </a:lvl1pPr>
            <a:lvl2pPr marL="0" indent="0">
              <a:spcBef>
                <a:spcPts val="0"/>
              </a:spcBef>
              <a:buNone/>
              <a:defRPr sz="1050" b="0" i="0" baseline="0">
                <a:solidFill>
                  <a:schemeClr val="tx1"/>
                </a:solidFill>
                <a:latin typeface="Calibri Regular" charset="0"/>
                <a:cs typeface="Calibri Regular" charset="0"/>
              </a:defRPr>
            </a:lvl2pPr>
            <a:lvl3pPr marL="390525" indent="-257175">
              <a:buFont typeface="Times New Roman" panose="02020603050405020304" pitchFamily="18" charset="0"/>
              <a:buChar char="‒"/>
              <a:defRPr sz="1050" i="1">
                <a:solidFill>
                  <a:schemeClr val="tx1"/>
                </a:solidFill>
                <a:latin typeface="Times New Roman" panose="02020603050405020304" pitchFamily="18" charset="0"/>
                <a:cs typeface="Times New Roman" panose="02020603050405020304" pitchFamily="18" charset="0"/>
              </a:defRPr>
            </a:lvl3pPr>
            <a:lvl4pPr marL="0" indent="0">
              <a:buFontTx/>
              <a:buNone/>
              <a:defRPr lang="sv-SE" sz="750" kern="1200" dirty="0" smtClean="0">
                <a:solidFill>
                  <a:schemeClr val="tx1"/>
                </a:solidFill>
                <a:latin typeface="Times New Roman" panose="02020603050405020304" pitchFamily="18" charset="0"/>
                <a:ea typeface="+mn-ea"/>
                <a:cs typeface="Times New Roman" panose="02020603050405020304" pitchFamily="18" charset="0"/>
              </a:defRPr>
            </a:lvl4pPr>
            <a:lvl5pPr marL="675085" indent="-276225">
              <a:buFont typeface="Wingdings" panose="05000000000000000000" pitchFamily="2" charset="2"/>
              <a:buChar char="§"/>
              <a:defRPr lang="sv-SE" sz="1050" kern="1200" dirty="0">
                <a:solidFill>
                  <a:schemeClr val="tx1"/>
                </a:solidFill>
                <a:latin typeface="Times New Roman" panose="02020603050405020304" pitchFamily="18" charset="0"/>
                <a:ea typeface="+mn-ea"/>
                <a:cs typeface="Times New Roman" panose="02020603050405020304" pitchFamily="18" charset="0"/>
              </a:defRPr>
            </a:lvl5pPr>
          </a:lstStyle>
          <a:p>
            <a:pPr lvl="1"/>
            <a:r>
              <a:rPr lang="sv-SE"/>
              <a:t>Slutsats</a:t>
            </a:r>
          </a:p>
        </p:txBody>
      </p:sp>
      <p:sp>
        <p:nvSpPr>
          <p:cNvPr id="14" name="Rubrik 1"/>
          <p:cNvSpPr>
            <a:spLocks noGrp="1"/>
          </p:cNvSpPr>
          <p:nvPr>
            <p:ph type="title" hasCustomPrompt="1"/>
          </p:nvPr>
        </p:nvSpPr>
        <p:spPr>
          <a:xfrm>
            <a:off x="249689" y="267394"/>
            <a:ext cx="8646375" cy="674302"/>
          </a:xfrm>
          <a:prstGeom prst="rect">
            <a:avLst/>
          </a:prstGeom>
        </p:spPr>
        <p:txBody>
          <a:bodyPr lIns="0" rIns="0" anchor="ctr"/>
          <a:lstStyle>
            <a:lvl1pPr algn="l">
              <a:tabLst>
                <a:tab pos="133350" algn="l"/>
              </a:tabLst>
              <a:defRPr sz="2400" b="0" i="0" baseline="0">
                <a:latin typeface="Calibri Regular" charset="0"/>
                <a:cs typeface="Calibri Regular" charset="0"/>
              </a:defRPr>
            </a:lvl1pPr>
          </a:lstStyle>
          <a:p>
            <a:r>
              <a:rPr lang="sv-SE"/>
              <a:t>Rubrik</a:t>
            </a:r>
          </a:p>
        </p:txBody>
      </p:sp>
      <p:sp>
        <p:nvSpPr>
          <p:cNvPr id="17" name="Platshållare för text 3"/>
          <p:cNvSpPr>
            <a:spLocks noGrp="1"/>
          </p:cNvSpPr>
          <p:nvPr>
            <p:ph type="body" sz="quarter" idx="14" hasCustomPrompt="1"/>
          </p:nvPr>
        </p:nvSpPr>
        <p:spPr>
          <a:xfrm>
            <a:off x="243354" y="954333"/>
            <a:ext cx="4328647" cy="529861"/>
          </a:xfrm>
          <a:prstGeom prst="rect">
            <a:avLst/>
          </a:prstGeom>
        </p:spPr>
        <p:txBody>
          <a:bodyPr lIns="0" anchor="b"/>
          <a:lstStyle>
            <a:lvl1pPr marL="0" indent="0">
              <a:buNone/>
              <a:defRPr sz="1050" b="1">
                <a:solidFill>
                  <a:schemeClr val="tx1"/>
                </a:solidFill>
                <a:latin typeface="Times New Roman" panose="02020603050405020304" pitchFamily="18" charset="0"/>
                <a:cs typeface="Times New Roman" panose="02020603050405020304" pitchFamily="18" charset="0"/>
              </a:defRPr>
            </a:lvl1pPr>
            <a:lvl2pPr marL="0" indent="0">
              <a:spcBef>
                <a:spcPts val="0"/>
              </a:spcBef>
              <a:buNone/>
              <a:defRPr sz="900" b="0" i="0" baseline="0">
                <a:solidFill>
                  <a:schemeClr val="tx1"/>
                </a:solidFill>
                <a:latin typeface="Calibri Regular" charset="0"/>
                <a:cs typeface="Calibri Regular" charset="0"/>
              </a:defRPr>
            </a:lvl2pPr>
            <a:lvl3pPr marL="390525" indent="-257175">
              <a:buFont typeface="Times New Roman" panose="02020603050405020304" pitchFamily="18" charset="0"/>
              <a:buChar char="‒"/>
              <a:defRPr sz="1050" i="1">
                <a:solidFill>
                  <a:schemeClr val="tx1"/>
                </a:solidFill>
                <a:latin typeface="Times New Roman" panose="02020603050405020304" pitchFamily="18" charset="0"/>
                <a:cs typeface="Times New Roman" panose="02020603050405020304" pitchFamily="18" charset="0"/>
              </a:defRPr>
            </a:lvl3pPr>
            <a:lvl4pPr marL="0" indent="0">
              <a:buFontTx/>
              <a:buNone/>
              <a:defRPr lang="sv-SE" sz="750" kern="1200" dirty="0" smtClean="0">
                <a:solidFill>
                  <a:schemeClr val="tx1"/>
                </a:solidFill>
                <a:latin typeface="Times New Roman" panose="02020603050405020304" pitchFamily="18" charset="0"/>
                <a:ea typeface="+mn-ea"/>
                <a:cs typeface="Times New Roman" panose="02020603050405020304" pitchFamily="18" charset="0"/>
              </a:defRPr>
            </a:lvl4pPr>
            <a:lvl5pPr marL="675085" indent="-276225">
              <a:buFont typeface="Wingdings" panose="05000000000000000000" pitchFamily="2" charset="2"/>
              <a:buChar char="§"/>
              <a:defRPr lang="sv-SE" sz="1050" kern="1200" dirty="0">
                <a:solidFill>
                  <a:schemeClr val="tx1"/>
                </a:solidFill>
                <a:latin typeface="Times New Roman" panose="02020603050405020304" pitchFamily="18" charset="0"/>
                <a:ea typeface="+mn-ea"/>
                <a:cs typeface="Times New Roman" panose="02020603050405020304" pitchFamily="18" charset="0"/>
              </a:defRPr>
            </a:lvl5pPr>
          </a:lstStyle>
          <a:p>
            <a:pPr lvl="1"/>
            <a:r>
              <a:rPr lang="sv-SE"/>
              <a:t>FRÅGA:</a:t>
            </a:r>
          </a:p>
        </p:txBody>
      </p:sp>
      <p:sp>
        <p:nvSpPr>
          <p:cNvPr id="11" name="Platshållare för datum 2"/>
          <p:cNvSpPr>
            <a:spLocks noGrp="1"/>
          </p:cNvSpPr>
          <p:nvPr>
            <p:ph type="dt" sz="half" idx="10"/>
          </p:nvPr>
        </p:nvSpPr>
        <p:spPr>
          <a:xfrm>
            <a:off x="6762465" y="1238"/>
            <a:ext cx="2133600" cy="270000"/>
          </a:xfrm>
          <a:prstGeom prst="rect">
            <a:avLst/>
          </a:prstGeom>
        </p:spPr>
        <p:txBody>
          <a:bodyPr anchor="ctr"/>
          <a:lstStyle>
            <a:lvl1pPr>
              <a:defRPr sz="975" b="0" i="0">
                <a:latin typeface="Calibri Regular" charset="0"/>
                <a:cs typeface="Calibri Regular" charset="0"/>
              </a:defRPr>
            </a:lvl1pPr>
          </a:lstStyle>
          <a:p>
            <a:fld id="{710D1E09-9433-4EDE-8432-8CC8A69C2A5B}" type="datetime1">
              <a:rPr lang="sv-SE" smtClean="0"/>
              <a:pPr/>
              <a:t>2021-06-24</a:t>
            </a:fld>
            <a:endParaRPr lang="en-US"/>
          </a:p>
        </p:txBody>
      </p:sp>
      <p:sp>
        <p:nvSpPr>
          <p:cNvPr id="15" name="Slide Number Placeholder 5"/>
          <p:cNvSpPr>
            <a:spLocks noGrp="1"/>
          </p:cNvSpPr>
          <p:nvPr>
            <p:ph type="sldNum" sz="quarter" idx="4"/>
          </p:nvPr>
        </p:nvSpPr>
        <p:spPr>
          <a:xfrm>
            <a:off x="243354" y="4880015"/>
            <a:ext cx="630104" cy="270000"/>
          </a:xfrm>
          <a:prstGeom prst="rect">
            <a:avLst/>
          </a:prstGeom>
        </p:spPr>
        <p:txBody>
          <a:bodyPr lIns="0" anchor="ctr"/>
          <a:lstStyle>
            <a:lvl1pPr>
              <a:defRPr sz="975" b="0" i="0">
                <a:solidFill>
                  <a:schemeClr val="bg1"/>
                </a:solidFill>
                <a:latin typeface="Calibri Regular" charset="0"/>
                <a:cs typeface="Calibri Regular" charset="0"/>
              </a:defRPr>
            </a:lvl1pPr>
          </a:lstStyle>
          <a:p>
            <a:fld id="{69492A6A-7268-5C4D-913D-B61C9DE7F734}" type="slidenum">
              <a:rPr lang="en-US" smtClean="0"/>
              <a:pPr/>
              <a:t>‹#›</a:t>
            </a:fld>
            <a:endParaRPr lang="en-US"/>
          </a:p>
        </p:txBody>
      </p:sp>
    </p:spTree>
    <p:extLst>
      <p:ext uri="{BB962C8B-B14F-4D97-AF65-F5344CB8AC3E}">
        <p14:creationId xmlns:p14="http://schemas.microsoft.com/office/powerpoint/2010/main" val="1153106981"/>
      </p:ext>
    </p:extLst>
  </p:cSld>
  <p:clrMapOvr>
    <a:masterClrMapping/>
  </p:clrMapOvr>
  <p:extLst>
    <p:ext uri="{DCECCB84-F9BA-43D5-87BE-67443E8EF086}">
      <p15:sldGuideLst xmlns:p15="http://schemas.microsoft.com/office/powerpoint/2012/main">
        <p15:guide id="1" pos="288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Första sidan">
    <p:spTree>
      <p:nvGrpSpPr>
        <p:cNvPr id="1" name=""/>
        <p:cNvGrpSpPr/>
        <p:nvPr/>
      </p:nvGrpSpPr>
      <p:grpSpPr>
        <a:xfrm>
          <a:off x="0" y="0"/>
          <a:ext cx="0" cy="0"/>
          <a:chOff x="0" y="0"/>
          <a:chExt cx="0" cy="0"/>
        </a:xfrm>
      </p:grpSpPr>
      <p:pic>
        <p:nvPicPr>
          <p:cNvPr id="102" name="Picture 101" descr="Förstasidan.jpg"/>
          <p:cNvPicPr>
            <a:picLocks noChangeAspect="1"/>
          </p:cNvPicPr>
          <p:nvPr userDrawn="1"/>
        </p:nvPicPr>
        <p:blipFill rotWithShape="1">
          <a:blip r:embed="rId2" cstate="screen">
            <a:extLst>
              <a:ext uri="{28A0092B-C50C-407E-A947-70E740481C1C}">
                <a14:useLocalDpi xmlns:a14="http://schemas.microsoft.com/office/drawing/2010/main"/>
              </a:ext>
            </a:extLst>
          </a:blip>
          <a:srcRect t="-200" r="-2068"/>
          <a:stretch/>
        </p:blipFill>
        <p:spPr>
          <a:xfrm>
            <a:off x="4547938" y="254558"/>
            <a:ext cx="4699523" cy="4623094"/>
          </a:xfrm>
          <a:prstGeom prst="rect">
            <a:avLst/>
          </a:prstGeom>
        </p:spPr>
      </p:pic>
      <p:sp>
        <p:nvSpPr>
          <p:cNvPr id="3" name="Platshållare för bild 2"/>
          <p:cNvSpPr>
            <a:spLocks noGrp="1"/>
          </p:cNvSpPr>
          <p:nvPr>
            <p:ph type="pic" sz="quarter" idx="10" hasCustomPrompt="1"/>
          </p:nvPr>
        </p:nvSpPr>
        <p:spPr>
          <a:xfrm>
            <a:off x="251222" y="1102417"/>
            <a:ext cx="2210535" cy="1617473"/>
          </a:xfrm>
          <a:prstGeom prst="rect">
            <a:avLst/>
          </a:prstGeom>
        </p:spPr>
        <p:txBody>
          <a:bodyPr/>
          <a:lstStyle>
            <a:lvl1pPr marL="0" indent="0">
              <a:buNone/>
              <a:defRPr sz="1500" b="0" i="0">
                <a:latin typeface="Calibri Regular" charset="0"/>
                <a:cs typeface="Calibri Regular" charset="0"/>
              </a:defRPr>
            </a:lvl1pPr>
          </a:lstStyle>
          <a:p>
            <a:r>
              <a:rPr lang="sv-SE"/>
              <a:t>Kundlogga</a:t>
            </a:r>
          </a:p>
        </p:txBody>
      </p:sp>
      <p:sp>
        <p:nvSpPr>
          <p:cNvPr id="8" name="Rubrik 7"/>
          <p:cNvSpPr>
            <a:spLocks noGrp="1"/>
          </p:cNvSpPr>
          <p:nvPr>
            <p:ph type="title" hasCustomPrompt="1"/>
          </p:nvPr>
        </p:nvSpPr>
        <p:spPr>
          <a:xfrm>
            <a:off x="240555" y="559259"/>
            <a:ext cx="3705804" cy="466299"/>
          </a:xfrm>
          <a:prstGeom prst="rect">
            <a:avLst/>
          </a:prstGeom>
        </p:spPr>
        <p:txBody>
          <a:bodyPr lIns="0" rIns="0"/>
          <a:lstStyle>
            <a:lvl1pPr algn="l">
              <a:defRPr sz="2400" b="1" i="0" baseline="0">
                <a:latin typeface="Calibri Regular" charset="0"/>
                <a:cs typeface="Calibri Regular" charset="0"/>
              </a:defRPr>
            </a:lvl1pPr>
          </a:lstStyle>
          <a:p>
            <a:r>
              <a:rPr lang="sv-SE"/>
              <a:t>Rapportens namn</a:t>
            </a:r>
          </a:p>
        </p:txBody>
      </p:sp>
      <p:sp>
        <p:nvSpPr>
          <p:cNvPr id="6" name="Platshållare för text 5"/>
          <p:cNvSpPr>
            <a:spLocks noGrp="1"/>
          </p:cNvSpPr>
          <p:nvPr>
            <p:ph type="body" sz="quarter" idx="11" hasCustomPrompt="1"/>
          </p:nvPr>
        </p:nvSpPr>
        <p:spPr>
          <a:xfrm>
            <a:off x="255589" y="2769457"/>
            <a:ext cx="3678738" cy="1078706"/>
          </a:xfrm>
          <a:prstGeom prst="rect">
            <a:avLst/>
          </a:prstGeom>
        </p:spPr>
        <p:txBody>
          <a:bodyPr lIns="0"/>
          <a:lstStyle>
            <a:lvl1pPr marL="0" indent="0">
              <a:buNone/>
              <a:defRPr sz="1350" b="0" i="0">
                <a:solidFill>
                  <a:schemeClr val="tx2"/>
                </a:solidFill>
                <a:latin typeface="Calibri Regular" charset="0"/>
                <a:cs typeface="Calibri Regular" charset="0"/>
              </a:defRPr>
            </a:lvl1pPr>
          </a:lstStyle>
          <a:p>
            <a:r>
              <a:rPr lang="sv-SE"/>
              <a:t>Kontakt:</a:t>
            </a:r>
          </a:p>
          <a:p>
            <a:endParaRPr lang="sv-SE" sz="450"/>
          </a:p>
          <a:p>
            <a:r>
              <a:rPr lang="sv-SE"/>
              <a:t>Kontakt Novus:</a:t>
            </a:r>
          </a:p>
          <a:p>
            <a:r>
              <a:rPr lang="sv-SE"/>
              <a:t>Datum:</a:t>
            </a:r>
          </a:p>
        </p:txBody>
      </p:sp>
      <p:pic>
        <p:nvPicPr>
          <p:cNvPr id="49" name="Picture 4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37265" y="4056205"/>
            <a:ext cx="3709094" cy="721993"/>
          </a:xfrm>
          <a:prstGeom prst="rect">
            <a:avLst/>
          </a:prstGeom>
        </p:spPr>
      </p:pic>
      <p:sp>
        <p:nvSpPr>
          <p:cNvPr id="7" name="Slide Number Placeholder 5"/>
          <p:cNvSpPr txBox="1">
            <a:spLocks/>
          </p:cNvSpPr>
          <p:nvPr userDrawn="1"/>
        </p:nvSpPr>
        <p:spPr>
          <a:xfrm>
            <a:off x="243354" y="4859421"/>
            <a:ext cx="630104" cy="273844"/>
          </a:xfrm>
          <a:prstGeom prst="rect">
            <a:avLst/>
          </a:prstGeom>
        </p:spPr>
        <p:txBody>
          <a:bodyPr/>
          <a:lstStyle>
            <a:defPPr>
              <a:defRPr lang="en-US"/>
            </a:defPPr>
            <a:lvl1pPr marL="0" algn="l" defTabSz="457200" rtl="0" eaLnBrk="1" latinLnBrk="0" hangingPunct="1">
              <a:defRPr sz="1600" kern="1200">
                <a:solidFill>
                  <a:schemeClr val="tx1"/>
                </a:solidFill>
                <a:latin typeface="Times" panose="02020603050405020304" pitchFamily="18" charset="0"/>
                <a:ea typeface="+mn-ea"/>
                <a:cs typeface="Times" panose="02020603050405020304" pitchFamily="18"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9492A6A-7268-5C4D-913D-B61C9DE7F734}" type="slidenum">
              <a:rPr lang="en-US" sz="1200" b="0" i="0" smtClean="0">
                <a:latin typeface="Calibri Regular" charset="0"/>
                <a:cs typeface="Calibri Regular" charset="0"/>
              </a:rPr>
              <a:pPr/>
              <a:t>‹#›</a:t>
            </a:fld>
            <a:endParaRPr lang="en-US" sz="1200" b="0" i="0">
              <a:latin typeface="Calibri Regular" charset="0"/>
              <a:cs typeface="Calibri Regular" charset="0"/>
            </a:endParaRPr>
          </a:p>
        </p:txBody>
      </p:sp>
    </p:spTree>
    <p:extLst>
      <p:ext uri="{BB962C8B-B14F-4D97-AF65-F5344CB8AC3E}">
        <p14:creationId xmlns:p14="http://schemas.microsoft.com/office/powerpoint/2010/main" val="4042798337"/>
      </p:ext>
    </p:extLst>
  </p:cSld>
  <p:clrMapOvr>
    <a:masterClrMapping/>
  </p:clrMapOvr>
  <p:extLst>
    <p:ext uri="{DCECCB84-F9BA-43D5-87BE-67443E8EF086}">
      <p15:sldGuideLst xmlns:p15="http://schemas.microsoft.com/office/powerpoint/2012/main">
        <p15:guide id="1" pos="2863">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nnehåll">
    <p:spTree>
      <p:nvGrpSpPr>
        <p:cNvPr id="1" name=""/>
        <p:cNvGrpSpPr/>
        <p:nvPr/>
      </p:nvGrpSpPr>
      <p:grpSpPr>
        <a:xfrm>
          <a:off x="0" y="0"/>
          <a:ext cx="0" cy="0"/>
          <a:chOff x="0" y="0"/>
          <a:chExt cx="0" cy="0"/>
        </a:xfrm>
      </p:grpSpPr>
      <p:sp>
        <p:nvSpPr>
          <p:cNvPr id="3" name="Platshållare för datum 2"/>
          <p:cNvSpPr>
            <a:spLocks noGrp="1"/>
          </p:cNvSpPr>
          <p:nvPr>
            <p:ph type="dt" sz="half" idx="10"/>
          </p:nvPr>
        </p:nvSpPr>
        <p:spPr>
          <a:xfrm>
            <a:off x="6762465" y="1238"/>
            <a:ext cx="2133600" cy="270000"/>
          </a:xfrm>
          <a:prstGeom prst="rect">
            <a:avLst/>
          </a:prstGeom>
        </p:spPr>
        <p:txBody>
          <a:bodyPr anchor="ctr"/>
          <a:lstStyle>
            <a:lvl1pPr>
              <a:defRPr sz="975" b="0" i="0">
                <a:latin typeface="Calibri Regular" charset="0"/>
                <a:cs typeface="Calibri Regular" charset="0"/>
              </a:defRPr>
            </a:lvl1pPr>
          </a:lstStyle>
          <a:p>
            <a:fld id="{710D1E09-9433-4EDE-8432-8CC8A69C2A5B}" type="datetime1">
              <a:rPr lang="sv-SE" smtClean="0"/>
              <a:pPr/>
              <a:t>2021-06-24</a:t>
            </a:fld>
            <a:endParaRPr lang="en-US"/>
          </a:p>
        </p:txBody>
      </p:sp>
      <p:sp>
        <p:nvSpPr>
          <p:cNvPr id="45" name="Platshållare för text 44"/>
          <p:cNvSpPr>
            <a:spLocks noGrp="1"/>
          </p:cNvSpPr>
          <p:nvPr>
            <p:ph type="body" sz="quarter" idx="11"/>
          </p:nvPr>
        </p:nvSpPr>
        <p:spPr>
          <a:xfrm>
            <a:off x="249239" y="954332"/>
            <a:ext cx="4309114" cy="3776694"/>
          </a:xfrm>
          <a:prstGeom prst="rect">
            <a:avLst/>
          </a:prstGeom>
        </p:spPr>
        <p:txBody>
          <a:bodyPr lIns="0"/>
          <a:lstStyle>
            <a:lvl1pPr>
              <a:defRPr sz="1350" b="0" i="0">
                <a:latin typeface="Calibri Regular" charset="0"/>
                <a:cs typeface="Calibri Regular" charset="0"/>
              </a:defRPr>
            </a:lvl1pPr>
            <a:lvl2pPr>
              <a:defRPr sz="1050" b="0" i="0">
                <a:latin typeface="Calibri Regular" charset="0"/>
                <a:cs typeface="Calibri Regular" charset="0"/>
              </a:defRPr>
            </a:lvl2pPr>
          </a:lstStyle>
          <a:p>
            <a:pPr lvl="0"/>
            <a:r>
              <a:rPr lang="sv-SE"/>
              <a:t>Klicka här för att ändra format på bakgrundstexten</a:t>
            </a:r>
          </a:p>
          <a:p>
            <a:pPr lvl="1"/>
            <a:r>
              <a:rPr lang="sv-SE"/>
              <a:t>Nivå två</a:t>
            </a:r>
          </a:p>
        </p:txBody>
      </p:sp>
      <p:sp>
        <p:nvSpPr>
          <p:cNvPr id="47" name="Slide Number Placeholder 5"/>
          <p:cNvSpPr>
            <a:spLocks noGrp="1"/>
          </p:cNvSpPr>
          <p:nvPr>
            <p:ph type="sldNum" sz="quarter" idx="4"/>
          </p:nvPr>
        </p:nvSpPr>
        <p:spPr>
          <a:xfrm>
            <a:off x="250824" y="4880015"/>
            <a:ext cx="464195" cy="270000"/>
          </a:xfrm>
          <a:prstGeom prst="rect">
            <a:avLst/>
          </a:prstGeom>
        </p:spPr>
        <p:txBody>
          <a:bodyPr lIns="0" anchor="ctr"/>
          <a:lstStyle>
            <a:lvl1pPr>
              <a:defRPr sz="975" b="0" i="0">
                <a:solidFill>
                  <a:schemeClr val="bg1"/>
                </a:solidFill>
                <a:latin typeface="Calibri Regular" charset="0"/>
                <a:cs typeface="Calibri Regular" charset="0"/>
              </a:defRPr>
            </a:lvl1pPr>
          </a:lstStyle>
          <a:p>
            <a:fld id="{69492A6A-7268-5C4D-913D-B61C9DE7F734}" type="slidenum">
              <a:rPr lang="en-US" smtClean="0"/>
              <a:pPr/>
              <a:t>‹#›</a:t>
            </a:fld>
            <a:endParaRPr lang="en-US"/>
          </a:p>
        </p:txBody>
      </p:sp>
      <p:sp>
        <p:nvSpPr>
          <p:cNvPr id="50" name="Rubrik 1"/>
          <p:cNvSpPr>
            <a:spLocks noGrp="1"/>
          </p:cNvSpPr>
          <p:nvPr>
            <p:ph type="title" hasCustomPrompt="1"/>
          </p:nvPr>
        </p:nvSpPr>
        <p:spPr>
          <a:xfrm>
            <a:off x="249689" y="267394"/>
            <a:ext cx="8646375" cy="674302"/>
          </a:xfrm>
          <a:prstGeom prst="rect">
            <a:avLst/>
          </a:prstGeom>
        </p:spPr>
        <p:txBody>
          <a:bodyPr lIns="0" rIns="0" anchor="ctr"/>
          <a:lstStyle>
            <a:lvl1pPr algn="l">
              <a:tabLst>
                <a:tab pos="133350" algn="l"/>
              </a:tabLst>
              <a:defRPr sz="2400" b="0" i="0" baseline="0">
                <a:latin typeface="Calibri Regular" charset="0"/>
                <a:cs typeface="Calibri Regular" charset="0"/>
              </a:defRPr>
            </a:lvl1pPr>
          </a:lstStyle>
          <a:p>
            <a:r>
              <a:rPr lang="sv-SE"/>
              <a:t>Rubrik</a:t>
            </a:r>
          </a:p>
        </p:txBody>
      </p:sp>
    </p:spTree>
    <p:extLst>
      <p:ext uri="{BB962C8B-B14F-4D97-AF65-F5344CB8AC3E}">
        <p14:creationId xmlns:p14="http://schemas.microsoft.com/office/powerpoint/2010/main" val="3904539451"/>
      </p:ext>
    </p:extLst>
  </p:cSld>
  <p:clrMapOvr>
    <a:masterClrMapping/>
  </p:clrMapOvr>
  <p:extLst>
    <p:ext uri="{DCECCB84-F9BA-43D5-87BE-67443E8EF086}">
      <p15:sldGuideLst xmlns:p15="http://schemas.microsoft.com/office/powerpoint/2012/main">
        <p15:guide id="1" pos="2880">
          <p15:clr>
            <a:srgbClr val="FBAE40"/>
          </p15:clr>
        </p15:guide>
        <p15:guide id="2" pos="158">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sida">
    <p:spTree>
      <p:nvGrpSpPr>
        <p:cNvPr id="1" name=""/>
        <p:cNvGrpSpPr/>
        <p:nvPr/>
      </p:nvGrpSpPr>
      <p:grpSpPr>
        <a:xfrm>
          <a:off x="0" y="0"/>
          <a:ext cx="0" cy="0"/>
          <a:chOff x="0" y="0"/>
          <a:chExt cx="0" cy="0"/>
        </a:xfrm>
      </p:grpSpPr>
      <p:sp>
        <p:nvSpPr>
          <p:cNvPr id="4" name="Platshållare för text 3"/>
          <p:cNvSpPr>
            <a:spLocks noGrp="1"/>
          </p:cNvSpPr>
          <p:nvPr>
            <p:ph type="body" sz="quarter" idx="13"/>
          </p:nvPr>
        </p:nvSpPr>
        <p:spPr>
          <a:xfrm>
            <a:off x="249690" y="954332"/>
            <a:ext cx="8653462" cy="3787468"/>
          </a:xfrm>
          <a:prstGeom prst="rect">
            <a:avLst/>
          </a:prstGeom>
        </p:spPr>
        <p:txBody>
          <a:bodyPr lIns="0"/>
          <a:lstStyle>
            <a:lvl1pPr marL="0" indent="0">
              <a:buNone/>
              <a:defRPr sz="1050" b="0" i="0">
                <a:solidFill>
                  <a:schemeClr val="tx1"/>
                </a:solidFill>
                <a:latin typeface="Calibri Regular" charset="0"/>
                <a:cs typeface="Calibri Regular" charset="0"/>
              </a:defRPr>
            </a:lvl1pPr>
            <a:lvl2pPr marL="0" indent="0">
              <a:spcBef>
                <a:spcPts val="0"/>
              </a:spcBef>
              <a:buNone/>
              <a:defRPr sz="1050" b="0" i="0" baseline="0">
                <a:solidFill>
                  <a:schemeClr val="tx1"/>
                </a:solidFill>
                <a:latin typeface="Calibri Regular" charset="0"/>
                <a:cs typeface="Calibri Regular" charset="0"/>
              </a:defRPr>
            </a:lvl2pPr>
            <a:lvl3pPr marL="390525" indent="-257175">
              <a:buFont typeface="Times New Roman" panose="02020603050405020304" pitchFamily="18" charset="0"/>
              <a:buChar char="‒"/>
              <a:defRPr sz="1050" b="0" i="0">
                <a:solidFill>
                  <a:schemeClr val="tx1"/>
                </a:solidFill>
                <a:latin typeface="Calibri Regular" charset="0"/>
                <a:cs typeface="Calibri Regular" charset="0"/>
              </a:defRPr>
            </a:lvl3pPr>
            <a:lvl4pPr marL="0" indent="0">
              <a:buFontTx/>
              <a:buNone/>
              <a:defRPr lang="sv-SE" sz="750" b="0" i="0" kern="1200" dirty="0" smtClean="0">
                <a:solidFill>
                  <a:schemeClr val="tx1"/>
                </a:solidFill>
                <a:latin typeface="Calibri Regular" charset="0"/>
                <a:ea typeface="+mn-ea"/>
                <a:cs typeface="Calibri Regular" charset="0"/>
              </a:defRPr>
            </a:lvl4pPr>
            <a:lvl5pPr marL="675085" indent="-276225">
              <a:buFont typeface="Wingdings" panose="05000000000000000000" pitchFamily="2" charset="2"/>
              <a:buChar char="§"/>
              <a:defRPr lang="sv-SE" sz="1050" kern="1200" dirty="0">
                <a:solidFill>
                  <a:schemeClr val="tx1"/>
                </a:solidFill>
                <a:latin typeface="Times New Roman" panose="02020603050405020304" pitchFamily="18" charset="0"/>
                <a:ea typeface="+mn-ea"/>
                <a:cs typeface="Times New Roman" panose="02020603050405020304" pitchFamily="18" charset="0"/>
              </a:defRPr>
            </a:lvl5pPr>
          </a:lstStyle>
          <a:p>
            <a:pPr lvl="0"/>
            <a:r>
              <a:rPr lang="sv-SE"/>
              <a:t>Klicka här för att ändra format på bakgrundstexten</a:t>
            </a:r>
          </a:p>
          <a:p>
            <a:pPr lvl="1"/>
            <a:r>
              <a:rPr lang="sv-SE"/>
              <a:t>Nivå två</a:t>
            </a:r>
          </a:p>
          <a:p>
            <a:pPr lvl="2"/>
            <a:r>
              <a:rPr lang="sv-SE"/>
              <a:t>Nivå tre</a:t>
            </a:r>
          </a:p>
          <a:p>
            <a:pPr lvl="3"/>
            <a:r>
              <a:rPr lang="sv-SE"/>
              <a:t>Nivå fyra</a:t>
            </a:r>
          </a:p>
        </p:txBody>
      </p:sp>
      <p:sp>
        <p:nvSpPr>
          <p:cNvPr id="8" name="Rubrik 1"/>
          <p:cNvSpPr>
            <a:spLocks noGrp="1"/>
          </p:cNvSpPr>
          <p:nvPr>
            <p:ph type="title" hasCustomPrompt="1"/>
          </p:nvPr>
        </p:nvSpPr>
        <p:spPr>
          <a:xfrm>
            <a:off x="249689" y="267394"/>
            <a:ext cx="8646375" cy="674302"/>
          </a:xfrm>
          <a:prstGeom prst="rect">
            <a:avLst/>
          </a:prstGeom>
        </p:spPr>
        <p:txBody>
          <a:bodyPr lIns="0" rIns="0" anchor="ctr"/>
          <a:lstStyle>
            <a:lvl1pPr algn="l">
              <a:tabLst>
                <a:tab pos="133350" algn="l"/>
              </a:tabLst>
              <a:defRPr sz="2700" b="0" i="0" baseline="0">
                <a:latin typeface="Calibri" panose="020F0502020204030204" pitchFamily="34" charset="0"/>
                <a:cs typeface="Calibri" panose="020F0502020204030204" pitchFamily="34" charset="0"/>
              </a:defRPr>
            </a:lvl1pPr>
          </a:lstStyle>
          <a:p>
            <a:r>
              <a:rPr lang="sv-SE"/>
              <a:t>Rubrik</a:t>
            </a:r>
          </a:p>
        </p:txBody>
      </p:sp>
      <p:sp>
        <p:nvSpPr>
          <p:cNvPr id="9" name="Platshållare för datum 2"/>
          <p:cNvSpPr>
            <a:spLocks noGrp="1"/>
          </p:cNvSpPr>
          <p:nvPr>
            <p:ph type="dt" sz="half" idx="10"/>
          </p:nvPr>
        </p:nvSpPr>
        <p:spPr>
          <a:xfrm>
            <a:off x="3986081" y="4880015"/>
            <a:ext cx="2133600" cy="270000"/>
          </a:xfrm>
          <a:prstGeom prst="rect">
            <a:avLst/>
          </a:prstGeom>
        </p:spPr>
        <p:txBody>
          <a:bodyPr anchor="ctr"/>
          <a:lstStyle>
            <a:lvl1pPr>
              <a:defRPr sz="975" b="0" i="0">
                <a:solidFill>
                  <a:schemeClr val="bg1"/>
                </a:solidFill>
                <a:latin typeface="Calibri Regular" charset="0"/>
                <a:cs typeface="Calibri Regular" charset="0"/>
              </a:defRPr>
            </a:lvl1pPr>
          </a:lstStyle>
          <a:p>
            <a:fld id="{710D1E09-9433-4EDE-8432-8CC8A69C2A5B}" type="datetime1">
              <a:rPr lang="sv-SE" smtClean="0"/>
              <a:pPr/>
              <a:t>2021-06-24</a:t>
            </a:fld>
            <a:endParaRPr lang="en-US"/>
          </a:p>
        </p:txBody>
      </p:sp>
      <p:sp>
        <p:nvSpPr>
          <p:cNvPr id="10" name="Slide Number Placeholder 5"/>
          <p:cNvSpPr>
            <a:spLocks noGrp="1"/>
          </p:cNvSpPr>
          <p:nvPr>
            <p:ph type="sldNum" sz="quarter" idx="4"/>
          </p:nvPr>
        </p:nvSpPr>
        <p:spPr>
          <a:xfrm>
            <a:off x="243354" y="4880015"/>
            <a:ext cx="630104" cy="270000"/>
          </a:xfrm>
          <a:prstGeom prst="rect">
            <a:avLst/>
          </a:prstGeom>
        </p:spPr>
        <p:txBody>
          <a:bodyPr lIns="0" anchor="ctr"/>
          <a:lstStyle>
            <a:lvl1pPr>
              <a:defRPr sz="975" b="0" i="0">
                <a:solidFill>
                  <a:schemeClr val="bg1"/>
                </a:solidFill>
                <a:latin typeface="Calibri Regular" charset="0"/>
                <a:cs typeface="Calibri Regular" charset="0"/>
              </a:defRPr>
            </a:lvl1pPr>
          </a:lstStyle>
          <a:p>
            <a:fld id="{69492A6A-7268-5C4D-913D-B61C9DE7F734}" type="slidenum">
              <a:rPr lang="en-US" smtClean="0"/>
              <a:pPr/>
              <a:t>‹#›</a:t>
            </a:fld>
            <a:endParaRPr lang="en-US"/>
          </a:p>
        </p:txBody>
      </p:sp>
    </p:spTree>
    <p:extLst>
      <p:ext uri="{BB962C8B-B14F-4D97-AF65-F5344CB8AC3E}">
        <p14:creationId xmlns:p14="http://schemas.microsoft.com/office/powerpoint/2010/main" val="25447971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om sida">
    <p:spTree>
      <p:nvGrpSpPr>
        <p:cNvPr id="1" name=""/>
        <p:cNvGrpSpPr/>
        <p:nvPr/>
      </p:nvGrpSpPr>
      <p:grpSpPr>
        <a:xfrm>
          <a:off x="0" y="0"/>
          <a:ext cx="0" cy="0"/>
          <a:chOff x="0" y="0"/>
          <a:chExt cx="0" cy="0"/>
        </a:xfrm>
      </p:grpSpPr>
      <p:sp>
        <p:nvSpPr>
          <p:cNvPr id="7" name="Platshållare för datum 2"/>
          <p:cNvSpPr>
            <a:spLocks noGrp="1"/>
          </p:cNvSpPr>
          <p:nvPr>
            <p:ph type="dt" sz="half" idx="10"/>
          </p:nvPr>
        </p:nvSpPr>
        <p:spPr>
          <a:xfrm>
            <a:off x="6762465" y="1238"/>
            <a:ext cx="2133600" cy="270000"/>
          </a:xfrm>
          <a:prstGeom prst="rect">
            <a:avLst/>
          </a:prstGeom>
        </p:spPr>
        <p:txBody>
          <a:bodyPr anchor="ctr"/>
          <a:lstStyle>
            <a:lvl1pPr>
              <a:defRPr sz="975" b="0" i="0">
                <a:latin typeface="Calibri Regular" charset="0"/>
                <a:cs typeface="Calibri Regular" charset="0"/>
              </a:defRPr>
            </a:lvl1pPr>
          </a:lstStyle>
          <a:p>
            <a:fld id="{710D1E09-9433-4EDE-8432-8CC8A69C2A5B}" type="datetime1">
              <a:rPr lang="sv-SE" smtClean="0"/>
              <a:pPr/>
              <a:t>2021-06-24</a:t>
            </a:fld>
            <a:endParaRPr lang="en-US"/>
          </a:p>
        </p:txBody>
      </p:sp>
      <p:sp>
        <p:nvSpPr>
          <p:cNvPr id="8" name="Slide Number Placeholder 5"/>
          <p:cNvSpPr>
            <a:spLocks noGrp="1"/>
          </p:cNvSpPr>
          <p:nvPr>
            <p:ph type="sldNum" sz="quarter" idx="4"/>
          </p:nvPr>
        </p:nvSpPr>
        <p:spPr>
          <a:xfrm>
            <a:off x="243354" y="4880015"/>
            <a:ext cx="630104" cy="270000"/>
          </a:xfrm>
          <a:prstGeom prst="rect">
            <a:avLst/>
          </a:prstGeom>
        </p:spPr>
        <p:txBody>
          <a:bodyPr lIns="0" anchor="ctr"/>
          <a:lstStyle>
            <a:lvl1pPr>
              <a:defRPr sz="975" b="0" i="0">
                <a:solidFill>
                  <a:schemeClr val="bg1"/>
                </a:solidFill>
                <a:latin typeface="Calibri Regular" charset="0"/>
                <a:cs typeface="Calibri Regular" charset="0"/>
              </a:defRPr>
            </a:lvl1pPr>
          </a:lstStyle>
          <a:p>
            <a:fld id="{69492A6A-7268-5C4D-913D-B61C9DE7F734}" type="slidenum">
              <a:rPr lang="en-US" smtClean="0"/>
              <a:pPr/>
              <a:t>‹#›</a:t>
            </a:fld>
            <a:endParaRPr lang="en-US"/>
          </a:p>
        </p:txBody>
      </p:sp>
    </p:spTree>
    <p:extLst>
      <p:ext uri="{BB962C8B-B14F-4D97-AF65-F5344CB8AC3E}">
        <p14:creationId xmlns:p14="http://schemas.microsoft.com/office/powerpoint/2010/main" val="2594234738"/>
      </p:ext>
    </p:extLst>
  </p:cSld>
  <p:clrMapOvr>
    <a:masterClrMapping/>
  </p:clrMapOvr>
  <p:extLst>
    <p:ext uri="{DCECCB84-F9BA-43D5-87BE-67443E8EF086}">
      <p15:sldGuideLst xmlns:p15="http://schemas.microsoft.com/office/powerpoint/2012/main">
        <p15:guide id="1" pos="288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om sida_med rubrik">
    <p:spTree>
      <p:nvGrpSpPr>
        <p:cNvPr id="1" name=""/>
        <p:cNvGrpSpPr/>
        <p:nvPr/>
      </p:nvGrpSpPr>
      <p:grpSpPr>
        <a:xfrm>
          <a:off x="0" y="0"/>
          <a:ext cx="0" cy="0"/>
          <a:chOff x="0" y="0"/>
          <a:chExt cx="0" cy="0"/>
        </a:xfrm>
      </p:grpSpPr>
      <p:sp>
        <p:nvSpPr>
          <p:cNvPr id="4" name="Rubrik 1"/>
          <p:cNvSpPr>
            <a:spLocks noGrp="1"/>
          </p:cNvSpPr>
          <p:nvPr>
            <p:ph type="title" hasCustomPrompt="1"/>
          </p:nvPr>
        </p:nvSpPr>
        <p:spPr>
          <a:xfrm>
            <a:off x="249689" y="267394"/>
            <a:ext cx="8646375" cy="674302"/>
          </a:xfrm>
          <a:prstGeom prst="rect">
            <a:avLst/>
          </a:prstGeom>
        </p:spPr>
        <p:txBody>
          <a:bodyPr lIns="0" rIns="0" anchor="ctr"/>
          <a:lstStyle>
            <a:lvl1pPr algn="l">
              <a:tabLst>
                <a:tab pos="133350" algn="l"/>
              </a:tabLst>
              <a:defRPr sz="2400" b="0" i="0" baseline="0">
                <a:latin typeface="Calibri Regular" charset="0"/>
                <a:cs typeface="Calibri Regular" charset="0"/>
              </a:defRPr>
            </a:lvl1pPr>
          </a:lstStyle>
          <a:p>
            <a:r>
              <a:rPr lang="sv-SE"/>
              <a:t>Rubrik</a:t>
            </a:r>
          </a:p>
        </p:txBody>
      </p:sp>
      <p:sp>
        <p:nvSpPr>
          <p:cNvPr id="8" name="Platshållare för datum 2"/>
          <p:cNvSpPr>
            <a:spLocks noGrp="1"/>
          </p:cNvSpPr>
          <p:nvPr>
            <p:ph type="dt" sz="half" idx="10"/>
          </p:nvPr>
        </p:nvSpPr>
        <p:spPr>
          <a:xfrm>
            <a:off x="6762465" y="1238"/>
            <a:ext cx="2133600" cy="270000"/>
          </a:xfrm>
          <a:prstGeom prst="rect">
            <a:avLst/>
          </a:prstGeom>
        </p:spPr>
        <p:txBody>
          <a:bodyPr anchor="ctr"/>
          <a:lstStyle>
            <a:lvl1pPr>
              <a:defRPr sz="975" b="0" i="0">
                <a:latin typeface="Calibri Regular" charset="0"/>
                <a:cs typeface="Calibri Regular" charset="0"/>
              </a:defRPr>
            </a:lvl1pPr>
          </a:lstStyle>
          <a:p>
            <a:fld id="{710D1E09-9433-4EDE-8432-8CC8A69C2A5B}" type="datetime1">
              <a:rPr lang="sv-SE" smtClean="0"/>
              <a:pPr/>
              <a:t>2021-06-24</a:t>
            </a:fld>
            <a:endParaRPr lang="en-US"/>
          </a:p>
        </p:txBody>
      </p:sp>
    </p:spTree>
    <p:extLst>
      <p:ext uri="{BB962C8B-B14F-4D97-AF65-F5344CB8AC3E}">
        <p14:creationId xmlns:p14="http://schemas.microsoft.com/office/powerpoint/2010/main" val="31084727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Mellansida">
    <p:spTree>
      <p:nvGrpSpPr>
        <p:cNvPr id="1" name=""/>
        <p:cNvGrpSpPr/>
        <p:nvPr/>
      </p:nvGrpSpPr>
      <p:grpSpPr>
        <a:xfrm>
          <a:off x="0" y="0"/>
          <a:ext cx="0" cy="0"/>
          <a:chOff x="0" y="0"/>
          <a:chExt cx="0" cy="0"/>
        </a:xfrm>
      </p:grpSpPr>
      <p:sp>
        <p:nvSpPr>
          <p:cNvPr id="57" name="Rubrik 56"/>
          <p:cNvSpPr>
            <a:spLocks noGrp="1"/>
          </p:cNvSpPr>
          <p:nvPr>
            <p:ph type="title" hasCustomPrompt="1"/>
          </p:nvPr>
        </p:nvSpPr>
        <p:spPr>
          <a:xfrm>
            <a:off x="973035" y="2027955"/>
            <a:ext cx="5018333" cy="531001"/>
          </a:xfrm>
          <a:prstGeom prst="rect">
            <a:avLst/>
          </a:prstGeom>
        </p:spPr>
        <p:txBody>
          <a:bodyPr lIns="0" rIns="0" anchor="ctr"/>
          <a:lstStyle>
            <a:lvl1pPr algn="l">
              <a:defRPr sz="2400" b="0" i="0" baseline="0">
                <a:latin typeface="Calibri Regular" charset="0"/>
                <a:cs typeface="Calibri Regular" charset="0"/>
              </a:defRPr>
            </a:lvl1pPr>
          </a:lstStyle>
          <a:p>
            <a:r>
              <a:rPr lang="sv-SE"/>
              <a:t>Rubrik</a:t>
            </a:r>
          </a:p>
        </p:txBody>
      </p:sp>
      <p:sp>
        <p:nvSpPr>
          <p:cNvPr id="7" name="Platshållare för datum 2"/>
          <p:cNvSpPr>
            <a:spLocks noGrp="1"/>
          </p:cNvSpPr>
          <p:nvPr>
            <p:ph type="dt" sz="half" idx="10"/>
          </p:nvPr>
        </p:nvSpPr>
        <p:spPr>
          <a:xfrm>
            <a:off x="6762465" y="1238"/>
            <a:ext cx="2133600" cy="270000"/>
          </a:xfrm>
          <a:prstGeom prst="rect">
            <a:avLst/>
          </a:prstGeom>
        </p:spPr>
        <p:txBody>
          <a:bodyPr anchor="ctr"/>
          <a:lstStyle>
            <a:lvl1pPr>
              <a:defRPr sz="975" b="0" i="0">
                <a:latin typeface="Calibri Regular" charset="0"/>
                <a:cs typeface="Calibri Regular" charset="0"/>
              </a:defRPr>
            </a:lvl1pPr>
          </a:lstStyle>
          <a:p>
            <a:fld id="{710D1E09-9433-4EDE-8432-8CC8A69C2A5B}" type="datetime1">
              <a:rPr lang="sv-SE" smtClean="0"/>
              <a:pPr/>
              <a:t>2021-06-24</a:t>
            </a:fld>
            <a:endParaRPr lang="en-US"/>
          </a:p>
        </p:txBody>
      </p:sp>
      <p:sp>
        <p:nvSpPr>
          <p:cNvPr id="8" name="Slide Number Placeholder 5"/>
          <p:cNvSpPr>
            <a:spLocks noGrp="1"/>
          </p:cNvSpPr>
          <p:nvPr>
            <p:ph type="sldNum" sz="quarter" idx="4"/>
          </p:nvPr>
        </p:nvSpPr>
        <p:spPr>
          <a:xfrm>
            <a:off x="243354" y="4880015"/>
            <a:ext cx="630104" cy="270000"/>
          </a:xfrm>
          <a:prstGeom prst="rect">
            <a:avLst/>
          </a:prstGeom>
        </p:spPr>
        <p:txBody>
          <a:bodyPr lIns="0" anchor="ctr"/>
          <a:lstStyle>
            <a:lvl1pPr>
              <a:defRPr sz="975" b="0" i="0">
                <a:solidFill>
                  <a:schemeClr val="bg1"/>
                </a:solidFill>
                <a:latin typeface="Calibri Regular" charset="0"/>
                <a:cs typeface="Calibri Regular" charset="0"/>
              </a:defRPr>
            </a:lvl1pPr>
          </a:lstStyle>
          <a:p>
            <a:fld id="{69492A6A-7268-5C4D-913D-B61C9DE7F734}" type="slidenum">
              <a:rPr lang="en-US" smtClean="0"/>
              <a:pPr/>
              <a:t>‹#›</a:t>
            </a:fld>
            <a:endParaRPr lang="en-US"/>
          </a:p>
        </p:txBody>
      </p:sp>
    </p:spTree>
    <p:extLst>
      <p:ext uri="{BB962C8B-B14F-4D97-AF65-F5344CB8AC3E}">
        <p14:creationId xmlns:p14="http://schemas.microsoft.com/office/powerpoint/2010/main" val="55521249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extsida">
    <p:spTree>
      <p:nvGrpSpPr>
        <p:cNvPr id="1" name=""/>
        <p:cNvGrpSpPr/>
        <p:nvPr/>
      </p:nvGrpSpPr>
      <p:grpSpPr>
        <a:xfrm>
          <a:off x="0" y="0"/>
          <a:ext cx="0" cy="0"/>
          <a:chOff x="0" y="0"/>
          <a:chExt cx="0" cy="0"/>
        </a:xfrm>
      </p:grpSpPr>
      <p:sp>
        <p:nvSpPr>
          <p:cNvPr id="4" name="Platshållare för text 3"/>
          <p:cNvSpPr>
            <a:spLocks noGrp="1"/>
          </p:cNvSpPr>
          <p:nvPr>
            <p:ph type="body" sz="quarter" idx="13"/>
          </p:nvPr>
        </p:nvSpPr>
        <p:spPr>
          <a:xfrm>
            <a:off x="249690" y="954332"/>
            <a:ext cx="8653462" cy="3787468"/>
          </a:xfrm>
          <a:prstGeom prst="rect">
            <a:avLst/>
          </a:prstGeom>
        </p:spPr>
        <p:txBody>
          <a:bodyPr lIns="0"/>
          <a:lstStyle>
            <a:lvl1pPr marL="0" indent="0">
              <a:buNone/>
              <a:defRPr sz="1050" b="0" i="0">
                <a:solidFill>
                  <a:schemeClr val="tx1"/>
                </a:solidFill>
                <a:latin typeface="Calibri Regular" charset="0"/>
                <a:cs typeface="Calibri Regular" charset="0"/>
              </a:defRPr>
            </a:lvl1pPr>
            <a:lvl2pPr marL="0" indent="0">
              <a:spcBef>
                <a:spcPts val="0"/>
              </a:spcBef>
              <a:buNone/>
              <a:defRPr sz="1050" b="0" i="0" baseline="0">
                <a:solidFill>
                  <a:schemeClr val="tx1"/>
                </a:solidFill>
                <a:latin typeface="Calibri Regular" charset="0"/>
                <a:cs typeface="Calibri Regular" charset="0"/>
              </a:defRPr>
            </a:lvl2pPr>
            <a:lvl3pPr marL="390525" indent="-257175">
              <a:buFont typeface="Times New Roman" panose="02020603050405020304" pitchFamily="18" charset="0"/>
              <a:buChar char="‒"/>
              <a:defRPr sz="1050" b="0" i="0">
                <a:solidFill>
                  <a:schemeClr val="tx1"/>
                </a:solidFill>
                <a:latin typeface="Calibri Regular" charset="0"/>
                <a:cs typeface="Calibri Regular" charset="0"/>
              </a:defRPr>
            </a:lvl3pPr>
            <a:lvl4pPr marL="0" indent="0">
              <a:buFontTx/>
              <a:buNone/>
              <a:defRPr lang="sv-SE" sz="750" b="0" i="0" kern="1200" dirty="0" smtClean="0">
                <a:solidFill>
                  <a:schemeClr val="tx1"/>
                </a:solidFill>
                <a:latin typeface="Calibri Regular" charset="0"/>
                <a:ea typeface="+mn-ea"/>
                <a:cs typeface="Calibri Regular" charset="0"/>
              </a:defRPr>
            </a:lvl4pPr>
            <a:lvl5pPr marL="675085" indent="-276225">
              <a:buFont typeface="Wingdings" panose="05000000000000000000" pitchFamily="2" charset="2"/>
              <a:buChar char="§"/>
              <a:defRPr lang="sv-SE" sz="1050" kern="1200" dirty="0">
                <a:solidFill>
                  <a:schemeClr val="tx1"/>
                </a:solidFill>
                <a:latin typeface="Times New Roman" panose="02020603050405020304" pitchFamily="18" charset="0"/>
                <a:ea typeface="+mn-ea"/>
                <a:cs typeface="Times New Roman" panose="02020603050405020304" pitchFamily="18" charset="0"/>
              </a:defRPr>
            </a:lvl5pPr>
          </a:lstStyle>
          <a:p>
            <a:pPr lvl="0"/>
            <a:r>
              <a:rPr lang="sv-SE"/>
              <a:t>Klicka här för att ändra format på bakgrundstexten</a:t>
            </a:r>
          </a:p>
          <a:p>
            <a:pPr lvl="1"/>
            <a:r>
              <a:rPr lang="sv-SE"/>
              <a:t>Nivå två</a:t>
            </a:r>
          </a:p>
          <a:p>
            <a:pPr lvl="2"/>
            <a:r>
              <a:rPr lang="sv-SE"/>
              <a:t>Nivå tre</a:t>
            </a:r>
          </a:p>
          <a:p>
            <a:pPr lvl="3"/>
            <a:r>
              <a:rPr lang="sv-SE"/>
              <a:t>Nivå fyra</a:t>
            </a:r>
          </a:p>
        </p:txBody>
      </p:sp>
      <p:sp>
        <p:nvSpPr>
          <p:cNvPr id="8" name="Rubrik 1"/>
          <p:cNvSpPr>
            <a:spLocks noGrp="1"/>
          </p:cNvSpPr>
          <p:nvPr>
            <p:ph type="title" hasCustomPrompt="1"/>
          </p:nvPr>
        </p:nvSpPr>
        <p:spPr>
          <a:xfrm>
            <a:off x="249689" y="267394"/>
            <a:ext cx="8646375" cy="674302"/>
          </a:xfrm>
          <a:prstGeom prst="rect">
            <a:avLst/>
          </a:prstGeom>
        </p:spPr>
        <p:txBody>
          <a:bodyPr lIns="0" rIns="0" anchor="ctr"/>
          <a:lstStyle>
            <a:lvl1pPr algn="l">
              <a:tabLst>
                <a:tab pos="133350" algn="l"/>
              </a:tabLst>
              <a:defRPr sz="2400" b="0" i="0" baseline="0">
                <a:latin typeface="Calibri Regular" charset="0"/>
                <a:cs typeface="Calibri Regular" charset="0"/>
              </a:defRPr>
            </a:lvl1pPr>
          </a:lstStyle>
          <a:p>
            <a:r>
              <a:rPr lang="sv-SE"/>
              <a:t>Rubrik</a:t>
            </a:r>
          </a:p>
        </p:txBody>
      </p:sp>
      <p:sp>
        <p:nvSpPr>
          <p:cNvPr id="9" name="Platshållare för datum 2"/>
          <p:cNvSpPr>
            <a:spLocks noGrp="1"/>
          </p:cNvSpPr>
          <p:nvPr>
            <p:ph type="dt" sz="half" idx="10"/>
          </p:nvPr>
        </p:nvSpPr>
        <p:spPr>
          <a:xfrm>
            <a:off x="3986081" y="4880015"/>
            <a:ext cx="2133600" cy="270000"/>
          </a:xfrm>
          <a:prstGeom prst="rect">
            <a:avLst/>
          </a:prstGeom>
        </p:spPr>
        <p:txBody>
          <a:bodyPr anchor="ctr"/>
          <a:lstStyle>
            <a:lvl1pPr>
              <a:defRPr sz="975" b="0" i="0">
                <a:solidFill>
                  <a:schemeClr val="bg1"/>
                </a:solidFill>
                <a:latin typeface="Calibri Regular" charset="0"/>
                <a:cs typeface="Calibri Regular" charset="0"/>
              </a:defRPr>
            </a:lvl1pPr>
          </a:lstStyle>
          <a:p>
            <a:fld id="{710D1E09-9433-4EDE-8432-8CC8A69C2A5B}" type="datetime1">
              <a:rPr lang="sv-SE" smtClean="0"/>
              <a:pPr/>
              <a:t>2021-06-24</a:t>
            </a:fld>
            <a:endParaRPr lang="en-US"/>
          </a:p>
        </p:txBody>
      </p:sp>
      <p:sp>
        <p:nvSpPr>
          <p:cNvPr id="10" name="Slide Number Placeholder 5"/>
          <p:cNvSpPr>
            <a:spLocks noGrp="1"/>
          </p:cNvSpPr>
          <p:nvPr>
            <p:ph type="sldNum" sz="quarter" idx="4"/>
          </p:nvPr>
        </p:nvSpPr>
        <p:spPr>
          <a:xfrm>
            <a:off x="243354" y="4880015"/>
            <a:ext cx="630104" cy="270000"/>
          </a:xfrm>
          <a:prstGeom prst="rect">
            <a:avLst/>
          </a:prstGeom>
        </p:spPr>
        <p:txBody>
          <a:bodyPr lIns="0" anchor="ctr"/>
          <a:lstStyle>
            <a:lvl1pPr>
              <a:defRPr sz="975" b="0" i="0">
                <a:solidFill>
                  <a:schemeClr val="bg1"/>
                </a:solidFill>
                <a:latin typeface="Calibri Regular" charset="0"/>
                <a:cs typeface="Calibri Regular" charset="0"/>
              </a:defRPr>
            </a:lvl1pPr>
          </a:lstStyle>
          <a:p>
            <a:fld id="{69492A6A-7268-5C4D-913D-B61C9DE7F734}" type="slidenum">
              <a:rPr lang="en-US" smtClean="0"/>
              <a:pPr/>
              <a:t>‹#›</a:t>
            </a:fld>
            <a:endParaRPr lang="en-US"/>
          </a:p>
        </p:txBody>
      </p:sp>
    </p:spTree>
    <p:extLst>
      <p:ext uri="{BB962C8B-B14F-4D97-AF65-F5344CB8AC3E}">
        <p14:creationId xmlns:p14="http://schemas.microsoft.com/office/powerpoint/2010/main" val="428464928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xtruta_höger">
    <p:spTree>
      <p:nvGrpSpPr>
        <p:cNvPr id="1" name=""/>
        <p:cNvGrpSpPr/>
        <p:nvPr/>
      </p:nvGrpSpPr>
      <p:grpSpPr>
        <a:xfrm>
          <a:off x="0" y="0"/>
          <a:ext cx="0" cy="0"/>
          <a:chOff x="0" y="0"/>
          <a:chExt cx="0" cy="0"/>
        </a:xfrm>
      </p:grpSpPr>
      <p:sp>
        <p:nvSpPr>
          <p:cNvPr id="45" name="Platshållare för text 44"/>
          <p:cNvSpPr>
            <a:spLocks noGrp="1"/>
          </p:cNvSpPr>
          <p:nvPr>
            <p:ph type="body" sz="quarter" idx="11"/>
          </p:nvPr>
        </p:nvSpPr>
        <p:spPr>
          <a:xfrm>
            <a:off x="4564302" y="971688"/>
            <a:ext cx="4309114" cy="3777018"/>
          </a:xfrm>
          <a:prstGeom prst="rect">
            <a:avLst/>
          </a:prstGeom>
        </p:spPr>
        <p:txBody>
          <a:bodyPr lIns="0"/>
          <a:lstStyle>
            <a:lvl1pPr marL="0" indent="0">
              <a:buNone/>
              <a:defRPr sz="1050" b="0" i="0">
                <a:latin typeface="Calibri Regular" charset="0"/>
                <a:cs typeface="Calibri Regular" charset="0"/>
              </a:defRPr>
            </a:lvl1pPr>
            <a:lvl2pPr marL="407194" indent="-139304">
              <a:defRPr sz="975" b="0" i="0">
                <a:latin typeface="Calibri Regular" charset="0"/>
                <a:cs typeface="Calibri Regular" charset="0"/>
              </a:defRPr>
            </a:lvl2pPr>
          </a:lstStyle>
          <a:p>
            <a:pPr lvl="0"/>
            <a:r>
              <a:rPr lang="sv-SE"/>
              <a:t>Klicka här för att ändra format på bakgrundstexten</a:t>
            </a:r>
          </a:p>
          <a:p>
            <a:pPr lvl="1"/>
            <a:r>
              <a:rPr lang="sv-SE"/>
              <a:t>Nivå två</a:t>
            </a:r>
          </a:p>
        </p:txBody>
      </p:sp>
      <p:sp>
        <p:nvSpPr>
          <p:cNvPr id="46" name="Slide Number Placeholder 5"/>
          <p:cNvSpPr txBox="1">
            <a:spLocks/>
          </p:cNvSpPr>
          <p:nvPr userDrawn="1"/>
        </p:nvSpPr>
        <p:spPr>
          <a:xfrm>
            <a:off x="243354" y="4859421"/>
            <a:ext cx="630104" cy="273844"/>
          </a:xfrm>
          <a:prstGeom prst="rect">
            <a:avLst/>
          </a:prstGeom>
        </p:spPr>
        <p:txBody>
          <a:bodyPr/>
          <a:lstStyle>
            <a:defPPr>
              <a:defRPr lang="en-US"/>
            </a:defPPr>
            <a:lvl1pPr marL="0" algn="l" defTabSz="457200" rtl="0" eaLnBrk="1" latinLnBrk="0" hangingPunct="1">
              <a:defRPr sz="1600" kern="1200">
                <a:solidFill>
                  <a:schemeClr val="tx1"/>
                </a:solidFill>
                <a:latin typeface="Times" panose="02020603050405020304" pitchFamily="18" charset="0"/>
                <a:ea typeface="+mn-ea"/>
                <a:cs typeface="Times" panose="02020603050405020304" pitchFamily="18"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9492A6A-7268-5C4D-913D-B61C9DE7F734}" type="slidenum">
              <a:rPr lang="en-US" sz="1200" b="0" i="0" smtClean="0">
                <a:latin typeface="Calibri Regular" charset="0"/>
                <a:cs typeface="Calibri Regular" charset="0"/>
              </a:rPr>
              <a:pPr/>
              <a:t>‹#›</a:t>
            </a:fld>
            <a:endParaRPr lang="en-US" sz="1200" b="0" i="0">
              <a:latin typeface="Calibri Regular" charset="0"/>
              <a:cs typeface="Calibri Regular" charset="0"/>
            </a:endParaRPr>
          </a:p>
        </p:txBody>
      </p:sp>
      <p:sp>
        <p:nvSpPr>
          <p:cNvPr id="9" name="Rubrik 1"/>
          <p:cNvSpPr>
            <a:spLocks noGrp="1"/>
          </p:cNvSpPr>
          <p:nvPr>
            <p:ph type="title" hasCustomPrompt="1"/>
          </p:nvPr>
        </p:nvSpPr>
        <p:spPr>
          <a:xfrm>
            <a:off x="249689" y="267394"/>
            <a:ext cx="8646375" cy="674302"/>
          </a:xfrm>
          <a:prstGeom prst="rect">
            <a:avLst/>
          </a:prstGeom>
        </p:spPr>
        <p:txBody>
          <a:bodyPr lIns="0" rIns="0" anchor="ctr"/>
          <a:lstStyle>
            <a:lvl1pPr algn="l">
              <a:tabLst>
                <a:tab pos="133350" algn="l"/>
              </a:tabLst>
              <a:defRPr sz="2400" b="0" i="0" baseline="0">
                <a:latin typeface="Calibri Regular" charset="0"/>
                <a:cs typeface="Calibri Regular" charset="0"/>
              </a:defRPr>
            </a:lvl1pPr>
          </a:lstStyle>
          <a:p>
            <a:r>
              <a:rPr lang="sv-SE"/>
              <a:t>Rubrik</a:t>
            </a:r>
          </a:p>
        </p:txBody>
      </p:sp>
      <p:sp>
        <p:nvSpPr>
          <p:cNvPr id="10" name="Platshållare för datum 2"/>
          <p:cNvSpPr>
            <a:spLocks noGrp="1"/>
          </p:cNvSpPr>
          <p:nvPr>
            <p:ph type="dt" sz="half" idx="10"/>
          </p:nvPr>
        </p:nvSpPr>
        <p:spPr>
          <a:xfrm>
            <a:off x="6762465" y="1238"/>
            <a:ext cx="2133600" cy="270000"/>
          </a:xfrm>
          <a:prstGeom prst="rect">
            <a:avLst/>
          </a:prstGeom>
        </p:spPr>
        <p:txBody>
          <a:bodyPr anchor="ctr"/>
          <a:lstStyle>
            <a:lvl1pPr>
              <a:defRPr sz="975" b="0" i="0">
                <a:latin typeface="Calibri Regular" charset="0"/>
                <a:cs typeface="Calibri Regular" charset="0"/>
              </a:defRPr>
            </a:lvl1pPr>
          </a:lstStyle>
          <a:p>
            <a:fld id="{710D1E09-9433-4EDE-8432-8CC8A69C2A5B}" type="datetime1">
              <a:rPr lang="sv-SE" smtClean="0"/>
              <a:pPr/>
              <a:t>2021-06-24</a:t>
            </a:fld>
            <a:endParaRPr lang="en-US"/>
          </a:p>
        </p:txBody>
      </p:sp>
      <p:sp>
        <p:nvSpPr>
          <p:cNvPr id="11" name="Slide Number Placeholder 5"/>
          <p:cNvSpPr>
            <a:spLocks noGrp="1"/>
          </p:cNvSpPr>
          <p:nvPr>
            <p:ph type="sldNum" sz="quarter" idx="4"/>
          </p:nvPr>
        </p:nvSpPr>
        <p:spPr>
          <a:xfrm>
            <a:off x="243354" y="4880015"/>
            <a:ext cx="630104" cy="270000"/>
          </a:xfrm>
          <a:prstGeom prst="rect">
            <a:avLst/>
          </a:prstGeom>
        </p:spPr>
        <p:txBody>
          <a:bodyPr lIns="0" anchor="ctr"/>
          <a:lstStyle>
            <a:lvl1pPr>
              <a:defRPr sz="975" b="0" i="0">
                <a:solidFill>
                  <a:schemeClr val="bg1"/>
                </a:solidFill>
                <a:latin typeface="Calibri Regular" charset="0"/>
                <a:cs typeface="Calibri Regular" charset="0"/>
              </a:defRPr>
            </a:lvl1pPr>
          </a:lstStyle>
          <a:p>
            <a:fld id="{69492A6A-7268-5C4D-913D-B61C9DE7F734}" type="slidenum">
              <a:rPr lang="en-US" smtClean="0"/>
              <a:pPr/>
              <a:t>‹#›</a:t>
            </a:fld>
            <a:endParaRPr lang="en-US"/>
          </a:p>
        </p:txBody>
      </p:sp>
    </p:spTree>
    <p:extLst>
      <p:ext uri="{BB962C8B-B14F-4D97-AF65-F5344CB8AC3E}">
        <p14:creationId xmlns:p14="http://schemas.microsoft.com/office/powerpoint/2010/main" val="50819169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xtsidor_2spalt">
    <p:spTree>
      <p:nvGrpSpPr>
        <p:cNvPr id="1" name=""/>
        <p:cNvGrpSpPr/>
        <p:nvPr/>
      </p:nvGrpSpPr>
      <p:grpSpPr>
        <a:xfrm>
          <a:off x="0" y="0"/>
          <a:ext cx="0" cy="0"/>
          <a:chOff x="0" y="0"/>
          <a:chExt cx="0" cy="0"/>
        </a:xfrm>
      </p:grpSpPr>
      <p:sp>
        <p:nvSpPr>
          <p:cNvPr id="4" name="Platshållare för text 3"/>
          <p:cNvSpPr>
            <a:spLocks noGrp="1"/>
          </p:cNvSpPr>
          <p:nvPr>
            <p:ph type="body" sz="quarter" idx="13"/>
          </p:nvPr>
        </p:nvSpPr>
        <p:spPr>
          <a:xfrm>
            <a:off x="242889" y="941695"/>
            <a:ext cx="4178987" cy="3787469"/>
          </a:xfrm>
          <a:prstGeom prst="rect">
            <a:avLst/>
          </a:prstGeom>
        </p:spPr>
        <p:txBody>
          <a:bodyPr lIns="0"/>
          <a:lstStyle>
            <a:lvl1pPr marL="0" indent="0">
              <a:buNone/>
              <a:defRPr sz="1050" b="0" i="0">
                <a:solidFill>
                  <a:schemeClr val="tx1"/>
                </a:solidFill>
                <a:latin typeface="Calibri Regular" charset="0"/>
                <a:cs typeface="Calibri Regular" charset="0"/>
              </a:defRPr>
            </a:lvl1pPr>
            <a:lvl2pPr marL="0" indent="0">
              <a:spcBef>
                <a:spcPts val="0"/>
              </a:spcBef>
              <a:buNone/>
              <a:defRPr sz="1050" b="0" i="0" baseline="0">
                <a:solidFill>
                  <a:schemeClr val="tx1"/>
                </a:solidFill>
                <a:latin typeface="Calibri Regular" charset="0"/>
                <a:cs typeface="Calibri Regular" charset="0"/>
              </a:defRPr>
            </a:lvl2pPr>
            <a:lvl3pPr marL="407194" indent="-139304">
              <a:buFont typeface="Times New Roman" panose="02020603050405020304" pitchFamily="18" charset="0"/>
              <a:buChar char="‒"/>
              <a:defRPr sz="1050" b="0" i="0">
                <a:solidFill>
                  <a:schemeClr val="tx1"/>
                </a:solidFill>
                <a:latin typeface="Calibri Regular" charset="0"/>
                <a:cs typeface="Calibri Regular" charset="0"/>
              </a:defRPr>
            </a:lvl3pPr>
            <a:lvl4pPr marL="0" indent="0">
              <a:buFontTx/>
              <a:buNone/>
              <a:defRPr lang="sv-SE" sz="750" b="0" i="0" kern="1200" dirty="0" smtClean="0">
                <a:solidFill>
                  <a:schemeClr val="tx1"/>
                </a:solidFill>
                <a:latin typeface="Calibri Regular" charset="0"/>
                <a:ea typeface="+mn-ea"/>
                <a:cs typeface="Calibri Regular" charset="0"/>
              </a:defRPr>
            </a:lvl4pPr>
            <a:lvl5pPr marL="675085" indent="-276225">
              <a:buFont typeface="Wingdings" panose="05000000000000000000" pitchFamily="2" charset="2"/>
              <a:buChar char="§"/>
              <a:defRPr lang="sv-SE" sz="1050" kern="1200" dirty="0">
                <a:solidFill>
                  <a:schemeClr val="tx1"/>
                </a:solidFill>
                <a:latin typeface="Times New Roman" panose="02020603050405020304" pitchFamily="18" charset="0"/>
                <a:ea typeface="+mn-ea"/>
                <a:cs typeface="Times New Roman" panose="02020603050405020304" pitchFamily="18" charset="0"/>
              </a:defRPr>
            </a:lvl5pPr>
          </a:lstStyle>
          <a:p>
            <a:pPr lvl="0"/>
            <a:r>
              <a:rPr lang="sv-SE"/>
              <a:t>Klicka här för att ändra format på bakgrundstexten</a:t>
            </a:r>
          </a:p>
          <a:p>
            <a:pPr lvl="1"/>
            <a:r>
              <a:rPr lang="sv-SE"/>
              <a:t>Nivå två</a:t>
            </a:r>
          </a:p>
          <a:p>
            <a:pPr lvl="2"/>
            <a:r>
              <a:rPr lang="sv-SE"/>
              <a:t>Nivå tre</a:t>
            </a:r>
          </a:p>
          <a:p>
            <a:pPr lvl="3"/>
            <a:r>
              <a:rPr lang="sv-SE"/>
              <a:t>Nivå fyra</a:t>
            </a:r>
          </a:p>
        </p:txBody>
      </p:sp>
      <p:sp>
        <p:nvSpPr>
          <p:cNvPr id="11" name="Platshållare för text 3"/>
          <p:cNvSpPr>
            <a:spLocks noGrp="1"/>
          </p:cNvSpPr>
          <p:nvPr>
            <p:ph type="body" sz="quarter" idx="14"/>
          </p:nvPr>
        </p:nvSpPr>
        <p:spPr>
          <a:xfrm>
            <a:off x="4694830" y="941695"/>
            <a:ext cx="4206002" cy="3799409"/>
          </a:xfrm>
          <a:prstGeom prst="rect">
            <a:avLst/>
          </a:prstGeom>
        </p:spPr>
        <p:txBody>
          <a:bodyPr lIns="0"/>
          <a:lstStyle>
            <a:lvl1pPr marL="0" indent="0">
              <a:buNone/>
              <a:defRPr sz="1050" b="0" i="0">
                <a:solidFill>
                  <a:schemeClr val="tx1"/>
                </a:solidFill>
                <a:latin typeface="Calibri Regular" charset="0"/>
                <a:cs typeface="Calibri Regular" charset="0"/>
              </a:defRPr>
            </a:lvl1pPr>
            <a:lvl2pPr marL="0" indent="0">
              <a:spcBef>
                <a:spcPts val="0"/>
              </a:spcBef>
              <a:buNone/>
              <a:defRPr sz="1050" b="0" i="0" baseline="0">
                <a:solidFill>
                  <a:schemeClr val="tx1"/>
                </a:solidFill>
                <a:latin typeface="Calibri Regular" charset="0"/>
                <a:cs typeface="Calibri Regular" charset="0"/>
              </a:defRPr>
            </a:lvl2pPr>
            <a:lvl3pPr marL="407194" indent="-139304">
              <a:buFont typeface="Times New Roman" panose="02020603050405020304" pitchFamily="18" charset="0"/>
              <a:buChar char="‒"/>
              <a:defRPr sz="1050" b="0" i="0">
                <a:solidFill>
                  <a:schemeClr val="tx1"/>
                </a:solidFill>
                <a:latin typeface="Calibri Regular" charset="0"/>
                <a:cs typeface="Calibri Regular" charset="0"/>
              </a:defRPr>
            </a:lvl3pPr>
            <a:lvl4pPr marL="0" indent="0">
              <a:buFontTx/>
              <a:buNone/>
              <a:defRPr lang="sv-SE" sz="750" b="0" i="0" kern="1200" dirty="0" smtClean="0">
                <a:solidFill>
                  <a:schemeClr val="tx1"/>
                </a:solidFill>
                <a:latin typeface="Calibri Regular" charset="0"/>
                <a:ea typeface="+mn-ea"/>
                <a:cs typeface="Calibri Regular" charset="0"/>
              </a:defRPr>
            </a:lvl4pPr>
            <a:lvl5pPr marL="675085" indent="-276225">
              <a:buFont typeface="Wingdings" panose="05000000000000000000" pitchFamily="2" charset="2"/>
              <a:buChar char="§"/>
              <a:defRPr lang="sv-SE" sz="1050" kern="1200" dirty="0">
                <a:solidFill>
                  <a:schemeClr val="tx1"/>
                </a:solidFill>
                <a:latin typeface="Times New Roman" panose="02020603050405020304" pitchFamily="18" charset="0"/>
                <a:ea typeface="+mn-ea"/>
                <a:cs typeface="Times New Roman" panose="02020603050405020304" pitchFamily="18" charset="0"/>
              </a:defRPr>
            </a:lvl5pPr>
          </a:lstStyle>
          <a:p>
            <a:pPr lvl="0"/>
            <a:r>
              <a:rPr lang="sv-SE"/>
              <a:t>Klicka här för att ändra format på bakgrundstexten</a:t>
            </a:r>
          </a:p>
          <a:p>
            <a:pPr lvl="1"/>
            <a:r>
              <a:rPr lang="sv-SE"/>
              <a:t>Nivå två</a:t>
            </a:r>
          </a:p>
          <a:p>
            <a:pPr lvl="2"/>
            <a:r>
              <a:rPr lang="sv-SE"/>
              <a:t>Nivå tre</a:t>
            </a:r>
          </a:p>
          <a:p>
            <a:pPr lvl="3"/>
            <a:r>
              <a:rPr lang="sv-SE"/>
              <a:t>Nivå fyra</a:t>
            </a:r>
          </a:p>
        </p:txBody>
      </p:sp>
      <p:cxnSp>
        <p:nvCxnSpPr>
          <p:cNvPr id="8" name="Rak 7"/>
          <p:cNvCxnSpPr/>
          <p:nvPr userDrawn="1"/>
        </p:nvCxnSpPr>
        <p:spPr>
          <a:xfrm>
            <a:off x="4578684" y="921224"/>
            <a:ext cx="0" cy="3819879"/>
          </a:xfrm>
          <a:prstGeom prst="line">
            <a:avLst/>
          </a:prstGeom>
          <a:ln>
            <a:solidFill>
              <a:schemeClr val="accent4"/>
            </a:solidFill>
          </a:ln>
          <a:effectLst/>
        </p:spPr>
        <p:style>
          <a:lnRef idx="2">
            <a:schemeClr val="accent1"/>
          </a:lnRef>
          <a:fillRef idx="0">
            <a:schemeClr val="accent1"/>
          </a:fillRef>
          <a:effectRef idx="1">
            <a:schemeClr val="accent1"/>
          </a:effectRef>
          <a:fontRef idx="minor">
            <a:schemeClr val="tx1"/>
          </a:fontRef>
        </p:style>
      </p:cxnSp>
      <p:sp>
        <p:nvSpPr>
          <p:cNvPr id="12" name="Rubrik 1"/>
          <p:cNvSpPr>
            <a:spLocks noGrp="1"/>
          </p:cNvSpPr>
          <p:nvPr>
            <p:ph type="title" hasCustomPrompt="1"/>
          </p:nvPr>
        </p:nvSpPr>
        <p:spPr>
          <a:xfrm>
            <a:off x="249689" y="267394"/>
            <a:ext cx="8646375" cy="674302"/>
          </a:xfrm>
          <a:prstGeom prst="rect">
            <a:avLst/>
          </a:prstGeom>
        </p:spPr>
        <p:txBody>
          <a:bodyPr lIns="0" rIns="0" anchor="ctr"/>
          <a:lstStyle>
            <a:lvl1pPr algn="l">
              <a:tabLst>
                <a:tab pos="133350" algn="l"/>
              </a:tabLst>
              <a:defRPr sz="2400" b="0" i="0" baseline="0">
                <a:latin typeface="Calibri Regular" charset="0"/>
                <a:cs typeface="Calibri Regular" charset="0"/>
              </a:defRPr>
            </a:lvl1pPr>
          </a:lstStyle>
          <a:p>
            <a:r>
              <a:rPr lang="sv-SE"/>
              <a:t>Rubrik</a:t>
            </a:r>
          </a:p>
        </p:txBody>
      </p:sp>
      <p:sp>
        <p:nvSpPr>
          <p:cNvPr id="10" name="Platshållare för datum 2"/>
          <p:cNvSpPr>
            <a:spLocks noGrp="1"/>
          </p:cNvSpPr>
          <p:nvPr>
            <p:ph type="dt" sz="half" idx="10"/>
          </p:nvPr>
        </p:nvSpPr>
        <p:spPr>
          <a:xfrm>
            <a:off x="6762465" y="1238"/>
            <a:ext cx="2133600" cy="270000"/>
          </a:xfrm>
          <a:prstGeom prst="rect">
            <a:avLst/>
          </a:prstGeom>
        </p:spPr>
        <p:txBody>
          <a:bodyPr anchor="ctr"/>
          <a:lstStyle>
            <a:lvl1pPr>
              <a:defRPr sz="975" b="0" i="0">
                <a:latin typeface="Calibri Regular" charset="0"/>
                <a:cs typeface="Calibri Regular" charset="0"/>
              </a:defRPr>
            </a:lvl1pPr>
          </a:lstStyle>
          <a:p>
            <a:fld id="{710D1E09-9433-4EDE-8432-8CC8A69C2A5B}" type="datetime1">
              <a:rPr lang="sv-SE" smtClean="0"/>
              <a:pPr/>
              <a:t>2021-06-24</a:t>
            </a:fld>
            <a:endParaRPr lang="en-US"/>
          </a:p>
        </p:txBody>
      </p:sp>
      <p:sp>
        <p:nvSpPr>
          <p:cNvPr id="13" name="Slide Number Placeholder 5"/>
          <p:cNvSpPr>
            <a:spLocks noGrp="1"/>
          </p:cNvSpPr>
          <p:nvPr>
            <p:ph type="sldNum" sz="quarter" idx="4"/>
          </p:nvPr>
        </p:nvSpPr>
        <p:spPr>
          <a:xfrm>
            <a:off x="243354" y="4880015"/>
            <a:ext cx="630104" cy="270000"/>
          </a:xfrm>
          <a:prstGeom prst="rect">
            <a:avLst/>
          </a:prstGeom>
        </p:spPr>
        <p:txBody>
          <a:bodyPr lIns="0" anchor="ctr"/>
          <a:lstStyle>
            <a:lvl1pPr>
              <a:defRPr sz="975" b="0" i="0">
                <a:solidFill>
                  <a:schemeClr val="bg1"/>
                </a:solidFill>
                <a:latin typeface="Calibri Regular" charset="0"/>
                <a:cs typeface="Calibri Regular" charset="0"/>
              </a:defRPr>
            </a:lvl1pPr>
          </a:lstStyle>
          <a:p>
            <a:fld id="{69492A6A-7268-5C4D-913D-B61C9DE7F734}" type="slidenum">
              <a:rPr lang="en-US" smtClean="0"/>
              <a:pPr/>
              <a:t>‹#›</a:t>
            </a:fld>
            <a:endParaRPr lang="en-US"/>
          </a:p>
        </p:txBody>
      </p:sp>
    </p:spTree>
    <p:extLst>
      <p:ext uri="{BB962C8B-B14F-4D97-AF65-F5344CB8AC3E}">
        <p14:creationId xmlns:p14="http://schemas.microsoft.com/office/powerpoint/2010/main" val="3677897517"/>
      </p:ext>
    </p:extLst>
  </p:cSld>
  <p:clrMapOvr>
    <a:masterClrMapping/>
  </p:clrMapOvr>
  <p:extLst>
    <p:ext uri="{DCECCB84-F9BA-43D5-87BE-67443E8EF086}">
      <p15:sldGuideLst xmlns:p15="http://schemas.microsoft.com/office/powerpoint/2012/main">
        <p15:guide id="1" pos="288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Text_vänster_diagram">
    <p:spTree>
      <p:nvGrpSpPr>
        <p:cNvPr id="1" name=""/>
        <p:cNvGrpSpPr/>
        <p:nvPr/>
      </p:nvGrpSpPr>
      <p:grpSpPr>
        <a:xfrm>
          <a:off x="0" y="0"/>
          <a:ext cx="0" cy="0"/>
          <a:chOff x="0" y="0"/>
          <a:chExt cx="0" cy="0"/>
        </a:xfrm>
      </p:grpSpPr>
      <p:sp>
        <p:nvSpPr>
          <p:cNvPr id="11" name="Platshållare för text 3"/>
          <p:cNvSpPr>
            <a:spLocks noGrp="1"/>
          </p:cNvSpPr>
          <p:nvPr>
            <p:ph type="body" sz="quarter" idx="14" hasCustomPrompt="1"/>
          </p:nvPr>
        </p:nvSpPr>
        <p:spPr>
          <a:xfrm>
            <a:off x="4572000" y="954333"/>
            <a:ext cx="4328833" cy="529861"/>
          </a:xfrm>
          <a:prstGeom prst="rect">
            <a:avLst/>
          </a:prstGeom>
        </p:spPr>
        <p:txBody>
          <a:bodyPr anchor="b"/>
          <a:lstStyle>
            <a:lvl1pPr marL="0" indent="0">
              <a:buNone/>
              <a:defRPr sz="1050" b="1">
                <a:solidFill>
                  <a:schemeClr val="tx1"/>
                </a:solidFill>
                <a:latin typeface="Times New Roman" panose="02020603050405020304" pitchFamily="18" charset="0"/>
                <a:cs typeface="Times New Roman" panose="02020603050405020304" pitchFamily="18" charset="0"/>
              </a:defRPr>
            </a:lvl1pPr>
            <a:lvl2pPr marL="0" indent="0">
              <a:spcBef>
                <a:spcPts val="0"/>
              </a:spcBef>
              <a:buNone/>
              <a:defRPr sz="900" b="0" i="0" baseline="0">
                <a:solidFill>
                  <a:schemeClr val="tx1"/>
                </a:solidFill>
                <a:latin typeface="Calibri Regular" charset="0"/>
                <a:cs typeface="Calibri Regular" charset="0"/>
              </a:defRPr>
            </a:lvl2pPr>
            <a:lvl3pPr marL="390525" indent="-257175">
              <a:buFont typeface="Times New Roman" panose="02020603050405020304" pitchFamily="18" charset="0"/>
              <a:buChar char="‒"/>
              <a:defRPr sz="1050" i="1">
                <a:solidFill>
                  <a:schemeClr val="tx1"/>
                </a:solidFill>
                <a:latin typeface="Times New Roman" panose="02020603050405020304" pitchFamily="18" charset="0"/>
                <a:cs typeface="Times New Roman" panose="02020603050405020304" pitchFamily="18" charset="0"/>
              </a:defRPr>
            </a:lvl3pPr>
            <a:lvl4pPr marL="0" indent="0">
              <a:buFontTx/>
              <a:buNone/>
              <a:defRPr lang="sv-SE" sz="750" kern="1200" dirty="0" smtClean="0">
                <a:solidFill>
                  <a:schemeClr val="tx1"/>
                </a:solidFill>
                <a:latin typeface="Times New Roman" panose="02020603050405020304" pitchFamily="18" charset="0"/>
                <a:ea typeface="+mn-ea"/>
                <a:cs typeface="Times New Roman" panose="02020603050405020304" pitchFamily="18" charset="0"/>
              </a:defRPr>
            </a:lvl4pPr>
            <a:lvl5pPr marL="675085" indent="-276225">
              <a:buFont typeface="Wingdings" panose="05000000000000000000" pitchFamily="2" charset="2"/>
              <a:buChar char="§"/>
              <a:defRPr lang="sv-SE" sz="1050" kern="1200" dirty="0">
                <a:solidFill>
                  <a:schemeClr val="tx1"/>
                </a:solidFill>
                <a:latin typeface="Times New Roman" panose="02020603050405020304" pitchFamily="18" charset="0"/>
                <a:ea typeface="+mn-ea"/>
                <a:cs typeface="Times New Roman" panose="02020603050405020304" pitchFamily="18" charset="0"/>
              </a:defRPr>
            </a:lvl5pPr>
          </a:lstStyle>
          <a:p>
            <a:pPr lvl="1"/>
            <a:r>
              <a:rPr lang="sv-SE"/>
              <a:t>FRÅGA:</a:t>
            </a:r>
          </a:p>
        </p:txBody>
      </p:sp>
      <p:sp>
        <p:nvSpPr>
          <p:cNvPr id="5" name="Platshållare för diagram 4"/>
          <p:cNvSpPr>
            <a:spLocks noGrp="1"/>
          </p:cNvSpPr>
          <p:nvPr>
            <p:ph type="chart" sz="quarter" idx="15"/>
          </p:nvPr>
        </p:nvSpPr>
        <p:spPr>
          <a:xfrm>
            <a:off x="4572000" y="1484194"/>
            <a:ext cx="4324351" cy="3395822"/>
          </a:xfrm>
          <a:prstGeom prst="rect">
            <a:avLst/>
          </a:prstGeom>
        </p:spPr>
        <p:txBody>
          <a:bodyPr/>
          <a:lstStyle>
            <a:lvl1pPr marL="0" indent="0">
              <a:buNone/>
              <a:defRPr b="0" i="0">
                <a:latin typeface="Calibri Regular" charset="0"/>
                <a:cs typeface="Calibri Regular" charset="0"/>
              </a:defRPr>
            </a:lvl1pPr>
          </a:lstStyle>
          <a:p>
            <a:r>
              <a:rPr lang="sv-SE"/>
              <a:t>Klicka på ikonen för att lägga till ett diagram</a:t>
            </a:r>
          </a:p>
        </p:txBody>
      </p:sp>
      <p:sp>
        <p:nvSpPr>
          <p:cNvPr id="12" name="Platshållare för text 3"/>
          <p:cNvSpPr>
            <a:spLocks noGrp="1"/>
          </p:cNvSpPr>
          <p:nvPr>
            <p:ph type="body" sz="quarter" idx="16" hasCustomPrompt="1"/>
          </p:nvPr>
        </p:nvSpPr>
        <p:spPr>
          <a:xfrm>
            <a:off x="243352" y="1484193"/>
            <a:ext cx="4328648" cy="3244757"/>
          </a:xfrm>
          <a:prstGeom prst="rect">
            <a:avLst/>
          </a:prstGeom>
        </p:spPr>
        <p:txBody>
          <a:bodyPr lIns="0" anchor="t"/>
          <a:lstStyle>
            <a:lvl1pPr marL="0" indent="0">
              <a:buNone/>
              <a:defRPr sz="1050" b="1">
                <a:solidFill>
                  <a:schemeClr val="tx1"/>
                </a:solidFill>
                <a:latin typeface="Times New Roman" panose="02020603050405020304" pitchFamily="18" charset="0"/>
                <a:cs typeface="Times New Roman" panose="02020603050405020304" pitchFamily="18" charset="0"/>
              </a:defRPr>
            </a:lvl1pPr>
            <a:lvl2pPr marL="0" indent="0">
              <a:spcBef>
                <a:spcPts val="0"/>
              </a:spcBef>
              <a:buNone/>
              <a:defRPr sz="1050" b="0" i="0" baseline="0">
                <a:solidFill>
                  <a:schemeClr val="tx1"/>
                </a:solidFill>
                <a:latin typeface="Calibri Regular" charset="0"/>
                <a:cs typeface="Calibri Regular" charset="0"/>
              </a:defRPr>
            </a:lvl2pPr>
            <a:lvl3pPr marL="390525" indent="-257175">
              <a:buFont typeface="Times New Roman" panose="02020603050405020304" pitchFamily="18" charset="0"/>
              <a:buChar char="‒"/>
              <a:defRPr sz="1050" i="1">
                <a:solidFill>
                  <a:schemeClr val="tx1"/>
                </a:solidFill>
                <a:latin typeface="Times New Roman" panose="02020603050405020304" pitchFamily="18" charset="0"/>
                <a:cs typeface="Times New Roman" panose="02020603050405020304" pitchFamily="18" charset="0"/>
              </a:defRPr>
            </a:lvl3pPr>
            <a:lvl4pPr marL="0" indent="0">
              <a:buFontTx/>
              <a:buNone/>
              <a:defRPr lang="sv-SE" sz="750" kern="1200" dirty="0" smtClean="0">
                <a:solidFill>
                  <a:schemeClr val="tx1"/>
                </a:solidFill>
                <a:latin typeface="Times New Roman" panose="02020603050405020304" pitchFamily="18" charset="0"/>
                <a:ea typeface="+mn-ea"/>
                <a:cs typeface="Times New Roman" panose="02020603050405020304" pitchFamily="18" charset="0"/>
              </a:defRPr>
            </a:lvl4pPr>
            <a:lvl5pPr marL="675085" indent="-276225">
              <a:buFont typeface="Wingdings" panose="05000000000000000000" pitchFamily="2" charset="2"/>
              <a:buChar char="§"/>
              <a:defRPr lang="sv-SE" sz="1050" kern="1200" dirty="0">
                <a:solidFill>
                  <a:schemeClr val="tx1"/>
                </a:solidFill>
                <a:latin typeface="Times New Roman" panose="02020603050405020304" pitchFamily="18" charset="0"/>
                <a:ea typeface="+mn-ea"/>
                <a:cs typeface="Times New Roman" panose="02020603050405020304" pitchFamily="18" charset="0"/>
              </a:defRPr>
            </a:lvl5pPr>
          </a:lstStyle>
          <a:p>
            <a:pPr lvl="1"/>
            <a:r>
              <a:rPr lang="sv-SE"/>
              <a:t>Text</a:t>
            </a:r>
          </a:p>
        </p:txBody>
      </p:sp>
      <p:sp>
        <p:nvSpPr>
          <p:cNvPr id="14" name="Rubrik 1"/>
          <p:cNvSpPr>
            <a:spLocks noGrp="1"/>
          </p:cNvSpPr>
          <p:nvPr>
            <p:ph type="title" hasCustomPrompt="1"/>
          </p:nvPr>
        </p:nvSpPr>
        <p:spPr>
          <a:xfrm>
            <a:off x="249689" y="267394"/>
            <a:ext cx="8646375" cy="674302"/>
          </a:xfrm>
          <a:prstGeom prst="rect">
            <a:avLst/>
          </a:prstGeom>
        </p:spPr>
        <p:txBody>
          <a:bodyPr lIns="0" rIns="0" anchor="ctr"/>
          <a:lstStyle>
            <a:lvl1pPr algn="l">
              <a:tabLst>
                <a:tab pos="133350" algn="l"/>
              </a:tabLst>
              <a:defRPr sz="2400" b="0" i="0" baseline="0">
                <a:latin typeface="Calibri Regular" charset="0"/>
                <a:cs typeface="Calibri Regular" charset="0"/>
              </a:defRPr>
            </a:lvl1pPr>
          </a:lstStyle>
          <a:p>
            <a:r>
              <a:rPr lang="sv-SE"/>
              <a:t>Rubrik</a:t>
            </a:r>
          </a:p>
        </p:txBody>
      </p:sp>
      <p:sp>
        <p:nvSpPr>
          <p:cNvPr id="10" name="Platshållare för datum 2"/>
          <p:cNvSpPr>
            <a:spLocks noGrp="1"/>
          </p:cNvSpPr>
          <p:nvPr>
            <p:ph type="dt" sz="half" idx="10"/>
          </p:nvPr>
        </p:nvSpPr>
        <p:spPr>
          <a:xfrm>
            <a:off x="6762465" y="1238"/>
            <a:ext cx="2133600" cy="270000"/>
          </a:xfrm>
          <a:prstGeom prst="rect">
            <a:avLst/>
          </a:prstGeom>
        </p:spPr>
        <p:txBody>
          <a:bodyPr anchor="ctr"/>
          <a:lstStyle>
            <a:lvl1pPr>
              <a:defRPr sz="975" b="0" i="0">
                <a:latin typeface="Calibri Regular" charset="0"/>
                <a:cs typeface="Calibri Regular" charset="0"/>
              </a:defRPr>
            </a:lvl1pPr>
          </a:lstStyle>
          <a:p>
            <a:fld id="{710D1E09-9433-4EDE-8432-8CC8A69C2A5B}" type="datetime1">
              <a:rPr lang="sv-SE" smtClean="0"/>
              <a:pPr/>
              <a:t>2021-06-24</a:t>
            </a:fld>
            <a:endParaRPr lang="en-US"/>
          </a:p>
        </p:txBody>
      </p:sp>
      <p:sp>
        <p:nvSpPr>
          <p:cNvPr id="13" name="Slide Number Placeholder 5"/>
          <p:cNvSpPr>
            <a:spLocks noGrp="1"/>
          </p:cNvSpPr>
          <p:nvPr>
            <p:ph type="sldNum" sz="quarter" idx="4"/>
          </p:nvPr>
        </p:nvSpPr>
        <p:spPr>
          <a:xfrm>
            <a:off x="243354" y="4880015"/>
            <a:ext cx="630104" cy="270000"/>
          </a:xfrm>
          <a:prstGeom prst="rect">
            <a:avLst/>
          </a:prstGeom>
        </p:spPr>
        <p:txBody>
          <a:bodyPr lIns="0" anchor="ctr"/>
          <a:lstStyle>
            <a:lvl1pPr>
              <a:defRPr sz="975" b="0" i="0">
                <a:solidFill>
                  <a:schemeClr val="bg1"/>
                </a:solidFill>
                <a:latin typeface="Calibri Regular" charset="0"/>
                <a:cs typeface="Calibri Regular" charset="0"/>
              </a:defRPr>
            </a:lvl1pPr>
          </a:lstStyle>
          <a:p>
            <a:fld id="{69492A6A-7268-5C4D-913D-B61C9DE7F734}" type="slidenum">
              <a:rPr lang="en-US" smtClean="0"/>
              <a:pPr/>
              <a:t>‹#›</a:t>
            </a:fld>
            <a:endParaRPr lang="en-US"/>
          </a:p>
        </p:txBody>
      </p:sp>
    </p:spTree>
    <p:extLst>
      <p:ext uri="{BB962C8B-B14F-4D97-AF65-F5344CB8AC3E}">
        <p14:creationId xmlns:p14="http://schemas.microsoft.com/office/powerpoint/2010/main" val="855878463"/>
      </p:ext>
    </p:extLst>
  </p:cSld>
  <p:clrMapOvr>
    <a:masterClrMapping/>
  </p:clrMapOvr>
  <p:extLst>
    <p:ext uri="{DCECCB84-F9BA-43D5-87BE-67443E8EF086}">
      <p15:sldGuideLst xmlns:p15="http://schemas.microsoft.com/office/powerpoint/2012/main">
        <p15:guide id="1" pos="288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ext_vänster_diagram">
    <p:spTree>
      <p:nvGrpSpPr>
        <p:cNvPr id="1" name=""/>
        <p:cNvGrpSpPr/>
        <p:nvPr/>
      </p:nvGrpSpPr>
      <p:grpSpPr>
        <a:xfrm>
          <a:off x="0" y="0"/>
          <a:ext cx="0" cy="0"/>
          <a:chOff x="0" y="0"/>
          <a:chExt cx="0" cy="0"/>
        </a:xfrm>
      </p:grpSpPr>
      <p:sp>
        <p:nvSpPr>
          <p:cNvPr id="5" name="Platshållare för diagram 4"/>
          <p:cNvSpPr>
            <a:spLocks noGrp="1"/>
          </p:cNvSpPr>
          <p:nvPr>
            <p:ph type="chart" sz="quarter" idx="15"/>
          </p:nvPr>
        </p:nvSpPr>
        <p:spPr>
          <a:xfrm>
            <a:off x="3835022" y="1484194"/>
            <a:ext cx="5061329" cy="3395822"/>
          </a:xfrm>
          <a:prstGeom prst="rect">
            <a:avLst/>
          </a:prstGeom>
        </p:spPr>
        <p:txBody>
          <a:bodyPr/>
          <a:lstStyle>
            <a:lvl1pPr marL="0" indent="0">
              <a:buNone/>
              <a:defRPr b="0" i="0">
                <a:latin typeface="Calibri Regular" charset="0"/>
                <a:cs typeface="Calibri Regular" charset="0"/>
              </a:defRPr>
            </a:lvl1pPr>
          </a:lstStyle>
          <a:p>
            <a:r>
              <a:rPr lang="sv-SE"/>
              <a:t>Klicka på ikonen för att lägga till ett diagram</a:t>
            </a:r>
          </a:p>
        </p:txBody>
      </p:sp>
      <p:sp>
        <p:nvSpPr>
          <p:cNvPr id="12" name="Platshållare för text 3"/>
          <p:cNvSpPr>
            <a:spLocks noGrp="1"/>
          </p:cNvSpPr>
          <p:nvPr>
            <p:ph type="body" sz="quarter" idx="16" hasCustomPrompt="1"/>
          </p:nvPr>
        </p:nvSpPr>
        <p:spPr>
          <a:xfrm>
            <a:off x="243353" y="1484193"/>
            <a:ext cx="3591669" cy="2149523"/>
          </a:xfrm>
          <a:prstGeom prst="rect">
            <a:avLst/>
          </a:prstGeom>
        </p:spPr>
        <p:txBody>
          <a:bodyPr anchor="t"/>
          <a:lstStyle>
            <a:lvl1pPr marL="0" indent="0">
              <a:buNone/>
              <a:defRPr sz="1050" b="1">
                <a:solidFill>
                  <a:schemeClr val="tx1"/>
                </a:solidFill>
                <a:latin typeface="Times New Roman" panose="02020603050405020304" pitchFamily="18" charset="0"/>
                <a:cs typeface="Times New Roman" panose="02020603050405020304" pitchFamily="18" charset="0"/>
              </a:defRPr>
            </a:lvl1pPr>
            <a:lvl2pPr marL="0" indent="0">
              <a:spcBef>
                <a:spcPts val="0"/>
              </a:spcBef>
              <a:buNone/>
              <a:defRPr sz="1050" b="0" i="0" baseline="0">
                <a:solidFill>
                  <a:schemeClr val="tx1"/>
                </a:solidFill>
                <a:latin typeface="Calibri Regular" charset="0"/>
                <a:cs typeface="Calibri Regular" charset="0"/>
              </a:defRPr>
            </a:lvl2pPr>
            <a:lvl3pPr marL="390525" indent="-257175">
              <a:buFont typeface="Times New Roman" panose="02020603050405020304" pitchFamily="18" charset="0"/>
              <a:buChar char="‒"/>
              <a:defRPr sz="1050" i="1">
                <a:solidFill>
                  <a:schemeClr val="tx1"/>
                </a:solidFill>
                <a:latin typeface="Times New Roman" panose="02020603050405020304" pitchFamily="18" charset="0"/>
                <a:cs typeface="Times New Roman" panose="02020603050405020304" pitchFamily="18" charset="0"/>
              </a:defRPr>
            </a:lvl3pPr>
            <a:lvl4pPr marL="0" indent="0">
              <a:buFontTx/>
              <a:buNone/>
              <a:defRPr lang="sv-SE" sz="750" kern="1200" dirty="0" smtClean="0">
                <a:solidFill>
                  <a:schemeClr val="tx1"/>
                </a:solidFill>
                <a:latin typeface="Times New Roman" panose="02020603050405020304" pitchFamily="18" charset="0"/>
                <a:ea typeface="+mn-ea"/>
                <a:cs typeface="Times New Roman" panose="02020603050405020304" pitchFamily="18" charset="0"/>
              </a:defRPr>
            </a:lvl4pPr>
            <a:lvl5pPr marL="675085" indent="-276225">
              <a:buFont typeface="Wingdings" panose="05000000000000000000" pitchFamily="2" charset="2"/>
              <a:buChar char="§"/>
              <a:defRPr lang="sv-SE" sz="1050" kern="1200" dirty="0">
                <a:solidFill>
                  <a:schemeClr val="tx1"/>
                </a:solidFill>
                <a:latin typeface="Times New Roman" panose="02020603050405020304" pitchFamily="18" charset="0"/>
                <a:ea typeface="+mn-ea"/>
                <a:cs typeface="Times New Roman" panose="02020603050405020304" pitchFamily="18" charset="0"/>
              </a:defRPr>
            </a:lvl5pPr>
          </a:lstStyle>
          <a:p>
            <a:pPr lvl="1"/>
            <a:r>
              <a:rPr lang="sv-SE"/>
              <a:t>Text</a:t>
            </a:r>
          </a:p>
        </p:txBody>
      </p:sp>
      <p:sp>
        <p:nvSpPr>
          <p:cNvPr id="13" name="Platshållare för text 3"/>
          <p:cNvSpPr>
            <a:spLocks noGrp="1"/>
          </p:cNvSpPr>
          <p:nvPr>
            <p:ph type="body" sz="quarter" idx="17" hasCustomPrompt="1"/>
          </p:nvPr>
        </p:nvSpPr>
        <p:spPr>
          <a:xfrm>
            <a:off x="382137" y="3705366"/>
            <a:ext cx="3330055" cy="962169"/>
          </a:xfrm>
          <a:prstGeom prst="rect">
            <a:avLst/>
          </a:prstGeom>
          <a:solidFill>
            <a:srgbClr val="BBE0DF"/>
          </a:solidFill>
        </p:spPr>
        <p:txBody>
          <a:bodyPr anchor="ctr"/>
          <a:lstStyle>
            <a:lvl1pPr marL="0" indent="0">
              <a:buNone/>
              <a:defRPr sz="1050" b="1">
                <a:solidFill>
                  <a:schemeClr val="tx1"/>
                </a:solidFill>
                <a:latin typeface="Times New Roman" panose="02020603050405020304" pitchFamily="18" charset="0"/>
                <a:cs typeface="Times New Roman" panose="02020603050405020304" pitchFamily="18" charset="0"/>
              </a:defRPr>
            </a:lvl1pPr>
            <a:lvl2pPr marL="0" indent="0">
              <a:spcBef>
                <a:spcPts val="0"/>
              </a:spcBef>
              <a:buNone/>
              <a:defRPr sz="1050" b="0" i="0" baseline="0">
                <a:solidFill>
                  <a:schemeClr val="tx1"/>
                </a:solidFill>
                <a:latin typeface="Calibri Regular" charset="0"/>
                <a:cs typeface="Calibri Regular" charset="0"/>
              </a:defRPr>
            </a:lvl2pPr>
            <a:lvl3pPr marL="390525" indent="-257175">
              <a:buFont typeface="Times New Roman" panose="02020603050405020304" pitchFamily="18" charset="0"/>
              <a:buChar char="‒"/>
              <a:defRPr sz="1050" i="1">
                <a:solidFill>
                  <a:schemeClr val="tx1"/>
                </a:solidFill>
                <a:latin typeface="Times New Roman" panose="02020603050405020304" pitchFamily="18" charset="0"/>
                <a:cs typeface="Times New Roman" panose="02020603050405020304" pitchFamily="18" charset="0"/>
              </a:defRPr>
            </a:lvl3pPr>
            <a:lvl4pPr marL="0" indent="0">
              <a:buFontTx/>
              <a:buNone/>
              <a:defRPr lang="sv-SE" sz="750" kern="1200" dirty="0" smtClean="0">
                <a:solidFill>
                  <a:schemeClr val="tx1"/>
                </a:solidFill>
                <a:latin typeface="Times New Roman" panose="02020603050405020304" pitchFamily="18" charset="0"/>
                <a:ea typeface="+mn-ea"/>
                <a:cs typeface="Times New Roman" panose="02020603050405020304" pitchFamily="18" charset="0"/>
              </a:defRPr>
            </a:lvl4pPr>
            <a:lvl5pPr marL="675085" indent="-276225">
              <a:buFont typeface="Wingdings" panose="05000000000000000000" pitchFamily="2" charset="2"/>
              <a:buChar char="§"/>
              <a:defRPr lang="sv-SE" sz="1050" kern="1200" dirty="0">
                <a:solidFill>
                  <a:schemeClr val="tx1"/>
                </a:solidFill>
                <a:latin typeface="Times New Roman" panose="02020603050405020304" pitchFamily="18" charset="0"/>
                <a:ea typeface="+mn-ea"/>
                <a:cs typeface="Times New Roman" panose="02020603050405020304" pitchFamily="18" charset="0"/>
              </a:defRPr>
            </a:lvl5pPr>
          </a:lstStyle>
          <a:p>
            <a:pPr lvl="1"/>
            <a:r>
              <a:rPr lang="sv-SE"/>
              <a:t>Slutsats</a:t>
            </a:r>
          </a:p>
        </p:txBody>
      </p:sp>
      <p:sp>
        <p:nvSpPr>
          <p:cNvPr id="14" name="Rubrik 1"/>
          <p:cNvSpPr>
            <a:spLocks noGrp="1"/>
          </p:cNvSpPr>
          <p:nvPr>
            <p:ph type="title" hasCustomPrompt="1"/>
          </p:nvPr>
        </p:nvSpPr>
        <p:spPr>
          <a:xfrm>
            <a:off x="249689" y="267394"/>
            <a:ext cx="8646375" cy="674302"/>
          </a:xfrm>
          <a:prstGeom prst="rect">
            <a:avLst/>
          </a:prstGeom>
        </p:spPr>
        <p:txBody>
          <a:bodyPr lIns="0" rIns="0" anchor="ctr"/>
          <a:lstStyle>
            <a:lvl1pPr algn="l">
              <a:tabLst>
                <a:tab pos="133350" algn="l"/>
              </a:tabLst>
              <a:defRPr sz="2400" b="0" i="0" baseline="0">
                <a:latin typeface="Calibri Regular" charset="0"/>
                <a:cs typeface="Calibri Regular" charset="0"/>
              </a:defRPr>
            </a:lvl1pPr>
          </a:lstStyle>
          <a:p>
            <a:r>
              <a:rPr lang="sv-SE"/>
              <a:t>Rubrik</a:t>
            </a:r>
          </a:p>
        </p:txBody>
      </p:sp>
      <p:sp>
        <p:nvSpPr>
          <p:cNvPr id="16" name="Platshållare för text 3"/>
          <p:cNvSpPr>
            <a:spLocks noGrp="1"/>
          </p:cNvSpPr>
          <p:nvPr>
            <p:ph type="body" sz="quarter" idx="14" hasCustomPrompt="1"/>
          </p:nvPr>
        </p:nvSpPr>
        <p:spPr>
          <a:xfrm>
            <a:off x="3835022" y="954333"/>
            <a:ext cx="5065811" cy="529861"/>
          </a:xfrm>
          <a:prstGeom prst="rect">
            <a:avLst/>
          </a:prstGeom>
        </p:spPr>
        <p:txBody>
          <a:bodyPr anchor="b"/>
          <a:lstStyle>
            <a:lvl1pPr marL="0" indent="0">
              <a:buNone/>
              <a:defRPr sz="1050" b="1">
                <a:solidFill>
                  <a:schemeClr val="tx1"/>
                </a:solidFill>
                <a:latin typeface="Times New Roman" panose="02020603050405020304" pitchFamily="18" charset="0"/>
                <a:cs typeface="Times New Roman" panose="02020603050405020304" pitchFamily="18" charset="0"/>
              </a:defRPr>
            </a:lvl1pPr>
            <a:lvl2pPr marL="0" marR="0" indent="0" algn="l" defTabSz="342900" rtl="0" eaLnBrk="1" fontAlgn="auto" latinLnBrk="0" hangingPunct="1">
              <a:lnSpc>
                <a:spcPct val="100000"/>
              </a:lnSpc>
              <a:spcBef>
                <a:spcPts val="0"/>
              </a:spcBef>
              <a:spcAft>
                <a:spcPts val="0"/>
              </a:spcAft>
              <a:buClrTx/>
              <a:buSzTx/>
              <a:buFont typeface="Arial"/>
              <a:buNone/>
              <a:tabLst/>
              <a:defRPr sz="900" b="0" i="0" baseline="0">
                <a:solidFill>
                  <a:schemeClr val="tx1"/>
                </a:solidFill>
                <a:latin typeface="Calibri Regular" charset="0"/>
                <a:cs typeface="Calibri Regular" charset="0"/>
              </a:defRPr>
            </a:lvl2pPr>
            <a:lvl3pPr marL="390525" indent="-257175">
              <a:buFont typeface="Times New Roman" panose="02020603050405020304" pitchFamily="18" charset="0"/>
              <a:buChar char="‒"/>
              <a:defRPr sz="1050" i="1">
                <a:solidFill>
                  <a:schemeClr val="tx1"/>
                </a:solidFill>
                <a:latin typeface="Times New Roman" panose="02020603050405020304" pitchFamily="18" charset="0"/>
                <a:cs typeface="Times New Roman" panose="02020603050405020304" pitchFamily="18" charset="0"/>
              </a:defRPr>
            </a:lvl3pPr>
            <a:lvl4pPr marL="0" indent="0">
              <a:buFontTx/>
              <a:buNone/>
              <a:defRPr lang="sv-SE" sz="750" kern="1200" dirty="0" smtClean="0">
                <a:solidFill>
                  <a:schemeClr val="tx1"/>
                </a:solidFill>
                <a:latin typeface="Times New Roman" panose="02020603050405020304" pitchFamily="18" charset="0"/>
                <a:ea typeface="+mn-ea"/>
                <a:cs typeface="Times New Roman" panose="02020603050405020304" pitchFamily="18" charset="0"/>
              </a:defRPr>
            </a:lvl4pPr>
            <a:lvl5pPr marL="675085" indent="-276225">
              <a:buFont typeface="Wingdings" panose="05000000000000000000" pitchFamily="2" charset="2"/>
              <a:buChar char="§"/>
              <a:defRPr lang="sv-SE" sz="1050" kern="1200" dirty="0">
                <a:solidFill>
                  <a:schemeClr val="tx1"/>
                </a:solidFill>
                <a:latin typeface="Times New Roman" panose="02020603050405020304" pitchFamily="18" charset="0"/>
                <a:ea typeface="+mn-ea"/>
                <a:cs typeface="Times New Roman" panose="02020603050405020304" pitchFamily="18" charset="0"/>
              </a:defRPr>
            </a:lvl5pPr>
          </a:lstStyle>
          <a:p>
            <a:pPr marL="0" marR="0" lvl="1" indent="0" algn="l" defTabSz="342900" rtl="0" eaLnBrk="1" fontAlgn="auto" latinLnBrk="0" hangingPunct="1">
              <a:lnSpc>
                <a:spcPct val="100000"/>
              </a:lnSpc>
              <a:spcBef>
                <a:spcPts val="0"/>
              </a:spcBef>
              <a:spcAft>
                <a:spcPts val="0"/>
              </a:spcAft>
              <a:buClrTx/>
              <a:buSzTx/>
              <a:buFont typeface="Arial"/>
              <a:buNone/>
              <a:tabLst/>
              <a:defRPr/>
            </a:pPr>
            <a:r>
              <a:rPr lang="sv-SE"/>
              <a:t>FRÅGA:</a:t>
            </a:r>
          </a:p>
        </p:txBody>
      </p:sp>
      <p:sp>
        <p:nvSpPr>
          <p:cNvPr id="11" name="Platshållare för datum 2"/>
          <p:cNvSpPr>
            <a:spLocks noGrp="1"/>
          </p:cNvSpPr>
          <p:nvPr>
            <p:ph type="dt" sz="half" idx="10"/>
          </p:nvPr>
        </p:nvSpPr>
        <p:spPr>
          <a:xfrm>
            <a:off x="6762465" y="1238"/>
            <a:ext cx="2133600" cy="270000"/>
          </a:xfrm>
          <a:prstGeom prst="rect">
            <a:avLst/>
          </a:prstGeom>
        </p:spPr>
        <p:txBody>
          <a:bodyPr anchor="ctr"/>
          <a:lstStyle>
            <a:lvl1pPr>
              <a:defRPr sz="975" b="0" i="0">
                <a:latin typeface="Calibri Regular" charset="0"/>
                <a:cs typeface="Calibri Regular" charset="0"/>
              </a:defRPr>
            </a:lvl1pPr>
          </a:lstStyle>
          <a:p>
            <a:fld id="{710D1E09-9433-4EDE-8432-8CC8A69C2A5B}" type="datetime1">
              <a:rPr lang="sv-SE" smtClean="0"/>
              <a:pPr/>
              <a:t>2021-06-24</a:t>
            </a:fld>
            <a:endParaRPr lang="en-US"/>
          </a:p>
        </p:txBody>
      </p:sp>
      <p:sp>
        <p:nvSpPr>
          <p:cNvPr id="15" name="Slide Number Placeholder 5"/>
          <p:cNvSpPr>
            <a:spLocks noGrp="1"/>
          </p:cNvSpPr>
          <p:nvPr>
            <p:ph type="sldNum" sz="quarter" idx="4"/>
          </p:nvPr>
        </p:nvSpPr>
        <p:spPr>
          <a:xfrm>
            <a:off x="243354" y="4880015"/>
            <a:ext cx="630104" cy="270000"/>
          </a:xfrm>
          <a:prstGeom prst="rect">
            <a:avLst/>
          </a:prstGeom>
        </p:spPr>
        <p:txBody>
          <a:bodyPr lIns="0" anchor="ctr"/>
          <a:lstStyle>
            <a:lvl1pPr>
              <a:defRPr sz="975" b="0" i="0">
                <a:solidFill>
                  <a:schemeClr val="bg1"/>
                </a:solidFill>
                <a:latin typeface="Calibri Regular" charset="0"/>
                <a:cs typeface="Calibri Regular" charset="0"/>
              </a:defRPr>
            </a:lvl1pPr>
          </a:lstStyle>
          <a:p>
            <a:fld id="{69492A6A-7268-5C4D-913D-B61C9DE7F734}" type="slidenum">
              <a:rPr lang="en-US" smtClean="0"/>
              <a:pPr/>
              <a:t>‹#›</a:t>
            </a:fld>
            <a:endParaRPr lang="en-US"/>
          </a:p>
        </p:txBody>
      </p:sp>
    </p:spTree>
    <p:extLst>
      <p:ext uri="{BB962C8B-B14F-4D97-AF65-F5344CB8AC3E}">
        <p14:creationId xmlns:p14="http://schemas.microsoft.com/office/powerpoint/2010/main" val="71306699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ext_vänster_litet diagram">
    <p:spTree>
      <p:nvGrpSpPr>
        <p:cNvPr id="1" name=""/>
        <p:cNvGrpSpPr/>
        <p:nvPr/>
      </p:nvGrpSpPr>
      <p:grpSpPr>
        <a:xfrm>
          <a:off x="0" y="0"/>
          <a:ext cx="0" cy="0"/>
          <a:chOff x="0" y="0"/>
          <a:chExt cx="0" cy="0"/>
        </a:xfrm>
      </p:grpSpPr>
      <p:sp>
        <p:nvSpPr>
          <p:cNvPr id="5" name="Platshållare för diagram 4"/>
          <p:cNvSpPr>
            <a:spLocks noGrp="1"/>
          </p:cNvSpPr>
          <p:nvPr>
            <p:ph type="chart" sz="quarter" idx="15"/>
          </p:nvPr>
        </p:nvSpPr>
        <p:spPr>
          <a:xfrm>
            <a:off x="3835022" y="1484194"/>
            <a:ext cx="5061329" cy="2159759"/>
          </a:xfrm>
          <a:prstGeom prst="rect">
            <a:avLst/>
          </a:prstGeom>
        </p:spPr>
        <p:txBody>
          <a:bodyPr/>
          <a:lstStyle>
            <a:lvl1pPr marL="0" indent="0">
              <a:buNone/>
              <a:defRPr b="0" i="0">
                <a:latin typeface="Calibri Regular" charset="0"/>
                <a:cs typeface="Calibri Regular" charset="0"/>
              </a:defRPr>
            </a:lvl1pPr>
          </a:lstStyle>
          <a:p>
            <a:r>
              <a:rPr lang="sv-SE"/>
              <a:t>Klicka på ikonen för att lägga till ett diagram</a:t>
            </a:r>
          </a:p>
        </p:txBody>
      </p:sp>
      <p:sp>
        <p:nvSpPr>
          <p:cNvPr id="12" name="Platshållare för text 3"/>
          <p:cNvSpPr>
            <a:spLocks noGrp="1"/>
          </p:cNvSpPr>
          <p:nvPr>
            <p:ph type="body" sz="quarter" idx="16" hasCustomPrompt="1"/>
          </p:nvPr>
        </p:nvSpPr>
        <p:spPr>
          <a:xfrm>
            <a:off x="243353" y="1484194"/>
            <a:ext cx="3591669" cy="2159759"/>
          </a:xfrm>
          <a:prstGeom prst="rect">
            <a:avLst/>
          </a:prstGeom>
        </p:spPr>
        <p:txBody>
          <a:bodyPr anchor="t"/>
          <a:lstStyle>
            <a:lvl1pPr marL="0" indent="0">
              <a:buNone/>
              <a:defRPr sz="1050" b="1">
                <a:solidFill>
                  <a:schemeClr val="tx1"/>
                </a:solidFill>
                <a:latin typeface="Times New Roman" panose="02020603050405020304" pitchFamily="18" charset="0"/>
                <a:cs typeface="Times New Roman" panose="02020603050405020304" pitchFamily="18" charset="0"/>
              </a:defRPr>
            </a:lvl1pPr>
            <a:lvl2pPr marL="0" indent="0">
              <a:spcBef>
                <a:spcPts val="0"/>
              </a:spcBef>
              <a:buNone/>
              <a:defRPr sz="1050" b="0" i="0" baseline="0">
                <a:solidFill>
                  <a:schemeClr val="tx1"/>
                </a:solidFill>
                <a:latin typeface="Calibri Regular" charset="0"/>
                <a:cs typeface="Calibri Regular" charset="0"/>
              </a:defRPr>
            </a:lvl2pPr>
            <a:lvl3pPr marL="390525" indent="-257175">
              <a:buFont typeface="Times New Roman" panose="02020603050405020304" pitchFamily="18" charset="0"/>
              <a:buChar char="‒"/>
              <a:defRPr sz="1050" i="1">
                <a:solidFill>
                  <a:schemeClr val="tx1"/>
                </a:solidFill>
                <a:latin typeface="Times New Roman" panose="02020603050405020304" pitchFamily="18" charset="0"/>
                <a:cs typeface="Times New Roman" panose="02020603050405020304" pitchFamily="18" charset="0"/>
              </a:defRPr>
            </a:lvl3pPr>
            <a:lvl4pPr marL="0" indent="0">
              <a:buFontTx/>
              <a:buNone/>
              <a:defRPr lang="sv-SE" sz="750" kern="1200" dirty="0" smtClean="0">
                <a:solidFill>
                  <a:schemeClr val="tx1"/>
                </a:solidFill>
                <a:latin typeface="Times New Roman" panose="02020603050405020304" pitchFamily="18" charset="0"/>
                <a:ea typeface="+mn-ea"/>
                <a:cs typeface="Times New Roman" panose="02020603050405020304" pitchFamily="18" charset="0"/>
              </a:defRPr>
            </a:lvl4pPr>
            <a:lvl5pPr marL="675085" indent="-276225">
              <a:buFont typeface="Wingdings" panose="05000000000000000000" pitchFamily="2" charset="2"/>
              <a:buChar char="§"/>
              <a:defRPr lang="sv-SE" sz="1050" kern="1200" dirty="0">
                <a:solidFill>
                  <a:schemeClr val="tx1"/>
                </a:solidFill>
                <a:latin typeface="Times New Roman" panose="02020603050405020304" pitchFamily="18" charset="0"/>
                <a:ea typeface="+mn-ea"/>
                <a:cs typeface="Times New Roman" panose="02020603050405020304" pitchFamily="18" charset="0"/>
              </a:defRPr>
            </a:lvl5pPr>
          </a:lstStyle>
          <a:p>
            <a:pPr lvl="1"/>
            <a:r>
              <a:rPr lang="sv-SE"/>
              <a:t>Text</a:t>
            </a:r>
          </a:p>
        </p:txBody>
      </p:sp>
      <p:sp>
        <p:nvSpPr>
          <p:cNvPr id="10" name="Rubrik 1"/>
          <p:cNvSpPr>
            <a:spLocks noGrp="1"/>
          </p:cNvSpPr>
          <p:nvPr>
            <p:ph type="title" hasCustomPrompt="1"/>
          </p:nvPr>
        </p:nvSpPr>
        <p:spPr>
          <a:xfrm>
            <a:off x="249689" y="267394"/>
            <a:ext cx="8646375" cy="674302"/>
          </a:xfrm>
          <a:prstGeom prst="rect">
            <a:avLst/>
          </a:prstGeom>
        </p:spPr>
        <p:txBody>
          <a:bodyPr lIns="0" rIns="0" anchor="ctr"/>
          <a:lstStyle>
            <a:lvl1pPr algn="l">
              <a:tabLst>
                <a:tab pos="133350" algn="l"/>
              </a:tabLst>
              <a:defRPr sz="2400" b="0" i="0" baseline="0">
                <a:latin typeface="Calibri Regular" charset="0"/>
                <a:cs typeface="Calibri Regular" charset="0"/>
              </a:defRPr>
            </a:lvl1pPr>
          </a:lstStyle>
          <a:p>
            <a:r>
              <a:rPr lang="sv-SE"/>
              <a:t>Rubrik</a:t>
            </a:r>
          </a:p>
        </p:txBody>
      </p:sp>
      <p:sp>
        <p:nvSpPr>
          <p:cNvPr id="13" name="Platshållare för text 3"/>
          <p:cNvSpPr>
            <a:spLocks noGrp="1"/>
          </p:cNvSpPr>
          <p:nvPr>
            <p:ph type="body" sz="quarter" idx="17" hasCustomPrompt="1"/>
          </p:nvPr>
        </p:nvSpPr>
        <p:spPr>
          <a:xfrm>
            <a:off x="249691" y="3746311"/>
            <a:ext cx="8646374" cy="962166"/>
          </a:xfrm>
          <a:prstGeom prst="rect">
            <a:avLst/>
          </a:prstGeom>
        </p:spPr>
        <p:txBody>
          <a:bodyPr anchor="ctr"/>
          <a:lstStyle>
            <a:lvl1pPr marL="0" indent="0">
              <a:buNone/>
              <a:defRPr sz="1050" b="1">
                <a:solidFill>
                  <a:schemeClr val="tx1"/>
                </a:solidFill>
                <a:latin typeface="Times New Roman" panose="02020603050405020304" pitchFamily="18" charset="0"/>
                <a:cs typeface="Times New Roman" panose="02020603050405020304" pitchFamily="18" charset="0"/>
              </a:defRPr>
            </a:lvl1pPr>
            <a:lvl2pPr marL="0" indent="0">
              <a:spcBef>
                <a:spcPts val="0"/>
              </a:spcBef>
              <a:buNone/>
              <a:defRPr sz="1050" b="0" i="0" baseline="0">
                <a:solidFill>
                  <a:schemeClr val="tx1"/>
                </a:solidFill>
                <a:latin typeface="Calibri Regular" charset="0"/>
                <a:cs typeface="Calibri Regular" charset="0"/>
              </a:defRPr>
            </a:lvl2pPr>
            <a:lvl3pPr marL="390525" indent="-257175">
              <a:buFont typeface="Times New Roman" panose="02020603050405020304" pitchFamily="18" charset="0"/>
              <a:buChar char="‒"/>
              <a:defRPr sz="1050" i="1">
                <a:solidFill>
                  <a:schemeClr val="tx1"/>
                </a:solidFill>
                <a:latin typeface="Times New Roman" panose="02020603050405020304" pitchFamily="18" charset="0"/>
                <a:cs typeface="Times New Roman" panose="02020603050405020304" pitchFamily="18" charset="0"/>
              </a:defRPr>
            </a:lvl3pPr>
            <a:lvl4pPr marL="0" indent="0">
              <a:buFontTx/>
              <a:buNone/>
              <a:defRPr lang="sv-SE" sz="750" kern="1200" dirty="0" smtClean="0">
                <a:solidFill>
                  <a:schemeClr val="tx1"/>
                </a:solidFill>
                <a:latin typeface="Times New Roman" panose="02020603050405020304" pitchFamily="18" charset="0"/>
                <a:ea typeface="+mn-ea"/>
                <a:cs typeface="Times New Roman" panose="02020603050405020304" pitchFamily="18" charset="0"/>
              </a:defRPr>
            </a:lvl4pPr>
            <a:lvl5pPr marL="675085" indent="-276225">
              <a:buFont typeface="Wingdings" panose="05000000000000000000" pitchFamily="2" charset="2"/>
              <a:buChar char="§"/>
              <a:defRPr lang="sv-SE" sz="1050" kern="1200" dirty="0">
                <a:solidFill>
                  <a:schemeClr val="tx1"/>
                </a:solidFill>
                <a:latin typeface="Times New Roman" panose="02020603050405020304" pitchFamily="18" charset="0"/>
                <a:ea typeface="+mn-ea"/>
                <a:cs typeface="Times New Roman" panose="02020603050405020304" pitchFamily="18" charset="0"/>
              </a:defRPr>
            </a:lvl5pPr>
          </a:lstStyle>
          <a:p>
            <a:pPr lvl="1"/>
            <a:r>
              <a:rPr lang="sv-SE"/>
              <a:t>Text</a:t>
            </a:r>
          </a:p>
        </p:txBody>
      </p:sp>
      <p:sp>
        <p:nvSpPr>
          <p:cNvPr id="16" name="Platshållare för text 3"/>
          <p:cNvSpPr>
            <a:spLocks noGrp="1"/>
          </p:cNvSpPr>
          <p:nvPr>
            <p:ph type="body" sz="quarter" idx="14" hasCustomPrompt="1"/>
          </p:nvPr>
        </p:nvSpPr>
        <p:spPr>
          <a:xfrm>
            <a:off x="3835022" y="954333"/>
            <a:ext cx="5065811" cy="529861"/>
          </a:xfrm>
          <a:prstGeom prst="rect">
            <a:avLst/>
          </a:prstGeom>
        </p:spPr>
        <p:txBody>
          <a:bodyPr anchor="b"/>
          <a:lstStyle>
            <a:lvl1pPr marL="0" indent="0">
              <a:buNone/>
              <a:defRPr sz="1050" b="1">
                <a:solidFill>
                  <a:schemeClr val="tx1"/>
                </a:solidFill>
                <a:latin typeface="Times New Roman" panose="02020603050405020304" pitchFamily="18" charset="0"/>
                <a:cs typeface="Times New Roman" panose="02020603050405020304" pitchFamily="18" charset="0"/>
              </a:defRPr>
            </a:lvl1pPr>
            <a:lvl2pPr marL="0" indent="0">
              <a:spcBef>
                <a:spcPts val="0"/>
              </a:spcBef>
              <a:buNone/>
              <a:defRPr sz="900" b="0" i="0" baseline="0">
                <a:solidFill>
                  <a:schemeClr val="tx1"/>
                </a:solidFill>
                <a:latin typeface="Calibri Regular" charset="0"/>
                <a:cs typeface="Calibri Regular" charset="0"/>
              </a:defRPr>
            </a:lvl2pPr>
            <a:lvl3pPr marL="390525" indent="-257175">
              <a:buFont typeface="Times New Roman" panose="02020603050405020304" pitchFamily="18" charset="0"/>
              <a:buChar char="‒"/>
              <a:defRPr sz="1050" i="1">
                <a:solidFill>
                  <a:schemeClr val="tx1"/>
                </a:solidFill>
                <a:latin typeface="Times New Roman" panose="02020603050405020304" pitchFamily="18" charset="0"/>
                <a:cs typeface="Times New Roman" panose="02020603050405020304" pitchFamily="18" charset="0"/>
              </a:defRPr>
            </a:lvl3pPr>
            <a:lvl4pPr marL="0" indent="0">
              <a:buFontTx/>
              <a:buNone/>
              <a:defRPr lang="sv-SE" sz="750" kern="1200" dirty="0" smtClean="0">
                <a:solidFill>
                  <a:schemeClr val="tx1"/>
                </a:solidFill>
                <a:latin typeface="Times New Roman" panose="02020603050405020304" pitchFamily="18" charset="0"/>
                <a:ea typeface="+mn-ea"/>
                <a:cs typeface="Times New Roman" panose="02020603050405020304" pitchFamily="18" charset="0"/>
              </a:defRPr>
            </a:lvl4pPr>
            <a:lvl5pPr marL="675085" indent="-276225">
              <a:buFont typeface="Wingdings" panose="05000000000000000000" pitchFamily="2" charset="2"/>
              <a:buChar char="§"/>
              <a:defRPr lang="sv-SE" sz="1050" kern="1200" dirty="0">
                <a:solidFill>
                  <a:schemeClr val="tx1"/>
                </a:solidFill>
                <a:latin typeface="Times New Roman" panose="02020603050405020304" pitchFamily="18" charset="0"/>
                <a:ea typeface="+mn-ea"/>
                <a:cs typeface="Times New Roman" panose="02020603050405020304" pitchFamily="18" charset="0"/>
              </a:defRPr>
            </a:lvl5pPr>
          </a:lstStyle>
          <a:p>
            <a:pPr lvl="1"/>
            <a:r>
              <a:rPr lang="sv-SE"/>
              <a:t>FRÅGA:</a:t>
            </a:r>
          </a:p>
        </p:txBody>
      </p:sp>
      <p:sp>
        <p:nvSpPr>
          <p:cNvPr id="11" name="Platshållare för datum 2"/>
          <p:cNvSpPr>
            <a:spLocks noGrp="1"/>
          </p:cNvSpPr>
          <p:nvPr>
            <p:ph type="dt" sz="half" idx="10"/>
          </p:nvPr>
        </p:nvSpPr>
        <p:spPr>
          <a:xfrm>
            <a:off x="6762465" y="1238"/>
            <a:ext cx="2133600" cy="270000"/>
          </a:xfrm>
          <a:prstGeom prst="rect">
            <a:avLst/>
          </a:prstGeom>
        </p:spPr>
        <p:txBody>
          <a:bodyPr anchor="ctr"/>
          <a:lstStyle>
            <a:lvl1pPr>
              <a:defRPr sz="975" b="0" i="0">
                <a:latin typeface="Calibri Regular" charset="0"/>
                <a:cs typeface="Calibri Regular" charset="0"/>
              </a:defRPr>
            </a:lvl1pPr>
          </a:lstStyle>
          <a:p>
            <a:fld id="{710D1E09-9433-4EDE-8432-8CC8A69C2A5B}" type="datetime1">
              <a:rPr lang="sv-SE" smtClean="0"/>
              <a:pPr/>
              <a:t>2021-06-24</a:t>
            </a:fld>
            <a:endParaRPr lang="en-US"/>
          </a:p>
        </p:txBody>
      </p:sp>
      <p:sp>
        <p:nvSpPr>
          <p:cNvPr id="14" name="Slide Number Placeholder 5"/>
          <p:cNvSpPr>
            <a:spLocks noGrp="1"/>
          </p:cNvSpPr>
          <p:nvPr>
            <p:ph type="sldNum" sz="quarter" idx="4"/>
          </p:nvPr>
        </p:nvSpPr>
        <p:spPr>
          <a:xfrm>
            <a:off x="243354" y="4880015"/>
            <a:ext cx="630104" cy="270000"/>
          </a:xfrm>
          <a:prstGeom prst="rect">
            <a:avLst/>
          </a:prstGeom>
        </p:spPr>
        <p:txBody>
          <a:bodyPr lIns="0" anchor="ctr"/>
          <a:lstStyle>
            <a:lvl1pPr>
              <a:defRPr sz="975" b="0" i="0">
                <a:solidFill>
                  <a:schemeClr val="bg1"/>
                </a:solidFill>
                <a:latin typeface="Calibri Regular" charset="0"/>
                <a:cs typeface="Calibri Regular" charset="0"/>
              </a:defRPr>
            </a:lvl1pPr>
          </a:lstStyle>
          <a:p>
            <a:fld id="{69492A6A-7268-5C4D-913D-B61C9DE7F734}" type="slidenum">
              <a:rPr lang="en-US" smtClean="0"/>
              <a:pPr/>
              <a:t>‹#›</a:t>
            </a:fld>
            <a:endParaRPr lang="en-US"/>
          </a:p>
        </p:txBody>
      </p:sp>
    </p:spTree>
    <p:extLst>
      <p:ext uri="{BB962C8B-B14F-4D97-AF65-F5344CB8AC3E}">
        <p14:creationId xmlns:p14="http://schemas.microsoft.com/office/powerpoint/2010/main" val="104223895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_Diagram_höger_text">
    <p:spTree>
      <p:nvGrpSpPr>
        <p:cNvPr id="1" name=""/>
        <p:cNvGrpSpPr/>
        <p:nvPr/>
      </p:nvGrpSpPr>
      <p:grpSpPr>
        <a:xfrm>
          <a:off x="0" y="0"/>
          <a:ext cx="0" cy="0"/>
          <a:chOff x="0" y="0"/>
          <a:chExt cx="0" cy="0"/>
        </a:xfrm>
      </p:grpSpPr>
      <p:sp>
        <p:nvSpPr>
          <p:cNvPr id="5" name="Platshållare för diagram 4"/>
          <p:cNvSpPr>
            <a:spLocks noGrp="1"/>
          </p:cNvSpPr>
          <p:nvPr>
            <p:ph type="chart" sz="quarter" idx="15"/>
          </p:nvPr>
        </p:nvSpPr>
        <p:spPr>
          <a:xfrm>
            <a:off x="243353" y="1473958"/>
            <a:ext cx="5038331" cy="2165207"/>
          </a:xfrm>
          <a:prstGeom prst="rect">
            <a:avLst/>
          </a:prstGeom>
        </p:spPr>
        <p:txBody>
          <a:bodyPr/>
          <a:lstStyle>
            <a:lvl1pPr marL="0" indent="0">
              <a:buNone/>
              <a:defRPr b="0" i="0">
                <a:latin typeface="Calibri Regular" charset="0"/>
                <a:cs typeface="Calibri Regular" charset="0"/>
              </a:defRPr>
            </a:lvl1pPr>
          </a:lstStyle>
          <a:p>
            <a:r>
              <a:rPr lang="sv-SE"/>
              <a:t>Klicka på ikonen för att lägga till ett diagram</a:t>
            </a:r>
          </a:p>
        </p:txBody>
      </p:sp>
      <p:sp>
        <p:nvSpPr>
          <p:cNvPr id="12" name="Platshållare för text 3"/>
          <p:cNvSpPr>
            <a:spLocks noGrp="1"/>
          </p:cNvSpPr>
          <p:nvPr>
            <p:ph type="body" sz="quarter" idx="16" hasCustomPrompt="1"/>
          </p:nvPr>
        </p:nvSpPr>
        <p:spPr>
          <a:xfrm>
            <a:off x="5281684" y="1473958"/>
            <a:ext cx="3609529" cy="2165207"/>
          </a:xfrm>
          <a:prstGeom prst="rect">
            <a:avLst/>
          </a:prstGeom>
        </p:spPr>
        <p:txBody>
          <a:bodyPr anchor="t"/>
          <a:lstStyle>
            <a:lvl1pPr marL="0" indent="0">
              <a:buNone/>
              <a:defRPr sz="1050" b="1">
                <a:solidFill>
                  <a:schemeClr val="tx1"/>
                </a:solidFill>
                <a:latin typeface="Times New Roman" panose="02020603050405020304" pitchFamily="18" charset="0"/>
                <a:cs typeface="Times New Roman" panose="02020603050405020304" pitchFamily="18" charset="0"/>
              </a:defRPr>
            </a:lvl1pPr>
            <a:lvl2pPr marL="0" indent="0">
              <a:spcBef>
                <a:spcPts val="0"/>
              </a:spcBef>
              <a:buNone/>
              <a:defRPr sz="1050" b="0" i="0" baseline="0">
                <a:solidFill>
                  <a:schemeClr val="tx1"/>
                </a:solidFill>
                <a:latin typeface="Calibri Regular" charset="0"/>
                <a:cs typeface="Calibri Regular" charset="0"/>
              </a:defRPr>
            </a:lvl2pPr>
            <a:lvl3pPr marL="390525" indent="-257175">
              <a:buFont typeface="Times New Roman" panose="02020603050405020304" pitchFamily="18" charset="0"/>
              <a:buChar char="‒"/>
              <a:defRPr sz="1050" i="1">
                <a:solidFill>
                  <a:schemeClr val="tx1"/>
                </a:solidFill>
                <a:latin typeface="Times New Roman" panose="02020603050405020304" pitchFamily="18" charset="0"/>
                <a:cs typeface="Times New Roman" panose="02020603050405020304" pitchFamily="18" charset="0"/>
              </a:defRPr>
            </a:lvl3pPr>
            <a:lvl4pPr marL="0" indent="0">
              <a:buFontTx/>
              <a:buNone/>
              <a:defRPr lang="sv-SE" sz="750" kern="1200" dirty="0" smtClean="0">
                <a:solidFill>
                  <a:schemeClr val="tx1"/>
                </a:solidFill>
                <a:latin typeface="Times New Roman" panose="02020603050405020304" pitchFamily="18" charset="0"/>
                <a:ea typeface="+mn-ea"/>
                <a:cs typeface="Times New Roman" panose="02020603050405020304" pitchFamily="18" charset="0"/>
              </a:defRPr>
            </a:lvl4pPr>
            <a:lvl5pPr marL="675085" indent="-276225">
              <a:buFont typeface="Wingdings" panose="05000000000000000000" pitchFamily="2" charset="2"/>
              <a:buChar char="§"/>
              <a:defRPr lang="sv-SE" sz="1050" kern="1200" dirty="0">
                <a:solidFill>
                  <a:schemeClr val="tx1"/>
                </a:solidFill>
                <a:latin typeface="Times New Roman" panose="02020603050405020304" pitchFamily="18" charset="0"/>
                <a:ea typeface="+mn-ea"/>
                <a:cs typeface="Times New Roman" panose="02020603050405020304" pitchFamily="18" charset="0"/>
              </a:defRPr>
            </a:lvl5pPr>
          </a:lstStyle>
          <a:p>
            <a:pPr lvl="1"/>
            <a:r>
              <a:rPr lang="sv-SE"/>
              <a:t>Text</a:t>
            </a:r>
          </a:p>
        </p:txBody>
      </p:sp>
      <p:sp>
        <p:nvSpPr>
          <p:cNvPr id="14" name="Rubrik 1"/>
          <p:cNvSpPr>
            <a:spLocks noGrp="1"/>
          </p:cNvSpPr>
          <p:nvPr>
            <p:ph type="title" hasCustomPrompt="1"/>
          </p:nvPr>
        </p:nvSpPr>
        <p:spPr>
          <a:xfrm>
            <a:off x="249689" y="267394"/>
            <a:ext cx="8646375" cy="674302"/>
          </a:xfrm>
          <a:prstGeom prst="rect">
            <a:avLst/>
          </a:prstGeom>
        </p:spPr>
        <p:txBody>
          <a:bodyPr lIns="0" rIns="0" anchor="ctr"/>
          <a:lstStyle>
            <a:lvl1pPr algn="l">
              <a:tabLst>
                <a:tab pos="133350" algn="l"/>
              </a:tabLst>
              <a:defRPr sz="2400" b="0" i="0" baseline="0">
                <a:latin typeface="Calibri Regular" charset="0"/>
                <a:cs typeface="Calibri Regular" charset="0"/>
              </a:defRPr>
            </a:lvl1pPr>
          </a:lstStyle>
          <a:p>
            <a:r>
              <a:rPr lang="sv-SE"/>
              <a:t>Rubrik</a:t>
            </a:r>
          </a:p>
        </p:txBody>
      </p:sp>
      <p:sp>
        <p:nvSpPr>
          <p:cNvPr id="10" name="Platshållare för text 3"/>
          <p:cNvSpPr>
            <a:spLocks noGrp="1"/>
          </p:cNvSpPr>
          <p:nvPr>
            <p:ph type="body" sz="quarter" idx="17" hasCustomPrompt="1"/>
          </p:nvPr>
        </p:nvSpPr>
        <p:spPr>
          <a:xfrm>
            <a:off x="249691" y="3746311"/>
            <a:ext cx="8646374" cy="962166"/>
          </a:xfrm>
          <a:prstGeom prst="rect">
            <a:avLst/>
          </a:prstGeom>
        </p:spPr>
        <p:txBody>
          <a:bodyPr anchor="ctr"/>
          <a:lstStyle>
            <a:lvl1pPr marL="0" indent="0">
              <a:buNone/>
              <a:defRPr sz="1050" b="1">
                <a:solidFill>
                  <a:schemeClr val="tx1"/>
                </a:solidFill>
                <a:latin typeface="Times New Roman" panose="02020603050405020304" pitchFamily="18" charset="0"/>
                <a:cs typeface="Times New Roman" panose="02020603050405020304" pitchFamily="18" charset="0"/>
              </a:defRPr>
            </a:lvl1pPr>
            <a:lvl2pPr marL="0" indent="0">
              <a:spcBef>
                <a:spcPts val="0"/>
              </a:spcBef>
              <a:buNone/>
              <a:defRPr sz="1050" b="0" i="0" baseline="0">
                <a:solidFill>
                  <a:schemeClr val="tx1"/>
                </a:solidFill>
                <a:latin typeface="Calibri Regular" charset="0"/>
                <a:cs typeface="Calibri Regular" charset="0"/>
              </a:defRPr>
            </a:lvl2pPr>
            <a:lvl3pPr marL="390525" indent="-257175">
              <a:buFont typeface="Times New Roman" panose="02020603050405020304" pitchFamily="18" charset="0"/>
              <a:buChar char="‒"/>
              <a:defRPr sz="1050" i="1">
                <a:solidFill>
                  <a:schemeClr val="tx1"/>
                </a:solidFill>
                <a:latin typeface="Times New Roman" panose="02020603050405020304" pitchFamily="18" charset="0"/>
                <a:cs typeface="Times New Roman" panose="02020603050405020304" pitchFamily="18" charset="0"/>
              </a:defRPr>
            </a:lvl3pPr>
            <a:lvl4pPr marL="0" indent="0">
              <a:buFontTx/>
              <a:buNone/>
              <a:defRPr lang="sv-SE" sz="750" kern="1200" dirty="0" smtClean="0">
                <a:solidFill>
                  <a:schemeClr val="tx1"/>
                </a:solidFill>
                <a:latin typeface="Times New Roman" panose="02020603050405020304" pitchFamily="18" charset="0"/>
                <a:ea typeface="+mn-ea"/>
                <a:cs typeface="Times New Roman" panose="02020603050405020304" pitchFamily="18" charset="0"/>
              </a:defRPr>
            </a:lvl4pPr>
            <a:lvl5pPr marL="675085" indent="-276225">
              <a:buFont typeface="Wingdings" panose="05000000000000000000" pitchFamily="2" charset="2"/>
              <a:buChar char="§"/>
              <a:defRPr lang="sv-SE" sz="1050" kern="1200" dirty="0">
                <a:solidFill>
                  <a:schemeClr val="tx1"/>
                </a:solidFill>
                <a:latin typeface="Times New Roman" panose="02020603050405020304" pitchFamily="18" charset="0"/>
                <a:ea typeface="+mn-ea"/>
                <a:cs typeface="Times New Roman" panose="02020603050405020304" pitchFamily="18" charset="0"/>
              </a:defRPr>
            </a:lvl5pPr>
          </a:lstStyle>
          <a:p>
            <a:pPr lvl="1"/>
            <a:r>
              <a:rPr lang="sv-SE"/>
              <a:t>Text</a:t>
            </a:r>
          </a:p>
        </p:txBody>
      </p:sp>
      <p:sp>
        <p:nvSpPr>
          <p:cNvPr id="13" name="Platshållare för text 3"/>
          <p:cNvSpPr>
            <a:spLocks noGrp="1"/>
          </p:cNvSpPr>
          <p:nvPr>
            <p:ph type="body" sz="quarter" idx="14" hasCustomPrompt="1"/>
          </p:nvPr>
        </p:nvSpPr>
        <p:spPr>
          <a:xfrm>
            <a:off x="243354" y="954333"/>
            <a:ext cx="5038331" cy="529861"/>
          </a:xfrm>
          <a:prstGeom prst="rect">
            <a:avLst/>
          </a:prstGeom>
        </p:spPr>
        <p:txBody>
          <a:bodyPr anchor="b"/>
          <a:lstStyle>
            <a:lvl1pPr marL="0" indent="0">
              <a:buNone/>
              <a:defRPr sz="1050" b="1">
                <a:solidFill>
                  <a:schemeClr val="tx1"/>
                </a:solidFill>
                <a:latin typeface="Times New Roman" panose="02020603050405020304" pitchFamily="18" charset="0"/>
                <a:cs typeface="Times New Roman" panose="02020603050405020304" pitchFamily="18" charset="0"/>
              </a:defRPr>
            </a:lvl1pPr>
            <a:lvl2pPr marL="0" indent="0">
              <a:spcBef>
                <a:spcPts val="0"/>
              </a:spcBef>
              <a:buNone/>
              <a:defRPr sz="900" b="0" i="0" baseline="0">
                <a:solidFill>
                  <a:schemeClr val="tx1"/>
                </a:solidFill>
                <a:latin typeface="Calibri Regular" charset="0"/>
                <a:cs typeface="Calibri Regular" charset="0"/>
              </a:defRPr>
            </a:lvl2pPr>
            <a:lvl3pPr marL="390525" indent="-257175">
              <a:buFont typeface="Times New Roman" panose="02020603050405020304" pitchFamily="18" charset="0"/>
              <a:buChar char="‒"/>
              <a:defRPr sz="1050" i="1">
                <a:solidFill>
                  <a:schemeClr val="tx1"/>
                </a:solidFill>
                <a:latin typeface="Times New Roman" panose="02020603050405020304" pitchFamily="18" charset="0"/>
                <a:cs typeface="Times New Roman" panose="02020603050405020304" pitchFamily="18" charset="0"/>
              </a:defRPr>
            </a:lvl3pPr>
            <a:lvl4pPr marL="0" indent="0">
              <a:buFontTx/>
              <a:buNone/>
              <a:defRPr lang="sv-SE" sz="750" kern="1200" dirty="0" smtClean="0">
                <a:solidFill>
                  <a:schemeClr val="tx1"/>
                </a:solidFill>
                <a:latin typeface="Times New Roman" panose="02020603050405020304" pitchFamily="18" charset="0"/>
                <a:ea typeface="+mn-ea"/>
                <a:cs typeface="Times New Roman" panose="02020603050405020304" pitchFamily="18" charset="0"/>
              </a:defRPr>
            </a:lvl4pPr>
            <a:lvl5pPr marL="675085" indent="-276225">
              <a:buFont typeface="Wingdings" panose="05000000000000000000" pitchFamily="2" charset="2"/>
              <a:buChar char="§"/>
              <a:defRPr lang="sv-SE" sz="1050" kern="1200" dirty="0">
                <a:solidFill>
                  <a:schemeClr val="tx1"/>
                </a:solidFill>
                <a:latin typeface="Times New Roman" panose="02020603050405020304" pitchFamily="18" charset="0"/>
                <a:ea typeface="+mn-ea"/>
                <a:cs typeface="Times New Roman" panose="02020603050405020304" pitchFamily="18" charset="0"/>
              </a:defRPr>
            </a:lvl5pPr>
          </a:lstStyle>
          <a:p>
            <a:pPr lvl="1"/>
            <a:r>
              <a:rPr lang="sv-SE"/>
              <a:t>FRÅGA:</a:t>
            </a:r>
          </a:p>
        </p:txBody>
      </p:sp>
      <p:sp>
        <p:nvSpPr>
          <p:cNvPr id="11" name="Platshållare för datum 2"/>
          <p:cNvSpPr>
            <a:spLocks noGrp="1"/>
          </p:cNvSpPr>
          <p:nvPr>
            <p:ph type="dt" sz="half" idx="10"/>
          </p:nvPr>
        </p:nvSpPr>
        <p:spPr>
          <a:xfrm>
            <a:off x="6762465" y="1238"/>
            <a:ext cx="2133600" cy="270000"/>
          </a:xfrm>
          <a:prstGeom prst="rect">
            <a:avLst/>
          </a:prstGeom>
        </p:spPr>
        <p:txBody>
          <a:bodyPr anchor="ctr"/>
          <a:lstStyle>
            <a:lvl1pPr>
              <a:defRPr sz="975" b="0" i="0">
                <a:latin typeface="Calibri Regular" charset="0"/>
                <a:cs typeface="Calibri Regular" charset="0"/>
              </a:defRPr>
            </a:lvl1pPr>
          </a:lstStyle>
          <a:p>
            <a:fld id="{710D1E09-9433-4EDE-8432-8CC8A69C2A5B}" type="datetime1">
              <a:rPr lang="sv-SE" smtClean="0"/>
              <a:pPr/>
              <a:t>2021-06-24</a:t>
            </a:fld>
            <a:endParaRPr lang="en-US"/>
          </a:p>
        </p:txBody>
      </p:sp>
      <p:sp>
        <p:nvSpPr>
          <p:cNvPr id="15" name="Slide Number Placeholder 5"/>
          <p:cNvSpPr>
            <a:spLocks noGrp="1"/>
          </p:cNvSpPr>
          <p:nvPr>
            <p:ph type="sldNum" sz="quarter" idx="4"/>
          </p:nvPr>
        </p:nvSpPr>
        <p:spPr>
          <a:xfrm>
            <a:off x="243354" y="4880015"/>
            <a:ext cx="630104" cy="270000"/>
          </a:xfrm>
          <a:prstGeom prst="rect">
            <a:avLst/>
          </a:prstGeom>
        </p:spPr>
        <p:txBody>
          <a:bodyPr lIns="0" anchor="ctr"/>
          <a:lstStyle>
            <a:lvl1pPr>
              <a:defRPr sz="975" b="0" i="0">
                <a:solidFill>
                  <a:schemeClr val="bg1"/>
                </a:solidFill>
                <a:latin typeface="Calibri Regular" charset="0"/>
                <a:cs typeface="Calibri Regular" charset="0"/>
              </a:defRPr>
            </a:lvl1pPr>
          </a:lstStyle>
          <a:p>
            <a:fld id="{69492A6A-7268-5C4D-913D-B61C9DE7F734}" type="slidenum">
              <a:rPr lang="en-US" smtClean="0"/>
              <a:pPr/>
              <a:t>‹#›</a:t>
            </a:fld>
            <a:endParaRPr lang="en-US"/>
          </a:p>
        </p:txBody>
      </p:sp>
    </p:spTree>
    <p:extLst>
      <p:ext uri="{BB962C8B-B14F-4D97-AF65-F5344CB8AC3E}">
        <p14:creationId xmlns:p14="http://schemas.microsoft.com/office/powerpoint/2010/main" val="2781730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Diagram_höger_text">
    <p:spTree>
      <p:nvGrpSpPr>
        <p:cNvPr id="1" name=""/>
        <p:cNvGrpSpPr/>
        <p:nvPr/>
      </p:nvGrpSpPr>
      <p:grpSpPr>
        <a:xfrm>
          <a:off x="0" y="0"/>
          <a:ext cx="0" cy="0"/>
          <a:chOff x="0" y="0"/>
          <a:chExt cx="0" cy="0"/>
        </a:xfrm>
      </p:grpSpPr>
      <p:sp>
        <p:nvSpPr>
          <p:cNvPr id="5" name="Platshållare för diagram 4"/>
          <p:cNvSpPr>
            <a:spLocks noGrp="1"/>
          </p:cNvSpPr>
          <p:nvPr>
            <p:ph type="chart" sz="quarter" idx="15"/>
          </p:nvPr>
        </p:nvSpPr>
        <p:spPr>
          <a:xfrm>
            <a:off x="244090" y="1473959"/>
            <a:ext cx="4327911" cy="3395824"/>
          </a:xfrm>
          <a:prstGeom prst="rect">
            <a:avLst/>
          </a:prstGeom>
        </p:spPr>
        <p:txBody>
          <a:bodyPr/>
          <a:lstStyle>
            <a:lvl1pPr marL="0" indent="0">
              <a:buNone/>
              <a:defRPr b="0" i="0">
                <a:latin typeface="Calibri Regular" charset="0"/>
                <a:cs typeface="Calibri Regular" charset="0"/>
              </a:defRPr>
            </a:lvl1pPr>
          </a:lstStyle>
          <a:p>
            <a:r>
              <a:rPr lang="sv-SE"/>
              <a:t>Klicka på ikonen för att lägga till ett diagram</a:t>
            </a:r>
          </a:p>
        </p:txBody>
      </p:sp>
      <p:sp>
        <p:nvSpPr>
          <p:cNvPr id="12" name="Platshållare för text 3"/>
          <p:cNvSpPr>
            <a:spLocks noGrp="1"/>
          </p:cNvSpPr>
          <p:nvPr>
            <p:ph type="body" sz="quarter" idx="16" hasCustomPrompt="1"/>
          </p:nvPr>
        </p:nvSpPr>
        <p:spPr>
          <a:xfrm>
            <a:off x="4572002" y="1484194"/>
            <a:ext cx="4319212" cy="3238976"/>
          </a:xfrm>
          <a:prstGeom prst="rect">
            <a:avLst/>
          </a:prstGeom>
        </p:spPr>
        <p:txBody>
          <a:bodyPr anchor="t"/>
          <a:lstStyle>
            <a:lvl1pPr marL="0" indent="0">
              <a:buNone/>
              <a:defRPr sz="1050" b="1">
                <a:solidFill>
                  <a:schemeClr val="tx1"/>
                </a:solidFill>
                <a:latin typeface="Times New Roman" panose="02020603050405020304" pitchFamily="18" charset="0"/>
                <a:cs typeface="Times New Roman" panose="02020603050405020304" pitchFamily="18" charset="0"/>
              </a:defRPr>
            </a:lvl1pPr>
            <a:lvl2pPr marL="139304" indent="-139304">
              <a:spcBef>
                <a:spcPts val="0"/>
              </a:spcBef>
              <a:buClr>
                <a:schemeClr val="accent6"/>
              </a:buClr>
              <a:buFont typeface="Wingdings" panose="05000000000000000000" pitchFamily="2" charset="2"/>
              <a:buChar char="§"/>
              <a:defRPr sz="1050" b="0" i="0" baseline="0">
                <a:solidFill>
                  <a:schemeClr val="tx1"/>
                </a:solidFill>
                <a:latin typeface="Calibri Regular" charset="0"/>
                <a:cs typeface="Calibri Regular" charset="0"/>
              </a:defRPr>
            </a:lvl2pPr>
            <a:lvl3pPr marL="390525" indent="-257175">
              <a:buFont typeface="Times New Roman" panose="02020603050405020304" pitchFamily="18" charset="0"/>
              <a:buChar char="‒"/>
              <a:defRPr sz="1050" i="1">
                <a:solidFill>
                  <a:schemeClr val="tx1"/>
                </a:solidFill>
                <a:latin typeface="Times New Roman" panose="02020603050405020304" pitchFamily="18" charset="0"/>
                <a:cs typeface="Times New Roman" panose="02020603050405020304" pitchFamily="18" charset="0"/>
              </a:defRPr>
            </a:lvl3pPr>
            <a:lvl4pPr marL="0" indent="0">
              <a:buFontTx/>
              <a:buNone/>
              <a:defRPr lang="sv-SE" sz="750" kern="1200" dirty="0" smtClean="0">
                <a:solidFill>
                  <a:schemeClr val="tx1"/>
                </a:solidFill>
                <a:latin typeface="Times New Roman" panose="02020603050405020304" pitchFamily="18" charset="0"/>
                <a:ea typeface="+mn-ea"/>
                <a:cs typeface="Times New Roman" panose="02020603050405020304" pitchFamily="18" charset="0"/>
              </a:defRPr>
            </a:lvl4pPr>
            <a:lvl5pPr marL="675085" indent="-276225">
              <a:buFont typeface="Wingdings" panose="05000000000000000000" pitchFamily="2" charset="2"/>
              <a:buChar char="§"/>
              <a:defRPr lang="sv-SE" sz="1050" kern="1200" dirty="0">
                <a:solidFill>
                  <a:schemeClr val="tx1"/>
                </a:solidFill>
                <a:latin typeface="Times New Roman" panose="02020603050405020304" pitchFamily="18" charset="0"/>
                <a:ea typeface="+mn-ea"/>
                <a:cs typeface="Times New Roman" panose="02020603050405020304" pitchFamily="18" charset="0"/>
              </a:defRPr>
            </a:lvl5pPr>
          </a:lstStyle>
          <a:p>
            <a:pPr lvl="1"/>
            <a:r>
              <a:rPr lang="sv-SE"/>
              <a:t>Text</a:t>
            </a:r>
          </a:p>
        </p:txBody>
      </p:sp>
      <p:sp>
        <p:nvSpPr>
          <p:cNvPr id="14" name="Rubrik 1"/>
          <p:cNvSpPr>
            <a:spLocks noGrp="1"/>
          </p:cNvSpPr>
          <p:nvPr>
            <p:ph type="title" hasCustomPrompt="1"/>
          </p:nvPr>
        </p:nvSpPr>
        <p:spPr>
          <a:xfrm>
            <a:off x="249689" y="267394"/>
            <a:ext cx="8646375" cy="674302"/>
          </a:xfrm>
          <a:prstGeom prst="rect">
            <a:avLst/>
          </a:prstGeom>
        </p:spPr>
        <p:txBody>
          <a:bodyPr lIns="0" rIns="0" anchor="ctr"/>
          <a:lstStyle>
            <a:lvl1pPr algn="l">
              <a:tabLst>
                <a:tab pos="133350" algn="l"/>
              </a:tabLst>
              <a:defRPr sz="2700" b="0" i="0" baseline="0">
                <a:latin typeface="Calibri" panose="020F0502020204030204" pitchFamily="34" charset="0"/>
                <a:cs typeface="Calibri" panose="020F0502020204030204" pitchFamily="34" charset="0"/>
              </a:defRPr>
            </a:lvl1pPr>
          </a:lstStyle>
          <a:p>
            <a:r>
              <a:rPr lang="sv-SE"/>
              <a:t>Rubrik</a:t>
            </a:r>
          </a:p>
        </p:txBody>
      </p:sp>
      <p:sp>
        <p:nvSpPr>
          <p:cNvPr id="17" name="Platshållare för text 3"/>
          <p:cNvSpPr>
            <a:spLocks noGrp="1"/>
          </p:cNvSpPr>
          <p:nvPr>
            <p:ph type="body" sz="quarter" idx="14" hasCustomPrompt="1"/>
          </p:nvPr>
        </p:nvSpPr>
        <p:spPr>
          <a:xfrm>
            <a:off x="243354" y="954333"/>
            <a:ext cx="4328647" cy="529861"/>
          </a:xfrm>
          <a:prstGeom prst="rect">
            <a:avLst/>
          </a:prstGeom>
        </p:spPr>
        <p:txBody>
          <a:bodyPr anchor="b"/>
          <a:lstStyle>
            <a:lvl1pPr marL="0" indent="0">
              <a:buNone/>
              <a:defRPr sz="1050" b="1">
                <a:solidFill>
                  <a:schemeClr val="tx1"/>
                </a:solidFill>
                <a:latin typeface="Times New Roman" panose="02020603050405020304" pitchFamily="18" charset="0"/>
                <a:cs typeface="Times New Roman" panose="02020603050405020304" pitchFamily="18" charset="0"/>
              </a:defRPr>
            </a:lvl1pPr>
            <a:lvl2pPr marL="0" indent="0">
              <a:spcBef>
                <a:spcPts val="0"/>
              </a:spcBef>
              <a:buNone/>
              <a:defRPr sz="900" b="0" i="0" baseline="0">
                <a:solidFill>
                  <a:schemeClr val="tx1"/>
                </a:solidFill>
                <a:latin typeface="Calibri Regular" charset="0"/>
                <a:cs typeface="Calibri Regular" charset="0"/>
              </a:defRPr>
            </a:lvl2pPr>
            <a:lvl3pPr marL="390525" indent="-257175">
              <a:buFont typeface="Times New Roman" panose="02020603050405020304" pitchFamily="18" charset="0"/>
              <a:buChar char="‒"/>
              <a:defRPr sz="1050" i="1">
                <a:solidFill>
                  <a:schemeClr val="tx1"/>
                </a:solidFill>
                <a:latin typeface="Times New Roman" panose="02020603050405020304" pitchFamily="18" charset="0"/>
                <a:cs typeface="Times New Roman" panose="02020603050405020304" pitchFamily="18" charset="0"/>
              </a:defRPr>
            </a:lvl3pPr>
            <a:lvl4pPr marL="0" indent="0">
              <a:buFontTx/>
              <a:buNone/>
              <a:defRPr lang="sv-SE" sz="750" kern="1200" dirty="0" smtClean="0">
                <a:solidFill>
                  <a:schemeClr val="tx1"/>
                </a:solidFill>
                <a:latin typeface="Times New Roman" panose="02020603050405020304" pitchFamily="18" charset="0"/>
                <a:ea typeface="+mn-ea"/>
                <a:cs typeface="Times New Roman" panose="02020603050405020304" pitchFamily="18" charset="0"/>
              </a:defRPr>
            </a:lvl4pPr>
            <a:lvl5pPr marL="675085" indent="-276225">
              <a:buFont typeface="Wingdings" panose="05000000000000000000" pitchFamily="2" charset="2"/>
              <a:buChar char="§"/>
              <a:defRPr lang="sv-SE" sz="1050" kern="1200" dirty="0">
                <a:solidFill>
                  <a:schemeClr val="tx1"/>
                </a:solidFill>
                <a:latin typeface="Times New Roman" panose="02020603050405020304" pitchFamily="18" charset="0"/>
                <a:ea typeface="+mn-ea"/>
                <a:cs typeface="Times New Roman" panose="02020603050405020304" pitchFamily="18" charset="0"/>
              </a:defRPr>
            </a:lvl5pPr>
          </a:lstStyle>
          <a:p>
            <a:pPr lvl="1"/>
            <a:r>
              <a:rPr lang="sv-SE"/>
              <a:t>FRÅGA:</a:t>
            </a:r>
          </a:p>
        </p:txBody>
      </p:sp>
      <p:sp>
        <p:nvSpPr>
          <p:cNvPr id="10" name="Platshållare för datum 2"/>
          <p:cNvSpPr>
            <a:spLocks noGrp="1"/>
          </p:cNvSpPr>
          <p:nvPr>
            <p:ph type="dt" sz="half" idx="10"/>
          </p:nvPr>
        </p:nvSpPr>
        <p:spPr>
          <a:xfrm>
            <a:off x="6762465" y="1238"/>
            <a:ext cx="2133600" cy="270000"/>
          </a:xfrm>
          <a:prstGeom prst="rect">
            <a:avLst/>
          </a:prstGeom>
        </p:spPr>
        <p:txBody>
          <a:bodyPr anchor="ctr"/>
          <a:lstStyle>
            <a:lvl1pPr>
              <a:defRPr sz="975" b="0" i="0">
                <a:latin typeface="Calibri Regular" charset="0"/>
                <a:cs typeface="Calibri Regular" charset="0"/>
              </a:defRPr>
            </a:lvl1pPr>
          </a:lstStyle>
          <a:p>
            <a:fld id="{710D1E09-9433-4EDE-8432-8CC8A69C2A5B}" type="datetime1">
              <a:rPr lang="sv-SE" smtClean="0"/>
              <a:pPr/>
              <a:t>2021-06-24</a:t>
            </a:fld>
            <a:endParaRPr lang="en-US"/>
          </a:p>
        </p:txBody>
      </p:sp>
      <p:sp>
        <p:nvSpPr>
          <p:cNvPr id="11" name="Slide Number Placeholder 5"/>
          <p:cNvSpPr>
            <a:spLocks noGrp="1"/>
          </p:cNvSpPr>
          <p:nvPr>
            <p:ph type="sldNum" sz="quarter" idx="4"/>
          </p:nvPr>
        </p:nvSpPr>
        <p:spPr>
          <a:xfrm>
            <a:off x="243354" y="4880015"/>
            <a:ext cx="630104" cy="270000"/>
          </a:xfrm>
          <a:prstGeom prst="rect">
            <a:avLst/>
          </a:prstGeom>
        </p:spPr>
        <p:txBody>
          <a:bodyPr lIns="0" anchor="ctr"/>
          <a:lstStyle>
            <a:lvl1pPr>
              <a:defRPr sz="975" b="0" i="0">
                <a:solidFill>
                  <a:schemeClr val="bg1"/>
                </a:solidFill>
                <a:latin typeface="Calibri Regular" charset="0"/>
                <a:cs typeface="Calibri Regular" charset="0"/>
              </a:defRPr>
            </a:lvl1pPr>
          </a:lstStyle>
          <a:p>
            <a:fld id="{69492A6A-7268-5C4D-913D-B61C9DE7F734}" type="slidenum">
              <a:rPr lang="en-US" smtClean="0"/>
              <a:pPr/>
              <a:t>‹#›</a:t>
            </a:fld>
            <a:endParaRPr lang="en-US"/>
          </a:p>
        </p:txBody>
      </p:sp>
    </p:spTree>
    <p:extLst>
      <p:ext uri="{BB962C8B-B14F-4D97-AF65-F5344CB8AC3E}">
        <p14:creationId xmlns:p14="http://schemas.microsoft.com/office/powerpoint/2010/main" val="10989327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4_Diagram_höger_text">
    <p:spTree>
      <p:nvGrpSpPr>
        <p:cNvPr id="1" name=""/>
        <p:cNvGrpSpPr/>
        <p:nvPr/>
      </p:nvGrpSpPr>
      <p:grpSpPr>
        <a:xfrm>
          <a:off x="0" y="0"/>
          <a:ext cx="0" cy="0"/>
          <a:chOff x="0" y="0"/>
          <a:chExt cx="0" cy="0"/>
        </a:xfrm>
      </p:grpSpPr>
      <p:sp>
        <p:nvSpPr>
          <p:cNvPr id="5" name="Platshållare för diagram 4"/>
          <p:cNvSpPr>
            <a:spLocks noGrp="1"/>
          </p:cNvSpPr>
          <p:nvPr>
            <p:ph type="chart" sz="quarter" idx="15"/>
          </p:nvPr>
        </p:nvSpPr>
        <p:spPr>
          <a:xfrm>
            <a:off x="244090" y="1473959"/>
            <a:ext cx="4327911" cy="3395824"/>
          </a:xfrm>
          <a:prstGeom prst="rect">
            <a:avLst/>
          </a:prstGeom>
        </p:spPr>
        <p:txBody>
          <a:bodyPr/>
          <a:lstStyle>
            <a:lvl1pPr marL="0" indent="0">
              <a:buNone/>
              <a:defRPr b="0" i="0">
                <a:latin typeface="Calibri Regular" charset="0"/>
                <a:cs typeface="Calibri Regular" charset="0"/>
              </a:defRPr>
            </a:lvl1pPr>
          </a:lstStyle>
          <a:p>
            <a:r>
              <a:rPr lang="sv-SE"/>
              <a:t>Klicka på ikonen för att lägga till ett diagram</a:t>
            </a:r>
          </a:p>
        </p:txBody>
      </p:sp>
      <p:sp>
        <p:nvSpPr>
          <p:cNvPr id="12" name="Platshållare för text 3"/>
          <p:cNvSpPr>
            <a:spLocks noGrp="1"/>
          </p:cNvSpPr>
          <p:nvPr>
            <p:ph type="body" sz="quarter" idx="16" hasCustomPrompt="1"/>
          </p:nvPr>
        </p:nvSpPr>
        <p:spPr>
          <a:xfrm>
            <a:off x="4572002" y="1484194"/>
            <a:ext cx="4319212" cy="3238976"/>
          </a:xfrm>
          <a:prstGeom prst="rect">
            <a:avLst/>
          </a:prstGeom>
        </p:spPr>
        <p:txBody>
          <a:bodyPr anchor="t"/>
          <a:lstStyle>
            <a:lvl1pPr marL="0" indent="0">
              <a:buNone/>
              <a:defRPr sz="1050" b="1">
                <a:solidFill>
                  <a:schemeClr val="tx1"/>
                </a:solidFill>
                <a:latin typeface="Times New Roman" panose="02020603050405020304" pitchFamily="18" charset="0"/>
                <a:cs typeface="Times New Roman" panose="02020603050405020304" pitchFamily="18" charset="0"/>
              </a:defRPr>
            </a:lvl1pPr>
            <a:lvl2pPr marL="139304" indent="-139304">
              <a:spcBef>
                <a:spcPts val="0"/>
              </a:spcBef>
              <a:buClr>
                <a:schemeClr val="accent6"/>
              </a:buClr>
              <a:buFont typeface="Wingdings" panose="05000000000000000000" pitchFamily="2" charset="2"/>
              <a:buChar char="§"/>
              <a:defRPr sz="1050" b="0" i="0" baseline="0">
                <a:solidFill>
                  <a:schemeClr val="tx1"/>
                </a:solidFill>
                <a:latin typeface="Calibri Regular" charset="0"/>
                <a:cs typeface="Calibri Regular" charset="0"/>
              </a:defRPr>
            </a:lvl2pPr>
            <a:lvl3pPr marL="390525" indent="-257175">
              <a:buFont typeface="Times New Roman" panose="02020603050405020304" pitchFamily="18" charset="0"/>
              <a:buChar char="‒"/>
              <a:defRPr sz="1050" i="1">
                <a:solidFill>
                  <a:schemeClr val="tx1"/>
                </a:solidFill>
                <a:latin typeface="Times New Roman" panose="02020603050405020304" pitchFamily="18" charset="0"/>
                <a:cs typeface="Times New Roman" panose="02020603050405020304" pitchFamily="18" charset="0"/>
              </a:defRPr>
            </a:lvl3pPr>
            <a:lvl4pPr marL="0" indent="0">
              <a:buFontTx/>
              <a:buNone/>
              <a:defRPr lang="sv-SE" sz="750" kern="1200" dirty="0" smtClean="0">
                <a:solidFill>
                  <a:schemeClr val="tx1"/>
                </a:solidFill>
                <a:latin typeface="Times New Roman" panose="02020603050405020304" pitchFamily="18" charset="0"/>
                <a:ea typeface="+mn-ea"/>
                <a:cs typeface="Times New Roman" panose="02020603050405020304" pitchFamily="18" charset="0"/>
              </a:defRPr>
            </a:lvl4pPr>
            <a:lvl5pPr marL="675085" indent="-276225">
              <a:buFont typeface="Wingdings" panose="05000000000000000000" pitchFamily="2" charset="2"/>
              <a:buChar char="§"/>
              <a:defRPr lang="sv-SE" sz="1050" kern="1200" dirty="0">
                <a:solidFill>
                  <a:schemeClr val="tx1"/>
                </a:solidFill>
                <a:latin typeface="Times New Roman" panose="02020603050405020304" pitchFamily="18" charset="0"/>
                <a:ea typeface="+mn-ea"/>
                <a:cs typeface="Times New Roman" panose="02020603050405020304" pitchFamily="18" charset="0"/>
              </a:defRPr>
            </a:lvl5pPr>
          </a:lstStyle>
          <a:p>
            <a:pPr lvl="1"/>
            <a:r>
              <a:rPr lang="sv-SE"/>
              <a:t>Text</a:t>
            </a:r>
          </a:p>
        </p:txBody>
      </p:sp>
      <p:sp>
        <p:nvSpPr>
          <p:cNvPr id="14" name="Rubrik 1"/>
          <p:cNvSpPr>
            <a:spLocks noGrp="1"/>
          </p:cNvSpPr>
          <p:nvPr>
            <p:ph type="title" hasCustomPrompt="1"/>
          </p:nvPr>
        </p:nvSpPr>
        <p:spPr>
          <a:xfrm>
            <a:off x="249689" y="267394"/>
            <a:ext cx="8646375" cy="674302"/>
          </a:xfrm>
          <a:prstGeom prst="rect">
            <a:avLst/>
          </a:prstGeom>
        </p:spPr>
        <p:txBody>
          <a:bodyPr lIns="0" rIns="0" anchor="ctr"/>
          <a:lstStyle>
            <a:lvl1pPr algn="l">
              <a:tabLst>
                <a:tab pos="133350" algn="l"/>
              </a:tabLst>
              <a:defRPr sz="2400" b="0" i="0" baseline="0">
                <a:latin typeface="Calibri Regular" charset="0"/>
                <a:cs typeface="Calibri Regular" charset="0"/>
              </a:defRPr>
            </a:lvl1pPr>
          </a:lstStyle>
          <a:p>
            <a:r>
              <a:rPr lang="sv-SE"/>
              <a:t>Rubrik</a:t>
            </a:r>
          </a:p>
        </p:txBody>
      </p:sp>
      <p:sp>
        <p:nvSpPr>
          <p:cNvPr id="17" name="Platshållare för text 3"/>
          <p:cNvSpPr>
            <a:spLocks noGrp="1"/>
          </p:cNvSpPr>
          <p:nvPr>
            <p:ph type="body" sz="quarter" idx="14" hasCustomPrompt="1"/>
          </p:nvPr>
        </p:nvSpPr>
        <p:spPr>
          <a:xfrm>
            <a:off x="243354" y="954333"/>
            <a:ext cx="4328647" cy="529861"/>
          </a:xfrm>
          <a:prstGeom prst="rect">
            <a:avLst/>
          </a:prstGeom>
        </p:spPr>
        <p:txBody>
          <a:bodyPr anchor="b"/>
          <a:lstStyle>
            <a:lvl1pPr marL="0" indent="0">
              <a:buNone/>
              <a:defRPr sz="1050" b="1">
                <a:solidFill>
                  <a:schemeClr val="tx1"/>
                </a:solidFill>
                <a:latin typeface="Times New Roman" panose="02020603050405020304" pitchFamily="18" charset="0"/>
                <a:cs typeface="Times New Roman" panose="02020603050405020304" pitchFamily="18" charset="0"/>
              </a:defRPr>
            </a:lvl1pPr>
            <a:lvl2pPr marL="0" indent="0">
              <a:spcBef>
                <a:spcPts val="0"/>
              </a:spcBef>
              <a:buNone/>
              <a:defRPr sz="900" b="0" i="0" baseline="0">
                <a:solidFill>
                  <a:schemeClr val="tx1"/>
                </a:solidFill>
                <a:latin typeface="Calibri Regular" charset="0"/>
                <a:cs typeface="Calibri Regular" charset="0"/>
              </a:defRPr>
            </a:lvl2pPr>
            <a:lvl3pPr marL="390525" indent="-257175">
              <a:buFont typeface="Times New Roman" panose="02020603050405020304" pitchFamily="18" charset="0"/>
              <a:buChar char="‒"/>
              <a:defRPr sz="1050" i="1">
                <a:solidFill>
                  <a:schemeClr val="tx1"/>
                </a:solidFill>
                <a:latin typeface="Times New Roman" panose="02020603050405020304" pitchFamily="18" charset="0"/>
                <a:cs typeface="Times New Roman" panose="02020603050405020304" pitchFamily="18" charset="0"/>
              </a:defRPr>
            </a:lvl3pPr>
            <a:lvl4pPr marL="0" indent="0">
              <a:buFontTx/>
              <a:buNone/>
              <a:defRPr lang="sv-SE" sz="750" kern="1200" dirty="0" smtClean="0">
                <a:solidFill>
                  <a:schemeClr val="tx1"/>
                </a:solidFill>
                <a:latin typeface="Times New Roman" panose="02020603050405020304" pitchFamily="18" charset="0"/>
                <a:ea typeface="+mn-ea"/>
                <a:cs typeface="Times New Roman" panose="02020603050405020304" pitchFamily="18" charset="0"/>
              </a:defRPr>
            </a:lvl4pPr>
            <a:lvl5pPr marL="675085" indent="-276225">
              <a:buFont typeface="Wingdings" panose="05000000000000000000" pitchFamily="2" charset="2"/>
              <a:buChar char="§"/>
              <a:defRPr lang="sv-SE" sz="1050" kern="1200" dirty="0">
                <a:solidFill>
                  <a:schemeClr val="tx1"/>
                </a:solidFill>
                <a:latin typeface="Times New Roman" panose="02020603050405020304" pitchFamily="18" charset="0"/>
                <a:ea typeface="+mn-ea"/>
                <a:cs typeface="Times New Roman" panose="02020603050405020304" pitchFamily="18" charset="0"/>
              </a:defRPr>
            </a:lvl5pPr>
          </a:lstStyle>
          <a:p>
            <a:pPr lvl="1"/>
            <a:r>
              <a:rPr lang="sv-SE"/>
              <a:t>FRÅGA:</a:t>
            </a:r>
          </a:p>
        </p:txBody>
      </p:sp>
      <p:sp>
        <p:nvSpPr>
          <p:cNvPr id="10" name="Platshållare för datum 2"/>
          <p:cNvSpPr>
            <a:spLocks noGrp="1"/>
          </p:cNvSpPr>
          <p:nvPr>
            <p:ph type="dt" sz="half" idx="10"/>
          </p:nvPr>
        </p:nvSpPr>
        <p:spPr>
          <a:xfrm>
            <a:off x="6762465" y="1238"/>
            <a:ext cx="2133600" cy="270000"/>
          </a:xfrm>
          <a:prstGeom prst="rect">
            <a:avLst/>
          </a:prstGeom>
        </p:spPr>
        <p:txBody>
          <a:bodyPr anchor="ctr"/>
          <a:lstStyle>
            <a:lvl1pPr>
              <a:defRPr sz="975" b="0" i="0">
                <a:latin typeface="Calibri Regular" charset="0"/>
                <a:cs typeface="Calibri Regular" charset="0"/>
              </a:defRPr>
            </a:lvl1pPr>
          </a:lstStyle>
          <a:p>
            <a:fld id="{710D1E09-9433-4EDE-8432-8CC8A69C2A5B}" type="datetime1">
              <a:rPr lang="sv-SE" smtClean="0"/>
              <a:pPr/>
              <a:t>2021-06-24</a:t>
            </a:fld>
            <a:endParaRPr lang="en-US"/>
          </a:p>
        </p:txBody>
      </p:sp>
      <p:sp>
        <p:nvSpPr>
          <p:cNvPr id="11" name="Slide Number Placeholder 5"/>
          <p:cNvSpPr>
            <a:spLocks noGrp="1"/>
          </p:cNvSpPr>
          <p:nvPr>
            <p:ph type="sldNum" sz="quarter" idx="4"/>
          </p:nvPr>
        </p:nvSpPr>
        <p:spPr>
          <a:xfrm>
            <a:off x="243354" y="4880015"/>
            <a:ext cx="630104" cy="270000"/>
          </a:xfrm>
          <a:prstGeom prst="rect">
            <a:avLst/>
          </a:prstGeom>
        </p:spPr>
        <p:txBody>
          <a:bodyPr lIns="0" anchor="ctr"/>
          <a:lstStyle>
            <a:lvl1pPr>
              <a:defRPr sz="975" b="0" i="0">
                <a:solidFill>
                  <a:schemeClr val="bg1"/>
                </a:solidFill>
                <a:latin typeface="Calibri Regular" charset="0"/>
                <a:cs typeface="Calibri Regular" charset="0"/>
              </a:defRPr>
            </a:lvl1pPr>
          </a:lstStyle>
          <a:p>
            <a:fld id="{69492A6A-7268-5C4D-913D-B61C9DE7F734}" type="slidenum">
              <a:rPr lang="en-US" smtClean="0"/>
              <a:pPr/>
              <a:t>‹#›</a:t>
            </a:fld>
            <a:endParaRPr lang="en-US"/>
          </a:p>
        </p:txBody>
      </p:sp>
    </p:spTree>
    <p:extLst>
      <p:ext uri="{BB962C8B-B14F-4D97-AF65-F5344CB8AC3E}">
        <p14:creationId xmlns:p14="http://schemas.microsoft.com/office/powerpoint/2010/main" val="33203832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_Diagram_höger_text">
    <p:spTree>
      <p:nvGrpSpPr>
        <p:cNvPr id="1" name=""/>
        <p:cNvGrpSpPr/>
        <p:nvPr/>
      </p:nvGrpSpPr>
      <p:grpSpPr>
        <a:xfrm>
          <a:off x="0" y="0"/>
          <a:ext cx="0" cy="0"/>
          <a:chOff x="0" y="0"/>
          <a:chExt cx="0" cy="0"/>
        </a:xfrm>
      </p:grpSpPr>
      <p:sp>
        <p:nvSpPr>
          <p:cNvPr id="5" name="Platshållare för diagram 4"/>
          <p:cNvSpPr>
            <a:spLocks noGrp="1"/>
          </p:cNvSpPr>
          <p:nvPr>
            <p:ph type="chart" sz="quarter" idx="15"/>
          </p:nvPr>
        </p:nvSpPr>
        <p:spPr>
          <a:xfrm>
            <a:off x="244089" y="1473959"/>
            <a:ext cx="5037594" cy="3395824"/>
          </a:xfrm>
          <a:prstGeom prst="rect">
            <a:avLst/>
          </a:prstGeom>
        </p:spPr>
        <p:txBody>
          <a:bodyPr/>
          <a:lstStyle>
            <a:lvl1pPr marL="0" indent="0">
              <a:buNone/>
              <a:defRPr b="0" i="0">
                <a:latin typeface="Calibri Regular" charset="0"/>
                <a:cs typeface="Calibri Regular" charset="0"/>
              </a:defRPr>
            </a:lvl1pPr>
          </a:lstStyle>
          <a:p>
            <a:r>
              <a:rPr lang="sv-SE"/>
              <a:t>Klicka på ikonen för att lägga till ett diagram</a:t>
            </a:r>
          </a:p>
        </p:txBody>
      </p:sp>
      <p:sp>
        <p:nvSpPr>
          <p:cNvPr id="12" name="Platshållare för text 3"/>
          <p:cNvSpPr>
            <a:spLocks noGrp="1"/>
          </p:cNvSpPr>
          <p:nvPr>
            <p:ph type="body" sz="quarter" idx="16" hasCustomPrompt="1"/>
          </p:nvPr>
        </p:nvSpPr>
        <p:spPr>
          <a:xfrm>
            <a:off x="5281684" y="1484194"/>
            <a:ext cx="3609529" cy="3238976"/>
          </a:xfrm>
          <a:prstGeom prst="rect">
            <a:avLst/>
          </a:prstGeom>
        </p:spPr>
        <p:txBody>
          <a:bodyPr anchor="t"/>
          <a:lstStyle>
            <a:lvl1pPr marL="0" indent="0">
              <a:buNone/>
              <a:defRPr sz="1050" b="1">
                <a:solidFill>
                  <a:schemeClr val="tx1"/>
                </a:solidFill>
                <a:latin typeface="Times New Roman" panose="02020603050405020304" pitchFamily="18" charset="0"/>
                <a:cs typeface="Times New Roman" panose="02020603050405020304" pitchFamily="18" charset="0"/>
              </a:defRPr>
            </a:lvl1pPr>
            <a:lvl2pPr marL="132160" indent="-132160">
              <a:spcBef>
                <a:spcPts val="0"/>
              </a:spcBef>
              <a:buClr>
                <a:schemeClr val="accent6"/>
              </a:buClr>
              <a:buFont typeface="Wingdings" panose="05000000000000000000" pitchFamily="2" charset="2"/>
              <a:buChar char="§"/>
              <a:defRPr sz="1050" b="0" i="0" baseline="0">
                <a:solidFill>
                  <a:schemeClr val="tx1"/>
                </a:solidFill>
                <a:latin typeface="Calibri Regular" charset="0"/>
                <a:cs typeface="Calibri Regular" charset="0"/>
              </a:defRPr>
            </a:lvl2pPr>
            <a:lvl3pPr marL="390525" indent="-257175">
              <a:buFont typeface="Times New Roman" panose="02020603050405020304" pitchFamily="18" charset="0"/>
              <a:buChar char="‒"/>
              <a:defRPr sz="1050" i="1">
                <a:solidFill>
                  <a:schemeClr val="tx1"/>
                </a:solidFill>
                <a:latin typeface="Times New Roman" panose="02020603050405020304" pitchFamily="18" charset="0"/>
                <a:cs typeface="Times New Roman" panose="02020603050405020304" pitchFamily="18" charset="0"/>
              </a:defRPr>
            </a:lvl3pPr>
            <a:lvl4pPr marL="0" indent="0">
              <a:buFontTx/>
              <a:buNone/>
              <a:defRPr lang="sv-SE" sz="750" kern="1200" dirty="0" smtClean="0">
                <a:solidFill>
                  <a:schemeClr val="tx1"/>
                </a:solidFill>
                <a:latin typeface="Times New Roman" panose="02020603050405020304" pitchFamily="18" charset="0"/>
                <a:ea typeface="+mn-ea"/>
                <a:cs typeface="Times New Roman" panose="02020603050405020304" pitchFamily="18" charset="0"/>
              </a:defRPr>
            </a:lvl4pPr>
            <a:lvl5pPr marL="675085" indent="-276225">
              <a:buFont typeface="Wingdings" panose="05000000000000000000" pitchFamily="2" charset="2"/>
              <a:buChar char="§"/>
              <a:defRPr lang="sv-SE" sz="1050" kern="1200" dirty="0">
                <a:solidFill>
                  <a:schemeClr val="tx1"/>
                </a:solidFill>
                <a:latin typeface="Times New Roman" panose="02020603050405020304" pitchFamily="18" charset="0"/>
                <a:ea typeface="+mn-ea"/>
                <a:cs typeface="Times New Roman" panose="02020603050405020304" pitchFamily="18" charset="0"/>
              </a:defRPr>
            </a:lvl5pPr>
          </a:lstStyle>
          <a:p>
            <a:pPr lvl="1"/>
            <a:r>
              <a:rPr lang="sv-SE"/>
              <a:t>Text</a:t>
            </a:r>
          </a:p>
        </p:txBody>
      </p:sp>
      <p:sp>
        <p:nvSpPr>
          <p:cNvPr id="14" name="Rubrik 1"/>
          <p:cNvSpPr>
            <a:spLocks noGrp="1"/>
          </p:cNvSpPr>
          <p:nvPr>
            <p:ph type="title" hasCustomPrompt="1"/>
          </p:nvPr>
        </p:nvSpPr>
        <p:spPr>
          <a:xfrm>
            <a:off x="249689" y="267394"/>
            <a:ext cx="8646375" cy="674302"/>
          </a:xfrm>
          <a:prstGeom prst="rect">
            <a:avLst/>
          </a:prstGeom>
        </p:spPr>
        <p:txBody>
          <a:bodyPr lIns="0" rIns="0" anchor="ctr"/>
          <a:lstStyle>
            <a:lvl1pPr algn="l">
              <a:tabLst>
                <a:tab pos="133350" algn="l"/>
              </a:tabLst>
              <a:defRPr sz="2400" b="0" i="0" baseline="0">
                <a:latin typeface="Calibri Regular" charset="0"/>
                <a:cs typeface="Calibri Regular" charset="0"/>
              </a:defRPr>
            </a:lvl1pPr>
          </a:lstStyle>
          <a:p>
            <a:r>
              <a:rPr lang="sv-SE"/>
              <a:t>Rubrik</a:t>
            </a:r>
          </a:p>
        </p:txBody>
      </p:sp>
      <p:sp>
        <p:nvSpPr>
          <p:cNvPr id="13" name="Platshållare för text 3"/>
          <p:cNvSpPr>
            <a:spLocks noGrp="1"/>
          </p:cNvSpPr>
          <p:nvPr>
            <p:ph type="body" sz="quarter" idx="14" hasCustomPrompt="1"/>
          </p:nvPr>
        </p:nvSpPr>
        <p:spPr>
          <a:xfrm>
            <a:off x="243354" y="954333"/>
            <a:ext cx="5038331" cy="529861"/>
          </a:xfrm>
          <a:prstGeom prst="rect">
            <a:avLst/>
          </a:prstGeom>
        </p:spPr>
        <p:txBody>
          <a:bodyPr lIns="0" anchor="b"/>
          <a:lstStyle>
            <a:lvl1pPr marL="0" indent="0">
              <a:buNone/>
              <a:defRPr sz="1050" b="1">
                <a:solidFill>
                  <a:schemeClr val="tx1"/>
                </a:solidFill>
                <a:latin typeface="Times New Roman" panose="02020603050405020304" pitchFamily="18" charset="0"/>
                <a:cs typeface="Times New Roman" panose="02020603050405020304" pitchFamily="18" charset="0"/>
              </a:defRPr>
            </a:lvl1pPr>
            <a:lvl2pPr marL="0" indent="0">
              <a:spcBef>
                <a:spcPts val="0"/>
              </a:spcBef>
              <a:buNone/>
              <a:defRPr sz="900" b="0" i="0" baseline="0">
                <a:solidFill>
                  <a:schemeClr val="tx1"/>
                </a:solidFill>
                <a:latin typeface="Calibri Regular" charset="0"/>
                <a:cs typeface="Calibri Regular" charset="0"/>
              </a:defRPr>
            </a:lvl2pPr>
            <a:lvl3pPr marL="390525" indent="-257175">
              <a:buFont typeface="Times New Roman" panose="02020603050405020304" pitchFamily="18" charset="0"/>
              <a:buChar char="‒"/>
              <a:defRPr sz="1050" i="1">
                <a:solidFill>
                  <a:schemeClr val="tx1"/>
                </a:solidFill>
                <a:latin typeface="Times New Roman" panose="02020603050405020304" pitchFamily="18" charset="0"/>
                <a:cs typeface="Times New Roman" panose="02020603050405020304" pitchFamily="18" charset="0"/>
              </a:defRPr>
            </a:lvl3pPr>
            <a:lvl4pPr marL="0" indent="0">
              <a:buFontTx/>
              <a:buNone/>
              <a:defRPr lang="sv-SE" sz="750" kern="1200" dirty="0" smtClean="0">
                <a:solidFill>
                  <a:schemeClr val="tx1"/>
                </a:solidFill>
                <a:latin typeface="Times New Roman" panose="02020603050405020304" pitchFamily="18" charset="0"/>
                <a:ea typeface="+mn-ea"/>
                <a:cs typeface="Times New Roman" panose="02020603050405020304" pitchFamily="18" charset="0"/>
              </a:defRPr>
            </a:lvl4pPr>
            <a:lvl5pPr marL="675085" indent="-276225">
              <a:buFont typeface="Wingdings" panose="05000000000000000000" pitchFamily="2" charset="2"/>
              <a:buChar char="§"/>
              <a:defRPr lang="sv-SE" sz="1050" kern="1200" dirty="0">
                <a:solidFill>
                  <a:schemeClr val="tx1"/>
                </a:solidFill>
                <a:latin typeface="Times New Roman" panose="02020603050405020304" pitchFamily="18" charset="0"/>
                <a:ea typeface="+mn-ea"/>
                <a:cs typeface="Times New Roman" panose="02020603050405020304" pitchFamily="18" charset="0"/>
              </a:defRPr>
            </a:lvl5pPr>
          </a:lstStyle>
          <a:p>
            <a:pPr lvl="1"/>
            <a:r>
              <a:rPr lang="sv-SE"/>
              <a:t>FRÅGA:</a:t>
            </a:r>
          </a:p>
        </p:txBody>
      </p:sp>
      <p:sp>
        <p:nvSpPr>
          <p:cNvPr id="10" name="Platshållare för datum 2"/>
          <p:cNvSpPr>
            <a:spLocks noGrp="1"/>
          </p:cNvSpPr>
          <p:nvPr>
            <p:ph type="dt" sz="half" idx="10"/>
          </p:nvPr>
        </p:nvSpPr>
        <p:spPr>
          <a:xfrm>
            <a:off x="6762465" y="1238"/>
            <a:ext cx="2133600" cy="270000"/>
          </a:xfrm>
          <a:prstGeom prst="rect">
            <a:avLst/>
          </a:prstGeom>
        </p:spPr>
        <p:txBody>
          <a:bodyPr anchor="ctr"/>
          <a:lstStyle>
            <a:lvl1pPr>
              <a:defRPr sz="975" b="0" i="0">
                <a:latin typeface="Calibri Regular" charset="0"/>
                <a:cs typeface="Calibri Regular" charset="0"/>
              </a:defRPr>
            </a:lvl1pPr>
          </a:lstStyle>
          <a:p>
            <a:fld id="{710D1E09-9433-4EDE-8432-8CC8A69C2A5B}" type="datetime1">
              <a:rPr lang="sv-SE" smtClean="0"/>
              <a:pPr/>
              <a:t>2021-06-24</a:t>
            </a:fld>
            <a:endParaRPr lang="en-US"/>
          </a:p>
        </p:txBody>
      </p:sp>
      <p:sp>
        <p:nvSpPr>
          <p:cNvPr id="11" name="Slide Number Placeholder 5"/>
          <p:cNvSpPr>
            <a:spLocks noGrp="1"/>
          </p:cNvSpPr>
          <p:nvPr>
            <p:ph type="sldNum" sz="quarter" idx="4"/>
          </p:nvPr>
        </p:nvSpPr>
        <p:spPr>
          <a:xfrm>
            <a:off x="243354" y="4880015"/>
            <a:ext cx="630104" cy="270000"/>
          </a:xfrm>
          <a:prstGeom prst="rect">
            <a:avLst/>
          </a:prstGeom>
        </p:spPr>
        <p:txBody>
          <a:bodyPr lIns="0" anchor="ctr"/>
          <a:lstStyle>
            <a:lvl1pPr>
              <a:defRPr sz="975" b="0" i="0">
                <a:solidFill>
                  <a:schemeClr val="bg1"/>
                </a:solidFill>
                <a:latin typeface="Calibri Regular" charset="0"/>
                <a:cs typeface="Calibri Regular" charset="0"/>
              </a:defRPr>
            </a:lvl1pPr>
          </a:lstStyle>
          <a:p>
            <a:fld id="{69492A6A-7268-5C4D-913D-B61C9DE7F734}" type="slidenum">
              <a:rPr lang="en-US" smtClean="0"/>
              <a:pPr/>
              <a:t>‹#›</a:t>
            </a:fld>
            <a:endParaRPr lang="en-US"/>
          </a:p>
        </p:txBody>
      </p:sp>
    </p:spTree>
    <p:extLst>
      <p:ext uri="{BB962C8B-B14F-4D97-AF65-F5344CB8AC3E}">
        <p14:creationId xmlns:p14="http://schemas.microsoft.com/office/powerpoint/2010/main" val="260819244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Diagram_höger_text">
    <p:spTree>
      <p:nvGrpSpPr>
        <p:cNvPr id="1" name=""/>
        <p:cNvGrpSpPr/>
        <p:nvPr/>
      </p:nvGrpSpPr>
      <p:grpSpPr>
        <a:xfrm>
          <a:off x="0" y="0"/>
          <a:ext cx="0" cy="0"/>
          <a:chOff x="0" y="0"/>
          <a:chExt cx="0" cy="0"/>
        </a:xfrm>
      </p:grpSpPr>
      <p:sp>
        <p:nvSpPr>
          <p:cNvPr id="5" name="Platshållare för diagram 4"/>
          <p:cNvSpPr>
            <a:spLocks noGrp="1"/>
          </p:cNvSpPr>
          <p:nvPr>
            <p:ph type="chart" sz="quarter" idx="15"/>
          </p:nvPr>
        </p:nvSpPr>
        <p:spPr>
          <a:xfrm>
            <a:off x="244090" y="1473959"/>
            <a:ext cx="5772398" cy="3395824"/>
          </a:xfrm>
          <a:prstGeom prst="rect">
            <a:avLst/>
          </a:prstGeom>
        </p:spPr>
        <p:txBody>
          <a:bodyPr/>
          <a:lstStyle>
            <a:lvl1pPr marL="0" indent="0">
              <a:buNone/>
              <a:defRPr b="0" i="0">
                <a:latin typeface="Calibri Regular" charset="0"/>
                <a:cs typeface="Calibri Regular" charset="0"/>
              </a:defRPr>
            </a:lvl1pPr>
          </a:lstStyle>
          <a:p>
            <a:r>
              <a:rPr lang="sv-SE"/>
              <a:t>Klicka på ikonen för att lägga till ett diagram</a:t>
            </a:r>
          </a:p>
        </p:txBody>
      </p:sp>
      <p:sp>
        <p:nvSpPr>
          <p:cNvPr id="12" name="Platshållare för text 3"/>
          <p:cNvSpPr>
            <a:spLocks noGrp="1"/>
          </p:cNvSpPr>
          <p:nvPr>
            <p:ph type="body" sz="quarter" idx="16" hasCustomPrompt="1"/>
          </p:nvPr>
        </p:nvSpPr>
        <p:spPr>
          <a:xfrm>
            <a:off x="6016488" y="1484194"/>
            <a:ext cx="2874725" cy="3238976"/>
          </a:xfrm>
          <a:prstGeom prst="rect">
            <a:avLst/>
          </a:prstGeom>
        </p:spPr>
        <p:txBody>
          <a:bodyPr anchor="t"/>
          <a:lstStyle>
            <a:lvl1pPr marL="0" indent="0">
              <a:buNone/>
              <a:defRPr sz="1050" b="1">
                <a:solidFill>
                  <a:schemeClr val="tx1"/>
                </a:solidFill>
                <a:latin typeface="Times New Roman" panose="02020603050405020304" pitchFamily="18" charset="0"/>
                <a:cs typeface="Times New Roman" panose="02020603050405020304" pitchFamily="18" charset="0"/>
              </a:defRPr>
            </a:lvl1pPr>
            <a:lvl2pPr marL="139304" indent="-139304">
              <a:spcBef>
                <a:spcPts val="0"/>
              </a:spcBef>
              <a:buClr>
                <a:schemeClr val="accent6"/>
              </a:buClr>
              <a:buFont typeface="Wingdings" panose="05000000000000000000" pitchFamily="2" charset="2"/>
              <a:buChar char="§"/>
              <a:defRPr sz="1050" b="0" i="0" baseline="0">
                <a:solidFill>
                  <a:schemeClr val="tx1"/>
                </a:solidFill>
                <a:latin typeface="Calibri Regular" charset="0"/>
                <a:cs typeface="Calibri Regular" charset="0"/>
              </a:defRPr>
            </a:lvl2pPr>
            <a:lvl3pPr marL="390525" indent="-257175">
              <a:buFont typeface="Times New Roman" panose="02020603050405020304" pitchFamily="18" charset="0"/>
              <a:buChar char="‒"/>
              <a:defRPr sz="1050" i="1">
                <a:solidFill>
                  <a:schemeClr val="tx1"/>
                </a:solidFill>
                <a:latin typeface="Times New Roman" panose="02020603050405020304" pitchFamily="18" charset="0"/>
                <a:cs typeface="Times New Roman" panose="02020603050405020304" pitchFamily="18" charset="0"/>
              </a:defRPr>
            </a:lvl3pPr>
            <a:lvl4pPr marL="0" indent="0">
              <a:buFontTx/>
              <a:buNone/>
              <a:defRPr lang="sv-SE" sz="750" kern="1200" dirty="0" smtClean="0">
                <a:solidFill>
                  <a:schemeClr val="tx1"/>
                </a:solidFill>
                <a:latin typeface="Times New Roman" panose="02020603050405020304" pitchFamily="18" charset="0"/>
                <a:ea typeface="+mn-ea"/>
                <a:cs typeface="Times New Roman" panose="02020603050405020304" pitchFamily="18" charset="0"/>
              </a:defRPr>
            </a:lvl4pPr>
            <a:lvl5pPr marL="675085" indent="-276225">
              <a:buFont typeface="Wingdings" panose="05000000000000000000" pitchFamily="2" charset="2"/>
              <a:buChar char="§"/>
              <a:defRPr lang="sv-SE" sz="1050" kern="1200" dirty="0">
                <a:solidFill>
                  <a:schemeClr val="tx1"/>
                </a:solidFill>
                <a:latin typeface="Times New Roman" panose="02020603050405020304" pitchFamily="18" charset="0"/>
                <a:ea typeface="+mn-ea"/>
                <a:cs typeface="Times New Roman" panose="02020603050405020304" pitchFamily="18" charset="0"/>
              </a:defRPr>
            </a:lvl5pPr>
          </a:lstStyle>
          <a:p>
            <a:pPr lvl="1"/>
            <a:r>
              <a:rPr lang="sv-SE"/>
              <a:t>Text</a:t>
            </a:r>
          </a:p>
        </p:txBody>
      </p:sp>
      <p:sp>
        <p:nvSpPr>
          <p:cNvPr id="14" name="Rubrik 1"/>
          <p:cNvSpPr>
            <a:spLocks noGrp="1"/>
          </p:cNvSpPr>
          <p:nvPr>
            <p:ph type="title" hasCustomPrompt="1"/>
          </p:nvPr>
        </p:nvSpPr>
        <p:spPr>
          <a:xfrm>
            <a:off x="249689" y="267394"/>
            <a:ext cx="8646375" cy="674302"/>
          </a:xfrm>
          <a:prstGeom prst="rect">
            <a:avLst/>
          </a:prstGeom>
        </p:spPr>
        <p:txBody>
          <a:bodyPr lIns="0" rIns="0" anchor="ctr"/>
          <a:lstStyle>
            <a:lvl1pPr algn="l">
              <a:tabLst>
                <a:tab pos="133350" algn="l"/>
              </a:tabLst>
              <a:defRPr sz="2400" b="0" i="0" baseline="0">
                <a:latin typeface="Calibri Regular" charset="0"/>
                <a:cs typeface="Calibri Regular" charset="0"/>
              </a:defRPr>
            </a:lvl1pPr>
          </a:lstStyle>
          <a:p>
            <a:r>
              <a:rPr lang="sv-SE"/>
              <a:t>Rubrik</a:t>
            </a:r>
          </a:p>
        </p:txBody>
      </p:sp>
      <p:sp>
        <p:nvSpPr>
          <p:cNvPr id="17" name="Platshållare för text 3"/>
          <p:cNvSpPr>
            <a:spLocks noGrp="1"/>
          </p:cNvSpPr>
          <p:nvPr>
            <p:ph type="body" sz="quarter" idx="14" hasCustomPrompt="1"/>
          </p:nvPr>
        </p:nvSpPr>
        <p:spPr>
          <a:xfrm>
            <a:off x="243353" y="954333"/>
            <a:ext cx="5773134" cy="529861"/>
          </a:xfrm>
          <a:prstGeom prst="rect">
            <a:avLst/>
          </a:prstGeom>
        </p:spPr>
        <p:txBody>
          <a:bodyPr lIns="0" anchor="b"/>
          <a:lstStyle>
            <a:lvl1pPr marL="0" indent="0">
              <a:buNone/>
              <a:defRPr sz="1050" b="1">
                <a:solidFill>
                  <a:schemeClr val="tx1"/>
                </a:solidFill>
                <a:latin typeface="Times New Roman" panose="02020603050405020304" pitchFamily="18" charset="0"/>
                <a:cs typeface="Times New Roman" panose="02020603050405020304" pitchFamily="18" charset="0"/>
              </a:defRPr>
            </a:lvl1pPr>
            <a:lvl2pPr marL="0" indent="0">
              <a:spcBef>
                <a:spcPts val="0"/>
              </a:spcBef>
              <a:buNone/>
              <a:defRPr sz="900" b="0" i="0" baseline="0">
                <a:solidFill>
                  <a:schemeClr val="tx1"/>
                </a:solidFill>
                <a:latin typeface="Calibri Regular" charset="0"/>
                <a:cs typeface="Calibri Regular" charset="0"/>
              </a:defRPr>
            </a:lvl2pPr>
            <a:lvl3pPr marL="390525" indent="-257175">
              <a:buFont typeface="Times New Roman" panose="02020603050405020304" pitchFamily="18" charset="0"/>
              <a:buChar char="‒"/>
              <a:defRPr sz="1050" i="1">
                <a:solidFill>
                  <a:schemeClr val="tx1"/>
                </a:solidFill>
                <a:latin typeface="Times New Roman" panose="02020603050405020304" pitchFamily="18" charset="0"/>
                <a:cs typeface="Times New Roman" panose="02020603050405020304" pitchFamily="18" charset="0"/>
              </a:defRPr>
            </a:lvl3pPr>
            <a:lvl4pPr marL="0" indent="0">
              <a:buFontTx/>
              <a:buNone/>
              <a:defRPr lang="sv-SE" sz="750" kern="1200" dirty="0" smtClean="0">
                <a:solidFill>
                  <a:schemeClr val="tx1"/>
                </a:solidFill>
                <a:latin typeface="Times New Roman" panose="02020603050405020304" pitchFamily="18" charset="0"/>
                <a:ea typeface="+mn-ea"/>
                <a:cs typeface="Times New Roman" panose="02020603050405020304" pitchFamily="18" charset="0"/>
              </a:defRPr>
            </a:lvl4pPr>
            <a:lvl5pPr marL="675085" indent="-276225">
              <a:buFont typeface="Wingdings" panose="05000000000000000000" pitchFamily="2" charset="2"/>
              <a:buChar char="§"/>
              <a:defRPr lang="sv-SE" sz="1050" kern="1200" dirty="0">
                <a:solidFill>
                  <a:schemeClr val="tx1"/>
                </a:solidFill>
                <a:latin typeface="Times New Roman" panose="02020603050405020304" pitchFamily="18" charset="0"/>
                <a:ea typeface="+mn-ea"/>
                <a:cs typeface="Times New Roman" panose="02020603050405020304" pitchFamily="18" charset="0"/>
              </a:defRPr>
            </a:lvl5pPr>
          </a:lstStyle>
          <a:p>
            <a:pPr lvl="1"/>
            <a:r>
              <a:rPr lang="sv-SE"/>
              <a:t>FRÅGA:</a:t>
            </a:r>
          </a:p>
        </p:txBody>
      </p:sp>
      <p:sp>
        <p:nvSpPr>
          <p:cNvPr id="10" name="Platshållare för datum 2"/>
          <p:cNvSpPr>
            <a:spLocks noGrp="1"/>
          </p:cNvSpPr>
          <p:nvPr>
            <p:ph type="dt" sz="half" idx="10"/>
          </p:nvPr>
        </p:nvSpPr>
        <p:spPr>
          <a:xfrm>
            <a:off x="6762465" y="1238"/>
            <a:ext cx="2133600" cy="270000"/>
          </a:xfrm>
          <a:prstGeom prst="rect">
            <a:avLst/>
          </a:prstGeom>
        </p:spPr>
        <p:txBody>
          <a:bodyPr anchor="ctr"/>
          <a:lstStyle>
            <a:lvl1pPr>
              <a:defRPr sz="975" b="0" i="0">
                <a:latin typeface="Calibri Regular" charset="0"/>
                <a:cs typeface="Calibri Regular" charset="0"/>
              </a:defRPr>
            </a:lvl1pPr>
          </a:lstStyle>
          <a:p>
            <a:fld id="{710D1E09-9433-4EDE-8432-8CC8A69C2A5B}" type="datetime1">
              <a:rPr lang="sv-SE" smtClean="0"/>
              <a:pPr/>
              <a:t>2021-06-24</a:t>
            </a:fld>
            <a:endParaRPr lang="en-US"/>
          </a:p>
        </p:txBody>
      </p:sp>
      <p:sp>
        <p:nvSpPr>
          <p:cNvPr id="11" name="Slide Number Placeholder 5"/>
          <p:cNvSpPr>
            <a:spLocks noGrp="1"/>
          </p:cNvSpPr>
          <p:nvPr>
            <p:ph type="sldNum" sz="quarter" idx="4"/>
          </p:nvPr>
        </p:nvSpPr>
        <p:spPr>
          <a:xfrm>
            <a:off x="243354" y="4880015"/>
            <a:ext cx="630104" cy="270000"/>
          </a:xfrm>
          <a:prstGeom prst="rect">
            <a:avLst/>
          </a:prstGeom>
        </p:spPr>
        <p:txBody>
          <a:bodyPr lIns="0" anchor="ctr"/>
          <a:lstStyle>
            <a:lvl1pPr>
              <a:defRPr sz="975" b="0" i="0">
                <a:solidFill>
                  <a:schemeClr val="bg1"/>
                </a:solidFill>
                <a:latin typeface="Calibri Regular" charset="0"/>
                <a:cs typeface="Calibri Regular" charset="0"/>
              </a:defRPr>
            </a:lvl1pPr>
          </a:lstStyle>
          <a:p>
            <a:fld id="{69492A6A-7268-5C4D-913D-B61C9DE7F734}" type="slidenum">
              <a:rPr lang="en-US" smtClean="0"/>
              <a:pPr/>
              <a:t>‹#›</a:t>
            </a:fld>
            <a:endParaRPr lang="en-US"/>
          </a:p>
        </p:txBody>
      </p:sp>
    </p:spTree>
    <p:extLst>
      <p:ext uri="{BB962C8B-B14F-4D97-AF65-F5344CB8AC3E}">
        <p14:creationId xmlns:p14="http://schemas.microsoft.com/office/powerpoint/2010/main" val="184593862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Diagram_höger_text">
    <p:spTree>
      <p:nvGrpSpPr>
        <p:cNvPr id="1" name=""/>
        <p:cNvGrpSpPr/>
        <p:nvPr/>
      </p:nvGrpSpPr>
      <p:grpSpPr>
        <a:xfrm>
          <a:off x="0" y="0"/>
          <a:ext cx="0" cy="0"/>
          <a:chOff x="0" y="0"/>
          <a:chExt cx="0" cy="0"/>
        </a:xfrm>
      </p:grpSpPr>
      <p:sp>
        <p:nvSpPr>
          <p:cNvPr id="5" name="Platshållare för diagram 4"/>
          <p:cNvSpPr>
            <a:spLocks noGrp="1"/>
          </p:cNvSpPr>
          <p:nvPr>
            <p:ph type="chart" sz="quarter" idx="15"/>
          </p:nvPr>
        </p:nvSpPr>
        <p:spPr>
          <a:xfrm>
            <a:off x="244089" y="1473959"/>
            <a:ext cx="4223136" cy="3395824"/>
          </a:xfrm>
          <a:prstGeom prst="rect">
            <a:avLst/>
          </a:prstGeom>
        </p:spPr>
        <p:txBody>
          <a:bodyPr/>
          <a:lstStyle>
            <a:lvl1pPr marL="0" indent="0">
              <a:buNone/>
              <a:defRPr b="0" i="0">
                <a:latin typeface="Calibri Regular" charset="0"/>
                <a:cs typeface="Calibri Regular" charset="0"/>
              </a:defRPr>
            </a:lvl1pPr>
          </a:lstStyle>
          <a:p>
            <a:r>
              <a:rPr lang="sv-SE"/>
              <a:t>Klicka på ikonen för att lägga till ett diagram</a:t>
            </a:r>
          </a:p>
        </p:txBody>
      </p:sp>
      <p:sp>
        <p:nvSpPr>
          <p:cNvPr id="12" name="Platshållare för text 3"/>
          <p:cNvSpPr>
            <a:spLocks noGrp="1"/>
          </p:cNvSpPr>
          <p:nvPr>
            <p:ph type="body" sz="quarter" idx="16" hasCustomPrompt="1"/>
          </p:nvPr>
        </p:nvSpPr>
        <p:spPr>
          <a:xfrm>
            <a:off x="4686301" y="1473958"/>
            <a:ext cx="4204913" cy="2159758"/>
          </a:xfrm>
          <a:prstGeom prst="rect">
            <a:avLst/>
          </a:prstGeom>
        </p:spPr>
        <p:txBody>
          <a:bodyPr anchor="t"/>
          <a:lstStyle>
            <a:lvl1pPr marL="0" indent="0">
              <a:buNone/>
              <a:defRPr sz="1050" b="1">
                <a:solidFill>
                  <a:schemeClr val="tx1"/>
                </a:solidFill>
                <a:latin typeface="Times New Roman" panose="02020603050405020304" pitchFamily="18" charset="0"/>
                <a:cs typeface="Times New Roman" panose="02020603050405020304" pitchFamily="18" charset="0"/>
              </a:defRPr>
            </a:lvl1pPr>
            <a:lvl2pPr marL="0" indent="0">
              <a:spcBef>
                <a:spcPts val="0"/>
              </a:spcBef>
              <a:buClr>
                <a:schemeClr val="accent6"/>
              </a:buClr>
              <a:buFont typeface="Wingdings" panose="05000000000000000000" pitchFamily="2" charset="2"/>
              <a:buNone/>
              <a:defRPr sz="1050" b="0" i="0" baseline="0">
                <a:solidFill>
                  <a:schemeClr val="tx1"/>
                </a:solidFill>
                <a:latin typeface="Calibri Regular" charset="0"/>
                <a:cs typeface="Calibri Regular" charset="0"/>
              </a:defRPr>
            </a:lvl2pPr>
            <a:lvl3pPr marL="390525" indent="-257175">
              <a:buFont typeface="Times New Roman" panose="02020603050405020304" pitchFamily="18" charset="0"/>
              <a:buChar char="‒"/>
              <a:defRPr sz="1050" i="1">
                <a:solidFill>
                  <a:schemeClr val="tx1"/>
                </a:solidFill>
                <a:latin typeface="Times New Roman" panose="02020603050405020304" pitchFamily="18" charset="0"/>
                <a:cs typeface="Times New Roman" panose="02020603050405020304" pitchFamily="18" charset="0"/>
              </a:defRPr>
            </a:lvl3pPr>
            <a:lvl4pPr marL="0" indent="0">
              <a:buFontTx/>
              <a:buNone/>
              <a:defRPr lang="sv-SE" sz="750" kern="1200" dirty="0" smtClean="0">
                <a:solidFill>
                  <a:schemeClr val="tx1"/>
                </a:solidFill>
                <a:latin typeface="Times New Roman" panose="02020603050405020304" pitchFamily="18" charset="0"/>
                <a:ea typeface="+mn-ea"/>
                <a:cs typeface="Times New Roman" panose="02020603050405020304" pitchFamily="18" charset="0"/>
              </a:defRPr>
            </a:lvl4pPr>
            <a:lvl5pPr marL="675085" indent="-276225">
              <a:buFont typeface="Wingdings" panose="05000000000000000000" pitchFamily="2" charset="2"/>
              <a:buChar char="§"/>
              <a:defRPr lang="sv-SE" sz="1050" kern="1200" dirty="0">
                <a:solidFill>
                  <a:schemeClr val="tx1"/>
                </a:solidFill>
                <a:latin typeface="Times New Roman" panose="02020603050405020304" pitchFamily="18" charset="0"/>
                <a:ea typeface="+mn-ea"/>
                <a:cs typeface="Times New Roman" panose="02020603050405020304" pitchFamily="18" charset="0"/>
              </a:defRPr>
            </a:lvl5pPr>
          </a:lstStyle>
          <a:p>
            <a:pPr lvl="1"/>
            <a:r>
              <a:rPr lang="sv-SE"/>
              <a:t>Text</a:t>
            </a:r>
          </a:p>
        </p:txBody>
      </p:sp>
      <p:sp>
        <p:nvSpPr>
          <p:cNvPr id="13" name="Platshållare för text 3"/>
          <p:cNvSpPr>
            <a:spLocks noGrp="1"/>
          </p:cNvSpPr>
          <p:nvPr>
            <p:ph type="body" sz="quarter" idx="17" hasCustomPrompt="1"/>
          </p:nvPr>
        </p:nvSpPr>
        <p:spPr>
          <a:xfrm>
            <a:off x="4686301" y="3705366"/>
            <a:ext cx="4075562" cy="1044055"/>
          </a:xfrm>
          <a:prstGeom prst="rect">
            <a:avLst/>
          </a:prstGeom>
          <a:solidFill>
            <a:srgbClr val="BBE0DF"/>
          </a:solidFill>
        </p:spPr>
        <p:txBody>
          <a:bodyPr anchor="ctr"/>
          <a:lstStyle>
            <a:lvl1pPr marL="0" indent="0">
              <a:buNone/>
              <a:defRPr sz="1050" b="1">
                <a:solidFill>
                  <a:schemeClr val="tx1"/>
                </a:solidFill>
                <a:latin typeface="Times New Roman" panose="02020603050405020304" pitchFamily="18" charset="0"/>
                <a:cs typeface="Times New Roman" panose="02020603050405020304" pitchFamily="18" charset="0"/>
              </a:defRPr>
            </a:lvl1pPr>
            <a:lvl2pPr marL="0" indent="0">
              <a:spcBef>
                <a:spcPts val="0"/>
              </a:spcBef>
              <a:buNone/>
              <a:defRPr sz="1050" b="0" i="0" baseline="0">
                <a:solidFill>
                  <a:schemeClr val="tx1"/>
                </a:solidFill>
                <a:latin typeface="Calibri Regular" charset="0"/>
                <a:cs typeface="Calibri Regular" charset="0"/>
              </a:defRPr>
            </a:lvl2pPr>
            <a:lvl3pPr marL="390525" indent="-257175">
              <a:buFont typeface="Times New Roman" panose="02020603050405020304" pitchFamily="18" charset="0"/>
              <a:buChar char="‒"/>
              <a:defRPr sz="1050" i="1">
                <a:solidFill>
                  <a:schemeClr val="tx1"/>
                </a:solidFill>
                <a:latin typeface="Times New Roman" panose="02020603050405020304" pitchFamily="18" charset="0"/>
                <a:cs typeface="Times New Roman" panose="02020603050405020304" pitchFamily="18" charset="0"/>
              </a:defRPr>
            </a:lvl3pPr>
            <a:lvl4pPr marL="0" indent="0">
              <a:buFontTx/>
              <a:buNone/>
              <a:defRPr lang="sv-SE" sz="750" kern="1200" dirty="0" smtClean="0">
                <a:solidFill>
                  <a:schemeClr val="tx1"/>
                </a:solidFill>
                <a:latin typeface="Times New Roman" panose="02020603050405020304" pitchFamily="18" charset="0"/>
                <a:ea typeface="+mn-ea"/>
                <a:cs typeface="Times New Roman" panose="02020603050405020304" pitchFamily="18" charset="0"/>
              </a:defRPr>
            </a:lvl4pPr>
            <a:lvl5pPr marL="675085" indent="-276225">
              <a:buFont typeface="Wingdings" panose="05000000000000000000" pitchFamily="2" charset="2"/>
              <a:buChar char="§"/>
              <a:defRPr lang="sv-SE" sz="1050" kern="1200" dirty="0">
                <a:solidFill>
                  <a:schemeClr val="tx1"/>
                </a:solidFill>
                <a:latin typeface="Times New Roman" panose="02020603050405020304" pitchFamily="18" charset="0"/>
                <a:ea typeface="+mn-ea"/>
                <a:cs typeface="Times New Roman" panose="02020603050405020304" pitchFamily="18" charset="0"/>
              </a:defRPr>
            </a:lvl5pPr>
          </a:lstStyle>
          <a:p>
            <a:pPr lvl="1"/>
            <a:r>
              <a:rPr lang="sv-SE"/>
              <a:t>Slutsats</a:t>
            </a:r>
          </a:p>
        </p:txBody>
      </p:sp>
      <p:sp>
        <p:nvSpPr>
          <p:cNvPr id="14" name="Rubrik 1"/>
          <p:cNvSpPr>
            <a:spLocks noGrp="1"/>
          </p:cNvSpPr>
          <p:nvPr>
            <p:ph type="title" hasCustomPrompt="1"/>
          </p:nvPr>
        </p:nvSpPr>
        <p:spPr>
          <a:xfrm>
            <a:off x="249689" y="267394"/>
            <a:ext cx="8646375" cy="674302"/>
          </a:xfrm>
          <a:prstGeom prst="rect">
            <a:avLst/>
          </a:prstGeom>
        </p:spPr>
        <p:txBody>
          <a:bodyPr lIns="0" rIns="0" anchor="ctr"/>
          <a:lstStyle>
            <a:lvl1pPr algn="l">
              <a:tabLst>
                <a:tab pos="133350" algn="l"/>
              </a:tabLst>
              <a:defRPr sz="2400" b="0" i="0" baseline="0">
                <a:latin typeface="Calibri Regular" charset="0"/>
                <a:cs typeface="Calibri Regular" charset="0"/>
              </a:defRPr>
            </a:lvl1pPr>
          </a:lstStyle>
          <a:p>
            <a:r>
              <a:rPr lang="sv-SE"/>
              <a:t>Rubrik</a:t>
            </a:r>
          </a:p>
        </p:txBody>
      </p:sp>
      <p:sp>
        <p:nvSpPr>
          <p:cNvPr id="17" name="Platshållare för text 3"/>
          <p:cNvSpPr>
            <a:spLocks noGrp="1"/>
          </p:cNvSpPr>
          <p:nvPr>
            <p:ph type="body" sz="quarter" idx="14" hasCustomPrompt="1"/>
          </p:nvPr>
        </p:nvSpPr>
        <p:spPr>
          <a:xfrm>
            <a:off x="243354" y="954333"/>
            <a:ext cx="4328647" cy="529861"/>
          </a:xfrm>
          <a:prstGeom prst="rect">
            <a:avLst/>
          </a:prstGeom>
        </p:spPr>
        <p:txBody>
          <a:bodyPr lIns="0" anchor="b"/>
          <a:lstStyle>
            <a:lvl1pPr marL="0" indent="0">
              <a:buNone/>
              <a:defRPr sz="1050" b="1">
                <a:solidFill>
                  <a:schemeClr val="tx1"/>
                </a:solidFill>
                <a:latin typeface="Times New Roman" panose="02020603050405020304" pitchFamily="18" charset="0"/>
                <a:cs typeface="Times New Roman" panose="02020603050405020304" pitchFamily="18" charset="0"/>
              </a:defRPr>
            </a:lvl1pPr>
            <a:lvl2pPr marL="0" indent="0">
              <a:spcBef>
                <a:spcPts val="0"/>
              </a:spcBef>
              <a:buNone/>
              <a:defRPr sz="900" b="0" i="0" baseline="0">
                <a:solidFill>
                  <a:schemeClr val="tx1"/>
                </a:solidFill>
                <a:latin typeface="Calibri Regular" charset="0"/>
                <a:cs typeface="Calibri Regular" charset="0"/>
              </a:defRPr>
            </a:lvl2pPr>
            <a:lvl3pPr marL="390525" indent="-257175">
              <a:buFont typeface="Times New Roman" panose="02020603050405020304" pitchFamily="18" charset="0"/>
              <a:buChar char="‒"/>
              <a:defRPr sz="1050" i="1">
                <a:solidFill>
                  <a:schemeClr val="tx1"/>
                </a:solidFill>
                <a:latin typeface="Times New Roman" panose="02020603050405020304" pitchFamily="18" charset="0"/>
                <a:cs typeface="Times New Roman" panose="02020603050405020304" pitchFamily="18" charset="0"/>
              </a:defRPr>
            </a:lvl3pPr>
            <a:lvl4pPr marL="0" indent="0">
              <a:buFontTx/>
              <a:buNone/>
              <a:defRPr lang="sv-SE" sz="750" kern="1200" dirty="0" smtClean="0">
                <a:solidFill>
                  <a:schemeClr val="tx1"/>
                </a:solidFill>
                <a:latin typeface="Times New Roman" panose="02020603050405020304" pitchFamily="18" charset="0"/>
                <a:ea typeface="+mn-ea"/>
                <a:cs typeface="Times New Roman" panose="02020603050405020304" pitchFamily="18" charset="0"/>
              </a:defRPr>
            </a:lvl4pPr>
            <a:lvl5pPr marL="675085" indent="-276225">
              <a:buFont typeface="Wingdings" panose="05000000000000000000" pitchFamily="2" charset="2"/>
              <a:buChar char="§"/>
              <a:defRPr lang="sv-SE" sz="1050" kern="1200" dirty="0">
                <a:solidFill>
                  <a:schemeClr val="tx1"/>
                </a:solidFill>
                <a:latin typeface="Times New Roman" panose="02020603050405020304" pitchFamily="18" charset="0"/>
                <a:ea typeface="+mn-ea"/>
                <a:cs typeface="Times New Roman" panose="02020603050405020304" pitchFamily="18" charset="0"/>
              </a:defRPr>
            </a:lvl5pPr>
          </a:lstStyle>
          <a:p>
            <a:pPr lvl="1"/>
            <a:r>
              <a:rPr lang="sv-SE"/>
              <a:t>FRÅGA:</a:t>
            </a:r>
          </a:p>
        </p:txBody>
      </p:sp>
      <p:sp>
        <p:nvSpPr>
          <p:cNvPr id="11" name="Platshållare för datum 2"/>
          <p:cNvSpPr>
            <a:spLocks noGrp="1"/>
          </p:cNvSpPr>
          <p:nvPr>
            <p:ph type="dt" sz="half" idx="10"/>
          </p:nvPr>
        </p:nvSpPr>
        <p:spPr>
          <a:xfrm>
            <a:off x="6762465" y="1238"/>
            <a:ext cx="2133600" cy="270000"/>
          </a:xfrm>
          <a:prstGeom prst="rect">
            <a:avLst/>
          </a:prstGeom>
        </p:spPr>
        <p:txBody>
          <a:bodyPr anchor="ctr"/>
          <a:lstStyle>
            <a:lvl1pPr>
              <a:defRPr sz="975" b="0" i="0">
                <a:latin typeface="Calibri Regular" charset="0"/>
                <a:cs typeface="Calibri Regular" charset="0"/>
              </a:defRPr>
            </a:lvl1pPr>
          </a:lstStyle>
          <a:p>
            <a:fld id="{710D1E09-9433-4EDE-8432-8CC8A69C2A5B}" type="datetime1">
              <a:rPr lang="sv-SE" smtClean="0"/>
              <a:pPr/>
              <a:t>2021-06-24</a:t>
            </a:fld>
            <a:endParaRPr lang="en-US"/>
          </a:p>
        </p:txBody>
      </p:sp>
      <p:sp>
        <p:nvSpPr>
          <p:cNvPr id="15" name="Slide Number Placeholder 5"/>
          <p:cNvSpPr>
            <a:spLocks noGrp="1"/>
          </p:cNvSpPr>
          <p:nvPr>
            <p:ph type="sldNum" sz="quarter" idx="4"/>
          </p:nvPr>
        </p:nvSpPr>
        <p:spPr>
          <a:xfrm>
            <a:off x="243354" y="4880015"/>
            <a:ext cx="630104" cy="270000"/>
          </a:xfrm>
          <a:prstGeom prst="rect">
            <a:avLst/>
          </a:prstGeom>
        </p:spPr>
        <p:txBody>
          <a:bodyPr lIns="0" anchor="ctr"/>
          <a:lstStyle>
            <a:lvl1pPr>
              <a:defRPr sz="975" b="0" i="0">
                <a:solidFill>
                  <a:schemeClr val="bg1"/>
                </a:solidFill>
                <a:latin typeface="Calibri Regular" charset="0"/>
                <a:cs typeface="Calibri Regular" charset="0"/>
              </a:defRPr>
            </a:lvl1pPr>
          </a:lstStyle>
          <a:p>
            <a:fld id="{69492A6A-7268-5C4D-913D-B61C9DE7F734}" type="slidenum">
              <a:rPr lang="en-US" smtClean="0"/>
              <a:pPr/>
              <a:t>‹#›</a:t>
            </a:fld>
            <a:endParaRPr lang="en-US"/>
          </a:p>
        </p:txBody>
      </p:sp>
    </p:spTree>
    <p:extLst>
      <p:ext uri="{BB962C8B-B14F-4D97-AF65-F5344CB8AC3E}">
        <p14:creationId xmlns:p14="http://schemas.microsoft.com/office/powerpoint/2010/main" val="559564344"/>
      </p:ext>
    </p:extLst>
  </p:cSld>
  <p:clrMapOvr>
    <a:masterClrMapping/>
  </p:clrMapOvr>
  <p:extLst>
    <p:ext uri="{DCECCB84-F9BA-43D5-87BE-67443E8EF086}">
      <p15:sldGuideLst xmlns:p15="http://schemas.microsoft.com/office/powerpoint/2012/main">
        <p15:guide id="1" pos="2880">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Diagram">
    <p:spTree>
      <p:nvGrpSpPr>
        <p:cNvPr id="1" name=""/>
        <p:cNvGrpSpPr/>
        <p:nvPr/>
      </p:nvGrpSpPr>
      <p:grpSpPr>
        <a:xfrm>
          <a:off x="0" y="0"/>
          <a:ext cx="0" cy="0"/>
          <a:chOff x="0" y="0"/>
          <a:chExt cx="0" cy="0"/>
        </a:xfrm>
      </p:grpSpPr>
      <p:sp>
        <p:nvSpPr>
          <p:cNvPr id="9" name="Platshållare för diagram 4"/>
          <p:cNvSpPr>
            <a:spLocks noGrp="1"/>
          </p:cNvSpPr>
          <p:nvPr>
            <p:ph type="chart" sz="quarter" idx="15"/>
          </p:nvPr>
        </p:nvSpPr>
        <p:spPr>
          <a:xfrm>
            <a:off x="249691" y="1484195"/>
            <a:ext cx="8646660" cy="3395821"/>
          </a:xfrm>
          <a:prstGeom prst="rect">
            <a:avLst/>
          </a:prstGeom>
        </p:spPr>
        <p:txBody>
          <a:bodyPr/>
          <a:lstStyle>
            <a:lvl1pPr marL="0" indent="0">
              <a:buNone/>
              <a:defRPr b="0" i="0">
                <a:latin typeface="Calibri Regular" charset="0"/>
                <a:cs typeface="Calibri Regular" charset="0"/>
              </a:defRPr>
            </a:lvl1pPr>
          </a:lstStyle>
          <a:p>
            <a:r>
              <a:rPr lang="sv-SE"/>
              <a:t>Klicka på ikonen för att lägga till ett diagram</a:t>
            </a:r>
          </a:p>
        </p:txBody>
      </p:sp>
      <p:sp>
        <p:nvSpPr>
          <p:cNvPr id="10" name="Rubrik 1"/>
          <p:cNvSpPr>
            <a:spLocks noGrp="1"/>
          </p:cNvSpPr>
          <p:nvPr>
            <p:ph type="title" hasCustomPrompt="1"/>
          </p:nvPr>
        </p:nvSpPr>
        <p:spPr>
          <a:xfrm>
            <a:off x="249689" y="267394"/>
            <a:ext cx="8646375" cy="674302"/>
          </a:xfrm>
          <a:prstGeom prst="rect">
            <a:avLst/>
          </a:prstGeom>
        </p:spPr>
        <p:txBody>
          <a:bodyPr lIns="0" rIns="0" anchor="ctr"/>
          <a:lstStyle>
            <a:lvl1pPr algn="l">
              <a:tabLst>
                <a:tab pos="133350" algn="l"/>
              </a:tabLst>
              <a:defRPr sz="2400" b="0" i="0" baseline="0">
                <a:latin typeface="Calibri Regular" charset="0"/>
                <a:cs typeface="Calibri Regular" charset="0"/>
              </a:defRPr>
            </a:lvl1pPr>
          </a:lstStyle>
          <a:p>
            <a:r>
              <a:rPr lang="sv-SE"/>
              <a:t>Rubrik</a:t>
            </a:r>
          </a:p>
        </p:txBody>
      </p:sp>
      <p:sp>
        <p:nvSpPr>
          <p:cNvPr id="11" name="Platshållare för text 3"/>
          <p:cNvSpPr>
            <a:spLocks noGrp="1"/>
          </p:cNvSpPr>
          <p:nvPr>
            <p:ph type="body" sz="quarter" idx="14" hasCustomPrompt="1"/>
          </p:nvPr>
        </p:nvSpPr>
        <p:spPr>
          <a:xfrm>
            <a:off x="249691" y="954333"/>
            <a:ext cx="8646661" cy="529862"/>
          </a:xfrm>
          <a:prstGeom prst="rect">
            <a:avLst/>
          </a:prstGeom>
        </p:spPr>
        <p:txBody>
          <a:bodyPr lIns="0" anchor="b"/>
          <a:lstStyle>
            <a:lvl1pPr marL="0" indent="0">
              <a:buNone/>
              <a:defRPr sz="1050" b="1">
                <a:solidFill>
                  <a:schemeClr val="tx1"/>
                </a:solidFill>
                <a:latin typeface="Times New Roman" panose="02020603050405020304" pitchFamily="18" charset="0"/>
                <a:cs typeface="Times New Roman" panose="02020603050405020304" pitchFamily="18" charset="0"/>
              </a:defRPr>
            </a:lvl1pPr>
            <a:lvl2pPr marL="0" indent="0">
              <a:spcBef>
                <a:spcPts val="0"/>
              </a:spcBef>
              <a:buNone/>
              <a:defRPr sz="900" b="0" i="0" baseline="0">
                <a:solidFill>
                  <a:schemeClr val="tx1"/>
                </a:solidFill>
                <a:latin typeface="Calibri Regular" charset="0"/>
                <a:cs typeface="Calibri Regular" charset="0"/>
              </a:defRPr>
            </a:lvl2pPr>
            <a:lvl3pPr marL="390525" indent="-257175">
              <a:buFont typeface="Times New Roman" panose="02020603050405020304" pitchFamily="18" charset="0"/>
              <a:buChar char="‒"/>
              <a:defRPr sz="1050" i="1">
                <a:solidFill>
                  <a:schemeClr val="tx1"/>
                </a:solidFill>
                <a:latin typeface="Times New Roman" panose="02020603050405020304" pitchFamily="18" charset="0"/>
                <a:cs typeface="Times New Roman" panose="02020603050405020304" pitchFamily="18" charset="0"/>
              </a:defRPr>
            </a:lvl3pPr>
            <a:lvl4pPr marL="0" indent="0">
              <a:buFontTx/>
              <a:buNone/>
              <a:defRPr lang="sv-SE" sz="750" kern="1200" dirty="0" smtClean="0">
                <a:solidFill>
                  <a:schemeClr val="tx1"/>
                </a:solidFill>
                <a:latin typeface="Times New Roman" panose="02020603050405020304" pitchFamily="18" charset="0"/>
                <a:ea typeface="+mn-ea"/>
                <a:cs typeface="Times New Roman" panose="02020603050405020304" pitchFamily="18" charset="0"/>
              </a:defRPr>
            </a:lvl4pPr>
            <a:lvl5pPr marL="675085" indent="-276225">
              <a:buFont typeface="Wingdings" panose="05000000000000000000" pitchFamily="2" charset="2"/>
              <a:buChar char="§"/>
              <a:defRPr lang="sv-SE" sz="1050" kern="1200" dirty="0">
                <a:solidFill>
                  <a:schemeClr val="tx1"/>
                </a:solidFill>
                <a:latin typeface="Times New Roman" panose="02020603050405020304" pitchFamily="18" charset="0"/>
                <a:ea typeface="+mn-ea"/>
                <a:cs typeface="Times New Roman" panose="02020603050405020304" pitchFamily="18" charset="0"/>
              </a:defRPr>
            </a:lvl5pPr>
          </a:lstStyle>
          <a:p>
            <a:pPr lvl="1"/>
            <a:r>
              <a:rPr lang="sv-SE"/>
              <a:t>FRÅGA:</a:t>
            </a:r>
          </a:p>
        </p:txBody>
      </p:sp>
      <p:sp>
        <p:nvSpPr>
          <p:cNvPr id="12" name="Platshållare för datum 2"/>
          <p:cNvSpPr>
            <a:spLocks noGrp="1"/>
          </p:cNvSpPr>
          <p:nvPr>
            <p:ph type="dt" sz="half" idx="10"/>
          </p:nvPr>
        </p:nvSpPr>
        <p:spPr>
          <a:xfrm>
            <a:off x="6762465" y="1238"/>
            <a:ext cx="2133600" cy="270000"/>
          </a:xfrm>
          <a:prstGeom prst="rect">
            <a:avLst/>
          </a:prstGeom>
        </p:spPr>
        <p:txBody>
          <a:bodyPr anchor="ctr"/>
          <a:lstStyle>
            <a:lvl1pPr>
              <a:defRPr sz="975" b="0" i="0">
                <a:latin typeface="Calibri Regular" charset="0"/>
                <a:cs typeface="Calibri Regular" charset="0"/>
              </a:defRPr>
            </a:lvl1pPr>
          </a:lstStyle>
          <a:p>
            <a:fld id="{710D1E09-9433-4EDE-8432-8CC8A69C2A5B}" type="datetime1">
              <a:rPr lang="sv-SE" smtClean="0"/>
              <a:pPr/>
              <a:t>2021-06-24</a:t>
            </a:fld>
            <a:endParaRPr lang="en-US"/>
          </a:p>
        </p:txBody>
      </p:sp>
      <p:sp>
        <p:nvSpPr>
          <p:cNvPr id="13" name="Slide Number Placeholder 5"/>
          <p:cNvSpPr>
            <a:spLocks noGrp="1"/>
          </p:cNvSpPr>
          <p:nvPr>
            <p:ph type="sldNum" sz="quarter" idx="4"/>
          </p:nvPr>
        </p:nvSpPr>
        <p:spPr>
          <a:xfrm>
            <a:off x="243354" y="4880015"/>
            <a:ext cx="630104" cy="270000"/>
          </a:xfrm>
          <a:prstGeom prst="rect">
            <a:avLst/>
          </a:prstGeom>
        </p:spPr>
        <p:txBody>
          <a:bodyPr lIns="0" anchor="ctr"/>
          <a:lstStyle>
            <a:lvl1pPr>
              <a:defRPr sz="975" b="0" i="0">
                <a:solidFill>
                  <a:schemeClr val="bg1"/>
                </a:solidFill>
                <a:latin typeface="Calibri Regular" charset="0"/>
                <a:cs typeface="Calibri Regular" charset="0"/>
              </a:defRPr>
            </a:lvl1pPr>
          </a:lstStyle>
          <a:p>
            <a:fld id="{69492A6A-7268-5C4D-913D-B61C9DE7F734}" type="slidenum">
              <a:rPr lang="en-US" smtClean="0"/>
              <a:pPr/>
              <a:t>‹#›</a:t>
            </a:fld>
            <a:endParaRPr lang="en-US"/>
          </a:p>
        </p:txBody>
      </p:sp>
    </p:spTree>
    <p:extLst>
      <p:ext uri="{BB962C8B-B14F-4D97-AF65-F5344CB8AC3E}">
        <p14:creationId xmlns:p14="http://schemas.microsoft.com/office/powerpoint/2010/main" val="35398803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agram_höger_text">
    <p:spTree>
      <p:nvGrpSpPr>
        <p:cNvPr id="1" name=""/>
        <p:cNvGrpSpPr/>
        <p:nvPr/>
      </p:nvGrpSpPr>
      <p:grpSpPr>
        <a:xfrm>
          <a:off x="0" y="0"/>
          <a:ext cx="0" cy="0"/>
          <a:chOff x="0" y="0"/>
          <a:chExt cx="0" cy="0"/>
        </a:xfrm>
      </p:grpSpPr>
      <p:sp>
        <p:nvSpPr>
          <p:cNvPr id="5" name="Platshållare för diagram 4"/>
          <p:cNvSpPr>
            <a:spLocks noGrp="1"/>
          </p:cNvSpPr>
          <p:nvPr>
            <p:ph type="chart" sz="quarter" idx="15"/>
          </p:nvPr>
        </p:nvSpPr>
        <p:spPr>
          <a:xfrm>
            <a:off x="244089" y="1473959"/>
            <a:ext cx="4223136" cy="3395824"/>
          </a:xfrm>
          <a:prstGeom prst="rect">
            <a:avLst/>
          </a:prstGeom>
        </p:spPr>
        <p:txBody>
          <a:bodyPr/>
          <a:lstStyle>
            <a:lvl1pPr marL="0" indent="0">
              <a:buNone/>
              <a:defRPr b="0" i="0">
                <a:latin typeface="Calibri Regular" charset="0"/>
                <a:cs typeface="Calibri Regular" charset="0"/>
              </a:defRPr>
            </a:lvl1pPr>
          </a:lstStyle>
          <a:p>
            <a:r>
              <a:rPr lang="sv-SE"/>
              <a:t>Klicka på ikonen för att lägga till ett diagram</a:t>
            </a:r>
          </a:p>
        </p:txBody>
      </p:sp>
      <p:sp>
        <p:nvSpPr>
          <p:cNvPr id="12" name="Platshållare för text 3"/>
          <p:cNvSpPr>
            <a:spLocks noGrp="1"/>
          </p:cNvSpPr>
          <p:nvPr>
            <p:ph type="body" sz="quarter" idx="16" hasCustomPrompt="1"/>
          </p:nvPr>
        </p:nvSpPr>
        <p:spPr>
          <a:xfrm>
            <a:off x="4686301" y="1473958"/>
            <a:ext cx="4204913" cy="2159758"/>
          </a:xfrm>
          <a:prstGeom prst="rect">
            <a:avLst/>
          </a:prstGeom>
        </p:spPr>
        <p:txBody>
          <a:bodyPr anchor="t"/>
          <a:lstStyle>
            <a:lvl1pPr marL="0" indent="0">
              <a:buNone/>
              <a:defRPr sz="1050" b="1">
                <a:solidFill>
                  <a:schemeClr val="tx1"/>
                </a:solidFill>
                <a:latin typeface="Times New Roman" panose="02020603050405020304" pitchFamily="18" charset="0"/>
                <a:cs typeface="Times New Roman" panose="02020603050405020304" pitchFamily="18" charset="0"/>
              </a:defRPr>
            </a:lvl1pPr>
            <a:lvl2pPr marL="0" indent="0">
              <a:spcBef>
                <a:spcPts val="0"/>
              </a:spcBef>
              <a:buClr>
                <a:schemeClr val="accent6"/>
              </a:buClr>
              <a:buFont typeface="Wingdings" panose="05000000000000000000" pitchFamily="2" charset="2"/>
              <a:buNone/>
              <a:defRPr sz="1050" b="0" i="0" baseline="0">
                <a:solidFill>
                  <a:schemeClr val="tx1"/>
                </a:solidFill>
                <a:latin typeface="Calibri Regular" charset="0"/>
                <a:cs typeface="Calibri Regular" charset="0"/>
              </a:defRPr>
            </a:lvl2pPr>
            <a:lvl3pPr marL="390525" indent="-257175">
              <a:buFont typeface="Times New Roman" panose="02020603050405020304" pitchFamily="18" charset="0"/>
              <a:buChar char="‒"/>
              <a:defRPr sz="1050" i="1">
                <a:solidFill>
                  <a:schemeClr val="tx1"/>
                </a:solidFill>
                <a:latin typeface="Times New Roman" panose="02020603050405020304" pitchFamily="18" charset="0"/>
                <a:cs typeface="Times New Roman" panose="02020603050405020304" pitchFamily="18" charset="0"/>
              </a:defRPr>
            </a:lvl3pPr>
            <a:lvl4pPr marL="0" indent="0">
              <a:buFontTx/>
              <a:buNone/>
              <a:defRPr lang="sv-SE" sz="750" kern="1200" dirty="0" smtClean="0">
                <a:solidFill>
                  <a:schemeClr val="tx1"/>
                </a:solidFill>
                <a:latin typeface="Times New Roman" panose="02020603050405020304" pitchFamily="18" charset="0"/>
                <a:ea typeface="+mn-ea"/>
                <a:cs typeface="Times New Roman" panose="02020603050405020304" pitchFamily="18" charset="0"/>
              </a:defRPr>
            </a:lvl4pPr>
            <a:lvl5pPr marL="675085" indent="-276225">
              <a:buFont typeface="Wingdings" panose="05000000000000000000" pitchFamily="2" charset="2"/>
              <a:buChar char="§"/>
              <a:defRPr lang="sv-SE" sz="1050" kern="1200" dirty="0">
                <a:solidFill>
                  <a:schemeClr val="tx1"/>
                </a:solidFill>
                <a:latin typeface="Times New Roman" panose="02020603050405020304" pitchFamily="18" charset="0"/>
                <a:ea typeface="+mn-ea"/>
                <a:cs typeface="Times New Roman" panose="02020603050405020304" pitchFamily="18" charset="0"/>
              </a:defRPr>
            </a:lvl5pPr>
          </a:lstStyle>
          <a:p>
            <a:pPr lvl="1"/>
            <a:r>
              <a:rPr lang="sv-SE"/>
              <a:t>Text</a:t>
            </a:r>
          </a:p>
        </p:txBody>
      </p:sp>
      <p:sp>
        <p:nvSpPr>
          <p:cNvPr id="13" name="Platshållare för text 3"/>
          <p:cNvSpPr>
            <a:spLocks noGrp="1"/>
          </p:cNvSpPr>
          <p:nvPr>
            <p:ph type="body" sz="quarter" idx="17" hasCustomPrompt="1"/>
          </p:nvPr>
        </p:nvSpPr>
        <p:spPr>
          <a:xfrm>
            <a:off x="4686301" y="3705366"/>
            <a:ext cx="4075562" cy="1044055"/>
          </a:xfrm>
          <a:prstGeom prst="rect">
            <a:avLst/>
          </a:prstGeom>
          <a:solidFill>
            <a:srgbClr val="BBE0DF"/>
          </a:solidFill>
        </p:spPr>
        <p:txBody>
          <a:bodyPr anchor="ctr"/>
          <a:lstStyle>
            <a:lvl1pPr marL="0" indent="0">
              <a:buNone/>
              <a:defRPr sz="1050" b="1">
                <a:solidFill>
                  <a:schemeClr val="tx1"/>
                </a:solidFill>
                <a:latin typeface="Times New Roman" panose="02020603050405020304" pitchFamily="18" charset="0"/>
                <a:cs typeface="Times New Roman" panose="02020603050405020304" pitchFamily="18" charset="0"/>
              </a:defRPr>
            </a:lvl1pPr>
            <a:lvl2pPr marL="0" indent="0">
              <a:spcBef>
                <a:spcPts val="0"/>
              </a:spcBef>
              <a:buNone/>
              <a:defRPr sz="1050" b="0" i="0" baseline="0">
                <a:solidFill>
                  <a:schemeClr val="tx1"/>
                </a:solidFill>
                <a:latin typeface="Calibri Regular" charset="0"/>
                <a:cs typeface="Calibri Regular" charset="0"/>
              </a:defRPr>
            </a:lvl2pPr>
            <a:lvl3pPr marL="390525" indent="-257175">
              <a:buFont typeface="Times New Roman" panose="02020603050405020304" pitchFamily="18" charset="0"/>
              <a:buChar char="‒"/>
              <a:defRPr sz="1050" i="1">
                <a:solidFill>
                  <a:schemeClr val="tx1"/>
                </a:solidFill>
                <a:latin typeface="Times New Roman" panose="02020603050405020304" pitchFamily="18" charset="0"/>
                <a:cs typeface="Times New Roman" panose="02020603050405020304" pitchFamily="18" charset="0"/>
              </a:defRPr>
            </a:lvl3pPr>
            <a:lvl4pPr marL="0" indent="0">
              <a:buFontTx/>
              <a:buNone/>
              <a:defRPr lang="sv-SE" sz="750" kern="1200" dirty="0" smtClean="0">
                <a:solidFill>
                  <a:schemeClr val="tx1"/>
                </a:solidFill>
                <a:latin typeface="Times New Roman" panose="02020603050405020304" pitchFamily="18" charset="0"/>
                <a:ea typeface="+mn-ea"/>
                <a:cs typeface="Times New Roman" panose="02020603050405020304" pitchFamily="18" charset="0"/>
              </a:defRPr>
            </a:lvl4pPr>
            <a:lvl5pPr marL="675085" indent="-276225">
              <a:buFont typeface="Wingdings" panose="05000000000000000000" pitchFamily="2" charset="2"/>
              <a:buChar char="§"/>
              <a:defRPr lang="sv-SE" sz="1050" kern="1200" dirty="0">
                <a:solidFill>
                  <a:schemeClr val="tx1"/>
                </a:solidFill>
                <a:latin typeface="Times New Roman" panose="02020603050405020304" pitchFamily="18" charset="0"/>
                <a:ea typeface="+mn-ea"/>
                <a:cs typeface="Times New Roman" panose="02020603050405020304" pitchFamily="18" charset="0"/>
              </a:defRPr>
            </a:lvl5pPr>
          </a:lstStyle>
          <a:p>
            <a:pPr lvl="1"/>
            <a:r>
              <a:rPr lang="sv-SE"/>
              <a:t>Slutsats</a:t>
            </a:r>
          </a:p>
        </p:txBody>
      </p:sp>
      <p:sp>
        <p:nvSpPr>
          <p:cNvPr id="14" name="Rubrik 1"/>
          <p:cNvSpPr>
            <a:spLocks noGrp="1"/>
          </p:cNvSpPr>
          <p:nvPr>
            <p:ph type="title" hasCustomPrompt="1"/>
          </p:nvPr>
        </p:nvSpPr>
        <p:spPr>
          <a:xfrm>
            <a:off x="249689" y="267394"/>
            <a:ext cx="8646375" cy="674302"/>
          </a:xfrm>
          <a:prstGeom prst="rect">
            <a:avLst/>
          </a:prstGeom>
        </p:spPr>
        <p:txBody>
          <a:bodyPr lIns="0" rIns="0" anchor="ctr"/>
          <a:lstStyle>
            <a:lvl1pPr algn="l">
              <a:tabLst>
                <a:tab pos="133350" algn="l"/>
              </a:tabLst>
              <a:defRPr sz="2400" b="0" i="0" baseline="0">
                <a:latin typeface="Calibri" panose="020F0502020204030204" pitchFamily="34" charset="0"/>
                <a:cs typeface="Calibri" panose="020F0502020204030204" pitchFamily="34" charset="0"/>
              </a:defRPr>
            </a:lvl1pPr>
          </a:lstStyle>
          <a:p>
            <a:r>
              <a:rPr lang="sv-SE"/>
              <a:t>Rubrik</a:t>
            </a:r>
          </a:p>
        </p:txBody>
      </p:sp>
      <p:sp>
        <p:nvSpPr>
          <p:cNvPr id="17" name="Platshållare för text 3"/>
          <p:cNvSpPr>
            <a:spLocks noGrp="1"/>
          </p:cNvSpPr>
          <p:nvPr>
            <p:ph type="body" sz="quarter" idx="14" hasCustomPrompt="1"/>
          </p:nvPr>
        </p:nvSpPr>
        <p:spPr>
          <a:xfrm>
            <a:off x="243354" y="954333"/>
            <a:ext cx="4328647" cy="529861"/>
          </a:xfrm>
          <a:prstGeom prst="rect">
            <a:avLst/>
          </a:prstGeom>
        </p:spPr>
        <p:txBody>
          <a:bodyPr lIns="0" anchor="b"/>
          <a:lstStyle>
            <a:lvl1pPr marL="0" indent="0">
              <a:buNone/>
              <a:defRPr sz="1050" b="1">
                <a:solidFill>
                  <a:schemeClr val="tx1"/>
                </a:solidFill>
                <a:latin typeface="Times New Roman" panose="02020603050405020304" pitchFamily="18" charset="0"/>
                <a:cs typeface="Times New Roman" panose="02020603050405020304" pitchFamily="18" charset="0"/>
              </a:defRPr>
            </a:lvl1pPr>
            <a:lvl2pPr marL="0" indent="0">
              <a:spcBef>
                <a:spcPts val="0"/>
              </a:spcBef>
              <a:buNone/>
              <a:defRPr sz="900" b="0" i="0" baseline="0">
                <a:solidFill>
                  <a:schemeClr val="tx1"/>
                </a:solidFill>
                <a:latin typeface="Calibri Regular" charset="0"/>
                <a:cs typeface="Calibri Regular" charset="0"/>
              </a:defRPr>
            </a:lvl2pPr>
            <a:lvl3pPr marL="390525" indent="-257175">
              <a:buFont typeface="Times New Roman" panose="02020603050405020304" pitchFamily="18" charset="0"/>
              <a:buChar char="‒"/>
              <a:defRPr sz="1050" i="1">
                <a:solidFill>
                  <a:schemeClr val="tx1"/>
                </a:solidFill>
                <a:latin typeface="Times New Roman" panose="02020603050405020304" pitchFamily="18" charset="0"/>
                <a:cs typeface="Times New Roman" panose="02020603050405020304" pitchFamily="18" charset="0"/>
              </a:defRPr>
            </a:lvl3pPr>
            <a:lvl4pPr marL="0" indent="0">
              <a:buFontTx/>
              <a:buNone/>
              <a:defRPr lang="sv-SE" sz="750" kern="1200" dirty="0" smtClean="0">
                <a:solidFill>
                  <a:schemeClr val="tx1"/>
                </a:solidFill>
                <a:latin typeface="Times New Roman" panose="02020603050405020304" pitchFamily="18" charset="0"/>
                <a:ea typeface="+mn-ea"/>
                <a:cs typeface="Times New Roman" panose="02020603050405020304" pitchFamily="18" charset="0"/>
              </a:defRPr>
            </a:lvl4pPr>
            <a:lvl5pPr marL="675085" indent="-276225">
              <a:buFont typeface="Wingdings" panose="05000000000000000000" pitchFamily="2" charset="2"/>
              <a:buChar char="§"/>
              <a:defRPr lang="sv-SE" sz="1050" kern="1200" dirty="0">
                <a:solidFill>
                  <a:schemeClr val="tx1"/>
                </a:solidFill>
                <a:latin typeface="Times New Roman" panose="02020603050405020304" pitchFamily="18" charset="0"/>
                <a:ea typeface="+mn-ea"/>
                <a:cs typeface="Times New Roman" panose="02020603050405020304" pitchFamily="18" charset="0"/>
              </a:defRPr>
            </a:lvl5pPr>
          </a:lstStyle>
          <a:p>
            <a:pPr lvl="1"/>
            <a:r>
              <a:rPr lang="sv-SE"/>
              <a:t>FRÅGA:</a:t>
            </a:r>
          </a:p>
        </p:txBody>
      </p:sp>
      <p:sp>
        <p:nvSpPr>
          <p:cNvPr id="11" name="Platshållare för datum 2"/>
          <p:cNvSpPr>
            <a:spLocks noGrp="1"/>
          </p:cNvSpPr>
          <p:nvPr>
            <p:ph type="dt" sz="half" idx="10"/>
          </p:nvPr>
        </p:nvSpPr>
        <p:spPr>
          <a:xfrm>
            <a:off x="6762465" y="1238"/>
            <a:ext cx="2133600" cy="270000"/>
          </a:xfrm>
          <a:prstGeom prst="rect">
            <a:avLst/>
          </a:prstGeom>
        </p:spPr>
        <p:txBody>
          <a:bodyPr anchor="ctr"/>
          <a:lstStyle>
            <a:lvl1pPr>
              <a:defRPr sz="975" b="0" i="0">
                <a:latin typeface="Calibri Regular" charset="0"/>
                <a:cs typeface="Calibri Regular" charset="0"/>
              </a:defRPr>
            </a:lvl1pPr>
          </a:lstStyle>
          <a:p>
            <a:fld id="{710D1E09-9433-4EDE-8432-8CC8A69C2A5B}" type="datetime1">
              <a:rPr lang="sv-SE" smtClean="0"/>
              <a:pPr/>
              <a:t>2021-06-24</a:t>
            </a:fld>
            <a:endParaRPr lang="en-US"/>
          </a:p>
        </p:txBody>
      </p:sp>
      <p:sp>
        <p:nvSpPr>
          <p:cNvPr id="15" name="Slide Number Placeholder 5"/>
          <p:cNvSpPr>
            <a:spLocks noGrp="1"/>
          </p:cNvSpPr>
          <p:nvPr>
            <p:ph type="sldNum" sz="quarter" idx="4"/>
          </p:nvPr>
        </p:nvSpPr>
        <p:spPr>
          <a:xfrm>
            <a:off x="243354" y="4880015"/>
            <a:ext cx="630104" cy="270000"/>
          </a:xfrm>
          <a:prstGeom prst="rect">
            <a:avLst/>
          </a:prstGeom>
        </p:spPr>
        <p:txBody>
          <a:bodyPr lIns="0" anchor="ctr"/>
          <a:lstStyle>
            <a:lvl1pPr>
              <a:defRPr sz="975" b="0" i="0">
                <a:solidFill>
                  <a:schemeClr val="bg1"/>
                </a:solidFill>
                <a:latin typeface="Calibri Regular" charset="0"/>
                <a:cs typeface="Calibri Regular" charset="0"/>
              </a:defRPr>
            </a:lvl1pPr>
          </a:lstStyle>
          <a:p>
            <a:fld id="{69492A6A-7268-5C4D-913D-B61C9DE7F734}" type="slidenum">
              <a:rPr lang="en-US" smtClean="0"/>
              <a:pPr/>
              <a:t>‹#›</a:t>
            </a:fld>
            <a:endParaRPr lang="en-US"/>
          </a:p>
        </p:txBody>
      </p:sp>
    </p:spTree>
    <p:extLst>
      <p:ext uri="{BB962C8B-B14F-4D97-AF65-F5344CB8AC3E}">
        <p14:creationId xmlns:p14="http://schemas.microsoft.com/office/powerpoint/2010/main" val="2693376810"/>
      </p:ext>
    </p:extLst>
  </p:cSld>
  <p:clrMapOvr>
    <a:masterClrMapping/>
  </p:clrMapOvr>
  <p:extLst>
    <p:ext uri="{DCECCB84-F9BA-43D5-87BE-67443E8EF086}">
      <p15:sldGuideLst xmlns:p15="http://schemas.microsoft.com/office/powerpoint/2012/main">
        <p15:guide id="1" pos="288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Första sidan">
    <p:spTree>
      <p:nvGrpSpPr>
        <p:cNvPr id="1" name=""/>
        <p:cNvGrpSpPr/>
        <p:nvPr/>
      </p:nvGrpSpPr>
      <p:grpSpPr>
        <a:xfrm>
          <a:off x="0" y="0"/>
          <a:ext cx="0" cy="0"/>
          <a:chOff x="0" y="0"/>
          <a:chExt cx="0" cy="0"/>
        </a:xfrm>
      </p:grpSpPr>
      <p:pic>
        <p:nvPicPr>
          <p:cNvPr id="102" name="Picture 101" descr="Förstasidan.jpg"/>
          <p:cNvPicPr>
            <a:picLocks noChangeAspect="1"/>
          </p:cNvPicPr>
          <p:nvPr/>
        </p:nvPicPr>
        <p:blipFill rotWithShape="1">
          <a:blip r:embed="rId2" cstate="screen">
            <a:extLst>
              <a:ext uri="{28A0092B-C50C-407E-A947-70E740481C1C}">
                <a14:useLocalDpi xmlns:a14="http://schemas.microsoft.com/office/drawing/2010/main"/>
              </a:ext>
            </a:extLst>
          </a:blip>
          <a:srcRect t="-200" r="-2068"/>
          <a:stretch/>
        </p:blipFill>
        <p:spPr>
          <a:xfrm>
            <a:off x="4547938" y="254558"/>
            <a:ext cx="4699523" cy="4623094"/>
          </a:xfrm>
          <a:prstGeom prst="rect">
            <a:avLst/>
          </a:prstGeom>
        </p:spPr>
      </p:pic>
      <p:sp>
        <p:nvSpPr>
          <p:cNvPr id="3" name="Platshållare för bild 2"/>
          <p:cNvSpPr>
            <a:spLocks noGrp="1"/>
          </p:cNvSpPr>
          <p:nvPr>
            <p:ph type="pic" sz="quarter" idx="10" hasCustomPrompt="1"/>
          </p:nvPr>
        </p:nvSpPr>
        <p:spPr>
          <a:xfrm>
            <a:off x="251222" y="1102417"/>
            <a:ext cx="2210535" cy="1617473"/>
          </a:xfrm>
          <a:prstGeom prst="rect">
            <a:avLst/>
          </a:prstGeom>
        </p:spPr>
        <p:txBody>
          <a:bodyPr/>
          <a:lstStyle>
            <a:lvl1pPr marL="0" indent="0">
              <a:buNone/>
              <a:defRPr sz="1500" b="0" i="0">
                <a:latin typeface="Calibri Regular" charset="0"/>
                <a:cs typeface="Calibri Regular" charset="0"/>
              </a:defRPr>
            </a:lvl1pPr>
          </a:lstStyle>
          <a:p>
            <a:r>
              <a:rPr lang="sv-SE"/>
              <a:t>Kundlogga</a:t>
            </a:r>
          </a:p>
        </p:txBody>
      </p:sp>
      <p:sp>
        <p:nvSpPr>
          <p:cNvPr id="8" name="Rubrik 7"/>
          <p:cNvSpPr>
            <a:spLocks noGrp="1"/>
          </p:cNvSpPr>
          <p:nvPr>
            <p:ph type="title" hasCustomPrompt="1"/>
          </p:nvPr>
        </p:nvSpPr>
        <p:spPr>
          <a:xfrm>
            <a:off x="240555" y="559259"/>
            <a:ext cx="3705804" cy="466299"/>
          </a:xfrm>
          <a:prstGeom prst="rect">
            <a:avLst/>
          </a:prstGeom>
        </p:spPr>
        <p:txBody>
          <a:bodyPr lIns="0" rIns="0"/>
          <a:lstStyle>
            <a:lvl1pPr algn="l">
              <a:defRPr sz="2400" b="1" i="0" baseline="0">
                <a:latin typeface="Calibri Regular" charset="0"/>
                <a:cs typeface="Calibri Regular" charset="0"/>
              </a:defRPr>
            </a:lvl1pPr>
          </a:lstStyle>
          <a:p>
            <a:r>
              <a:rPr lang="sv-SE"/>
              <a:t>Rapportens namn</a:t>
            </a:r>
          </a:p>
        </p:txBody>
      </p:sp>
      <p:sp>
        <p:nvSpPr>
          <p:cNvPr id="6" name="Platshållare för text 5"/>
          <p:cNvSpPr>
            <a:spLocks noGrp="1"/>
          </p:cNvSpPr>
          <p:nvPr>
            <p:ph type="body" sz="quarter" idx="11" hasCustomPrompt="1"/>
          </p:nvPr>
        </p:nvSpPr>
        <p:spPr>
          <a:xfrm>
            <a:off x="255589" y="2769457"/>
            <a:ext cx="3678738" cy="1078706"/>
          </a:xfrm>
          <a:prstGeom prst="rect">
            <a:avLst/>
          </a:prstGeom>
        </p:spPr>
        <p:txBody>
          <a:bodyPr lIns="0"/>
          <a:lstStyle>
            <a:lvl1pPr marL="0" indent="0">
              <a:buNone/>
              <a:defRPr sz="1350" b="0" i="0">
                <a:solidFill>
                  <a:schemeClr val="tx2"/>
                </a:solidFill>
                <a:latin typeface="Calibri Regular" charset="0"/>
                <a:cs typeface="Calibri Regular" charset="0"/>
              </a:defRPr>
            </a:lvl1pPr>
          </a:lstStyle>
          <a:p>
            <a:r>
              <a:rPr lang="sv-SE"/>
              <a:t>Kontakt:</a:t>
            </a:r>
          </a:p>
          <a:p>
            <a:endParaRPr lang="sv-SE" sz="450"/>
          </a:p>
          <a:p>
            <a:r>
              <a:rPr lang="sv-SE"/>
              <a:t>Kontakt Novus:</a:t>
            </a:r>
          </a:p>
          <a:p>
            <a:r>
              <a:rPr lang="sv-SE"/>
              <a:t>Datum:</a:t>
            </a:r>
          </a:p>
        </p:txBody>
      </p:sp>
      <p:pic>
        <p:nvPicPr>
          <p:cNvPr id="49" name="Picture 4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37265" y="4056205"/>
            <a:ext cx="3709094" cy="721993"/>
          </a:xfrm>
          <a:prstGeom prst="rect">
            <a:avLst/>
          </a:prstGeom>
        </p:spPr>
      </p:pic>
      <p:sp>
        <p:nvSpPr>
          <p:cNvPr id="7" name="Slide Number Placeholder 5"/>
          <p:cNvSpPr txBox="1">
            <a:spLocks/>
          </p:cNvSpPr>
          <p:nvPr/>
        </p:nvSpPr>
        <p:spPr>
          <a:xfrm>
            <a:off x="243354" y="4859421"/>
            <a:ext cx="630104" cy="273844"/>
          </a:xfrm>
          <a:prstGeom prst="rect">
            <a:avLst/>
          </a:prstGeom>
        </p:spPr>
        <p:txBody>
          <a:bodyPr/>
          <a:lstStyle>
            <a:defPPr>
              <a:defRPr lang="en-US"/>
            </a:defPPr>
            <a:lvl1pPr marL="0" algn="l" defTabSz="457200" rtl="0" eaLnBrk="1" latinLnBrk="0" hangingPunct="1">
              <a:defRPr sz="1600" kern="1200">
                <a:solidFill>
                  <a:schemeClr val="tx1"/>
                </a:solidFill>
                <a:latin typeface="Times" panose="02020603050405020304" pitchFamily="18" charset="0"/>
                <a:ea typeface="+mn-ea"/>
                <a:cs typeface="Times" panose="02020603050405020304" pitchFamily="18"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9492A6A-7268-5C4D-913D-B61C9DE7F734}" type="slidenum">
              <a:rPr lang="en-US" sz="1200" b="0" i="0" smtClean="0">
                <a:latin typeface="Calibri Regular" charset="0"/>
                <a:cs typeface="Calibri Regular" charset="0"/>
              </a:rPr>
              <a:pPr/>
              <a:t>‹#›</a:t>
            </a:fld>
            <a:endParaRPr lang="en-US" sz="1200" b="0" i="0">
              <a:latin typeface="Calibri Regular" charset="0"/>
              <a:cs typeface="Calibri Regular" charset="0"/>
            </a:endParaRPr>
          </a:p>
        </p:txBody>
      </p:sp>
    </p:spTree>
    <p:extLst>
      <p:ext uri="{BB962C8B-B14F-4D97-AF65-F5344CB8AC3E}">
        <p14:creationId xmlns:p14="http://schemas.microsoft.com/office/powerpoint/2010/main" val="2468094354"/>
      </p:ext>
    </p:extLst>
  </p:cSld>
  <p:clrMapOvr>
    <a:masterClrMapping/>
  </p:clrMapOvr>
  <p:hf hdr="0" ftr="0"/>
  <p:extLst>
    <p:ext uri="{DCECCB84-F9BA-43D5-87BE-67443E8EF086}">
      <p15:sldGuideLst xmlns:p15="http://schemas.microsoft.com/office/powerpoint/2012/main">
        <p15:guide id="1" pos="2863">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Innehåll">
    <p:spTree>
      <p:nvGrpSpPr>
        <p:cNvPr id="1" name=""/>
        <p:cNvGrpSpPr/>
        <p:nvPr/>
      </p:nvGrpSpPr>
      <p:grpSpPr>
        <a:xfrm>
          <a:off x="0" y="0"/>
          <a:ext cx="0" cy="0"/>
          <a:chOff x="0" y="0"/>
          <a:chExt cx="0" cy="0"/>
        </a:xfrm>
      </p:grpSpPr>
      <p:sp>
        <p:nvSpPr>
          <p:cNvPr id="3" name="Platshållare för datum 2"/>
          <p:cNvSpPr>
            <a:spLocks noGrp="1"/>
          </p:cNvSpPr>
          <p:nvPr>
            <p:ph type="dt" sz="half" idx="10"/>
          </p:nvPr>
        </p:nvSpPr>
        <p:spPr>
          <a:xfrm>
            <a:off x="6762465" y="1238"/>
            <a:ext cx="2133600" cy="270000"/>
          </a:xfrm>
          <a:prstGeom prst="rect">
            <a:avLst/>
          </a:prstGeom>
        </p:spPr>
        <p:txBody>
          <a:bodyPr anchor="ctr"/>
          <a:lstStyle>
            <a:lvl1pPr>
              <a:defRPr sz="975" b="0" i="0">
                <a:latin typeface="Calibri Regular" charset="0"/>
                <a:cs typeface="Calibri Regular" charset="0"/>
              </a:defRPr>
            </a:lvl1pPr>
          </a:lstStyle>
          <a:p>
            <a:fld id="{710D1E09-9433-4EDE-8432-8CC8A69C2A5B}" type="datetime1">
              <a:rPr lang="sv-SE" smtClean="0"/>
              <a:pPr/>
              <a:t>2021-06-24</a:t>
            </a:fld>
            <a:endParaRPr lang="en-US"/>
          </a:p>
        </p:txBody>
      </p:sp>
      <p:sp>
        <p:nvSpPr>
          <p:cNvPr id="45" name="Platshållare för text 44"/>
          <p:cNvSpPr>
            <a:spLocks noGrp="1"/>
          </p:cNvSpPr>
          <p:nvPr>
            <p:ph type="body" sz="quarter" idx="11"/>
          </p:nvPr>
        </p:nvSpPr>
        <p:spPr>
          <a:xfrm>
            <a:off x="249239" y="954332"/>
            <a:ext cx="4309114" cy="3776694"/>
          </a:xfrm>
          <a:prstGeom prst="rect">
            <a:avLst/>
          </a:prstGeom>
        </p:spPr>
        <p:txBody>
          <a:bodyPr lIns="0"/>
          <a:lstStyle>
            <a:lvl1pPr>
              <a:defRPr sz="1350" b="0" i="0">
                <a:latin typeface="Calibri Regular" charset="0"/>
                <a:cs typeface="Calibri Regular" charset="0"/>
              </a:defRPr>
            </a:lvl1pPr>
            <a:lvl2pPr>
              <a:defRPr sz="1050" b="0" i="0">
                <a:latin typeface="Calibri Regular" charset="0"/>
                <a:cs typeface="Calibri Regular" charset="0"/>
              </a:defRPr>
            </a:lvl2pPr>
          </a:lstStyle>
          <a:p>
            <a:pPr lvl="0"/>
            <a:r>
              <a:rPr lang="sv-SE"/>
              <a:t>Klicka här för att ändra format på bakgrundstexten</a:t>
            </a:r>
          </a:p>
          <a:p>
            <a:pPr lvl="1"/>
            <a:r>
              <a:rPr lang="sv-SE"/>
              <a:t>Nivå två</a:t>
            </a:r>
          </a:p>
        </p:txBody>
      </p:sp>
      <p:sp>
        <p:nvSpPr>
          <p:cNvPr id="47" name="Slide Number Placeholder 5"/>
          <p:cNvSpPr>
            <a:spLocks noGrp="1"/>
          </p:cNvSpPr>
          <p:nvPr>
            <p:ph type="sldNum" sz="quarter" idx="4"/>
          </p:nvPr>
        </p:nvSpPr>
        <p:spPr>
          <a:xfrm>
            <a:off x="250824" y="4880015"/>
            <a:ext cx="464195" cy="270000"/>
          </a:xfrm>
          <a:prstGeom prst="rect">
            <a:avLst/>
          </a:prstGeom>
        </p:spPr>
        <p:txBody>
          <a:bodyPr lIns="0" anchor="ctr"/>
          <a:lstStyle>
            <a:lvl1pPr>
              <a:defRPr sz="975" b="0" i="0">
                <a:solidFill>
                  <a:schemeClr val="bg1"/>
                </a:solidFill>
                <a:latin typeface="Calibri Regular" charset="0"/>
                <a:cs typeface="Calibri Regular" charset="0"/>
              </a:defRPr>
            </a:lvl1pPr>
          </a:lstStyle>
          <a:p>
            <a:fld id="{69492A6A-7268-5C4D-913D-B61C9DE7F734}" type="slidenum">
              <a:rPr lang="en-US" smtClean="0"/>
              <a:pPr/>
              <a:t>‹#›</a:t>
            </a:fld>
            <a:endParaRPr lang="en-US"/>
          </a:p>
        </p:txBody>
      </p:sp>
      <p:sp>
        <p:nvSpPr>
          <p:cNvPr id="50" name="Rubrik 1"/>
          <p:cNvSpPr>
            <a:spLocks noGrp="1"/>
          </p:cNvSpPr>
          <p:nvPr>
            <p:ph type="title" hasCustomPrompt="1"/>
          </p:nvPr>
        </p:nvSpPr>
        <p:spPr>
          <a:xfrm>
            <a:off x="249689" y="267394"/>
            <a:ext cx="8646375" cy="674302"/>
          </a:xfrm>
          <a:prstGeom prst="rect">
            <a:avLst/>
          </a:prstGeom>
        </p:spPr>
        <p:txBody>
          <a:bodyPr lIns="0" rIns="0" anchor="ctr"/>
          <a:lstStyle>
            <a:lvl1pPr algn="l">
              <a:tabLst>
                <a:tab pos="133350" algn="l"/>
              </a:tabLst>
              <a:defRPr sz="2400" b="0" i="0" baseline="0">
                <a:latin typeface="Calibri Regular" charset="0"/>
                <a:cs typeface="Calibri Regular" charset="0"/>
              </a:defRPr>
            </a:lvl1pPr>
          </a:lstStyle>
          <a:p>
            <a:r>
              <a:rPr lang="sv-SE"/>
              <a:t>Rubrik</a:t>
            </a:r>
          </a:p>
        </p:txBody>
      </p:sp>
    </p:spTree>
    <p:extLst>
      <p:ext uri="{BB962C8B-B14F-4D97-AF65-F5344CB8AC3E}">
        <p14:creationId xmlns:p14="http://schemas.microsoft.com/office/powerpoint/2010/main" val="2495660165"/>
      </p:ext>
    </p:extLst>
  </p:cSld>
  <p:clrMapOvr>
    <a:masterClrMapping/>
  </p:clrMapOvr>
  <p:extLst>
    <p:ext uri="{DCECCB84-F9BA-43D5-87BE-67443E8EF086}">
      <p15:sldGuideLst xmlns:p15="http://schemas.microsoft.com/office/powerpoint/2012/main">
        <p15:guide id="3" pos="2880" userDrawn="1">
          <p15:clr>
            <a:srgbClr val="FBAE40"/>
          </p15:clr>
        </p15:guide>
        <p15:guide id="4" pos="158"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om sida">
    <p:spTree>
      <p:nvGrpSpPr>
        <p:cNvPr id="1" name=""/>
        <p:cNvGrpSpPr/>
        <p:nvPr/>
      </p:nvGrpSpPr>
      <p:grpSpPr>
        <a:xfrm>
          <a:off x="0" y="0"/>
          <a:ext cx="0" cy="0"/>
          <a:chOff x="0" y="0"/>
          <a:chExt cx="0" cy="0"/>
        </a:xfrm>
      </p:grpSpPr>
      <p:sp>
        <p:nvSpPr>
          <p:cNvPr id="7" name="Platshållare för datum 2"/>
          <p:cNvSpPr>
            <a:spLocks noGrp="1"/>
          </p:cNvSpPr>
          <p:nvPr>
            <p:ph type="dt" sz="half" idx="10"/>
          </p:nvPr>
        </p:nvSpPr>
        <p:spPr>
          <a:xfrm>
            <a:off x="6762465" y="1238"/>
            <a:ext cx="2133600" cy="270000"/>
          </a:xfrm>
          <a:prstGeom prst="rect">
            <a:avLst/>
          </a:prstGeom>
        </p:spPr>
        <p:txBody>
          <a:bodyPr anchor="ctr"/>
          <a:lstStyle>
            <a:lvl1pPr>
              <a:defRPr sz="975" b="0" i="0">
                <a:latin typeface="Calibri Regular" charset="0"/>
                <a:cs typeface="Calibri Regular" charset="0"/>
              </a:defRPr>
            </a:lvl1pPr>
          </a:lstStyle>
          <a:p>
            <a:fld id="{710D1E09-9433-4EDE-8432-8CC8A69C2A5B}" type="datetime1">
              <a:rPr lang="sv-SE" smtClean="0"/>
              <a:pPr/>
              <a:t>2021-06-24</a:t>
            </a:fld>
            <a:endParaRPr lang="en-US"/>
          </a:p>
        </p:txBody>
      </p:sp>
      <p:sp>
        <p:nvSpPr>
          <p:cNvPr id="8" name="Slide Number Placeholder 5"/>
          <p:cNvSpPr>
            <a:spLocks noGrp="1"/>
          </p:cNvSpPr>
          <p:nvPr>
            <p:ph type="sldNum" sz="quarter" idx="4"/>
          </p:nvPr>
        </p:nvSpPr>
        <p:spPr>
          <a:xfrm>
            <a:off x="243354" y="4880015"/>
            <a:ext cx="630104" cy="270000"/>
          </a:xfrm>
          <a:prstGeom prst="rect">
            <a:avLst/>
          </a:prstGeom>
        </p:spPr>
        <p:txBody>
          <a:bodyPr lIns="0" anchor="ctr"/>
          <a:lstStyle>
            <a:lvl1pPr>
              <a:defRPr sz="975" b="0" i="0">
                <a:solidFill>
                  <a:schemeClr val="bg1"/>
                </a:solidFill>
                <a:latin typeface="Calibri Regular" charset="0"/>
                <a:cs typeface="Calibri Regular" charset="0"/>
              </a:defRPr>
            </a:lvl1pPr>
          </a:lstStyle>
          <a:p>
            <a:fld id="{69492A6A-7268-5C4D-913D-B61C9DE7F734}" type="slidenum">
              <a:rPr lang="en-US" smtClean="0"/>
              <a:pPr/>
              <a:t>‹#›</a:t>
            </a:fld>
            <a:endParaRPr lang="en-US"/>
          </a:p>
        </p:txBody>
      </p:sp>
    </p:spTree>
    <p:extLst>
      <p:ext uri="{BB962C8B-B14F-4D97-AF65-F5344CB8AC3E}">
        <p14:creationId xmlns:p14="http://schemas.microsoft.com/office/powerpoint/2010/main" val="3835044432"/>
      </p:ext>
    </p:extLst>
  </p:cSld>
  <p:clrMapOvr>
    <a:masterClrMapping/>
  </p:clrMapOvr>
  <p:extLst>
    <p:ext uri="{DCECCB84-F9BA-43D5-87BE-67443E8EF086}">
      <p15:sldGuideLst xmlns:p15="http://schemas.microsoft.com/office/powerpoint/2012/main">
        <p15:guide id="1" pos="288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om sida_med rubrik">
    <p:spTree>
      <p:nvGrpSpPr>
        <p:cNvPr id="1" name=""/>
        <p:cNvGrpSpPr/>
        <p:nvPr/>
      </p:nvGrpSpPr>
      <p:grpSpPr>
        <a:xfrm>
          <a:off x="0" y="0"/>
          <a:ext cx="0" cy="0"/>
          <a:chOff x="0" y="0"/>
          <a:chExt cx="0" cy="0"/>
        </a:xfrm>
      </p:grpSpPr>
      <p:sp>
        <p:nvSpPr>
          <p:cNvPr id="4" name="Rubrik 1"/>
          <p:cNvSpPr>
            <a:spLocks noGrp="1"/>
          </p:cNvSpPr>
          <p:nvPr>
            <p:ph type="title" hasCustomPrompt="1"/>
          </p:nvPr>
        </p:nvSpPr>
        <p:spPr>
          <a:xfrm>
            <a:off x="249689" y="267394"/>
            <a:ext cx="8646375" cy="674302"/>
          </a:xfrm>
          <a:prstGeom prst="rect">
            <a:avLst/>
          </a:prstGeom>
        </p:spPr>
        <p:txBody>
          <a:bodyPr lIns="0" rIns="0" anchor="ctr"/>
          <a:lstStyle>
            <a:lvl1pPr algn="l">
              <a:tabLst>
                <a:tab pos="133350" algn="l"/>
              </a:tabLst>
              <a:defRPr sz="2400" b="0" i="0" baseline="0">
                <a:latin typeface="Calibri Regular" charset="0"/>
                <a:cs typeface="Calibri Regular" charset="0"/>
              </a:defRPr>
            </a:lvl1pPr>
          </a:lstStyle>
          <a:p>
            <a:r>
              <a:rPr lang="sv-SE"/>
              <a:t>Rubrik</a:t>
            </a:r>
          </a:p>
        </p:txBody>
      </p:sp>
      <p:sp>
        <p:nvSpPr>
          <p:cNvPr id="8" name="Platshållare för datum 2"/>
          <p:cNvSpPr>
            <a:spLocks noGrp="1"/>
          </p:cNvSpPr>
          <p:nvPr>
            <p:ph type="dt" sz="half" idx="10"/>
          </p:nvPr>
        </p:nvSpPr>
        <p:spPr>
          <a:xfrm>
            <a:off x="6762465" y="1238"/>
            <a:ext cx="2133600" cy="270000"/>
          </a:xfrm>
          <a:prstGeom prst="rect">
            <a:avLst/>
          </a:prstGeom>
        </p:spPr>
        <p:txBody>
          <a:bodyPr anchor="ctr"/>
          <a:lstStyle>
            <a:lvl1pPr>
              <a:defRPr sz="975" b="0" i="0">
                <a:latin typeface="Calibri Regular" charset="0"/>
                <a:cs typeface="Calibri Regular" charset="0"/>
              </a:defRPr>
            </a:lvl1pPr>
          </a:lstStyle>
          <a:p>
            <a:fld id="{710D1E09-9433-4EDE-8432-8CC8A69C2A5B}" type="datetime1">
              <a:rPr lang="sv-SE" smtClean="0"/>
              <a:pPr/>
              <a:t>2021-06-24</a:t>
            </a:fld>
            <a:endParaRPr lang="en-US"/>
          </a:p>
        </p:txBody>
      </p:sp>
    </p:spTree>
    <p:extLst>
      <p:ext uri="{BB962C8B-B14F-4D97-AF65-F5344CB8AC3E}">
        <p14:creationId xmlns:p14="http://schemas.microsoft.com/office/powerpoint/2010/main" val="1635642625"/>
      </p:ext>
    </p:extLst>
  </p:cSld>
  <p:clrMapOvr>
    <a:masterClrMapping/>
  </p:clrMapOvr>
  <p:hf hdr="0" ftr="0"/>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slideLayout" Target="../slideLayouts/slideLayout18.xml"/><Relationship Id="rId18" Type="http://schemas.openxmlformats.org/officeDocument/2006/relationships/theme" Target="../theme/theme2.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17" Type="http://schemas.openxmlformats.org/officeDocument/2006/relationships/slideLayout" Target="../slideLayouts/slideLayout22.xml"/><Relationship Id="rId2" Type="http://schemas.openxmlformats.org/officeDocument/2006/relationships/slideLayout" Target="../slideLayouts/slideLayout7.xml"/><Relationship Id="rId16" Type="http://schemas.openxmlformats.org/officeDocument/2006/relationships/slideLayout" Target="../slideLayouts/slideLayout21.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5" Type="http://schemas.openxmlformats.org/officeDocument/2006/relationships/slideLayout" Target="../slideLayouts/slideLayout20.xml"/><Relationship Id="rId10" Type="http://schemas.openxmlformats.org/officeDocument/2006/relationships/slideLayout" Target="../slideLayouts/slideLayout15.xml"/><Relationship Id="rId19" Type="http://schemas.openxmlformats.org/officeDocument/2006/relationships/image" Target="../media/image1.png"/><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theme" Target="../theme/theme3.xml"/><Relationship Id="rId5" Type="http://schemas.openxmlformats.org/officeDocument/2006/relationships/slideLayout" Target="../slideLayouts/slideLayout27.xml"/><Relationship Id="rId4"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theme" Target="../theme/theme4.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slideLayout" Target="../slideLayouts/slideLayout44.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10" Type="http://schemas.openxmlformats.org/officeDocument/2006/relationships/slideLayout" Target="../slideLayouts/slideLayout37.xml"/><Relationship Id="rId19" Type="http://schemas.openxmlformats.org/officeDocument/2006/relationships/image" Target="../media/image1.png"/><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8"/>
          <p:cNvSpPr/>
          <p:nvPr userDrawn="1"/>
        </p:nvSpPr>
        <p:spPr>
          <a:xfrm>
            <a:off x="0" y="4867275"/>
            <a:ext cx="9144001" cy="276226"/>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9" name="Slide Number Placeholder 5"/>
          <p:cNvSpPr txBox="1">
            <a:spLocks/>
          </p:cNvSpPr>
          <p:nvPr userDrawn="1"/>
        </p:nvSpPr>
        <p:spPr>
          <a:xfrm>
            <a:off x="243354" y="4859421"/>
            <a:ext cx="630104" cy="273844"/>
          </a:xfrm>
          <a:prstGeom prst="rect">
            <a:avLst/>
          </a:prstGeom>
        </p:spPr>
        <p:txBody>
          <a:bodyPr/>
          <a:lstStyle>
            <a:defPPr>
              <a:defRPr lang="en-US"/>
            </a:defPPr>
            <a:lvl1pPr marL="0" algn="l" defTabSz="457200" rtl="0" eaLnBrk="1" latinLnBrk="0" hangingPunct="1">
              <a:defRPr sz="1600" kern="1200">
                <a:solidFill>
                  <a:schemeClr val="tx1"/>
                </a:solidFill>
                <a:latin typeface="Times" panose="02020603050405020304" pitchFamily="18" charset="0"/>
                <a:ea typeface="+mn-ea"/>
                <a:cs typeface="Times" panose="02020603050405020304" pitchFamily="18"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9492A6A-7268-5C4D-913D-B61C9DE7F734}" type="slidenum">
              <a:rPr lang="en-US" sz="1200" smtClean="0"/>
              <a:pPr/>
              <a:t>‹#›</a:t>
            </a:fld>
            <a:endParaRPr lang="en-US" sz="1200"/>
          </a:p>
        </p:txBody>
      </p:sp>
      <p:sp>
        <p:nvSpPr>
          <p:cNvPr id="10" name="Slide Number Placeholder 3"/>
          <p:cNvSpPr>
            <a:spLocks noGrp="1"/>
          </p:cNvSpPr>
          <p:nvPr>
            <p:ph type="sldNum" sz="quarter" idx="4"/>
          </p:nvPr>
        </p:nvSpPr>
        <p:spPr>
          <a:xfrm>
            <a:off x="250825" y="4867276"/>
            <a:ext cx="387348" cy="276225"/>
          </a:xfrm>
          <a:prstGeom prst="rect">
            <a:avLst/>
          </a:prstGeom>
        </p:spPr>
        <p:txBody>
          <a:bodyPr/>
          <a:lstStyle/>
          <a:p>
            <a:fld id="{69492A6A-7268-5C4D-913D-B61C9DE7F734}" type="slidenum">
              <a:rPr lang="en-US" smtClean="0"/>
              <a:pPr/>
              <a:t>‹#›</a:t>
            </a:fld>
            <a:endParaRPr lang="en-US"/>
          </a:p>
        </p:txBody>
      </p:sp>
      <p:sp>
        <p:nvSpPr>
          <p:cNvPr id="11" name="Date Placeholder 1"/>
          <p:cNvSpPr txBox="1">
            <a:spLocks/>
          </p:cNvSpPr>
          <p:nvPr userDrawn="1"/>
        </p:nvSpPr>
        <p:spPr>
          <a:xfrm>
            <a:off x="638175" y="4867275"/>
            <a:ext cx="2421730" cy="276225"/>
          </a:xfrm>
          <a:prstGeom prst="rect">
            <a:avLst/>
          </a:prstGeom>
        </p:spPr>
        <p:txBody>
          <a:bodyPr anchor="ctr"/>
          <a:lstStyle>
            <a:defPPr>
              <a:defRPr lang="en-US"/>
            </a:defPPr>
            <a:lvl1pPr marL="0" algn="r" defTabSz="457200" rtl="0" eaLnBrk="1" latinLnBrk="0" hangingPunct="1">
              <a:defRPr sz="1300" b="0" i="0" kern="1200">
                <a:solidFill>
                  <a:schemeClr val="tx1"/>
                </a:solidFill>
                <a:latin typeface="Calibri Regular" charset="0"/>
                <a:ea typeface="Calibri" charset="0"/>
                <a:cs typeface="Calibri Regular"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050" spc="38">
                <a:solidFill>
                  <a:prstClr val="white"/>
                </a:solidFill>
                <a:latin typeface="Calibri" charset="0"/>
                <a:ea typeface="Calibri" charset="0"/>
                <a:cs typeface="Calibri" charset="0"/>
              </a:rPr>
              <a:t>© Novus 2021. All rights reserved. </a:t>
            </a:r>
            <a:endParaRPr lang="sv-SE" sz="1050" spc="38">
              <a:solidFill>
                <a:prstClr val="white"/>
              </a:solidFill>
              <a:latin typeface="Calibri" charset="0"/>
              <a:ea typeface="Calibri" charset="0"/>
              <a:cs typeface="Calibri" charset="0"/>
            </a:endParaRPr>
          </a:p>
        </p:txBody>
      </p:sp>
      <p:sp>
        <p:nvSpPr>
          <p:cNvPr id="12" name="Date Placeholder 1"/>
          <p:cNvSpPr txBox="1">
            <a:spLocks/>
          </p:cNvSpPr>
          <p:nvPr userDrawn="1"/>
        </p:nvSpPr>
        <p:spPr>
          <a:xfrm>
            <a:off x="3505200" y="4867275"/>
            <a:ext cx="2133600" cy="276225"/>
          </a:xfrm>
          <a:prstGeom prst="rect">
            <a:avLst/>
          </a:prstGeom>
        </p:spPr>
        <p:txBody>
          <a:bodyP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pPr algn="ctr"/>
            <a:r>
              <a:rPr lang="sv-SE" sz="1050" b="1">
                <a:solidFill>
                  <a:schemeClr val="bg1"/>
                </a:solidFill>
                <a:latin typeface="Calibri" charset="0"/>
                <a:ea typeface="Calibri" charset="0"/>
                <a:cs typeface="Calibri" charset="0"/>
              </a:rPr>
              <a:t>www.novus.se</a:t>
            </a:r>
            <a:endParaRPr lang="en-US" sz="1050" b="1">
              <a:solidFill>
                <a:schemeClr val="bg1"/>
              </a:solidFill>
              <a:latin typeface="Calibri" charset="0"/>
              <a:ea typeface="Calibri" charset="0"/>
              <a:cs typeface="Calibri" charset="0"/>
            </a:endParaRPr>
          </a:p>
        </p:txBody>
      </p:sp>
      <p:sp>
        <p:nvSpPr>
          <p:cNvPr id="13" name="Slide Number Placeholder 5"/>
          <p:cNvSpPr txBox="1">
            <a:spLocks/>
          </p:cNvSpPr>
          <p:nvPr userDrawn="1"/>
        </p:nvSpPr>
        <p:spPr>
          <a:xfrm>
            <a:off x="250824" y="4880015"/>
            <a:ext cx="464195" cy="270000"/>
          </a:xfrm>
          <a:prstGeom prst="rect">
            <a:avLst/>
          </a:prstGeom>
        </p:spPr>
        <p:txBody>
          <a:bodyPr lIns="0" anchor="ctr"/>
          <a:lstStyle>
            <a:defPPr>
              <a:defRPr lang="en-US"/>
            </a:defPPr>
            <a:lvl1pPr marL="0" algn="l" defTabSz="342900" rtl="0" eaLnBrk="1" latinLnBrk="0" hangingPunct="1">
              <a:defRPr sz="975" b="0" i="0" kern="1200">
                <a:solidFill>
                  <a:schemeClr val="bg1"/>
                </a:solidFill>
                <a:latin typeface="Calibri Regular" charset="0"/>
                <a:ea typeface="+mn-ea"/>
                <a:cs typeface="Calibri Regular" charset="0"/>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fld id="{69492A6A-7268-5C4D-913D-B61C9DE7F734}" type="slidenum">
              <a:rPr lang="en-US" sz="1050" smtClean="0">
                <a:latin typeface="Calibri" charset="0"/>
                <a:ea typeface="Calibri" charset="0"/>
                <a:cs typeface="Calibri" charset="0"/>
              </a:rPr>
              <a:pPr/>
              <a:t>‹#›</a:t>
            </a:fld>
            <a:endParaRPr lang="en-US" sz="1050">
              <a:latin typeface="Calibri" charset="0"/>
              <a:ea typeface="Calibri" charset="0"/>
              <a:cs typeface="Calibri" charset="0"/>
            </a:endParaRPr>
          </a:p>
        </p:txBody>
      </p:sp>
      <p:grpSp>
        <p:nvGrpSpPr>
          <p:cNvPr id="2" name="Group 1"/>
          <p:cNvGrpSpPr/>
          <p:nvPr userDrawn="1"/>
        </p:nvGrpSpPr>
        <p:grpSpPr>
          <a:xfrm>
            <a:off x="7610946" y="4906470"/>
            <a:ext cx="1276670" cy="199611"/>
            <a:chOff x="822600" y="2161080"/>
            <a:chExt cx="8982000" cy="1404360"/>
          </a:xfrm>
          <a:solidFill>
            <a:schemeClr val="bg1"/>
          </a:solidFill>
        </p:grpSpPr>
        <p:sp>
          <p:nvSpPr>
            <p:cNvPr id="14" name="Freeform: Shape 1">
              <a:extLst>
                <a:ext uri="{FF2B5EF4-FFF2-40B4-BE49-F238E27FC236}">
                  <a16:creationId xmlns:a16="http://schemas.microsoft.com/office/drawing/2014/main" id="{DD6FF84D-099C-4F4E-81B7-5C0977FF8DE2}"/>
                </a:ext>
              </a:extLst>
            </p:cNvPr>
            <p:cNvSpPr/>
            <p:nvPr userDrawn="1"/>
          </p:nvSpPr>
          <p:spPr>
            <a:xfrm>
              <a:off x="822600" y="2996640"/>
              <a:ext cx="508320" cy="516960"/>
            </a:xfrm>
            <a:custGeom>
              <a:avLst/>
              <a:gdLst/>
              <a:ahLst/>
              <a:cxnLst>
                <a:cxn ang="3cd4">
                  <a:pos x="hc" y="t"/>
                </a:cxn>
                <a:cxn ang="cd2">
                  <a:pos x="l" y="vc"/>
                </a:cxn>
                <a:cxn ang="cd4">
                  <a:pos x="hc" y="b"/>
                </a:cxn>
                <a:cxn ang="0">
                  <a:pos x="r" y="vc"/>
                </a:cxn>
              </a:cxnLst>
              <a:rect l="l" t="t" r="r" b="b"/>
              <a:pathLst>
                <a:path w="1413" h="1437">
                  <a:moveTo>
                    <a:pt x="0" y="1437"/>
                  </a:moveTo>
                  <a:lnTo>
                    <a:pt x="1413" y="1437"/>
                  </a:lnTo>
                  <a:lnTo>
                    <a:pt x="1413" y="0"/>
                  </a:lnTo>
                  <a:lnTo>
                    <a:pt x="0" y="0"/>
                  </a:ln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x-none" sz="1800" b="0" i="0" u="none" strike="noStrike" kern="1200">
                <a:ln>
                  <a:noFill/>
                </a:ln>
                <a:latin typeface="Arial" pitchFamily="18"/>
                <a:ea typeface="SimSun" pitchFamily="2"/>
                <a:cs typeface="Lucida Sans" pitchFamily="2"/>
              </a:endParaRPr>
            </a:p>
          </p:txBody>
        </p:sp>
        <p:sp>
          <p:nvSpPr>
            <p:cNvPr id="15" name="Freeform: Shape 2">
              <a:extLst>
                <a:ext uri="{FF2B5EF4-FFF2-40B4-BE49-F238E27FC236}">
                  <a16:creationId xmlns:a16="http://schemas.microsoft.com/office/drawing/2014/main" id="{4AD2B506-02E4-4539-BCF1-180B06DB836F}"/>
                </a:ext>
              </a:extLst>
            </p:cNvPr>
            <p:cNvSpPr/>
            <p:nvPr userDrawn="1"/>
          </p:nvSpPr>
          <p:spPr>
            <a:xfrm>
              <a:off x="1641599" y="2996640"/>
              <a:ext cx="508320" cy="516960"/>
            </a:xfrm>
            <a:custGeom>
              <a:avLst/>
              <a:gdLst/>
              <a:ahLst/>
              <a:cxnLst>
                <a:cxn ang="3cd4">
                  <a:pos x="hc" y="t"/>
                </a:cxn>
                <a:cxn ang="cd2">
                  <a:pos x="l" y="vc"/>
                </a:cxn>
                <a:cxn ang="cd4">
                  <a:pos x="hc" y="b"/>
                </a:cxn>
                <a:cxn ang="0">
                  <a:pos x="r" y="vc"/>
                </a:cxn>
              </a:cxnLst>
              <a:rect l="l" t="t" r="r" b="b"/>
              <a:pathLst>
                <a:path w="1413" h="1437">
                  <a:moveTo>
                    <a:pt x="0" y="1437"/>
                  </a:moveTo>
                  <a:lnTo>
                    <a:pt x="1413" y="1437"/>
                  </a:lnTo>
                  <a:lnTo>
                    <a:pt x="1413" y="0"/>
                  </a:lnTo>
                  <a:lnTo>
                    <a:pt x="0" y="0"/>
                  </a:ln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x-none" sz="1800" b="0" i="0" u="none" strike="noStrike" kern="1200">
                <a:ln>
                  <a:noFill/>
                </a:ln>
                <a:latin typeface="Arial" pitchFamily="18"/>
                <a:ea typeface="SimSun" pitchFamily="2"/>
                <a:cs typeface="Lucida Sans" pitchFamily="2"/>
              </a:endParaRPr>
            </a:p>
          </p:txBody>
        </p:sp>
        <p:sp>
          <p:nvSpPr>
            <p:cNvPr id="16" name="Freeform: Shape 3">
              <a:extLst>
                <a:ext uri="{FF2B5EF4-FFF2-40B4-BE49-F238E27FC236}">
                  <a16:creationId xmlns:a16="http://schemas.microsoft.com/office/drawing/2014/main" id="{5E493D5C-32C1-4B09-BFE9-6ED62A58FC09}"/>
                </a:ext>
              </a:extLst>
            </p:cNvPr>
            <p:cNvSpPr/>
            <p:nvPr userDrawn="1"/>
          </p:nvSpPr>
          <p:spPr>
            <a:xfrm>
              <a:off x="822600" y="2187000"/>
              <a:ext cx="508320" cy="508320"/>
            </a:xfrm>
            <a:custGeom>
              <a:avLst/>
              <a:gdLst/>
              <a:ahLst/>
              <a:cxnLst>
                <a:cxn ang="3cd4">
                  <a:pos x="hc" y="t"/>
                </a:cxn>
                <a:cxn ang="cd2">
                  <a:pos x="l" y="vc"/>
                </a:cxn>
                <a:cxn ang="cd4">
                  <a:pos x="hc" y="b"/>
                </a:cxn>
                <a:cxn ang="0">
                  <a:pos x="r" y="vc"/>
                </a:cxn>
              </a:cxnLst>
              <a:rect l="l" t="t" r="r" b="b"/>
              <a:pathLst>
                <a:path w="1413" h="1413">
                  <a:moveTo>
                    <a:pt x="0" y="1413"/>
                  </a:moveTo>
                  <a:lnTo>
                    <a:pt x="1413" y="1413"/>
                  </a:lnTo>
                  <a:lnTo>
                    <a:pt x="1413" y="0"/>
                  </a:lnTo>
                  <a:lnTo>
                    <a:pt x="0" y="0"/>
                  </a:ln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x-none" sz="1800" b="0" i="0" u="none" strike="noStrike" kern="1200">
                <a:ln>
                  <a:noFill/>
                </a:ln>
                <a:latin typeface="Arial" pitchFamily="18"/>
                <a:ea typeface="SimSun" pitchFamily="2"/>
                <a:cs typeface="Lucida Sans" pitchFamily="2"/>
              </a:endParaRPr>
            </a:p>
          </p:txBody>
        </p:sp>
        <p:sp>
          <p:nvSpPr>
            <p:cNvPr id="17" name="Freeform: Shape 4">
              <a:extLst>
                <a:ext uri="{FF2B5EF4-FFF2-40B4-BE49-F238E27FC236}">
                  <a16:creationId xmlns:a16="http://schemas.microsoft.com/office/drawing/2014/main" id="{41000666-0603-4308-9FFD-39FA02F08039}"/>
                </a:ext>
              </a:extLst>
            </p:cNvPr>
            <p:cNvSpPr/>
            <p:nvPr userDrawn="1"/>
          </p:nvSpPr>
          <p:spPr>
            <a:xfrm>
              <a:off x="1641599" y="2187000"/>
              <a:ext cx="508320" cy="508320"/>
            </a:xfrm>
            <a:custGeom>
              <a:avLst/>
              <a:gdLst/>
              <a:ahLst/>
              <a:cxnLst>
                <a:cxn ang="3cd4">
                  <a:pos x="hc" y="t"/>
                </a:cxn>
                <a:cxn ang="cd2">
                  <a:pos x="l" y="vc"/>
                </a:cxn>
                <a:cxn ang="cd4">
                  <a:pos x="hc" y="b"/>
                </a:cxn>
                <a:cxn ang="0">
                  <a:pos x="r" y="vc"/>
                </a:cxn>
              </a:cxnLst>
              <a:rect l="l" t="t" r="r" b="b"/>
              <a:pathLst>
                <a:path w="1413" h="1413">
                  <a:moveTo>
                    <a:pt x="0" y="1413"/>
                  </a:moveTo>
                  <a:lnTo>
                    <a:pt x="1413" y="1413"/>
                  </a:lnTo>
                  <a:lnTo>
                    <a:pt x="1413" y="0"/>
                  </a:lnTo>
                  <a:lnTo>
                    <a:pt x="0" y="0"/>
                  </a:ln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x-none" sz="1800" b="0" i="0" u="none" strike="noStrike" kern="1200">
                <a:ln>
                  <a:noFill/>
                </a:ln>
                <a:latin typeface="Arial" pitchFamily="18"/>
                <a:ea typeface="SimSun" pitchFamily="2"/>
                <a:cs typeface="Lucida Sans" pitchFamily="2"/>
              </a:endParaRPr>
            </a:p>
          </p:txBody>
        </p:sp>
        <p:sp>
          <p:nvSpPr>
            <p:cNvPr id="18" name="Freeform: Shape 5">
              <a:extLst>
                <a:ext uri="{FF2B5EF4-FFF2-40B4-BE49-F238E27FC236}">
                  <a16:creationId xmlns:a16="http://schemas.microsoft.com/office/drawing/2014/main" id="{F33F6556-FA8C-4A33-899D-8FD7AF903C42}"/>
                </a:ext>
              </a:extLst>
            </p:cNvPr>
            <p:cNvSpPr/>
            <p:nvPr userDrawn="1"/>
          </p:nvSpPr>
          <p:spPr>
            <a:xfrm>
              <a:off x="4063319" y="2161080"/>
              <a:ext cx="621000" cy="1378440"/>
            </a:xfrm>
            <a:custGeom>
              <a:avLst/>
              <a:gdLst/>
              <a:ahLst/>
              <a:cxnLst>
                <a:cxn ang="3cd4">
                  <a:pos x="hc" y="t"/>
                </a:cxn>
                <a:cxn ang="cd2">
                  <a:pos x="l" y="vc"/>
                </a:cxn>
                <a:cxn ang="cd4">
                  <a:pos x="hc" y="b"/>
                </a:cxn>
                <a:cxn ang="0">
                  <a:pos x="r" y="vc"/>
                </a:cxn>
              </a:cxnLst>
              <a:rect l="l" t="t" r="r" b="b"/>
              <a:pathLst>
                <a:path w="1726" h="3830">
                  <a:moveTo>
                    <a:pt x="792" y="1962"/>
                  </a:moveTo>
                  <a:cubicBezTo>
                    <a:pt x="792" y="1532"/>
                    <a:pt x="864" y="1149"/>
                    <a:pt x="1007" y="838"/>
                  </a:cubicBezTo>
                  <a:cubicBezTo>
                    <a:pt x="1151" y="503"/>
                    <a:pt x="1390" y="240"/>
                    <a:pt x="1701" y="96"/>
                  </a:cubicBezTo>
                  <a:cubicBezTo>
                    <a:pt x="1677" y="0"/>
                    <a:pt x="1677" y="0"/>
                    <a:pt x="1677" y="0"/>
                  </a:cubicBezTo>
                  <a:cubicBezTo>
                    <a:pt x="1199" y="48"/>
                    <a:pt x="792" y="240"/>
                    <a:pt x="456" y="623"/>
                  </a:cubicBezTo>
                  <a:cubicBezTo>
                    <a:pt x="145" y="1006"/>
                    <a:pt x="-23" y="1460"/>
                    <a:pt x="2" y="1962"/>
                  </a:cubicBezTo>
                  <a:cubicBezTo>
                    <a:pt x="2" y="2466"/>
                    <a:pt x="169" y="2896"/>
                    <a:pt x="504" y="3232"/>
                  </a:cubicBezTo>
                  <a:cubicBezTo>
                    <a:pt x="815" y="3591"/>
                    <a:pt x="1222" y="3806"/>
                    <a:pt x="1677" y="3830"/>
                  </a:cubicBezTo>
                  <a:cubicBezTo>
                    <a:pt x="1726" y="3734"/>
                    <a:pt x="1726" y="3734"/>
                    <a:pt x="1726" y="3734"/>
                  </a:cubicBezTo>
                  <a:cubicBezTo>
                    <a:pt x="1127" y="3447"/>
                    <a:pt x="839" y="2849"/>
                    <a:pt x="792" y="1962"/>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x-none" sz="1800" b="0" i="0" u="none" strike="noStrike" kern="1200">
                <a:ln>
                  <a:noFill/>
                </a:ln>
                <a:latin typeface="Arial" pitchFamily="18"/>
                <a:ea typeface="SimSun" pitchFamily="2"/>
                <a:cs typeface="Lucida Sans" pitchFamily="2"/>
              </a:endParaRPr>
            </a:p>
          </p:txBody>
        </p:sp>
        <p:sp>
          <p:nvSpPr>
            <p:cNvPr id="19" name="Freeform: Shape 6">
              <a:extLst>
                <a:ext uri="{FF2B5EF4-FFF2-40B4-BE49-F238E27FC236}">
                  <a16:creationId xmlns:a16="http://schemas.microsoft.com/office/drawing/2014/main" id="{C0C70935-4D0B-40E7-AD4C-21E7839A894C}"/>
                </a:ext>
              </a:extLst>
            </p:cNvPr>
            <p:cNvSpPr/>
            <p:nvPr userDrawn="1"/>
          </p:nvSpPr>
          <p:spPr>
            <a:xfrm>
              <a:off x="4874400" y="2161080"/>
              <a:ext cx="620280" cy="1378440"/>
            </a:xfrm>
            <a:custGeom>
              <a:avLst/>
              <a:gdLst/>
              <a:ahLst/>
              <a:cxnLst>
                <a:cxn ang="3cd4">
                  <a:pos x="hc" y="t"/>
                </a:cxn>
                <a:cxn ang="cd2">
                  <a:pos x="l" y="vc"/>
                </a:cxn>
                <a:cxn ang="cd4">
                  <a:pos x="hc" y="b"/>
                </a:cxn>
                <a:cxn ang="0">
                  <a:pos x="r" y="vc"/>
                </a:cxn>
              </a:cxnLst>
              <a:rect l="l" t="t" r="r" b="b"/>
              <a:pathLst>
                <a:path w="1724" h="3830">
                  <a:moveTo>
                    <a:pt x="1222" y="575"/>
                  </a:moveTo>
                  <a:cubicBezTo>
                    <a:pt x="886" y="240"/>
                    <a:pt x="503" y="24"/>
                    <a:pt x="48" y="0"/>
                  </a:cubicBezTo>
                  <a:cubicBezTo>
                    <a:pt x="0" y="96"/>
                    <a:pt x="0" y="96"/>
                    <a:pt x="0" y="96"/>
                  </a:cubicBezTo>
                  <a:cubicBezTo>
                    <a:pt x="575" y="383"/>
                    <a:pt x="862" y="982"/>
                    <a:pt x="886" y="1892"/>
                  </a:cubicBezTo>
                  <a:cubicBezTo>
                    <a:pt x="934" y="2800"/>
                    <a:pt x="623" y="3423"/>
                    <a:pt x="0" y="3734"/>
                  </a:cubicBezTo>
                  <a:cubicBezTo>
                    <a:pt x="48" y="3830"/>
                    <a:pt x="48" y="3830"/>
                    <a:pt x="48" y="3830"/>
                  </a:cubicBezTo>
                  <a:cubicBezTo>
                    <a:pt x="527" y="3782"/>
                    <a:pt x="934" y="3567"/>
                    <a:pt x="1245" y="3183"/>
                  </a:cubicBezTo>
                  <a:cubicBezTo>
                    <a:pt x="1581" y="2825"/>
                    <a:pt x="1724" y="2370"/>
                    <a:pt x="1724" y="1844"/>
                  </a:cubicBezTo>
                  <a:cubicBezTo>
                    <a:pt x="1701" y="1365"/>
                    <a:pt x="1533" y="934"/>
                    <a:pt x="1222" y="575"/>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x-none" sz="1800" b="0" i="0" u="none" strike="noStrike" kern="1200">
                <a:ln>
                  <a:noFill/>
                </a:ln>
                <a:latin typeface="Arial" pitchFamily="18"/>
                <a:ea typeface="SimSun" pitchFamily="2"/>
                <a:cs typeface="Lucida Sans" pitchFamily="2"/>
              </a:endParaRPr>
            </a:p>
          </p:txBody>
        </p:sp>
        <p:sp>
          <p:nvSpPr>
            <p:cNvPr id="20" name="Freeform: Shape 7">
              <a:extLst>
                <a:ext uri="{FF2B5EF4-FFF2-40B4-BE49-F238E27FC236}">
                  <a16:creationId xmlns:a16="http://schemas.microsoft.com/office/drawing/2014/main" id="{E3DA2E8A-29F4-45EE-852B-03E8A7E0DA61}"/>
                </a:ext>
              </a:extLst>
            </p:cNvPr>
            <p:cNvSpPr/>
            <p:nvPr userDrawn="1"/>
          </p:nvSpPr>
          <p:spPr>
            <a:xfrm>
              <a:off x="2409119" y="2169719"/>
              <a:ext cx="714960" cy="1343880"/>
            </a:xfrm>
            <a:custGeom>
              <a:avLst/>
              <a:gdLst/>
              <a:ahLst/>
              <a:cxnLst>
                <a:cxn ang="3cd4">
                  <a:pos x="hc" y="t"/>
                </a:cxn>
                <a:cxn ang="cd2">
                  <a:pos x="l" y="vc"/>
                </a:cxn>
                <a:cxn ang="cd4">
                  <a:pos x="hc" y="b"/>
                </a:cxn>
                <a:cxn ang="0">
                  <a:pos x="r" y="vc"/>
                </a:cxn>
              </a:cxnLst>
              <a:rect l="l" t="t" r="r" b="b"/>
              <a:pathLst>
                <a:path w="1987" h="3734">
                  <a:moveTo>
                    <a:pt x="1173" y="240"/>
                  </a:moveTo>
                  <a:cubicBezTo>
                    <a:pt x="1173" y="48"/>
                    <a:pt x="1173" y="48"/>
                    <a:pt x="1173" y="48"/>
                  </a:cubicBezTo>
                  <a:cubicBezTo>
                    <a:pt x="24" y="48"/>
                    <a:pt x="24" y="48"/>
                    <a:pt x="24" y="48"/>
                  </a:cubicBezTo>
                  <a:cubicBezTo>
                    <a:pt x="0" y="191"/>
                    <a:pt x="0" y="191"/>
                    <a:pt x="0" y="191"/>
                  </a:cubicBezTo>
                  <a:cubicBezTo>
                    <a:pt x="167" y="240"/>
                    <a:pt x="287" y="383"/>
                    <a:pt x="311" y="623"/>
                  </a:cubicBezTo>
                  <a:cubicBezTo>
                    <a:pt x="311" y="3183"/>
                    <a:pt x="311" y="3183"/>
                    <a:pt x="311" y="3183"/>
                  </a:cubicBezTo>
                  <a:cubicBezTo>
                    <a:pt x="263" y="3423"/>
                    <a:pt x="167" y="3543"/>
                    <a:pt x="0" y="3591"/>
                  </a:cubicBezTo>
                  <a:cubicBezTo>
                    <a:pt x="24" y="3734"/>
                    <a:pt x="24" y="3734"/>
                    <a:pt x="24" y="3734"/>
                  </a:cubicBezTo>
                  <a:cubicBezTo>
                    <a:pt x="1508" y="3734"/>
                    <a:pt x="1508" y="3734"/>
                    <a:pt x="1508" y="3734"/>
                  </a:cubicBezTo>
                  <a:cubicBezTo>
                    <a:pt x="1533" y="3591"/>
                    <a:pt x="1533" y="3591"/>
                    <a:pt x="1533" y="3591"/>
                  </a:cubicBezTo>
                  <a:cubicBezTo>
                    <a:pt x="1173" y="3495"/>
                    <a:pt x="1173" y="3304"/>
                    <a:pt x="1173" y="3183"/>
                  </a:cubicBezTo>
                  <a:cubicBezTo>
                    <a:pt x="1173" y="3159"/>
                    <a:pt x="1173" y="3159"/>
                    <a:pt x="1173" y="3159"/>
                  </a:cubicBezTo>
                  <a:cubicBezTo>
                    <a:pt x="1173" y="2393"/>
                    <a:pt x="1173" y="2393"/>
                    <a:pt x="1173" y="2393"/>
                  </a:cubicBezTo>
                  <a:cubicBezTo>
                    <a:pt x="1173" y="1245"/>
                    <a:pt x="1173" y="1245"/>
                    <a:pt x="1173" y="1245"/>
                  </a:cubicBezTo>
                  <a:cubicBezTo>
                    <a:pt x="1173" y="1030"/>
                    <a:pt x="1221" y="862"/>
                    <a:pt x="1245" y="742"/>
                  </a:cubicBezTo>
                  <a:cubicBezTo>
                    <a:pt x="1365" y="455"/>
                    <a:pt x="1604" y="240"/>
                    <a:pt x="1820" y="168"/>
                  </a:cubicBezTo>
                  <a:cubicBezTo>
                    <a:pt x="1844" y="168"/>
                    <a:pt x="1916" y="144"/>
                    <a:pt x="1987" y="120"/>
                  </a:cubicBezTo>
                  <a:cubicBezTo>
                    <a:pt x="1963" y="0"/>
                    <a:pt x="1963" y="0"/>
                    <a:pt x="1963" y="0"/>
                  </a:cubicBezTo>
                  <a:cubicBezTo>
                    <a:pt x="1676" y="24"/>
                    <a:pt x="1412" y="96"/>
                    <a:pt x="1173" y="24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x-none" sz="1800" b="0" i="0" u="none" strike="noStrike" kern="1200">
                <a:ln>
                  <a:noFill/>
                </a:ln>
                <a:latin typeface="Arial" pitchFamily="18"/>
                <a:ea typeface="SimSun" pitchFamily="2"/>
                <a:cs typeface="Lucida Sans" pitchFamily="2"/>
              </a:endParaRPr>
            </a:p>
          </p:txBody>
        </p:sp>
        <p:sp>
          <p:nvSpPr>
            <p:cNvPr id="21" name="Freeform: Shape 8">
              <a:extLst>
                <a:ext uri="{FF2B5EF4-FFF2-40B4-BE49-F238E27FC236}">
                  <a16:creationId xmlns:a16="http://schemas.microsoft.com/office/drawing/2014/main" id="{B9C19175-15C0-453E-8F1E-E59087EE3CC5}"/>
                </a:ext>
              </a:extLst>
            </p:cNvPr>
            <p:cNvSpPr/>
            <p:nvPr userDrawn="1"/>
          </p:nvSpPr>
          <p:spPr>
            <a:xfrm>
              <a:off x="3296880" y="2169719"/>
              <a:ext cx="689399" cy="1343880"/>
            </a:xfrm>
            <a:custGeom>
              <a:avLst/>
              <a:gdLst/>
              <a:ahLst/>
              <a:cxnLst>
                <a:cxn ang="3cd4">
                  <a:pos x="hc" y="t"/>
                </a:cxn>
                <a:cxn ang="cd2">
                  <a:pos x="l" y="vc"/>
                </a:cxn>
                <a:cxn ang="cd4">
                  <a:pos x="hc" y="b"/>
                </a:cxn>
                <a:cxn ang="0">
                  <a:pos x="r" y="vc"/>
                </a:cxn>
              </a:cxnLst>
              <a:rect l="l" t="t" r="r" b="b"/>
              <a:pathLst>
                <a:path w="1916" h="3734">
                  <a:moveTo>
                    <a:pt x="1604" y="3183"/>
                  </a:moveTo>
                  <a:cubicBezTo>
                    <a:pt x="1604" y="1628"/>
                    <a:pt x="1604" y="1628"/>
                    <a:pt x="1604" y="1628"/>
                  </a:cubicBezTo>
                  <a:cubicBezTo>
                    <a:pt x="1604" y="1221"/>
                    <a:pt x="1485" y="838"/>
                    <a:pt x="1126" y="479"/>
                  </a:cubicBezTo>
                  <a:cubicBezTo>
                    <a:pt x="814" y="191"/>
                    <a:pt x="431" y="48"/>
                    <a:pt x="24" y="0"/>
                  </a:cubicBezTo>
                  <a:cubicBezTo>
                    <a:pt x="0" y="120"/>
                    <a:pt x="0" y="120"/>
                    <a:pt x="0" y="120"/>
                  </a:cubicBezTo>
                  <a:cubicBezTo>
                    <a:pt x="48" y="144"/>
                    <a:pt x="144" y="168"/>
                    <a:pt x="144" y="168"/>
                  </a:cubicBezTo>
                  <a:cubicBezTo>
                    <a:pt x="383" y="240"/>
                    <a:pt x="551" y="455"/>
                    <a:pt x="647" y="742"/>
                  </a:cubicBezTo>
                  <a:cubicBezTo>
                    <a:pt x="695" y="862"/>
                    <a:pt x="719" y="1030"/>
                    <a:pt x="742" y="1269"/>
                  </a:cubicBezTo>
                  <a:cubicBezTo>
                    <a:pt x="742" y="3159"/>
                    <a:pt x="742" y="3159"/>
                    <a:pt x="742" y="3159"/>
                  </a:cubicBezTo>
                  <a:cubicBezTo>
                    <a:pt x="742" y="3183"/>
                    <a:pt x="742" y="3183"/>
                    <a:pt x="742" y="3183"/>
                  </a:cubicBezTo>
                  <a:cubicBezTo>
                    <a:pt x="742" y="3304"/>
                    <a:pt x="742" y="3495"/>
                    <a:pt x="383" y="3591"/>
                  </a:cubicBezTo>
                  <a:cubicBezTo>
                    <a:pt x="408" y="3734"/>
                    <a:pt x="408" y="3734"/>
                    <a:pt x="408" y="3734"/>
                  </a:cubicBezTo>
                  <a:cubicBezTo>
                    <a:pt x="1892" y="3734"/>
                    <a:pt x="1892" y="3734"/>
                    <a:pt x="1892" y="3734"/>
                  </a:cubicBezTo>
                  <a:cubicBezTo>
                    <a:pt x="1916" y="3591"/>
                    <a:pt x="1916" y="3591"/>
                    <a:pt x="1916" y="3591"/>
                  </a:cubicBezTo>
                  <a:cubicBezTo>
                    <a:pt x="1749" y="3543"/>
                    <a:pt x="1628" y="3423"/>
                    <a:pt x="1604" y="3183"/>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x-none" sz="1800" b="0" i="0" u="none" strike="noStrike" kern="1200">
                <a:ln>
                  <a:noFill/>
                </a:ln>
                <a:latin typeface="Arial" pitchFamily="18"/>
                <a:ea typeface="SimSun" pitchFamily="2"/>
                <a:cs typeface="Lucida Sans" pitchFamily="2"/>
              </a:endParaRPr>
            </a:p>
          </p:txBody>
        </p:sp>
        <p:sp>
          <p:nvSpPr>
            <p:cNvPr id="22" name="Freeform: Shape 9">
              <a:extLst>
                <a:ext uri="{FF2B5EF4-FFF2-40B4-BE49-F238E27FC236}">
                  <a16:creationId xmlns:a16="http://schemas.microsoft.com/office/drawing/2014/main" id="{044432AE-DC92-471D-9A6E-B5681ACB1CB3}"/>
                </a:ext>
              </a:extLst>
            </p:cNvPr>
            <p:cNvSpPr/>
            <p:nvPr userDrawn="1"/>
          </p:nvSpPr>
          <p:spPr>
            <a:xfrm>
              <a:off x="7899840" y="2187000"/>
              <a:ext cx="680760" cy="1352520"/>
            </a:xfrm>
            <a:custGeom>
              <a:avLst/>
              <a:gdLst/>
              <a:ahLst/>
              <a:cxnLst>
                <a:cxn ang="3cd4">
                  <a:pos x="hc" y="t"/>
                </a:cxn>
                <a:cxn ang="cd2">
                  <a:pos x="l" y="vc"/>
                </a:cxn>
                <a:cxn ang="cd4">
                  <a:pos x="hc" y="b"/>
                </a:cxn>
                <a:cxn ang="0">
                  <a:pos x="r" y="vc"/>
                </a:cxn>
              </a:cxnLst>
              <a:rect l="l" t="t" r="r" b="b"/>
              <a:pathLst>
                <a:path w="1892" h="3758">
                  <a:moveTo>
                    <a:pt x="407" y="0"/>
                  </a:moveTo>
                  <a:cubicBezTo>
                    <a:pt x="384" y="143"/>
                    <a:pt x="384" y="143"/>
                    <a:pt x="384" y="143"/>
                  </a:cubicBezTo>
                  <a:cubicBezTo>
                    <a:pt x="718" y="264"/>
                    <a:pt x="743" y="431"/>
                    <a:pt x="718" y="551"/>
                  </a:cubicBezTo>
                  <a:cubicBezTo>
                    <a:pt x="718" y="575"/>
                    <a:pt x="718" y="575"/>
                    <a:pt x="718" y="575"/>
                  </a:cubicBezTo>
                  <a:cubicBezTo>
                    <a:pt x="718" y="2489"/>
                    <a:pt x="718" y="2489"/>
                    <a:pt x="718" y="2489"/>
                  </a:cubicBezTo>
                  <a:cubicBezTo>
                    <a:pt x="718" y="2705"/>
                    <a:pt x="695" y="2872"/>
                    <a:pt x="647" y="3016"/>
                  </a:cubicBezTo>
                  <a:cubicBezTo>
                    <a:pt x="551" y="3303"/>
                    <a:pt x="360" y="3495"/>
                    <a:pt x="144" y="3590"/>
                  </a:cubicBezTo>
                  <a:cubicBezTo>
                    <a:pt x="144" y="3590"/>
                    <a:pt x="48" y="3615"/>
                    <a:pt x="0" y="3639"/>
                  </a:cubicBezTo>
                  <a:cubicBezTo>
                    <a:pt x="24" y="3758"/>
                    <a:pt x="24" y="3758"/>
                    <a:pt x="24" y="3758"/>
                  </a:cubicBezTo>
                  <a:cubicBezTo>
                    <a:pt x="431" y="3710"/>
                    <a:pt x="743" y="3567"/>
                    <a:pt x="1054" y="3279"/>
                  </a:cubicBezTo>
                  <a:cubicBezTo>
                    <a:pt x="1413" y="2920"/>
                    <a:pt x="1580" y="2537"/>
                    <a:pt x="1580" y="2106"/>
                  </a:cubicBezTo>
                  <a:cubicBezTo>
                    <a:pt x="1580" y="575"/>
                    <a:pt x="1580" y="575"/>
                    <a:pt x="1580" y="575"/>
                  </a:cubicBezTo>
                  <a:cubicBezTo>
                    <a:pt x="1629" y="335"/>
                    <a:pt x="1724" y="192"/>
                    <a:pt x="1892" y="143"/>
                  </a:cubicBezTo>
                  <a:cubicBezTo>
                    <a:pt x="1868" y="0"/>
                    <a:pt x="1868" y="0"/>
                    <a:pt x="1868"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x-none" sz="1800" b="0" i="0" u="none" strike="noStrike" kern="1200">
                <a:ln>
                  <a:noFill/>
                </a:ln>
                <a:latin typeface="Arial" pitchFamily="18"/>
                <a:ea typeface="SimSun" pitchFamily="2"/>
                <a:cs typeface="Lucida Sans" pitchFamily="2"/>
              </a:endParaRPr>
            </a:p>
          </p:txBody>
        </p:sp>
        <p:sp>
          <p:nvSpPr>
            <p:cNvPr id="23" name="Freeform: Shape 10">
              <a:extLst>
                <a:ext uri="{FF2B5EF4-FFF2-40B4-BE49-F238E27FC236}">
                  <a16:creationId xmlns:a16="http://schemas.microsoft.com/office/drawing/2014/main" id="{6EBC2CD5-777C-4A7B-B7FC-0A22A694BF10}"/>
                </a:ext>
              </a:extLst>
            </p:cNvPr>
            <p:cNvSpPr/>
            <p:nvPr userDrawn="1"/>
          </p:nvSpPr>
          <p:spPr>
            <a:xfrm>
              <a:off x="7063920" y="2187000"/>
              <a:ext cx="680400" cy="1352520"/>
            </a:xfrm>
            <a:custGeom>
              <a:avLst/>
              <a:gdLst/>
              <a:ahLst/>
              <a:cxnLst>
                <a:cxn ang="3cd4">
                  <a:pos x="hc" y="t"/>
                </a:cxn>
                <a:cxn ang="cd2">
                  <a:pos x="l" y="vc"/>
                </a:cxn>
                <a:cxn ang="cd4">
                  <a:pos x="hc" y="b"/>
                </a:cxn>
                <a:cxn ang="0">
                  <a:pos x="r" y="vc"/>
                </a:cxn>
              </a:cxnLst>
              <a:rect l="l" t="t" r="r" b="b"/>
              <a:pathLst>
                <a:path w="1891" h="3758">
                  <a:moveTo>
                    <a:pt x="1244" y="3016"/>
                  </a:moveTo>
                  <a:cubicBezTo>
                    <a:pt x="1197" y="2872"/>
                    <a:pt x="1173" y="2705"/>
                    <a:pt x="1173" y="2489"/>
                  </a:cubicBezTo>
                  <a:cubicBezTo>
                    <a:pt x="1173" y="575"/>
                    <a:pt x="1173" y="575"/>
                    <a:pt x="1173" y="575"/>
                  </a:cubicBezTo>
                  <a:cubicBezTo>
                    <a:pt x="1173" y="551"/>
                    <a:pt x="1173" y="551"/>
                    <a:pt x="1173" y="551"/>
                  </a:cubicBezTo>
                  <a:cubicBezTo>
                    <a:pt x="1149" y="407"/>
                    <a:pt x="1173" y="264"/>
                    <a:pt x="1508" y="143"/>
                  </a:cubicBezTo>
                  <a:cubicBezTo>
                    <a:pt x="1484" y="0"/>
                    <a:pt x="1484" y="0"/>
                    <a:pt x="1484" y="0"/>
                  </a:cubicBezTo>
                  <a:cubicBezTo>
                    <a:pt x="24" y="0"/>
                    <a:pt x="24" y="0"/>
                    <a:pt x="24" y="0"/>
                  </a:cubicBezTo>
                  <a:cubicBezTo>
                    <a:pt x="0" y="143"/>
                    <a:pt x="0" y="143"/>
                    <a:pt x="0" y="143"/>
                  </a:cubicBezTo>
                  <a:cubicBezTo>
                    <a:pt x="167" y="192"/>
                    <a:pt x="263" y="335"/>
                    <a:pt x="311" y="575"/>
                  </a:cubicBezTo>
                  <a:cubicBezTo>
                    <a:pt x="311" y="2106"/>
                    <a:pt x="311" y="2106"/>
                    <a:pt x="311" y="2106"/>
                  </a:cubicBezTo>
                  <a:cubicBezTo>
                    <a:pt x="311" y="2537"/>
                    <a:pt x="479" y="2920"/>
                    <a:pt x="837" y="3279"/>
                  </a:cubicBezTo>
                  <a:cubicBezTo>
                    <a:pt x="1149" y="3567"/>
                    <a:pt x="1460" y="3710"/>
                    <a:pt x="1867" y="3758"/>
                  </a:cubicBezTo>
                  <a:cubicBezTo>
                    <a:pt x="1891" y="3639"/>
                    <a:pt x="1891" y="3639"/>
                    <a:pt x="1891" y="3639"/>
                  </a:cubicBezTo>
                  <a:cubicBezTo>
                    <a:pt x="1843" y="3615"/>
                    <a:pt x="1748" y="3590"/>
                    <a:pt x="1748" y="3590"/>
                  </a:cubicBezTo>
                  <a:cubicBezTo>
                    <a:pt x="1532" y="3495"/>
                    <a:pt x="1365" y="3303"/>
                    <a:pt x="1244" y="3016"/>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x-none" sz="1800" b="0" i="0" u="none" strike="noStrike" kern="1200">
                <a:ln>
                  <a:noFill/>
                </a:ln>
                <a:latin typeface="Arial" pitchFamily="18"/>
                <a:ea typeface="SimSun" pitchFamily="2"/>
                <a:cs typeface="Lucida Sans" pitchFamily="2"/>
              </a:endParaRPr>
            </a:p>
          </p:txBody>
        </p:sp>
        <p:sp>
          <p:nvSpPr>
            <p:cNvPr id="24" name="Freeform: Shape 11">
              <a:extLst>
                <a:ext uri="{FF2B5EF4-FFF2-40B4-BE49-F238E27FC236}">
                  <a16:creationId xmlns:a16="http://schemas.microsoft.com/office/drawing/2014/main" id="{C399F9F3-42BE-4FB6-BC6B-E3A2BB448F1E}"/>
                </a:ext>
              </a:extLst>
            </p:cNvPr>
            <p:cNvSpPr/>
            <p:nvPr userDrawn="1"/>
          </p:nvSpPr>
          <p:spPr>
            <a:xfrm>
              <a:off x="8675640" y="3169080"/>
              <a:ext cx="430920" cy="396360"/>
            </a:xfrm>
            <a:custGeom>
              <a:avLst/>
              <a:gdLst/>
              <a:ahLst/>
              <a:cxnLst>
                <a:cxn ang="3cd4">
                  <a:pos x="hc" y="t"/>
                </a:cxn>
                <a:cxn ang="cd2">
                  <a:pos x="l" y="vc"/>
                </a:cxn>
                <a:cxn ang="cd4">
                  <a:pos x="hc" y="b"/>
                </a:cxn>
                <a:cxn ang="0">
                  <a:pos x="r" y="vc"/>
                </a:cxn>
              </a:cxnLst>
              <a:rect l="l" t="t" r="r" b="b"/>
              <a:pathLst>
                <a:path w="1198" h="1102">
                  <a:moveTo>
                    <a:pt x="120" y="0"/>
                  </a:moveTo>
                  <a:cubicBezTo>
                    <a:pt x="0" y="25"/>
                    <a:pt x="0" y="25"/>
                    <a:pt x="0" y="25"/>
                  </a:cubicBezTo>
                  <a:cubicBezTo>
                    <a:pt x="0" y="958"/>
                    <a:pt x="0" y="958"/>
                    <a:pt x="0" y="958"/>
                  </a:cubicBezTo>
                  <a:cubicBezTo>
                    <a:pt x="0" y="1102"/>
                    <a:pt x="0" y="1102"/>
                    <a:pt x="0" y="1102"/>
                  </a:cubicBezTo>
                  <a:cubicBezTo>
                    <a:pt x="96" y="982"/>
                    <a:pt x="96" y="982"/>
                    <a:pt x="96" y="982"/>
                  </a:cubicBezTo>
                  <a:cubicBezTo>
                    <a:pt x="144" y="934"/>
                    <a:pt x="216" y="934"/>
                    <a:pt x="312" y="934"/>
                  </a:cubicBezTo>
                  <a:cubicBezTo>
                    <a:pt x="408" y="934"/>
                    <a:pt x="504" y="934"/>
                    <a:pt x="599" y="958"/>
                  </a:cubicBezTo>
                  <a:cubicBezTo>
                    <a:pt x="719" y="1006"/>
                    <a:pt x="910" y="1030"/>
                    <a:pt x="1174" y="1030"/>
                  </a:cubicBezTo>
                  <a:cubicBezTo>
                    <a:pt x="1198" y="911"/>
                    <a:pt x="1198" y="911"/>
                    <a:pt x="1198" y="911"/>
                  </a:cubicBezTo>
                  <a:cubicBezTo>
                    <a:pt x="838" y="887"/>
                    <a:pt x="455" y="575"/>
                    <a:pt x="120"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x-none" sz="1800" b="0" i="0" u="none" strike="noStrike" kern="1200">
                <a:ln>
                  <a:noFill/>
                </a:ln>
                <a:latin typeface="Arial" pitchFamily="18"/>
                <a:ea typeface="SimSun" pitchFamily="2"/>
                <a:cs typeface="Lucida Sans" pitchFamily="2"/>
              </a:endParaRPr>
            </a:p>
          </p:txBody>
        </p:sp>
        <p:sp>
          <p:nvSpPr>
            <p:cNvPr id="25" name="Freeform: Shape 12">
              <a:extLst>
                <a:ext uri="{FF2B5EF4-FFF2-40B4-BE49-F238E27FC236}">
                  <a16:creationId xmlns:a16="http://schemas.microsoft.com/office/drawing/2014/main" id="{45EA9122-6806-4732-9F35-EAAAA7F3B5F0}"/>
                </a:ext>
              </a:extLst>
            </p:cNvPr>
            <p:cNvSpPr/>
            <p:nvPr userDrawn="1"/>
          </p:nvSpPr>
          <p:spPr>
            <a:xfrm>
              <a:off x="9305280" y="2187000"/>
              <a:ext cx="413280" cy="335880"/>
            </a:xfrm>
            <a:custGeom>
              <a:avLst/>
              <a:gdLst/>
              <a:ahLst/>
              <a:cxnLst>
                <a:cxn ang="3cd4">
                  <a:pos x="hc" y="t"/>
                </a:cxn>
                <a:cxn ang="cd2">
                  <a:pos x="l" y="vc"/>
                </a:cxn>
                <a:cxn ang="cd4">
                  <a:pos x="hc" y="b"/>
                </a:cxn>
                <a:cxn ang="0">
                  <a:pos x="r" y="vc"/>
                </a:cxn>
              </a:cxnLst>
              <a:rect l="l" t="t" r="r" b="b"/>
              <a:pathLst>
                <a:path w="1149" h="934">
                  <a:moveTo>
                    <a:pt x="1029" y="934"/>
                  </a:moveTo>
                  <a:cubicBezTo>
                    <a:pt x="1149" y="934"/>
                    <a:pt x="1149" y="934"/>
                    <a:pt x="1149" y="934"/>
                  </a:cubicBezTo>
                  <a:cubicBezTo>
                    <a:pt x="1149" y="72"/>
                    <a:pt x="1149" y="72"/>
                    <a:pt x="1149" y="72"/>
                  </a:cubicBezTo>
                  <a:cubicBezTo>
                    <a:pt x="1149" y="0"/>
                    <a:pt x="1149" y="0"/>
                    <a:pt x="1149" y="0"/>
                  </a:cubicBezTo>
                  <a:cubicBezTo>
                    <a:pt x="1101" y="0"/>
                    <a:pt x="1101" y="0"/>
                    <a:pt x="1101" y="0"/>
                  </a:cubicBezTo>
                  <a:cubicBezTo>
                    <a:pt x="24" y="0"/>
                    <a:pt x="24" y="0"/>
                    <a:pt x="24" y="0"/>
                  </a:cubicBezTo>
                  <a:cubicBezTo>
                    <a:pt x="0" y="120"/>
                    <a:pt x="0" y="120"/>
                    <a:pt x="0" y="120"/>
                  </a:cubicBezTo>
                  <a:cubicBezTo>
                    <a:pt x="191" y="143"/>
                    <a:pt x="335" y="192"/>
                    <a:pt x="479" y="264"/>
                  </a:cubicBezTo>
                  <a:cubicBezTo>
                    <a:pt x="814" y="407"/>
                    <a:pt x="981" y="647"/>
                    <a:pt x="1029" y="934"/>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x-none" sz="1800" b="0" i="0" u="none" strike="noStrike" kern="1200">
                <a:ln>
                  <a:noFill/>
                </a:ln>
                <a:latin typeface="Arial" pitchFamily="18"/>
                <a:ea typeface="SimSun" pitchFamily="2"/>
                <a:cs typeface="Lucida Sans" pitchFamily="2"/>
              </a:endParaRPr>
            </a:p>
          </p:txBody>
        </p:sp>
        <p:sp>
          <p:nvSpPr>
            <p:cNvPr id="26" name="Freeform: Shape 13">
              <a:extLst>
                <a:ext uri="{FF2B5EF4-FFF2-40B4-BE49-F238E27FC236}">
                  <a16:creationId xmlns:a16="http://schemas.microsoft.com/office/drawing/2014/main" id="{7C78FB5C-5568-4FFE-9A62-B56058822EC9}"/>
                </a:ext>
              </a:extLst>
            </p:cNvPr>
            <p:cNvSpPr/>
            <p:nvPr userDrawn="1"/>
          </p:nvSpPr>
          <p:spPr>
            <a:xfrm>
              <a:off x="8692920" y="2187000"/>
              <a:ext cx="1111680" cy="1353960"/>
            </a:xfrm>
            <a:custGeom>
              <a:avLst/>
              <a:gdLst/>
              <a:ahLst/>
              <a:cxnLst>
                <a:cxn ang="3cd4">
                  <a:pos x="hc" y="t"/>
                </a:cxn>
                <a:cxn ang="cd2">
                  <a:pos x="l" y="vc"/>
                </a:cxn>
                <a:cxn ang="cd4">
                  <a:pos x="hc" y="b"/>
                </a:cxn>
                <a:cxn ang="0">
                  <a:pos x="r" y="vc"/>
                </a:cxn>
              </a:cxnLst>
              <a:rect l="l" t="t" r="r" b="b"/>
              <a:pathLst>
                <a:path w="3089" h="3762">
                  <a:moveTo>
                    <a:pt x="2587" y="1844"/>
                  </a:moveTo>
                  <a:cubicBezTo>
                    <a:pt x="2443" y="1772"/>
                    <a:pt x="2275" y="1676"/>
                    <a:pt x="2059" y="1605"/>
                  </a:cubicBezTo>
                  <a:cubicBezTo>
                    <a:pt x="1652" y="1460"/>
                    <a:pt x="1341" y="1341"/>
                    <a:pt x="1126" y="1269"/>
                  </a:cubicBezTo>
                  <a:cubicBezTo>
                    <a:pt x="814" y="1173"/>
                    <a:pt x="671" y="1077"/>
                    <a:pt x="671" y="862"/>
                  </a:cubicBezTo>
                  <a:cubicBezTo>
                    <a:pt x="671" y="838"/>
                    <a:pt x="671" y="838"/>
                    <a:pt x="671" y="838"/>
                  </a:cubicBezTo>
                  <a:cubicBezTo>
                    <a:pt x="671" y="718"/>
                    <a:pt x="695" y="575"/>
                    <a:pt x="790" y="431"/>
                  </a:cubicBezTo>
                  <a:cubicBezTo>
                    <a:pt x="934" y="264"/>
                    <a:pt x="1078" y="168"/>
                    <a:pt x="1293" y="120"/>
                  </a:cubicBezTo>
                  <a:cubicBezTo>
                    <a:pt x="1269" y="0"/>
                    <a:pt x="1269" y="0"/>
                    <a:pt x="1269" y="0"/>
                  </a:cubicBezTo>
                  <a:cubicBezTo>
                    <a:pt x="886" y="0"/>
                    <a:pt x="551" y="143"/>
                    <a:pt x="239" y="407"/>
                  </a:cubicBezTo>
                  <a:cubicBezTo>
                    <a:pt x="72" y="598"/>
                    <a:pt x="0" y="790"/>
                    <a:pt x="0" y="982"/>
                  </a:cubicBezTo>
                  <a:cubicBezTo>
                    <a:pt x="0" y="1293"/>
                    <a:pt x="96" y="1533"/>
                    <a:pt x="312" y="1700"/>
                  </a:cubicBezTo>
                  <a:cubicBezTo>
                    <a:pt x="456" y="1820"/>
                    <a:pt x="623" y="1939"/>
                    <a:pt x="886" y="2034"/>
                  </a:cubicBezTo>
                  <a:cubicBezTo>
                    <a:pt x="1652" y="2322"/>
                    <a:pt x="1652" y="2322"/>
                    <a:pt x="1652" y="2322"/>
                  </a:cubicBezTo>
                  <a:cubicBezTo>
                    <a:pt x="1868" y="2394"/>
                    <a:pt x="2012" y="2441"/>
                    <a:pt x="2084" y="2489"/>
                  </a:cubicBezTo>
                  <a:cubicBezTo>
                    <a:pt x="2251" y="2537"/>
                    <a:pt x="2371" y="2657"/>
                    <a:pt x="2419" y="2800"/>
                  </a:cubicBezTo>
                  <a:cubicBezTo>
                    <a:pt x="2443" y="2849"/>
                    <a:pt x="2443" y="2896"/>
                    <a:pt x="2443" y="2944"/>
                  </a:cubicBezTo>
                  <a:cubicBezTo>
                    <a:pt x="2443" y="3088"/>
                    <a:pt x="2419" y="3207"/>
                    <a:pt x="2323" y="3328"/>
                  </a:cubicBezTo>
                  <a:cubicBezTo>
                    <a:pt x="2203" y="3519"/>
                    <a:pt x="1964" y="3615"/>
                    <a:pt x="1605" y="3639"/>
                  </a:cubicBezTo>
                  <a:cubicBezTo>
                    <a:pt x="1629" y="3758"/>
                    <a:pt x="1629" y="3758"/>
                    <a:pt x="1629" y="3758"/>
                  </a:cubicBezTo>
                  <a:cubicBezTo>
                    <a:pt x="1964" y="3782"/>
                    <a:pt x="2299" y="3686"/>
                    <a:pt x="2634" y="3519"/>
                  </a:cubicBezTo>
                  <a:cubicBezTo>
                    <a:pt x="2898" y="3375"/>
                    <a:pt x="3065" y="3111"/>
                    <a:pt x="3089" y="2728"/>
                  </a:cubicBezTo>
                  <a:cubicBezTo>
                    <a:pt x="3089" y="2417"/>
                    <a:pt x="2921" y="2058"/>
                    <a:pt x="2587" y="1844"/>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x-none" sz="1800" b="0" i="0" u="none" strike="noStrike" kern="1200">
                <a:ln>
                  <a:noFill/>
                </a:ln>
                <a:latin typeface="Arial" pitchFamily="18"/>
                <a:ea typeface="SimSun" pitchFamily="2"/>
                <a:cs typeface="Lucida Sans" pitchFamily="2"/>
              </a:endParaRPr>
            </a:p>
          </p:txBody>
        </p:sp>
        <p:sp>
          <p:nvSpPr>
            <p:cNvPr id="27" name="Freeform: Shape 14">
              <a:extLst>
                <a:ext uri="{FF2B5EF4-FFF2-40B4-BE49-F238E27FC236}">
                  <a16:creationId xmlns:a16="http://schemas.microsoft.com/office/drawing/2014/main" id="{EEC00EBF-62E4-4FAE-80DC-B91EACBE436E}"/>
                </a:ext>
              </a:extLst>
            </p:cNvPr>
            <p:cNvSpPr/>
            <p:nvPr userDrawn="1"/>
          </p:nvSpPr>
          <p:spPr>
            <a:xfrm>
              <a:off x="5468760" y="2187000"/>
              <a:ext cx="1499759" cy="1326600"/>
            </a:xfrm>
            <a:custGeom>
              <a:avLst/>
              <a:gdLst/>
              <a:ahLst/>
              <a:cxnLst>
                <a:cxn ang="3cd4">
                  <a:pos x="hc" y="t"/>
                </a:cxn>
                <a:cxn ang="cd2">
                  <a:pos x="l" y="vc"/>
                </a:cxn>
                <a:cxn ang="cd4">
                  <a:pos x="hc" y="b"/>
                </a:cxn>
                <a:cxn ang="0">
                  <a:pos x="r" y="vc"/>
                </a:cxn>
              </a:cxnLst>
              <a:rect l="l" t="t" r="r" b="b"/>
              <a:pathLst>
                <a:path w="4167" h="3686">
                  <a:moveTo>
                    <a:pt x="3161" y="0"/>
                  </a:moveTo>
                  <a:cubicBezTo>
                    <a:pt x="3137" y="143"/>
                    <a:pt x="3137" y="143"/>
                    <a:pt x="3137" y="143"/>
                  </a:cubicBezTo>
                  <a:cubicBezTo>
                    <a:pt x="3497" y="264"/>
                    <a:pt x="3473" y="431"/>
                    <a:pt x="3448" y="551"/>
                  </a:cubicBezTo>
                  <a:cubicBezTo>
                    <a:pt x="2371" y="3088"/>
                    <a:pt x="2371" y="3088"/>
                    <a:pt x="2371" y="3088"/>
                  </a:cubicBezTo>
                  <a:cubicBezTo>
                    <a:pt x="1245" y="526"/>
                    <a:pt x="1245" y="526"/>
                    <a:pt x="1245" y="526"/>
                  </a:cubicBezTo>
                  <a:cubicBezTo>
                    <a:pt x="1245" y="383"/>
                    <a:pt x="1222" y="239"/>
                    <a:pt x="1533" y="143"/>
                  </a:cubicBezTo>
                  <a:cubicBezTo>
                    <a:pt x="1509" y="0"/>
                    <a:pt x="1509" y="0"/>
                    <a:pt x="1509" y="0"/>
                  </a:cubicBezTo>
                  <a:cubicBezTo>
                    <a:pt x="25" y="0"/>
                    <a:pt x="25" y="0"/>
                    <a:pt x="25" y="0"/>
                  </a:cubicBezTo>
                  <a:cubicBezTo>
                    <a:pt x="0" y="143"/>
                    <a:pt x="0" y="143"/>
                    <a:pt x="0" y="143"/>
                  </a:cubicBezTo>
                  <a:cubicBezTo>
                    <a:pt x="168" y="192"/>
                    <a:pt x="264" y="311"/>
                    <a:pt x="360" y="551"/>
                  </a:cubicBezTo>
                  <a:cubicBezTo>
                    <a:pt x="1701" y="3686"/>
                    <a:pt x="1701" y="3686"/>
                    <a:pt x="1701" y="3686"/>
                  </a:cubicBezTo>
                  <a:cubicBezTo>
                    <a:pt x="2467" y="3686"/>
                    <a:pt x="2467" y="3686"/>
                    <a:pt x="2467" y="3686"/>
                  </a:cubicBezTo>
                  <a:cubicBezTo>
                    <a:pt x="3856" y="479"/>
                    <a:pt x="3856" y="479"/>
                    <a:pt x="3856" y="479"/>
                  </a:cubicBezTo>
                  <a:cubicBezTo>
                    <a:pt x="3927" y="287"/>
                    <a:pt x="3999" y="192"/>
                    <a:pt x="4167" y="143"/>
                  </a:cubicBezTo>
                  <a:cubicBezTo>
                    <a:pt x="4143" y="0"/>
                    <a:pt x="4143" y="0"/>
                    <a:pt x="4143"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x-none" sz="1800" b="0" i="0" u="none" strike="noStrike" kern="1200">
                <a:ln>
                  <a:noFill/>
                </a:ln>
                <a:latin typeface="Arial" pitchFamily="18"/>
                <a:ea typeface="SimSun" pitchFamily="2"/>
                <a:cs typeface="Lucida Sans" pitchFamily="2"/>
              </a:endParaRPr>
            </a:p>
          </p:txBody>
        </p:sp>
      </p:grpSp>
    </p:spTree>
    <p:extLst>
      <p:ext uri="{BB962C8B-B14F-4D97-AF65-F5344CB8AC3E}">
        <p14:creationId xmlns:p14="http://schemas.microsoft.com/office/powerpoint/2010/main" val="2895346339"/>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701" r:id="rId3"/>
    <p:sldLayoutId id="2147483767" r:id="rId4"/>
    <p:sldLayoutId id="2147483705" r:id="rId5"/>
  </p:sldLayoutIdLst>
  <p:hf hdr="0" ftr="0"/>
  <p:txStyles>
    <p:titleStyle>
      <a:lvl1pPr algn="ctr" defTabSz="342900" rtl="0" eaLnBrk="1" latinLnBrk="0" hangingPunct="1">
        <a:spcBef>
          <a:spcPct val="0"/>
        </a:spcBef>
        <a:buNone/>
        <a:defRPr sz="3300" b="0" i="0" kern="1200">
          <a:solidFill>
            <a:schemeClr val="tx1"/>
          </a:solidFill>
          <a:latin typeface="Corbel"/>
          <a:ea typeface="+mj-ea"/>
          <a:cs typeface="Corbel"/>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Bookman Old Style"/>
          <a:ea typeface="+mn-ea"/>
          <a:cs typeface="Bookman Old Style"/>
        </a:defRPr>
      </a:lvl1pPr>
      <a:lvl2pPr marL="557213" indent="-214313" algn="l" defTabSz="342900" rtl="0" eaLnBrk="1" latinLnBrk="0" hangingPunct="1">
        <a:spcBef>
          <a:spcPct val="20000"/>
        </a:spcBef>
        <a:buFont typeface="Arial"/>
        <a:buChar char="–"/>
        <a:defRPr sz="2100" kern="1200">
          <a:solidFill>
            <a:schemeClr val="tx1"/>
          </a:solidFill>
          <a:latin typeface="Bookman Old Style"/>
          <a:ea typeface="+mn-ea"/>
          <a:cs typeface="Bookman Old Style"/>
        </a:defRPr>
      </a:lvl2pPr>
      <a:lvl3pPr marL="857250" indent="-171450" algn="l" defTabSz="342900" rtl="0" eaLnBrk="1" latinLnBrk="0" hangingPunct="1">
        <a:spcBef>
          <a:spcPct val="20000"/>
        </a:spcBef>
        <a:buFont typeface="Arial"/>
        <a:buChar char="•"/>
        <a:defRPr sz="1800" kern="1200">
          <a:solidFill>
            <a:schemeClr val="tx1"/>
          </a:solidFill>
          <a:latin typeface="Bookman Old Style"/>
          <a:ea typeface="+mn-ea"/>
          <a:cs typeface="Bookman Old Style"/>
        </a:defRPr>
      </a:lvl3pPr>
      <a:lvl4pPr marL="1200150" indent="-171450" algn="l" defTabSz="342900" rtl="0" eaLnBrk="1" latinLnBrk="0" hangingPunct="1">
        <a:spcBef>
          <a:spcPct val="20000"/>
        </a:spcBef>
        <a:buFont typeface="Arial"/>
        <a:buChar char="–"/>
        <a:defRPr sz="1500" kern="1200">
          <a:solidFill>
            <a:schemeClr val="tx1"/>
          </a:solidFill>
          <a:latin typeface="Bookman Old Style"/>
          <a:ea typeface="+mn-ea"/>
          <a:cs typeface="Bookman Old Style"/>
        </a:defRPr>
      </a:lvl4pPr>
      <a:lvl5pPr marL="1543050" indent="-171450" algn="l" defTabSz="342900" rtl="0" eaLnBrk="1" latinLnBrk="0" hangingPunct="1">
        <a:spcBef>
          <a:spcPct val="20000"/>
        </a:spcBef>
        <a:buFont typeface="Arial"/>
        <a:buChar char="»"/>
        <a:defRPr sz="1500" kern="1200">
          <a:solidFill>
            <a:schemeClr val="tx1"/>
          </a:solidFill>
          <a:latin typeface="Bookman Old Style"/>
          <a:ea typeface="+mn-ea"/>
          <a:cs typeface="Bookman Old Style"/>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602" userDrawn="1">
          <p15:clr>
            <a:srgbClr val="F26B43"/>
          </p15:clr>
        </p15:guide>
        <p15:guide id="2" pos="158" userDrawn="1">
          <p15:clr>
            <a:srgbClr val="F26B43"/>
          </p15:clr>
        </p15:guide>
        <p15:guide id="3" orient="horz" pos="1484" userDrawn="1">
          <p15:clr>
            <a:srgbClr val="F26B43"/>
          </p15:clr>
        </p15:guide>
        <p15:guide id="4" orient="horz" pos="3066" userDrawn="1">
          <p15:clr>
            <a:srgbClr val="F26B43"/>
          </p15:clr>
        </p15:guide>
        <p15:guide id="5" pos="288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8"/>
          <p:cNvSpPr/>
          <p:nvPr/>
        </p:nvSpPr>
        <p:spPr>
          <a:xfrm>
            <a:off x="0" y="4867275"/>
            <a:ext cx="9144001" cy="276226"/>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9" name="Slide Number Placeholder 5"/>
          <p:cNvSpPr txBox="1">
            <a:spLocks/>
          </p:cNvSpPr>
          <p:nvPr/>
        </p:nvSpPr>
        <p:spPr>
          <a:xfrm>
            <a:off x="243354" y="4859421"/>
            <a:ext cx="630104" cy="273844"/>
          </a:xfrm>
          <a:prstGeom prst="rect">
            <a:avLst/>
          </a:prstGeom>
        </p:spPr>
        <p:txBody>
          <a:bodyPr/>
          <a:lstStyle>
            <a:defPPr>
              <a:defRPr lang="en-US"/>
            </a:defPPr>
            <a:lvl1pPr marL="0" algn="l" defTabSz="457200" rtl="0" eaLnBrk="1" latinLnBrk="0" hangingPunct="1">
              <a:defRPr sz="1600" kern="1200">
                <a:solidFill>
                  <a:schemeClr val="tx1"/>
                </a:solidFill>
                <a:latin typeface="Times" panose="02020603050405020304" pitchFamily="18" charset="0"/>
                <a:ea typeface="+mn-ea"/>
                <a:cs typeface="Times" panose="02020603050405020304" pitchFamily="18"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9492A6A-7268-5C4D-913D-B61C9DE7F734}" type="slidenum">
              <a:rPr lang="en-US" sz="1200" smtClean="0"/>
              <a:pPr/>
              <a:t>‹#›</a:t>
            </a:fld>
            <a:endParaRPr lang="en-US" sz="1200"/>
          </a:p>
        </p:txBody>
      </p:sp>
      <p:pic>
        <p:nvPicPr>
          <p:cNvPr id="3" name="Picture 2"/>
          <p:cNvPicPr>
            <a:picLocks noChangeAspect="1"/>
          </p:cNvPicPr>
          <p:nvPr/>
        </p:nvPicPr>
        <p:blipFill>
          <a:blip r:embed="rId19" cstate="screen">
            <a:extLst>
              <a:ext uri="{28A0092B-C50C-407E-A947-70E740481C1C}">
                <a14:useLocalDpi xmlns:a14="http://schemas.microsoft.com/office/drawing/2010/main"/>
              </a:ext>
            </a:extLst>
          </a:blip>
          <a:stretch>
            <a:fillRect/>
          </a:stretch>
        </p:blipFill>
        <p:spPr>
          <a:xfrm>
            <a:off x="7610946" y="4911157"/>
            <a:ext cx="1276670" cy="200012"/>
          </a:xfrm>
          <a:prstGeom prst="rect">
            <a:avLst/>
          </a:prstGeom>
        </p:spPr>
      </p:pic>
      <p:sp>
        <p:nvSpPr>
          <p:cNvPr id="10" name="Slide Number Placeholder 3"/>
          <p:cNvSpPr>
            <a:spLocks noGrp="1"/>
          </p:cNvSpPr>
          <p:nvPr>
            <p:ph type="sldNum" sz="quarter" idx="4"/>
          </p:nvPr>
        </p:nvSpPr>
        <p:spPr>
          <a:xfrm>
            <a:off x="250825" y="4867276"/>
            <a:ext cx="387348" cy="276225"/>
          </a:xfrm>
          <a:prstGeom prst="rect">
            <a:avLst/>
          </a:prstGeom>
        </p:spPr>
        <p:txBody>
          <a:bodyPr/>
          <a:lstStyle/>
          <a:p>
            <a:fld id="{69492A6A-7268-5C4D-913D-B61C9DE7F734}" type="slidenum">
              <a:rPr lang="en-US" smtClean="0"/>
              <a:pPr/>
              <a:t>‹#›</a:t>
            </a:fld>
            <a:endParaRPr lang="en-US"/>
          </a:p>
        </p:txBody>
      </p:sp>
      <p:sp>
        <p:nvSpPr>
          <p:cNvPr id="11" name="Date Placeholder 1"/>
          <p:cNvSpPr txBox="1">
            <a:spLocks/>
          </p:cNvSpPr>
          <p:nvPr/>
        </p:nvSpPr>
        <p:spPr>
          <a:xfrm>
            <a:off x="638175" y="4867275"/>
            <a:ext cx="2421730" cy="276225"/>
          </a:xfrm>
          <a:prstGeom prst="rect">
            <a:avLst/>
          </a:prstGeom>
        </p:spPr>
        <p:txBody>
          <a:bodyPr anchor="ctr"/>
          <a:lstStyle>
            <a:defPPr>
              <a:defRPr lang="en-US"/>
            </a:defPPr>
            <a:lvl1pPr marL="0" algn="r" defTabSz="457200" rtl="0" eaLnBrk="1" latinLnBrk="0" hangingPunct="1">
              <a:defRPr sz="1300" b="0" i="0" kern="1200">
                <a:solidFill>
                  <a:schemeClr val="tx1"/>
                </a:solidFill>
                <a:latin typeface="Calibri Regular" charset="0"/>
                <a:ea typeface="Calibri" charset="0"/>
                <a:cs typeface="Calibri Regular"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050" spc="38">
                <a:solidFill>
                  <a:prstClr val="white"/>
                </a:solidFill>
                <a:latin typeface="Calibri" charset="0"/>
                <a:ea typeface="Calibri" charset="0"/>
                <a:cs typeface="Calibri" charset="0"/>
              </a:rPr>
              <a:t>© Novus 2020. All rights reserved. </a:t>
            </a:r>
            <a:endParaRPr lang="sv-SE" sz="1050" spc="38">
              <a:solidFill>
                <a:prstClr val="white"/>
              </a:solidFill>
              <a:latin typeface="Calibri" charset="0"/>
              <a:ea typeface="Calibri" charset="0"/>
              <a:cs typeface="Calibri" charset="0"/>
            </a:endParaRPr>
          </a:p>
        </p:txBody>
      </p:sp>
      <p:sp>
        <p:nvSpPr>
          <p:cNvPr id="12" name="Date Placeholder 1"/>
          <p:cNvSpPr txBox="1">
            <a:spLocks/>
          </p:cNvSpPr>
          <p:nvPr/>
        </p:nvSpPr>
        <p:spPr>
          <a:xfrm>
            <a:off x="3505200" y="4867275"/>
            <a:ext cx="2133600" cy="276225"/>
          </a:xfrm>
          <a:prstGeom prst="rect">
            <a:avLst/>
          </a:prstGeom>
        </p:spPr>
        <p:txBody>
          <a:bodyP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pPr algn="ctr"/>
            <a:r>
              <a:rPr lang="sv-SE" sz="1050" b="1">
                <a:solidFill>
                  <a:schemeClr val="bg1"/>
                </a:solidFill>
                <a:latin typeface="Calibri" charset="0"/>
                <a:ea typeface="Calibri" charset="0"/>
                <a:cs typeface="Calibri" charset="0"/>
              </a:rPr>
              <a:t>www.novus.se</a:t>
            </a:r>
            <a:endParaRPr lang="en-US" sz="1050" b="1">
              <a:solidFill>
                <a:schemeClr val="bg1"/>
              </a:solidFill>
              <a:latin typeface="Calibri" charset="0"/>
              <a:ea typeface="Calibri" charset="0"/>
              <a:cs typeface="Calibri" charset="0"/>
            </a:endParaRPr>
          </a:p>
        </p:txBody>
      </p:sp>
      <p:sp>
        <p:nvSpPr>
          <p:cNvPr id="13" name="Slide Number Placeholder 5"/>
          <p:cNvSpPr txBox="1">
            <a:spLocks/>
          </p:cNvSpPr>
          <p:nvPr/>
        </p:nvSpPr>
        <p:spPr>
          <a:xfrm>
            <a:off x="250824" y="4880015"/>
            <a:ext cx="464195" cy="270000"/>
          </a:xfrm>
          <a:prstGeom prst="rect">
            <a:avLst/>
          </a:prstGeom>
        </p:spPr>
        <p:txBody>
          <a:bodyPr lIns="0" anchor="ctr"/>
          <a:lstStyle>
            <a:defPPr>
              <a:defRPr lang="en-US"/>
            </a:defPPr>
            <a:lvl1pPr marL="0" algn="l" defTabSz="342900" rtl="0" eaLnBrk="1" latinLnBrk="0" hangingPunct="1">
              <a:defRPr sz="975" b="0" i="0" kern="1200">
                <a:solidFill>
                  <a:schemeClr val="bg1"/>
                </a:solidFill>
                <a:latin typeface="Calibri Regular" charset="0"/>
                <a:ea typeface="+mn-ea"/>
                <a:cs typeface="Calibri Regular" charset="0"/>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fld id="{69492A6A-7268-5C4D-913D-B61C9DE7F734}" type="slidenum">
              <a:rPr lang="en-US" sz="1050" smtClean="0">
                <a:latin typeface="Calibri" charset="0"/>
                <a:ea typeface="Calibri" charset="0"/>
                <a:cs typeface="Calibri" charset="0"/>
              </a:rPr>
              <a:pPr/>
              <a:t>‹#›</a:t>
            </a:fld>
            <a:endParaRPr lang="en-US" sz="1050">
              <a:latin typeface="Calibri" charset="0"/>
              <a:ea typeface="Calibri" charset="0"/>
              <a:cs typeface="Calibri" charset="0"/>
            </a:endParaRPr>
          </a:p>
        </p:txBody>
      </p:sp>
      <p:sp>
        <p:nvSpPr>
          <p:cNvPr id="14" name="Rectangle 8">
            <a:extLst>
              <a:ext uri="{FF2B5EF4-FFF2-40B4-BE49-F238E27FC236}">
                <a16:creationId xmlns:a16="http://schemas.microsoft.com/office/drawing/2014/main" id="{F451D185-007D-4A29-85EC-87CDA9C09C62}"/>
              </a:ext>
            </a:extLst>
          </p:cNvPr>
          <p:cNvSpPr/>
          <p:nvPr userDrawn="1"/>
        </p:nvSpPr>
        <p:spPr>
          <a:xfrm>
            <a:off x="0" y="4867275"/>
            <a:ext cx="9144001" cy="276226"/>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5" name="Slide Number Placeholder 5">
            <a:extLst>
              <a:ext uri="{FF2B5EF4-FFF2-40B4-BE49-F238E27FC236}">
                <a16:creationId xmlns:a16="http://schemas.microsoft.com/office/drawing/2014/main" id="{D8D57484-2A40-4E69-8144-FB68E00F7F02}"/>
              </a:ext>
            </a:extLst>
          </p:cNvPr>
          <p:cNvSpPr txBox="1">
            <a:spLocks/>
          </p:cNvSpPr>
          <p:nvPr userDrawn="1"/>
        </p:nvSpPr>
        <p:spPr>
          <a:xfrm>
            <a:off x="243354" y="4859421"/>
            <a:ext cx="630104" cy="273844"/>
          </a:xfrm>
          <a:prstGeom prst="rect">
            <a:avLst/>
          </a:prstGeom>
        </p:spPr>
        <p:txBody>
          <a:bodyPr/>
          <a:lstStyle>
            <a:defPPr>
              <a:defRPr lang="en-US"/>
            </a:defPPr>
            <a:lvl1pPr marL="0" algn="l" defTabSz="457200" rtl="0" eaLnBrk="1" latinLnBrk="0" hangingPunct="1">
              <a:defRPr sz="1600" kern="1200">
                <a:solidFill>
                  <a:schemeClr val="tx1"/>
                </a:solidFill>
                <a:latin typeface="Times" panose="02020603050405020304" pitchFamily="18" charset="0"/>
                <a:ea typeface="+mn-ea"/>
                <a:cs typeface="Times" panose="02020603050405020304" pitchFamily="18"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9492A6A-7268-5C4D-913D-B61C9DE7F734}" type="slidenum">
              <a:rPr lang="en-US" sz="1200" smtClean="0"/>
              <a:pPr/>
              <a:t>‹#›</a:t>
            </a:fld>
            <a:endParaRPr lang="en-US" sz="1200"/>
          </a:p>
        </p:txBody>
      </p:sp>
      <p:sp>
        <p:nvSpPr>
          <p:cNvPr id="16" name="Date Placeholder 1">
            <a:extLst>
              <a:ext uri="{FF2B5EF4-FFF2-40B4-BE49-F238E27FC236}">
                <a16:creationId xmlns:a16="http://schemas.microsoft.com/office/drawing/2014/main" id="{F174ADCD-9519-4E4A-8A3A-42221D2E7B3B}"/>
              </a:ext>
            </a:extLst>
          </p:cNvPr>
          <p:cNvSpPr txBox="1">
            <a:spLocks/>
          </p:cNvSpPr>
          <p:nvPr userDrawn="1"/>
        </p:nvSpPr>
        <p:spPr>
          <a:xfrm>
            <a:off x="638175" y="4867275"/>
            <a:ext cx="2421730" cy="276225"/>
          </a:xfrm>
          <a:prstGeom prst="rect">
            <a:avLst/>
          </a:prstGeom>
        </p:spPr>
        <p:txBody>
          <a:bodyPr anchor="ctr"/>
          <a:lstStyle>
            <a:defPPr>
              <a:defRPr lang="en-US"/>
            </a:defPPr>
            <a:lvl1pPr marL="0" algn="r" defTabSz="457200" rtl="0" eaLnBrk="1" latinLnBrk="0" hangingPunct="1">
              <a:defRPr sz="1300" b="0" i="0" kern="1200">
                <a:solidFill>
                  <a:schemeClr val="tx1"/>
                </a:solidFill>
                <a:latin typeface="Calibri Regular" charset="0"/>
                <a:ea typeface="Calibri" charset="0"/>
                <a:cs typeface="Calibri Regular"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050" spc="38">
                <a:solidFill>
                  <a:prstClr val="white"/>
                </a:solidFill>
                <a:latin typeface="Calibri" charset="0"/>
                <a:ea typeface="Calibri" charset="0"/>
                <a:cs typeface="Calibri" charset="0"/>
              </a:rPr>
              <a:t>© Novus 2021. All rights reserved. </a:t>
            </a:r>
            <a:endParaRPr lang="sv-SE" sz="1050" spc="38">
              <a:solidFill>
                <a:prstClr val="white"/>
              </a:solidFill>
              <a:latin typeface="Calibri" charset="0"/>
              <a:ea typeface="Calibri" charset="0"/>
              <a:cs typeface="Calibri" charset="0"/>
            </a:endParaRPr>
          </a:p>
        </p:txBody>
      </p:sp>
      <p:sp>
        <p:nvSpPr>
          <p:cNvPr id="17" name="Date Placeholder 1">
            <a:extLst>
              <a:ext uri="{FF2B5EF4-FFF2-40B4-BE49-F238E27FC236}">
                <a16:creationId xmlns:a16="http://schemas.microsoft.com/office/drawing/2014/main" id="{14462AC6-139F-4E45-947F-A1865646E226}"/>
              </a:ext>
            </a:extLst>
          </p:cNvPr>
          <p:cNvSpPr txBox="1">
            <a:spLocks/>
          </p:cNvSpPr>
          <p:nvPr userDrawn="1"/>
        </p:nvSpPr>
        <p:spPr>
          <a:xfrm>
            <a:off x="3505200" y="4867275"/>
            <a:ext cx="2133600" cy="276225"/>
          </a:xfrm>
          <a:prstGeom prst="rect">
            <a:avLst/>
          </a:prstGeom>
        </p:spPr>
        <p:txBody>
          <a:bodyP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pPr algn="ctr"/>
            <a:r>
              <a:rPr lang="sv-SE" sz="1050" b="1">
                <a:solidFill>
                  <a:schemeClr val="bg1"/>
                </a:solidFill>
                <a:latin typeface="Calibri" charset="0"/>
                <a:ea typeface="Calibri" charset="0"/>
                <a:cs typeface="Calibri" charset="0"/>
              </a:rPr>
              <a:t>www.novus.se</a:t>
            </a:r>
            <a:endParaRPr lang="en-US" sz="1050" b="1">
              <a:solidFill>
                <a:schemeClr val="bg1"/>
              </a:solidFill>
              <a:latin typeface="Calibri" charset="0"/>
              <a:ea typeface="Calibri" charset="0"/>
              <a:cs typeface="Calibri" charset="0"/>
            </a:endParaRPr>
          </a:p>
        </p:txBody>
      </p:sp>
      <p:sp>
        <p:nvSpPr>
          <p:cNvPr id="18" name="Slide Number Placeholder 5">
            <a:extLst>
              <a:ext uri="{FF2B5EF4-FFF2-40B4-BE49-F238E27FC236}">
                <a16:creationId xmlns:a16="http://schemas.microsoft.com/office/drawing/2014/main" id="{BB964075-EF21-4CF0-BC18-436FA6CE33F4}"/>
              </a:ext>
            </a:extLst>
          </p:cNvPr>
          <p:cNvSpPr txBox="1">
            <a:spLocks/>
          </p:cNvSpPr>
          <p:nvPr userDrawn="1"/>
        </p:nvSpPr>
        <p:spPr>
          <a:xfrm>
            <a:off x="250824" y="4880015"/>
            <a:ext cx="464195" cy="270000"/>
          </a:xfrm>
          <a:prstGeom prst="rect">
            <a:avLst/>
          </a:prstGeom>
        </p:spPr>
        <p:txBody>
          <a:bodyPr lIns="0" anchor="ctr"/>
          <a:lstStyle>
            <a:defPPr>
              <a:defRPr lang="en-US"/>
            </a:defPPr>
            <a:lvl1pPr marL="0" algn="l" defTabSz="342900" rtl="0" eaLnBrk="1" latinLnBrk="0" hangingPunct="1">
              <a:defRPr sz="975" b="0" i="0" kern="1200">
                <a:solidFill>
                  <a:schemeClr val="bg1"/>
                </a:solidFill>
                <a:latin typeface="Calibri Regular" charset="0"/>
                <a:ea typeface="+mn-ea"/>
                <a:cs typeface="Calibri Regular" charset="0"/>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fld id="{69492A6A-7268-5C4D-913D-B61C9DE7F734}" type="slidenum">
              <a:rPr lang="en-US" sz="1050" smtClean="0">
                <a:latin typeface="Calibri" charset="0"/>
                <a:ea typeface="Calibri" charset="0"/>
                <a:cs typeface="Calibri" charset="0"/>
              </a:rPr>
              <a:pPr/>
              <a:t>‹#›</a:t>
            </a:fld>
            <a:endParaRPr lang="en-US" sz="1050">
              <a:latin typeface="Calibri" charset="0"/>
              <a:ea typeface="Calibri" charset="0"/>
              <a:cs typeface="Calibri" charset="0"/>
            </a:endParaRPr>
          </a:p>
        </p:txBody>
      </p:sp>
      <p:grpSp>
        <p:nvGrpSpPr>
          <p:cNvPr id="19" name="Group 1">
            <a:extLst>
              <a:ext uri="{FF2B5EF4-FFF2-40B4-BE49-F238E27FC236}">
                <a16:creationId xmlns:a16="http://schemas.microsoft.com/office/drawing/2014/main" id="{FB1643CE-F6F7-43C3-B71A-AF23B7597CD6}"/>
              </a:ext>
            </a:extLst>
          </p:cNvPr>
          <p:cNvGrpSpPr/>
          <p:nvPr userDrawn="1"/>
        </p:nvGrpSpPr>
        <p:grpSpPr>
          <a:xfrm>
            <a:off x="7610946" y="4906470"/>
            <a:ext cx="1276670" cy="199611"/>
            <a:chOff x="822600" y="2161080"/>
            <a:chExt cx="8982000" cy="1404360"/>
          </a:xfrm>
          <a:solidFill>
            <a:schemeClr val="bg1"/>
          </a:solidFill>
        </p:grpSpPr>
        <p:sp>
          <p:nvSpPr>
            <p:cNvPr id="20" name="Freeform: Shape 1">
              <a:extLst>
                <a:ext uri="{FF2B5EF4-FFF2-40B4-BE49-F238E27FC236}">
                  <a16:creationId xmlns:a16="http://schemas.microsoft.com/office/drawing/2014/main" id="{9D173020-67A4-4885-A774-1D91ADEB02E5}"/>
                </a:ext>
              </a:extLst>
            </p:cNvPr>
            <p:cNvSpPr/>
            <p:nvPr userDrawn="1"/>
          </p:nvSpPr>
          <p:spPr>
            <a:xfrm>
              <a:off x="822600" y="2996640"/>
              <a:ext cx="508320" cy="516960"/>
            </a:xfrm>
            <a:custGeom>
              <a:avLst/>
              <a:gdLst/>
              <a:ahLst/>
              <a:cxnLst>
                <a:cxn ang="3cd4">
                  <a:pos x="hc" y="t"/>
                </a:cxn>
                <a:cxn ang="cd2">
                  <a:pos x="l" y="vc"/>
                </a:cxn>
                <a:cxn ang="cd4">
                  <a:pos x="hc" y="b"/>
                </a:cxn>
                <a:cxn ang="0">
                  <a:pos x="r" y="vc"/>
                </a:cxn>
              </a:cxnLst>
              <a:rect l="l" t="t" r="r" b="b"/>
              <a:pathLst>
                <a:path w="1413" h="1437">
                  <a:moveTo>
                    <a:pt x="0" y="1437"/>
                  </a:moveTo>
                  <a:lnTo>
                    <a:pt x="1413" y="1437"/>
                  </a:lnTo>
                  <a:lnTo>
                    <a:pt x="1413" y="0"/>
                  </a:lnTo>
                  <a:lnTo>
                    <a:pt x="0" y="0"/>
                  </a:ln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x-none" sz="1800" b="0" i="0" u="none" strike="noStrike" kern="1200">
                <a:ln>
                  <a:noFill/>
                </a:ln>
                <a:latin typeface="Arial" pitchFamily="18"/>
                <a:ea typeface="SimSun" pitchFamily="2"/>
                <a:cs typeface="Lucida Sans" pitchFamily="2"/>
              </a:endParaRPr>
            </a:p>
          </p:txBody>
        </p:sp>
        <p:sp>
          <p:nvSpPr>
            <p:cNvPr id="21" name="Freeform: Shape 2">
              <a:extLst>
                <a:ext uri="{FF2B5EF4-FFF2-40B4-BE49-F238E27FC236}">
                  <a16:creationId xmlns:a16="http://schemas.microsoft.com/office/drawing/2014/main" id="{D600395E-388F-4F3E-9C4B-47DF6D302E95}"/>
                </a:ext>
              </a:extLst>
            </p:cNvPr>
            <p:cNvSpPr/>
            <p:nvPr userDrawn="1"/>
          </p:nvSpPr>
          <p:spPr>
            <a:xfrm>
              <a:off x="1641599" y="2996640"/>
              <a:ext cx="508320" cy="516960"/>
            </a:xfrm>
            <a:custGeom>
              <a:avLst/>
              <a:gdLst/>
              <a:ahLst/>
              <a:cxnLst>
                <a:cxn ang="3cd4">
                  <a:pos x="hc" y="t"/>
                </a:cxn>
                <a:cxn ang="cd2">
                  <a:pos x="l" y="vc"/>
                </a:cxn>
                <a:cxn ang="cd4">
                  <a:pos x="hc" y="b"/>
                </a:cxn>
                <a:cxn ang="0">
                  <a:pos x="r" y="vc"/>
                </a:cxn>
              </a:cxnLst>
              <a:rect l="l" t="t" r="r" b="b"/>
              <a:pathLst>
                <a:path w="1413" h="1437">
                  <a:moveTo>
                    <a:pt x="0" y="1437"/>
                  </a:moveTo>
                  <a:lnTo>
                    <a:pt x="1413" y="1437"/>
                  </a:lnTo>
                  <a:lnTo>
                    <a:pt x="1413" y="0"/>
                  </a:lnTo>
                  <a:lnTo>
                    <a:pt x="0" y="0"/>
                  </a:ln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x-none" sz="1800" b="0" i="0" u="none" strike="noStrike" kern="1200">
                <a:ln>
                  <a:noFill/>
                </a:ln>
                <a:latin typeface="Arial" pitchFamily="18"/>
                <a:ea typeface="SimSun" pitchFamily="2"/>
                <a:cs typeface="Lucida Sans" pitchFamily="2"/>
              </a:endParaRPr>
            </a:p>
          </p:txBody>
        </p:sp>
        <p:sp>
          <p:nvSpPr>
            <p:cNvPr id="22" name="Freeform: Shape 3">
              <a:extLst>
                <a:ext uri="{FF2B5EF4-FFF2-40B4-BE49-F238E27FC236}">
                  <a16:creationId xmlns:a16="http://schemas.microsoft.com/office/drawing/2014/main" id="{CA5B232C-6B88-4D5E-BC47-52EAB2C99EE4}"/>
                </a:ext>
              </a:extLst>
            </p:cNvPr>
            <p:cNvSpPr/>
            <p:nvPr userDrawn="1"/>
          </p:nvSpPr>
          <p:spPr>
            <a:xfrm>
              <a:off x="822600" y="2187000"/>
              <a:ext cx="508320" cy="508320"/>
            </a:xfrm>
            <a:custGeom>
              <a:avLst/>
              <a:gdLst/>
              <a:ahLst/>
              <a:cxnLst>
                <a:cxn ang="3cd4">
                  <a:pos x="hc" y="t"/>
                </a:cxn>
                <a:cxn ang="cd2">
                  <a:pos x="l" y="vc"/>
                </a:cxn>
                <a:cxn ang="cd4">
                  <a:pos x="hc" y="b"/>
                </a:cxn>
                <a:cxn ang="0">
                  <a:pos x="r" y="vc"/>
                </a:cxn>
              </a:cxnLst>
              <a:rect l="l" t="t" r="r" b="b"/>
              <a:pathLst>
                <a:path w="1413" h="1413">
                  <a:moveTo>
                    <a:pt x="0" y="1413"/>
                  </a:moveTo>
                  <a:lnTo>
                    <a:pt x="1413" y="1413"/>
                  </a:lnTo>
                  <a:lnTo>
                    <a:pt x="1413" y="0"/>
                  </a:lnTo>
                  <a:lnTo>
                    <a:pt x="0" y="0"/>
                  </a:ln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x-none" sz="1800" b="0" i="0" u="none" strike="noStrike" kern="1200">
                <a:ln>
                  <a:noFill/>
                </a:ln>
                <a:latin typeface="Arial" pitchFamily="18"/>
                <a:ea typeface="SimSun" pitchFamily="2"/>
                <a:cs typeface="Lucida Sans" pitchFamily="2"/>
              </a:endParaRPr>
            </a:p>
          </p:txBody>
        </p:sp>
        <p:sp>
          <p:nvSpPr>
            <p:cNvPr id="23" name="Freeform: Shape 4">
              <a:extLst>
                <a:ext uri="{FF2B5EF4-FFF2-40B4-BE49-F238E27FC236}">
                  <a16:creationId xmlns:a16="http://schemas.microsoft.com/office/drawing/2014/main" id="{EE6CACE9-8C1C-4C45-8CF3-744C38FFCE5C}"/>
                </a:ext>
              </a:extLst>
            </p:cNvPr>
            <p:cNvSpPr/>
            <p:nvPr userDrawn="1"/>
          </p:nvSpPr>
          <p:spPr>
            <a:xfrm>
              <a:off x="1641599" y="2187000"/>
              <a:ext cx="508320" cy="508320"/>
            </a:xfrm>
            <a:custGeom>
              <a:avLst/>
              <a:gdLst/>
              <a:ahLst/>
              <a:cxnLst>
                <a:cxn ang="3cd4">
                  <a:pos x="hc" y="t"/>
                </a:cxn>
                <a:cxn ang="cd2">
                  <a:pos x="l" y="vc"/>
                </a:cxn>
                <a:cxn ang="cd4">
                  <a:pos x="hc" y="b"/>
                </a:cxn>
                <a:cxn ang="0">
                  <a:pos x="r" y="vc"/>
                </a:cxn>
              </a:cxnLst>
              <a:rect l="l" t="t" r="r" b="b"/>
              <a:pathLst>
                <a:path w="1413" h="1413">
                  <a:moveTo>
                    <a:pt x="0" y="1413"/>
                  </a:moveTo>
                  <a:lnTo>
                    <a:pt x="1413" y="1413"/>
                  </a:lnTo>
                  <a:lnTo>
                    <a:pt x="1413" y="0"/>
                  </a:lnTo>
                  <a:lnTo>
                    <a:pt x="0" y="0"/>
                  </a:ln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x-none" sz="1800" b="0" i="0" u="none" strike="noStrike" kern="1200">
                <a:ln>
                  <a:noFill/>
                </a:ln>
                <a:latin typeface="Arial" pitchFamily="18"/>
                <a:ea typeface="SimSun" pitchFamily="2"/>
                <a:cs typeface="Lucida Sans" pitchFamily="2"/>
              </a:endParaRPr>
            </a:p>
          </p:txBody>
        </p:sp>
        <p:sp>
          <p:nvSpPr>
            <p:cNvPr id="24" name="Freeform: Shape 5">
              <a:extLst>
                <a:ext uri="{FF2B5EF4-FFF2-40B4-BE49-F238E27FC236}">
                  <a16:creationId xmlns:a16="http://schemas.microsoft.com/office/drawing/2014/main" id="{842E6931-05E6-4E08-B490-8CCD45C8DFF4}"/>
                </a:ext>
              </a:extLst>
            </p:cNvPr>
            <p:cNvSpPr/>
            <p:nvPr userDrawn="1"/>
          </p:nvSpPr>
          <p:spPr>
            <a:xfrm>
              <a:off x="4063319" y="2161080"/>
              <a:ext cx="621000" cy="1378440"/>
            </a:xfrm>
            <a:custGeom>
              <a:avLst/>
              <a:gdLst/>
              <a:ahLst/>
              <a:cxnLst>
                <a:cxn ang="3cd4">
                  <a:pos x="hc" y="t"/>
                </a:cxn>
                <a:cxn ang="cd2">
                  <a:pos x="l" y="vc"/>
                </a:cxn>
                <a:cxn ang="cd4">
                  <a:pos x="hc" y="b"/>
                </a:cxn>
                <a:cxn ang="0">
                  <a:pos x="r" y="vc"/>
                </a:cxn>
              </a:cxnLst>
              <a:rect l="l" t="t" r="r" b="b"/>
              <a:pathLst>
                <a:path w="1726" h="3830">
                  <a:moveTo>
                    <a:pt x="792" y="1962"/>
                  </a:moveTo>
                  <a:cubicBezTo>
                    <a:pt x="792" y="1532"/>
                    <a:pt x="864" y="1149"/>
                    <a:pt x="1007" y="838"/>
                  </a:cubicBezTo>
                  <a:cubicBezTo>
                    <a:pt x="1151" y="503"/>
                    <a:pt x="1390" y="240"/>
                    <a:pt x="1701" y="96"/>
                  </a:cubicBezTo>
                  <a:cubicBezTo>
                    <a:pt x="1677" y="0"/>
                    <a:pt x="1677" y="0"/>
                    <a:pt x="1677" y="0"/>
                  </a:cubicBezTo>
                  <a:cubicBezTo>
                    <a:pt x="1199" y="48"/>
                    <a:pt x="792" y="240"/>
                    <a:pt x="456" y="623"/>
                  </a:cubicBezTo>
                  <a:cubicBezTo>
                    <a:pt x="145" y="1006"/>
                    <a:pt x="-23" y="1460"/>
                    <a:pt x="2" y="1962"/>
                  </a:cubicBezTo>
                  <a:cubicBezTo>
                    <a:pt x="2" y="2466"/>
                    <a:pt x="169" y="2896"/>
                    <a:pt x="504" y="3232"/>
                  </a:cubicBezTo>
                  <a:cubicBezTo>
                    <a:pt x="815" y="3591"/>
                    <a:pt x="1222" y="3806"/>
                    <a:pt x="1677" y="3830"/>
                  </a:cubicBezTo>
                  <a:cubicBezTo>
                    <a:pt x="1726" y="3734"/>
                    <a:pt x="1726" y="3734"/>
                    <a:pt x="1726" y="3734"/>
                  </a:cubicBezTo>
                  <a:cubicBezTo>
                    <a:pt x="1127" y="3447"/>
                    <a:pt x="839" y="2849"/>
                    <a:pt x="792" y="1962"/>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x-none" sz="1800" b="0" i="0" u="none" strike="noStrike" kern="1200">
                <a:ln>
                  <a:noFill/>
                </a:ln>
                <a:latin typeface="Arial" pitchFamily="18"/>
                <a:ea typeface="SimSun" pitchFamily="2"/>
                <a:cs typeface="Lucida Sans" pitchFamily="2"/>
              </a:endParaRPr>
            </a:p>
          </p:txBody>
        </p:sp>
        <p:sp>
          <p:nvSpPr>
            <p:cNvPr id="25" name="Freeform: Shape 6">
              <a:extLst>
                <a:ext uri="{FF2B5EF4-FFF2-40B4-BE49-F238E27FC236}">
                  <a16:creationId xmlns:a16="http://schemas.microsoft.com/office/drawing/2014/main" id="{8DE8C58D-D835-4848-964A-8B9C7250BE84}"/>
                </a:ext>
              </a:extLst>
            </p:cNvPr>
            <p:cNvSpPr/>
            <p:nvPr userDrawn="1"/>
          </p:nvSpPr>
          <p:spPr>
            <a:xfrm>
              <a:off x="4874400" y="2161080"/>
              <a:ext cx="620280" cy="1378440"/>
            </a:xfrm>
            <a:custGeom>
              <a:avLst/>
              <a:gdLst/>
              <a:ahLst/>
              <a:cxnLst>
                <a:cxn ang="3cd4">
                  <a:pos x="hc" y="t"/>
                </a:cxn>
                <a:cxn ang="cd2">
                  <a:pos x="l" y="vc"/>
                </a:cxn>
                <a:cxn ang="cd4">
                  <a:pos x="hc" y="b"/>
                </a:cxn>
                <a:cxn ang="0">
                  <a:pos x="r" y="vc"/>
                </a:cxn>
              </a:cxnLst>
              <a:rect l="l" t="t" r="r" b="b"/>
              <a:pathLst>
                <a:path w="1724" h="3830">
                  <a:moveTo>
                    <a:pt x="1222" y="575"/>
                  </a:moveTo>
                  <a:cubicBezTo>
                    <a:pt x="886" y="240"/>
                    <a:pt x="503" y="24"/>
                    <a:pt x="48" y="0"/>
                  </a:cubicBezTo>
                  <a:cubicBezTo>
                    <a:pt x="0" y="96"/>
                    <a:pt x="0" y="96"/>
                    <a:pt x="0" y="96"/>
                  </a:cubicBezTo>
                  <a:cubicBezTo>
                    <a:pt x="575" y="383"/>
                    <a:pt x="862" y="982"/>
                    <a:pt x="886" y="1892"/>
                  </a:cubicBezTo>
                  <a:cubicBezTo>
                    <a:pt x="934" y="2800"/>
                    <a:pt x="623" y="3423"/>
                    <a:pt x="0" y="3734"/>
                  </a:cubicBezTo>
                  <a:cubicBezTo>
                    <a:pt x="48" y="3830"/>
                    <a:pt x="48" y="3830"/>
                    <a:pt x="48" y="3830"/>
                  </a:cubicBezTo>
                  <a:cubicBezTo>
                    <a:pt x="527" y="3782"/>
                    <a:pt x="934" y="3567"/>
                    <a:pt x="1245" y="3183"/>
                  </a:cubicBezTo>
                  <a:cubicBezTo>
                    <a:pt x="1581" y="2825"/>
                    <a:pt x="1724" y="2370"/>
                    <a:pt x="1724" y="1844"/>
                  </a:cubicBezTo>
                  <a:cubicBezTo>
                    <a:pt x="1701" y="1365"/>
                    <a:pt x="1533" y="934"/>
                    <a:pt x="1222" y="575"/>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x-none" sz="1800" b="0" i="0" u="none" strike="noStrike" kern="1200">
                <a:ln>
                  <a:noFill/>
                </a:ln>
                <a:latin typeface="Arial" pitchFamily="18"/>
                <a:ea typeface="SimSun" pitchFamily="2"/>
                <a:cs typeface="Lucida Sans" pitchFamily="2"/>
              </a:endParaRPr>
            </a:p>
          </p:txBody>
        </p:sp>
        <p:sp>
          <p:nvSpPr>
            <p:cNvPr id="26" name="Freeform: Shape 7">
              <a:extLst>
                <a:ext uri="{FF2B5EF4-FFF2-40B4-BE49-F238E27FC236}">
                  <a16:creationId xmlns:a16="http://schemas.microsoft.com/office/drawing/2014/main" id="{C02CFFA0-1026-4E24-95EC-673C39418EAA}"/>
                </a:ext>
              </a:extLst>
            </p:cNvPr>
            <p:cNvSpPr/>
            <p:nvPr userDrawn="1"/>
          </p:nvSpPr>
          <p:spPr>
            <a:xfrm>
              <a:off x="2409119" y="2169719"/>
              <a:ext cx="714960" cy="1343880"/>
            </a:xfrm>
            <a:custGeom>
              <a:avLst/>
              <a:gdLst/>
              <a:ahLst/>
              <a:cxnLst>
                <a:cxn ang="3cd4">
                  <a:pos x="hc" y="t"/>
                </a:cxn>
                <a:cxn ang="cd2">
                  <a:pos x="l" y="vc"/>
                </a:cxn>
                <a:cxn ang="cd4">
                  <a:pos x="hc" y="b"/>
                </a:cxn>
                <a:cxn ang="0">
                  <a:pos x="r" y="vc"/>
                </a:cxn>
              </a:cxnLst>
              <a:rect l="l" t="t" r="r" b="b"/>
              <a:pathLst>
                <a:path w="1987" h="3734">
                  <a:moveTo>
                    <a:pt x="1173" y="240"/>
                  </a:moveTo>
                  <a:cubicBezTo>
                    <a:pt x="1173" y="48"/>
                    <a:pt x="1173" y="48"/>
                    <a:pt x="1173" y="48"/>
                  </a:cubicBezTo>
                  <a:cubicBezTo>
                    <a:pt x="24" y="48"/>
                    <a:pt x="24" y="48"/>
                    <a:pt x="24" y="48"/>
                  </a:cubicBezTo>
                  <a:cubicBezTo>
                    <a:pt x="0" y="191"/>
                    <a:pt x="0" y="191"/>
                    <a:pt x="0" y="191"/>
                  </a:cubicBezTo>
                  <a:cubicBezTo>
                    <a:pt x="167" y="240"/>
                    <a:pt x="287" y="383"/>
                    <a:pt x="311" y="623"/>
                  </a:cubicBezTo>
                  <a:cubicBezTo>
                    <a:pt x="311" y="3183"/>
                    <a:pt x="311" y="3183"/>
                    <a:pt x="311" y="3183"/>
                  </a:cubicBezTo>
                  <a:cubicBezTo>
                    <a:pt x="263" y="3423"/>
                    <a:pt x="167" y="3543"/>
                    <a:pt x="0" y="3591"/>
                  </a:cubicBezTo>
                  <a:cubicBezTo>
                    <a:pt x="24" y="3734"/>
                    <a:pt x="24" y="3734"/>
                    <a:pt x="24" y="3734"/>
                  </a:cubicBezTo>
                  <a:cubicBezTo>
                    <a:pt x="1508" y="3734"/>
                    <a:pt x="1508" y="3734"/>
                    <a:pt x="1508" y="3734"/>
                  </a:cubicBezTo>
                  <a:cubicBezTo>
                    <a:pt x="1533" y="3591"/>
                    <a:pt x="1533" y="3591"/>
                    <a:pt x="1533" y="3591"/>
                  </a:cubicBezTo>
                  <a:cubicBezTo>
                    <a:pt x="1173" y="3495"/>
                    <a:pt x="1173" y="3304"/>
                    <a:pt x="1173" y="3183"/>
                  </a:cubicBezTo>
                  <a:cubicBezTo>
                    <a:pt x="1173" y="3159"/>
                    <a:pt x="1173" y="3159"/>
                    <a:pt x="1173" y="3159"/>
                  </a:cubicBezTo>
                  <a:cubicBezTo>
                    <a:pt x="1173" y="2393"/>
                    <a:pt x="1173" y="2393"/>
                    <a:pt x="1173" y="2393"/>
                  </a:cubicBezTo>
                  <a:cubicBezTo>
                    <a:pt x="1173" y="1245"/>
                    <a:pt x="1173" y="1245"/>
                    <a:pt x="1173" y="1245"/>
                  </a:cubicBezTo>
                  <a:cubicBezTo>
                    <a:pt x="1173" y="1030"/>
                    <a:pt x="1221" y="862"/>
                    <a:pt x="1245" y="742"/>
                  </a:cubicBezTo>
                  <a:cubicBezTo>
                    <a:pt x="1365" y="455"/>
                    <a:pt x="1604" y="240"/>
                    <a:pt x="1820" y="168"/>
                  </a:cubicBezTo>
                  <a:cubicBezTo>
                    <a:pt x="1844" y="168"/>
                    <a:pt x="1916" y="144"/>
                    <a:pt x="1987" y="120"/>
                  </a:cubicBezTo>
                  <a:cubicBezTo>
                    <a:pt x="1963" y="0"/>
                    <a:pt x="1963" y="0"/>
                    <a:pt x="1963" y="0"/>
                  </a:cubicBezTo>
                  <a:cubicBezTo>
                    <a:pt x="1676" y="24"/>
                    <a:pt x="1412" y="96"/>
                    <a:pt x="1173" y="24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x-none" sz="1800" b="0" i="0" u="none" strike="noStrike" kern="1200">
                <a:ln>
                  <a:noFill/>
                </a:ln>
                <a:latin typeface="Arial" pitchFamily="18"/>
                <a:ea typeface="SimSun" pitchFamily="2"/>
                <a:cs typeface="Lucida Sans" pitchFamily="2"/>
              </a:endParaRPr>
            </a:p>
          </p:txBody>
        </p:sp>
        <p:sp>
          <p:nvSpPr>
            <p:cNvPr id="27" name="Freeform: Shape 8">
              <a:extLst>
                <a:ext uri="{FF2B5EF4-FFF2-40B4-BE49-F238E27FC236}">
                  <a16:creationId xmlns:a16="http://schemas.microsoft.com/office/drawing/2014/main" id="{796D3D69-3A1A-4C9E-98A3-D75A9E911918}"/>
                </a:ext>
              </a:extLst>
            </p:cNvPr>
            <p:cNvSpPr/>
            <p:nvPr userDrawn="1"/>
          </p:nvSpPr>
          <p:spPr>
            <a:xfrm>
              <a:off x="3296880" y="2169719"/>
              <a:ext cx="689399" cy="1343880"/>
            </a:xfrm>
            <a:custGeom>
              <a:avLst/>
              <a:gdLst/>
              <a:ahLst/>
              <a:cxnLst>
                <a:cxn ang="3cd4">
                  <a:pos x="hc" y="t"/>
                </a:cxn>
                <a:cxn ang="cd2">
                  <a:pos x="l" y="vc"/>
                </a:cxn>
                <a:cxn ang="cd4">
                  <a:pos x="hc" y="b"/>
                </a:cxn>
                <a:cxn ang="0">
                  <a:pos x="r" y="vc"/>
                </a:cxn>
              </a:cxnLst>
              <a:rect l="l" t="t" r="r" b="b"/>
              <a:pathLst>
                <a:path w="1916" h="3734">
                  <a:moveTo>
                    <a:pt x="1604" y="3183"/>
                  </a:moveTo>
                  <a:cubicBezTo>
                    <a:pt x="1604" y="1628"/>
                    <a:pt x="1604" y="1628"/>
                    <a:pt x="1604" y="1628"/>
                  </a:cubicBezTo>
                  <a:cubicBezTo>
                    <a:pt x="1604" y="1221"/>
                    <a:pt x="1485" y="838"/>
                    <a:pt x="1126" y="479"/>
                  </a:cubicBezTo>
                  <a:cubicBezTo>
                    <a:pt x="814" y="191"/>
                    <a:pt x="431" y="48"/>
                    <a:pt x="24" y="0"/>
                  </a:cubicBezTo>
                  <a:cubicBezTo>
                    <a:pt x="0" y="120"/>
                    <a:pt x="0" y="120"/>
                    <a:pt x="0" y="120"/>
                  </a:cubicBezTo>
                  <a:cubicBezTo>
                    <a:pt x="48" y="144"/>
                    <a:pt x="144" y="168"/>
                    <a:pt x="144" y="168"/>
                  </a:cubicBezTo>
                  <a:cubicBezTo>
                    <a:pt x="383" y="240"/>
                    <a:pt x="551" y="455"/>
                    <a:pt x="647" y="742"/>
                  </a:cubicBezTo>
                  <a:cubicBezTo>
                    <a:pt x="695" y="862"/>
                    <a:pt x="719" y="1030"/>
                    <a:pt x="742" y="1269"/>
                  </a:cubicBezTo>
                  <a:cubicBezTo>
                    <a:pt x="742" y="3159"/>
                    <a:pt x="742" y="3159"/>
                    <a:pt x="742" y="3159"/>
                  </a:cubicBezTo>
                  <a:cubicBezTo>
                    <a:pt x="742" y="3183"/>
                    <a:pt x="742" y="3183"/>
                    <a:pt x="742" y="3183"/>
                  </a:cubicBezTo>
                  <a:cubicBezTo>
                    <a:pt x="742" y="3304"/>
                    <a:pt x="742" y="3495"/>
                    <a:pt x="383" y="3591"/>
                  </a:cubicBezTo>
                  <a:cubicBezTo>
                    <a:pt x="408" y="3734"/>
                    <a:pt x="408" y="3734"/>
                    <a:pt x="408" y="3734"/>
                  </a:cubicBezTo>
                  <a:cubicBezTo>
                    <a:pt x="1892" y="3734"/>
                    <a:pt x="1892" y="3734"/>
                    <a:pt x="1892" y="3734"/>
                  </a:cubicBezTo>
                  <a:cubicBezTo>
                    <a:pt x="1916" y="3591"/>
                    <a:pt x="1916" y="3591"/>
                    <a:pt x="1916" y="3591"/>
                  </a:cubicBezTo>
                  <a:cubicBezTo>
                    <a:pt x="1749" y="3543"/>
                    <a:pt x="1628" y="3423"/>
                    <a:pt x="1604" y="3183"/>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x-none" sz="1800" b="0" i="0" u="none" strike="noStrike" kern="1200">
                <a:ln>
                  <a:noFill/>
                </a:ln>
                <a:latin typeface="Arial" pitchFamily="18"/>
                <a:ea typeface="SimSun" pitchFamily="2"/>
                <a:cs typeface="Lucida Sans" pitchFamily="2"/>
              </a:endParaRPr>
            </a:p>
          </p:txBody>
        </p:sp>
        <p:sp>
          <p:nvSpPr>
            <p:cNvPr id="28" name="Freeform: Shape 9">
              <a:extLst>
                <a:ext uri="{FF2B5EF4-FFF2-40B4-BE49-F238E27FC236}">
                  <a16:creationId xmlns:a16="http://schemas.microsoft.com/office/drawing/2014/main" id="{E03B2AC9-9084-4E96-8E87-0BC3AA2627F6}"/>
                </a:ext>
              </a:extLst>
            </p:cNvPr>
            <p:cNvSpPr/>
            <p:nvPr userDrawn="1"/>
          </p:nvSpPr>
          <p:spPr>
            <a:xfrm>
              <a:off x="7899840" y="2187000"/>
              <a:ext cx="680760" cy="1352520"/>
            </a:xfrm>
            <a:custGeom>
              <a:avLst/>
              <a:gdLst/>
              <a:ahLst/>
              <a:cxnLst>
                <a:cxn ang="3cd4">
                  <a:pos x="hc" y="t"/>
                </a:cxn>
                <a:cxn ang="cd2">
                  <a:pos x="l" y="vc"/>
                </a:cxn>
                <a:cxn ang="cd4">
                  <a:pos x="hc" y="b"/>
                </a:cxn>
                <a:cxn ang="0">
                  <a:pos x="r" y="vc"/>
                </a:cxn>
              </a:cxnLst>
              <a:rect l="l" t="t" r="r" b="b"/>
              <a:pathLst>
                <a:path w="1892" h="3758">
                  <a:moveTo>
                    <a:pt x="407" y="0"/>
                  </a:moveTo>
                  <a:cubicBezTo>
                    <a:pt x="384" y="143"/>
                    <a:pt x="384" y="143"/>
                    <a:pt x="384" y="143"/>
                  </a:cubicBezTo>
                  <a:cubicBezTo>
                    <a:pt x="718" y="264"/>
                    <a:pt x="743" y="431"/>
                    <a:pt x="718" y="551"/>
                  </a:cubicBezTo>
                  <a:cubicBezTo>
                    <a:pt x="718" y="575"/>
                    <a:pt x="718" y="575"/>
                    <a:pt x="718" y="575"/>
                  </a:cubicBezTo>
                  <a:cubicBezTo>
                    <a:pt x="718" y="2489"/>
                    <a:pt x="718" y="2489"/>
                    <a:pt x="718" y="2489"/>
                  </a:cubicBezTo>
                  <a:cubicBezTo>
                    <a:pt x="718" y="2705"/>
                    <a:pt x="695" y="2872"/>
                    <a:pt x="647" y="3016"/>
                  </a:cubicBezTo>
                  <a:cubicBezTo>
                    <a:pt x="551" y="3303"/>
                    <a:pt x="360" y="3495"/>
                    <a:pt x="144" y="3590"/>
                  </a:cubicBezTo>
                  <a:cubicBezTo>
                    <a:pt x="144" y="3590"/>
                    <a:pt x="48" y="3615"/>
                    <a:pt x="0" y="3639"/>
                  </a:cubicBezTo>
                  <a:cubicBezTo>
                    <a:pt x="24" y="3758"/>
                    <a:pt x="24" y="3758"/>
                    <a:pt x="24" y="3758"/>
                  </a:cubicBezTo>
                  <a:cubicBezTo>
                    <a:pt x="431" y="3710"/>
                    <a:pt x="743" y="3567"/>
                    <a:pt x="1054" y="3279"/>
                  </a:cubicBezTo>
                  <a:cubicBezTo>
                    <a:pt x="1413" y="2920"/>
                    <a:pt x="1580" y="2537"/>
                    <a:pt x="1580" y="2106"/>
                  </a:cubicBezTo>
                  <a:cubicBezTo>
                    <a:pt x="1580" y="575"/>
                    <a:pt x="1580" y="575"/>
                    <a:pt x="1580" y="575"/>
                  </a:cubicBezTo>
                  <a:cubicBezTo>
                    <a:pt x="1629" y="335"/>
                    <a:pt x="1724" y="192"/>
                    <a:pt x="1892" y="143"/>
                  </a:cubicBezTo>
                  <a:cubicBezTo>
                    <a:pt x="1868" y="0"/>
                    <a:pt x="1868" y="0"/>
                    <a:pt x="1868"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x-none" sz="1800" b="0" i="0" u="none" strike="noStrike" kern="1200">
                <a:ln>
                  <a:noFill/>
                </a:ln>
                <a:latin typeface="Arial" pitchFamily="18"/>
                <a:ea typeface="SimSun" pitchFamily="2"/>
                <a:cs typeface="Lucida Sans" pitchFamily="2"/>
              </a:endParaRPr>
            </a:p>
          </p:txBody>
        </p:sp>
        <p:sp>
          <p:nvSpPr>
            <p:cNvPr id="29" name="Freeform: Shape 10">
              <a:extLst>
                <a:ext uri="{FF2B5EF4-FFF2-40B4-BE49-F238E27FC236}">
                  <a16:creationId xmlns:a16="http://schemas.microsoft.com/office/drawing/2014/main" id="{3FEC677A-E23D-4457-BE5E-F40315AA9C51}"/>
                </a:ext>
              </a:extLst>
            </p:cNvPr>
            <p:cNvSpPr/>
            <p:nvPr userDrawn="1"/>
          </p:nvSpPr>
          <p:spPr>
            <a:xfrm>
              <a:off x="7063920" y="2187000"/>
              <a:ext cx="680400" cy="1352520"/>
            </a:xfrm>
            <a:custGeom>
              <a:avLst/>
              <a:gdLst/>
              <a:ahLst/>
              <a:cxnLst>
                <a:cxn ang="3cd4">
                  <a:pos x="hc" y="t"/>
                </a:cxn>
                <a:cxn ang="cd2">
                  <a:pos x="l" y="vc"/>
                </a:cxn>
                <a:cxn ang="cd4">
                  <a:pos x="hc" y="b"/>
                </a:cxn>
                <a:cxn ang="0">
                  <a:pos x="r" y="vc"/>
                </a:cxn>
              </a:cxnLst>
              <a:rect l="l" t="t" r="r" b="b"/>
              <a:pathLst>
                <a:path w="1891" h="3758">
                  <a:moveTo>
                    <a:pt x="1244" y="3016"/>
                  </a:moveTo>
                  <a:cubicBezTo>
                    <a:pt x="1197" y="2872"/>
                    <a:pt x="1173" y="2705"/>
                    <a:pt x="1173" y="2489"/>
                  </a:cubicBezTo>
                  <a:cubicBezTo>
                    <a:pt x="1173" y="575"/>
                    <a:pt x="1173" y="575"/>
                    <a:pt x="1173" y="575"/>
                  </a:cubicBezTo>
                  <a:cubicBezTo>
                    <a:pt x="1173" y="551"/>
                    <a:pt x="1173" y="551"/>
                    <a:pt x="1173" y="551"/>
                  </a:cubicBezTo>
                  <a:cubicBezTo>
                    <a:pt x="1149" y="407"/>
                    <a:pt x="1173" y="264"/>
                    <a:pt x="1508" y="143"/>
                  </a:cubicBezTo>
                  <a:cubicBezTo>
                    <a:pt x="1484" y="0"/>
                    <a:pt x="1484" y="0"/>
                    <a:pt x="1484" y="0"/>
                  </a:cubicBezTo>
                  <a:cubicBezTo>
                    <a:pt x="24" y="0"/>
                    <a:pt x="24" y="0"/>
                    <a:pt x="24" y="0"/>
                  </a:cubicBezTo>
                  <a:cubicBezTo>
                    <a:pt x="0" y="143"/>
                    <a:pt x="0" y="143"/>
                    <a:pt x="0" y="143"/>
                  </a:cubicBezTo>
                  <a:cubicBezTo>
                    <a:pt x="167" y="192"/>
                    <a:pt x="263" y="335"/>
                    <a:pt x="311" y="575"/>
                  </a:cubicBezTo>
                  <a:cubicBezTo>
                    <a:pt x="311" y="2106"/>
                    <a:pt x="311" y="2106"/>
                    <a:pt x="311" y="2106"/>
                  </a:cubicBezTo>
                  <a:cubicBezTo>
                    <a:pt x="311" y="2537"/>
                    <a:pt x="479" y="2920"/>
                    <a:pt x="837" y="3279"/>
                  </a:cubicBezTo>
                  <a:cubicBezTo>
                    <a:pt x="1149" y="3567"/>
                    <a:pt x="1460" y="3710"/>
                    <a:pt x="1867" y="3758"/>
                  </a:cubicBezTo>
                  <a:cubicBezTo>
                    <a:pt x="1891" y="3639"/>
                    <a:pt x="1891" y="3639"/>
                    <a:pt x="1891" y="3639"/>
                  </a:cubicBezTo>
                  <a:cubicBezTo>
                    <a:pt x="1843" y="3615"/>
                    <a:pt x="1748" y="3590"/>
                    <a:pt x="1748" y="3590"/>
                  </a:cubicBezTo>
                  <a:cubicBezTo>
                    <a:pt x="1532" y="3495"/>
                    <a:pt x="1365" y="3303"/>
                    <a:pt x="1244" y="3016"/>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x-none" sz="1800" b="0" i="0" u="none" strike="noStrike" kern="1200">
                <a:ln>
                  <a:noFill/>
                </a:ln>
                <a:latin typeface="Arial" pitchFamily="18"/>
                <a:ea typeface="SimSun" pitchFamily="2"/>
                <a:cs typeface="Lucida Sans" pitchFamily="2"/>
              </a:endParaRPr>
            </a:p>
          </p:txBody>
        </p:sp>
        <p:sp>
          <p:nvSpPr>
            <p:cNvPr id="30" name="Freeform: Shape 11">
              <a:extLst>
                <a:ext uri="{FF2B5EF4-FFF2-40B4-BE49-F238E27FC236}">
                  <a16:creationId xmlns:a16="http://schemas.microsoft.com/office/drawing/2014/main" id="{FE54B6DE-7388-4C66-A57C-672D66FA9A8F}"/>
                </a:ext>
              </a:extLst>
            </p:cNvPr>
            <p:cNvSpPr/>
            <p:nvPr userDrawn="1"/>
          </p:nvSpPr>
          <p:spPr>
            <a:xfrm>
              <a:off x="8675640" y="3169080"/>
              <a:ext cx="430920" cy="396360"/>
            </a:xfrm>
            <a:custGeom>
              <a:avLst/>
              <a:gdLst/>
              <a:ahLst/>
              <a:cxnLst>
                <a:cxn ang="3cd4">
                  <a:pos x="hc" y="t"/>
                </a:cxn>
                <a:cxn ang="cd2">
                  <a:pos x="l" y="vc"/>
                </a:cxn>
                <a:cxn ang="cd4">
                  <a:pos x="hc" y="b"/>
                </a:cxn>
                <a:cxn ang="0">
                  <a:pos x="r" y="vc"/>
                </a:cxn>
              </a:cxnLst>
              <a:rect l="l" t="t" r="r" b="b"/>
              <a:pathLst>
                <a:path w="1198" h="1102">
                  <a:moveTo>
                    <a:pt x="120" y="0"/>
                  </a:moveTo>
                  <a:cubicBezTo>
                    <a:pt x="0" y="25"/>
                    <a:pt x="0" y="25"/>
                    <a:pt x="0" y="25"/>
                  </a:cubicBezTo>
                  <a:cubicBezTo>
                    <a:pt x="0" y="958"/>
                    <a:pt x="0" y="958"/>
                    <a:pt x="0" y="958"/>
                  </a:cubicBezTo>
                  <a:cubicBezTo>
                    <a:pt x="0" y="1102"/>
                    <a:pt x="0" y="1102"/>
                    <a:pt x="0" y="1102"/>
                  </a:cubicBezTo>
                  <a:cubicBezTo>
                    <a:pt x="96" y="982"/>
                    <a:pt x="96" y="982"/>
                    <a:pt x="96" y="982"/>
                  </a:cubicBezTo>
                  <a:cubicBezTo>
                    <a:pt x="144" y="934"/>
                    <a:pt x="216" y="934"/>
                    <a:pt x="312" y="934"/>
                  </a:cubicBezTo>
                  <a:cubicBezTo>
                    <a:pt x="408" y="934"/>
                    <a:pt x="504" y="934"/>
                    <a:pt x="599" y="958"/>
                  </a:cubicBezTo>
                  <a:cubicBezTo>
                    <a:pt x="719" y="1006"/>
                    <a:pt x="910" y="1030"/>
                    <a:pt x="1174" y="1030"/>
                  </a:cubicBezTo>
                  <a:cubicBezTo>
                    <a:pt x="1198" y="911"/>
                    <a:pt x="1198" y="911"/>
                    <a:pt x="1198" y="911"/>
                  </a:cubicBezTo>
                  <a:cubicBezTo>
                    <a:pt x="838" y="887"/>
                    <a:pt x="455" y="575"/>
                    <a:pt x="120"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x-none" sz="1800" b="0" i="0" u="none" strike="noStrike" kern="1200">
                <a:ln>
                  <a:noFill/>
                </a:ln>
                <a:latin typeface="Arial" pitchFamily="18"/>
                <a:ea typeface="SimSun" pitchFamily="2"/>
                <a:cs typeface="Lucida Sans" pitchFamily="2"/>
              </a:endParaRPr>
            </a:p>
          </p:txBody>
        </p:sp>
        <p:sp>
          <p:nvSpPr>
            <p:cNvPr id="31" name="Freeform: Shape 12">
              <a:extLst>
                <a:ext uri="{FF2B5EF4-FFF2-40B4-BE49-F238E27FC236}">
                  <a16:creationId xmlns:a16="http://schemas.microsoft.com/office/drawing/2014/main" id="{1C4D6B0C-1FD0-4862-86CC-939072E64B6B}"/>
                </a:ext>
              </a:extLst>
            </p:cNvPr>
            <p:cNvSpPr/>
            <p:nvPr userDrawn="1"/>
          </p:nvSpPr>
          <p:spPr>
            <a:xfrm>
              <a:off x="9305280" y="2187000"/>
              <a:ext cx="413280" cy="335880"/>
            </a:xfrm>
            <a:custGeom>
              <a:avLst/>
              <a:gdLst/>
              <a:ahLst/>
              <a:cxnLst>
                <a:cxn ang="3cd4">
                  <a:pos x="hc" y="t"/>
                </a:cxn>
                <a:cxn ang="cd2">
                  <a:pos x="l" y="vc"/>
                </a:cxn>
                <a:cxn ang="cd4">
                  <a:pos x="hc" y="b"/>
                </a:cxn>
                <a:cxn ang="0">
                  <a:pos x="r" y="vc"/>
                </a:cxn>
              </a:cxnLst>
              <a:rect l="l" t="t" r="r" b="b"/>
              <a:pathLst>
                <a:path w="1149" h="934">
                  <a:moveTo>
                    <a:pt x="1029" y="934"/>
                  </a:moveTo>
                  <a:cubicBezTo>
                    <a:pt x="1149" y="934"/>
                    <a:pt x="1149" y="934"/>
                    <a:pt x="1149" y="934"/>
                  </a:cubicBezTo>
                  <a:cubicBezTo>
                    <a:pt x="1149" y="72"/>
                    <a:pt x="1149" y="72"/>
                    <a:pt x="1149" y="72"/>
                  </a:cubicBezTo>
                  <a:cubicBezTo>
                    <a:pt x="1149" y="0"/>
                    <a:pt x="1149" y="0"/>
                    <a:pt x="1149" y="0"/>
                  </a:cubicBezTo>
                  <a:cubicBezTo>
                    <a:pt x="1101" y="0"/>
                    <a:pt x="1101" y="0"/>
                    <a:pt x="1101" y="0"/>
                  </a:cubicBezTo>
                  <a:cubicBezTo>
                    <a:pt x="24" y="0"/>
                    <a:pt x="24" y="0"/>
                    <a:pt x="24" y="0"/>
                  </a:cubicBezTo>
                  <a:cubicBezTo>
                    <a:pt x="0" y="120"/>
                    <a:pt x="0" y="120"/>
                    <a:pt x="0" y="120"/>
                  </a:cubicBezTo>
                  <a:cubicBezTo>
                    <a:pt x="191" y="143"/>
                    <a:pt x="335" y="192"/>
                    <a:pt x="479" y="264"/>
                  </a:cubicBezTo>
                  <a:cubicBezTo>
                    <a:pt x="814" y="407"/>
                    <a:pt x="981" y="647"/>
                    <a:pt x="1029" y="934"/>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x-none" sz="1800" b="0" i="0" u="none" strike="noStrike" kern="1200">
                <a:ln>
                  <a:noFill/>
                </a:ln>
                <a:latin typeface="Arial" pitchFamily="18"/>
                <a:ea typeface="SimSun" pitchFamily="2"/>
                <a:cs typeface="Lucida Sans" pitchFamily="2"/>
              </a:endParaRPr>
            </a:p>
          </p:txBody>
        </p:sp>
        <p:sp>
          <p:nvSpPr>
            <p:cNvPr id="32" name="Freeform: Shape 13">
              <a:extLst>
                <a:ext uri="{FF2B5EF4-FFF2-40B4-BE49-F238E27FC236}">
                  <a16:creationId xmlns:a16="http://schemas.microsoft.com/office/drawing/2014/main" id="{64608AF2-401D-4CA9-AF99-FAADC1A80BCD}"/>
                </a:ext>
              </a:extLst>
            </p:cNvPr>
            <p:cNvSpPr/>
            <p:nvPr userDrawn="1"/>
          </p:nvSpPr>
          <p:spPr>
            <a:xfrm>
              <a:off x="8692920" y="2187000"/>
              <a:ext cx="1111680" cy="1353960"/>
            </a:xfrm>
            <a:custGeom>
              <a:avLst/>
              <a:gdLst/>
              <a:ahLst/>
              <a:cxnLst>
                <a:cxn ang="3cd4">
                  <a:pos x="hc" y="t"/>
                </a:cxn>
                <a:cxn ang="cd2">
                  <a:pos x="l" y="vc"/>
                </a:cxn>
                <a:cxn ang="cd4">
                  <a:pos x="hc" y="b"/>
                </a:cxn>
                <a:cxn ang="0">
                  <a:pos x="r" y="vc"/>
                </a:cxn>
              </a:cxnLst>
              <a:rect l="l" t="t" r="r" b="b"/>
              <a:pathLst>
                <a:path w="3089" h="3762">
                  <a:moveTo>
                    <a:pt x="2587" y="1844"/>
                  </a:moveTo>
                  <a:cubicBezTo>
                    <a:pt x="2443" y="1772"/>
                    <a:pt x="2275" y="1676"/>
                    <a:pt x="2059" y="1605"/>
                  </a:cubicBezTo>
                  <a:cubicBezTo>
                    <a:pt x="1652" y="1460"/>
                    <a:pt x="1341" y="1341"/>
                    <a:pt x="1126" y="1269"/>
                  </a:cubicBezTo>
                  <a:cubicBezTo>
                    <a:pt x="814" y="1173"/>
                    <a:pt x="671" y="1077"/>
                    <a:pt x="671" y="862"/>
                  </a:cubicBezTo>
                  <a:cubicBezTo>
                    <a:pt x="671" y="838"/>
                    <a:pt x="671" y="838"/>
                    <a:pt x="671" y="838"/>
                  </a:cubicBezTo>
                  <a:cubicBezTo>
                    <a:pt x="671" y="718"/>
                    <a:pt x="695" y="575"/>
                    <a:pt x="790" y="431"/>
                  </a:cubicBezTo>
                  <a:cubicBezTo>
                    <a:pt x="934" y="264"/>
                    <a:pt x="1078" y="168"/>
                    <a:pt x="1293" y="120"/>
                  </a:cubicBezTo>
                  <a:cubicBezTo>
                    <a:pt x="1269" y="0"/>
                    <a:pt x="1269" y="0"/>
                    <a:pt x="1269" y="0"/>
                  </a:cubicBezTo>
                  <a:cubicBezTo>
                    <a:pt x="886" y="0"/>
                    <a:pt x="551" y="143"/>
                    <a:pt x="239" y="407"/>
                  </a:cubicBezTo>
                  <a:cubicBezTo>
                    <a:pt x="72" y="598"/>
                    <a:pt x="0" y="790"/>
                    <a:pt x="0" y="982"/>
                  </a:cubicBezTo>
                  <a:cubicBezTo>
                    <a:pt x="0" y="1293"/>
                    <a:pt x="96" y="1533"/>
                    <a:pt x="312" y="1700"/>
                  </a:cubicBezTo>
                  <a:cubicBezTo>
                    <a:pt x="456" y="1820"/>
                    <a:pt x="623" y="1939"/>
                    <a:pt x="886" y="2034"/>
                  </a:cubicBezTo>
                  <a:cubicBezTo>
                    <a:pt x="1652" y="2322"/>
                    <a:pt x="1652" y="2322"/>
                    <a:pt x="1652" y="2322"/>
                  </a:cubicBezTo>
                  <a:cubicBezTo>
                    <a:pt x="1868" y="2394"/>
                    <a:pt x="2012" y="2441"/>
                    <a:pt x="2084" y="2489"/>
                  </a:cubicBezTo>
                  <a:cubicBezTo>
                    <a:pt x="2251" y="2537"/>
                    <a:pt x="2371" y="2657"/>
                    <a:pt x="2419" y="2800"/>
                  </a:cubicBezTo>
                  <a:cubicBezTo>
                    <a:pt x="2443" y="2849"/>
                    <a:pt x="2443" y="2896"/>
                    <a:pt x="2443" y="2944"/>
                  </a:cubicBezTo>
                  <a:cubicBezTo>
                    <a:pt x="2443" y="3088"/>
                    <a:pt x="2419" y="3207"/>
                    <a:pt x="2323" y="3328"/>
                  </a:cubicBezTo>
                  <a:cubicBezTo>
                    <a:pt x="2203" y="3519"/>
                    <a:pt x="1964" y="3615"/>
                    <a:pt x="1605" y="3639"/>
                  </a:cubicBezTo>
                  <a:cubicBezTo>
                    <a:pt x="1629" y="3758"/>
                    <a:pt x="1629" y="3758"/>
                    <a:pt x="1629" y="3758"/>
                  </a:cubicBezTo>
                  <a:cubicBezTo>
                    <a:pt x="1964" y="3782"/>
                    <a:pt x="2299" y="3686"/>
                    <a:pt x="2634" y="3519"/>
                  </a:cubicBezTo>
                  <a:cubicBezTo>
                    <a:pt x="2898" y="3375"/>
                    <a:pt x="3065" y="3111"/>
                    <a:pt x="3089" y="2728"/>
                  </a:cubicBezTo>
                  <a:cubicBezTo>
                    <a:pt x="3089" y="2417"/>
                    <a:pt x="2921" y="2058"/>
                    <a:pt x="2587" y="1844"/>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x-none" sz="1800" b="0" i="0" u="none" strike="noStrike" kern="1200">
                <a:ln>
                  <a:noFill/>
                </a:ln>
                <a:latin typeface="Arial" pitchFamily="18"/>
                <a:ea typeface="SimSun" pitchFamily="2"/>
                <a:cs typeface="Lucida Sans" pitchFamily="2"/>
              </a:endParaRPr>
            </a:p>
          </p:txBody>
        </p:sp>
        <p:sp>
          <p:nvSpPr>
            <p:cNvPr id="33" name="Freeform: Shape 14">
              <a:extLst>
                <a:ext uri="{FF2B5EF4-FFF2-40B4-BE49-F238E27FC236}">
                  <a16:creationId xmlns:a16="http://schemas.microsoft.com/office/drawing/2014/main" id="{06506011-5B6E-40C4-9CB1-4C3F8B5BFAD0}"/>
                </a:ext>
              </a:extLst>
            </p:cNvPr>
            <p:cNvSpPr/>
            <p:nvPr userDrawn="1"/>
          </p:nvSpPr>
          <p:spPr>
            <a:xfrm>
              <a:off x="5468760" y="2187000"/>
              <a:ext cx="1499759" cy="1326600"/>
            </a:xfrm>
            <a:custGeom>
              <a:avLst/>
              <a:gdLst/>
              <a:ahLst/>
              <a:cxnLst>
                <a:cxn ang="3cd4">
                  <a:pos x="hc" y="t"/>
                </a:cxn>
                <a:cxn ang="cd2">
                  <a:pos x="l" y="vc"/>
                </a:cxn>
                <a:cxn ang="cd4">
                  <a:pos x="hc" y="b"/>
                </a:cxn>
                <a:cxn ang="0">
                  <a:pos x="r" y="vc"/>
                </a:cxn>
              </a:cxnLst>
              <a:rect l="l" t="t" r="r" b="b"/>
              <a:pathLst>
                <a:path w="4167" h="3686">
                  <a:moveTo>
                    <a:pt x="3161" y="0"/>
                  </a:moveTo>
                  <a:cubicBezTo>
                    <a:pt x="3137" y="143"/>
                    <a:pt x="3137" y="143"/>
                    <a:pt x="3137" y="143"/>
                  </a:cubicBezTo>
                  <a:cubicBezTo>
                    <a:pt x="3497" y="264"/>
                    <a:pt x="3473" y="431"/>
                    <a:pt x="3448" y="551"/>
                  </a:cubicBezTo>
                  <a:cubicBezTo>
                    <a:pt x="2371" y="3088"/>
                    <a:pt x="2371" y="3088"/>
                    <a:pt x="2371" y="3088"/>
                  </a:cubicBezTo>
                  <a:cubicBezTo>
                    <a:pt x="1245" y="526"/>
                    <a:pt x="1245" y="526"/>
                    <a:pt x="1245" y="526"/>
                  </a:cubicBezTo>
                  <a:cubicBezTo>
                    <a:pt x="1245" y="383"/>
                    <a:pt x="1222" y="239"/>
                    <a:pt x="1533" y="143"/>
                  </a:cubicBezTo>
                  <a:cubicBezTo>
                    <a:pt x="1509" y="0"/>
                    <a:pt x="1509" y="0"/>
                    <a:pt x="1509" y="0"/>
                  </a:cubicBezTo>
                  <a:cubicBezTo>
                    <a:pt x="25" y="0"/>
                    <a:pt x="25" y="0"/>
                    <a:pt x="25" y="0"/>
                  </a:cubicBezTo>
                  <a:cubicBezTo>
                    <a:pt x="0" y="143"/>
                    <a:pt x="0" y="143"/>
                    <a:pt x="0" y="143"/>
                  </a:cubicBezTo>
                  <a:cubicBezTo>
                    <a:pt x="168" y="192"/>
                    <a:pt x="264" y="311"/>
                    <a:pt x="360" y="551"/>
                  </a:cubicBezTo>
                  <a:cubicBezTo>
                    <a:pt x="1701" y="3686"/>
                    <a:pt x="1701" y="3686"/>
                    <a:pt x="1701" y="3686"/>
                  </a:cubicBezTo>
                  <a:cubicBezTo>
                    <a:pt x="2467" y="3686"/>
                    <a:pt x="2467" y="3686"/>
                    <a:pt x="2467" y="3686"/>
                  </a:cubicBezTo>
                  <a:cubicBezTo>
                    <a:pt x="3856" y="479"/>
                    <a:pt x="3856" y="479"/>
                    <a:pt x="3856" y="479"/>
                  </a:cubicBezTo>
                  <a:cubicBezTo>
                    <a:pt x="3927" y="287"/>
                    <a:pt x="3999" y="192"/>
                    <a:pt x="4167" y="143"/>
                  </a:cubicBezTo>
                  <a:cubicBezTo>
                    <a:pt x="4143" y="0"/>
                    <a:pt x="4143" y="0"/>
                    <a:pt x="4143"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x-none" sz="1800" b="0" i="0" u="none" strike="noStrike" kern="1200">
                <a:ln>
                  <a:noFill/>
                </a:ln>
                <a:latin typeface="Arial" pitchFamily="18"/>
                <a:ea typeface="SimSun" pitchFamily="2"/>
                <a:cs typeface="Lucida Sans" pitchFamily="2"/>
              </a:endParaRPr>
            </a:p>
          </p:txBody>
        </p:sp>
      </p:grpSp>
    </p:spTree>
    <p:extLst>
      <p:ext uri="{BB962C8B-B14F-4D97-AF65-F5344CB8AC3E}">
        <p14:creationId xmlns:p14="http://schemas.microsoft.com/office/powerpoint/2010/main" val="438347146"/>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 id="2147483781" r:id="rId13"/>
    <p:sldLayoutId id="2147483782" r:id="rId14"/>
    <p:sldLayoutId id="2147483783" r:id="rId15"/>
    <p:sldLayoutId id="2147483784" r:id="rId16"/>
    <p:sldLayoutId id="2147483785" r:id="rId17"/>
  </p:sldLayoutIdLst>
  <p:hf hdr="0" ftr="0"/>
  <p:txStyles>
    <p:titleStyle>
      <a:lvl1pPr algn="ctr" defTabSz="342900" rtl="0" eaLnBrk="1" latinLnBrk="0" hangingPunct="1">
        <a:spcBef>
          <a:spcPct val="0"/>
        </a:spcBef>
        <a:buNone/>
        <a:defRPr sz="3300" b="0" i="0" kern="1200">
          <a:solidFill>
            <a:schemeClr val="tx1"/>
          </a:solidFill>
          <a:latin typeface="Corbel"/>
          <a:ea typeface="+mj-ea"/>
          <a:cs typeface="Corbel"/>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Bookman Old Style"/>
          <a:ea typeface="+mn-ea"/>
          <a:cs typeface="Bookman Old Style"/>
        </a:defRPr>
      </a:lvl1pPr>
      <a:lvl2pPr marL="557213" indent="-214313" algn="l" defTabSz="342900" rtl="0" eaLnBrk="1" latinLnBrk="0" hangingPunct="1">
        <a:spcBef>
          <a:spcPct val="20000"/>
        </a:spcBef>
        <a:buFont typeface="Arial"/>
        <a:buChar char="–"/>
        <a:defRPr sz="2100" kern="1200">
          <a:solidFill>
            <a:schemeClr val="tx1"/>
          </a:solidFill>
          <a:latin typeface="Bookman Old Style"/>
          <a:ea typeface="+mn-ea"/>
          <a:cs typeface="Bookman Old Style"/>
        </a:defRPr>
      </a:lvl2pPr>
      <a:lvl3pPr marL="857250" indent="-171450" algn="l" defTabSz="342900" rtl="0" eaLnBrk="1" latinLnBrk="0" hangingPunct="1">
        <a:spcBef>
          <a:spcPct val="20000"/>
        </a:spcBef>
        <a:buFont typeface="Arial"/>
        <a:buChar char="•"/>
        <a:defRPr sz="1800" kern="1200">
          <a:solidFill>
            <a:schemeClr val="tx1"/>
          </a:solidFill>
          <a:latin typeface="Bookman Old Style"/>
          <a:ea typeface="+mn-ea"/>
          <a:cs typeface="Bookman Old Style"/>
        </a:defRPr>
      </a:lvl3pPr>
      <a:lvl4pPr marL="1200150" indent="-171450" algn="l" defTabSz="342900" rtl="0" eaLnBrk="1" latinLnBrk="0" hangingPunct="1">
        <a:spcBef>
          <a:spcPct val="20000"/>
        </a:spcBef>
        <a:buFont typeface="Arial"/>
        <a:buChar char="–"/>
        <a:defRPr sz="1500" kern="1200">
          <a:solidFill>
            <a:schemeClr val="tx1"/>
          </a:solidFill>
          <a:latin typeface="Bookman Old Style"/>
          <a:ea typeface="+mn-ea"/>
          <a:cs typeface="Bookman Old Style"/>
        </a:defRPr>
      </a:lvl4pPr>
      <a:lvl5pPr marL="1543050" indent="-171450" algn="l" defTabSz="342900" rtl="0" eaLnBrk="1" latinLnBrk="0" hangingPunct="1">
        <a:spcBef>
          <a:spcPct val="20000"/>
        </a:spcBef>
        <a:buFont typeface="Arial"/>
        <a:buChar char="»"/>
        <a:defRPr sz="1500" kern="1200">
          <a:solidFill>
            <a:schemeClr val="tx1"/>
          </a:solidFill>
          <a:latin typeface="Bookman Old Style"/>
          <a:ea typeface="+mn-ea"/>
          <a:cs typeface="Bookman Old Style"/>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6" pos="5602" userDrawn="1">
          <p15:clr>
            <a:srgbClr val="F26B43"/>
          </p15:clr>
        </p15:guide>
        <p15:guide id="7" pos="158" userDrawn="1">
          <p15:clr>
            <a:srgbClr val="F26B43"/>
          </p15:clr>
        </p15:guide>
        <p15:guide id="8" orient="horz" pos="1484" userDrawn="1">
          <p15:clr>
            <a:srgbClr val="F26B43"/>
          </p15:clr>
        </p15:guide>
        <p15:guide id="9" orient="horz" pos="3066" userDrawn="1">
          <p15:clr>
            <a:srgbClr val="F26B43"/>
          </p15:clr>
        </p15:guide>
        <p15:guide id="10" pos="288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8"/>
          <p:cNvSpPr/>
          <p:nvPr/>
        </p:nvSpPr>
        <p:spPr>
          <a:xfrm>
            <a:off x="0" y="4867275"/>
            <a:ext cx="9144001" cy="276226"/>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9" name="Slide Number Placeholder 5"/>
          <p:cNvSpPr txBox="1">
            <a:spLocks/>
          </p:cNvSpPr>
          <p:nvPr/>
        </p:nvSpPr>
        <p:spPr>
          <a:xfrm>
            <a:off x="243354" y="4859421"/>
            <a:ext cx="630104" cy="273844"/>
          </a:xfrm>
          <a:prstGeom prst="rect">
            <a:avLst/>
          </a:prstGeom>
        </p:spPr>
        <p:txBody>
          <a:bodyPr/>
          <a:lstStyle>
            <a:defPPr>
              <a:defRPr lang="en-US"/>
            </a:defPPr>
            <a:lvl1pPr marL="0" algn="l" defTabSz="457200" rtl="0" eaLnBrk="1" latinLnBrk="0" hangingPunct="1">
              <a:defRPr sz="1600" kern="1200">
                <a:solidFill>
                  <a:schemeClr val="tx1"/>
                </a:solidFill>
                <a:latin typeface="Times" panose="02020603050405020304" pitchFamily="18" charset="0"/>
                <a:ea typeface="+mn-ea"/>
                <a:cs typeface="Times" panose="02020603050405020304" pitchFamily="18"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9492A6A-7268-5C4D-913D-B61C9DE7F734}" type="slidenum">
              <a:rPr lang="en-US" sz="1200" smtClean="0"/>
              <a:pPr/>
              <a:t>‹#›</a:t>
            </a:fld>
            <a:endParaRPr lang="en-US" sz="1200"/>
          </a:p>
        </p:txBody>
      </p:sp>
      <p:sp>
        <p:nvSpPr>
          <p:cNvPr id="10" name="Slide Number Placeholder 3"/>
          <p:cNvSpPr>
            <a:spLocks noGrp="1"/>
          </p:cNvSpPr>
          <p:nvPr>
            <p:ph type="sldNum" sz="quarter" idx="4"/>
          </p:nvPr>
        </p:nvSpPr>
        <p:spPr>
          <a:xfrm>
            <a:off x="250825" y="4867276"/>
            <a:ext cx="387348" cy="276225"/>
          </a:xfrm>
          <a:prstGeom prst="rect">
            <a:avLst/>
          </a:prstGeom>
        </p:spPr>
        <p:txBody>
          <a:bodyPr/>
          <a:lstStyle/>
          <a:p>
            <a:fld id="{69492A6A-7268-5C4D-913D-B61C9DE7F734}" type="slidenum">
              <a:rPr lang="en-US" smtClean="0"/>
              <a:pPr/>
              <a:t>‹#›</a:t>
            </a:fld>
            <a:endParaRPr lang="en-US"/>
          </a:p>
        </p:txBody>
      </p:sp>
      <p:sp>
        <p:nvSpPr>
          <p:cNvPr id="11" name="Date Placeholder 1"/>
          <p:cNvSpPr txBox="1">
            <a:spLocks/>
          </p:cNvSpPr>
          <p:nvPr/>
        </p:nvSpPr>
        <p:spPr>
          <a:xfrm>
            <a:off x="638175" y="4867275"/>
            <a:ext cx="2421730" cy="276225"/>
          </a:xfrm>
          <a:prstGeom prst="rect">
            <a:avLst/>
          </a:prstGeom>
        </p:spPr>
        <p:txBody>
          <a:bodyPr anchor="ctr"/>
          <a:lstStyle>
            <a:defPPr>
              <a:defRPr lang="en-US"/>
            </a:defPPr>
            <a:lvl1pPr marL="0" algn="r" defTabSz="457200" rtl="0" eaLnBrk="1" latinLnBrk="0" hangingPunct="1">
              <a:defRPr sz="1300" b="0" i="0" kern="1200">
                <a:solidFill>
                  <a:schemeClr val="tx1"/>
                </a:solidFill>
                <a:latin typeface="Calibri Regular" charset="0"/>
                <a:ea typeface="Calibri" charset="0"/>
                <a:cs typeface="Calibri Regular"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050" spc="38">
                <a:solidFill>
                  <a:prstClr val="white"/>
                </a:solidFill>
                <a:latin typeface="Calibri" charset="0"/>
                <a:ea typeface="Calibri" charset="0"/>
                <a:cs typeface="Calibri" charset="0"/>
              </a:rPr>
              <a:t>© Novus 2020. All rights reserved. </a:t>
            </a:r>
            <a:endParaRPr lang="sv-SE" sz="1050" spc="38">
              <a:solidFill>
                <a:prstClr val="white"/>
              </a:solidFill>
              <a:latin typeface="Calibri" charset="0"/>
              <a:ea typeface="Calibri" charset="0"/>
              <a:cs typeface="Calibri" charset="0"/>
            </a:endParaRPr>
          </a:p>
        </p:txBody>
      </p:sp>
      <p:sp>
        <p:nvSpPr>
          <p:cNvPr id="12" name="Date Placeholder 1"/>
          <p:cNvSpPr txBox="1">
            <a:spLocks/>
          </p:cNvSpPr>
          <p:nvPr/>
        </p:nvSpPr>
        <p:spPr>
          <a:xfrm>
            <a:off x="3505200" y="4867275"/>
            <a:ext cx="2133600" cy="276225"/>
          </a:xfrm>
          <a:prstGeom prst="rect">
            <a:avLst/>
          </a:prstGeom>
        </p:spPr>
        <p:txBody>
          <a:bodyP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pPr algn="ctr"/>
            <a:r>
              <a:rPr lang="sv-SE" sz="1050" b="1">
                <a:solidFill>
                  <a:schemeClr val="bg1"/>
                </a:solidFill>
                <a:latin typeface="Calibri" charset="0"/>
                <a:ea typeface="Calibri" charset="0"/>
                <a:cs typeface="Calibri" charset="0"/>
              </a:rPr>
              <a:t>www.novus.se</a:t>
            </a:r>
            <a:endParaRPr lang="en-US" sz="1050" b="1">
              <a:solidFill>
                <a:schemeClr val="bg1"/>
              </a:solidFill>
              <a:latin typeface="Calibri" charset="0"/>
              <a:ea typeface="Calibri" charset="0"/>
              <a:cs typeface="Calibri" charset="0"/>
            </a:endParaRPr>
          </a:p>
        </p:txBody>
      </p:sp>
      <p:sp>
        <p:nvSpPr>
          <p:cNvPr id="13" name="Slide Number Placeholder 5"/>
          <p:cNvSpPr txBox="1">
            <a:spLocks/>
          </p:cNvSpPr>
          <p:nvPr/>
        </p:nvSpPr>
        <p:spPr>
          <a:xfrm>
            <a:off x="250824" y="4880015"/>
            <a:ext cx="464195" cy="270000"/>
          </a:xfrm>
          <a:prstGeom prst="rect">
            <a:avLst/>
          </a:prstGeom>
        </p:spPr>
        <p:txBody>
          <a:bodyPr lIns="0" anchor="ctr"/>
          <a:lstStyle>
            <a:defPPr>
              <a:defRPr lang="en-US"/>
            </a:defPPr>
            <a:lvl1pPr marL="0" algn="l" defTabSz="342900" rtl="0" eaLnBrk="1" latinLnBrk="0" hangingPunct="1">
              <a:defRPr sz="975" b="0" i="0" kern="1200">
                <a:solidFill>
                  <a:schemeClr val="bg1"/>
                </a:solidFill>
                <a:latin typeface="Calibri Regular" charset="0"/>
                <a:ea typeface="+mn-ea"/>
                <a:cs typeface="Calibri Regular" charset="0"/>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fld id="{69492A6A-7268-5C4D-913D-B61C9DE7F734}" type="slidenum">
              <a:rPr lang="en-US" sz="1050" smtClean="0">
                <a:latin typeface="Calibri" charset="0"/>
                <a:ea typeface="Calibri" charset="0"/>
                <a:cs typeface="Calibri" charset="0"/>
              </a:rPr>
              <a:pPr/>
              <a:t>‹#›</a:t>
            </a:fld>
            <a:endParaRPr lang="en-US" sz="1050">
              <a:latin typeface="Calibri" charset="0"/>
              <a:ea typeface="Calibri" charset="0"/>
              <a:cs typeface="Calibri" charset="0"/>
            </a:endParaRPr>
          </a:p>
        </p:txBody>
      </p:sp>
      <p:grpSp>
        <p:nvGrpSpPr>
          <p:cNvPr id="2" name="Group 1"/>
          <p:cNvGrpSpPr/>
          <p:nvPr/>
        </p:nvGrpSpPr>
        <p:grpSpPr>
          <a:xfrm>
            <a:off x="7610946" y="4906470"/>
            <a:ext cx="1276670" cy="199611"/>
            <a:chOff x="822600" y="2161080"/>
            <a:chExt cx="8982000" cy="1404360"/>
          </a:xfrm>
          <a:solidFill>
            <a:schemeClr val="bg1"/>
          </a:solidFill>
        </p:grpSpPr>
        <p:sp>
          <p:nvSpPr>
            <p:cNvPr id="14" name="Freeform: Shape 1">
              <a:extLst>
                <a:ext uri="{FF2B5EF4-FFF2-40B4-BE49-F238E27FC236}">
                  <a16:creationId xmlns:a16="http://schemas.microsoft.com/office/drawing/2014/main" id="{DD6FF84D-099C-4F4E-81B7-5C0977FF8DE2}"/>
                </a:ext>
              </a:extLst>
            </p:cNvPr>
            <p:cNvSpPr/>
            <p:nvPr userDrawn="1"/>
          </p:nvSpPr>
          <p:spPr>
            <a:xfrm>
              <a:off x="822600" y="2996640"/>
              <a:ext cx="508320" cy="516960"/>
            </a:xfrm>
            <a:custGeom>
              <a:avLst/>
              <a:gdLst/>
              <a:ahLst/>
              <a:cxnLst>
                <a:cxn ang="3cd4">
                  <a:pos x="hc" y="t"/>
                </a:cxn>
                <a:cxn ang="cd2">
                  <a:pos x="l" y="vc"/>
                </a:cxn>
                <a:cxn ang="cd4">
                  <a:pos x="hc" y="b"/>
                </a:cxn>
                <a:cxn ang="0">
                  <a:pos x="r" y="vc"/>
                </a:cxn>
              </a:cxnLst>
              <a:rect l="l" t="t" r="r" b="b"/>
              <a:pathLst>
                <a:path w="1413" h="1437">
                  <a:moveTo>
                    <a:pt x="0" y="1437"/>
                  </a:moveTo>
                  <a:lnTo>
                    <a:pt x="1413" y="1437"/>
                  </a:lnTo>
                  <a:lnTo>
                    <a:pt x="1413" y="0"/>
                  </a:lnTo>
                  <a:lnTo>
                    <a:pt x="0" y="0"/>
                  </a:ln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x-none" sz="1800" b="0" i="0" u="none" strike="noStrike" kern="1200">
                <a:ln>
                  <a:noFill/>
                </a:ln>
                <a:latin typeface="Arial" pitchFamily="18"/>
                <a:ea typeface="SimSun" pitchFamily="2"/>
                <a:cs typeface="Lucida Sans" pitchFamily="2"/>
              </a:endParaRPr>
            </a:p>
          </p:txBody>
        </p:sp>
        <p:sp>
          <p:nvSpPr>
            <p:cNvPr id="15" name="Freeform: Shape 2">
              <a:extLst>
                <a:ext uri="{FF2B5EF4-FFF2-40B4-BE49-F238E27FC236}">
                  <a16:creationId xmlns:a16="http://schemas.microsoft.com/office/drawing/2014/main" id="{4AD2B506-02E4-4539-BCF1-180B06DB836F}"/>
                </a:ext>
              </a:extLst>
            </p:cNvPr>
            <p:cNvSpPr/>
            <p:nvPr userDrawn="1"/>
          </p:nvSpPr>
          <p:spPr>
            <a:xfrm>
              <a:off x="1641599" y="2996640"/>
              <a:ext cx="508320" cy="516960"/>
            </a:xfrm>
            <a:custGeom>
              <a:avLst/>
              <a:gdLst/>
              <a:ahLst/>
              <a:cxnLst>
                <a:cxn ang="3cd4">
                  <a:pos x="hc" y="t"/>
                </a:cxn>
                <a:cxn ang="cd2">
                  <a:pos x="l" y="vc"/>
                </a:cxn>
                <a:cxn ang="cd4">
                  <a:pos x="hc" y="b"/>
                </a:cxn>
                <a:cxn ang="0">
                  <a:pos x="r" y="vc"/>
                </a:cxn>
              </a:cxnLst>
              <a:rect l="l" t="t" r="r" b="b"/>
              <a:pathLst>
                <a:path w="1413" h="1437">
                  <a:moveTo>
                    <a:pt x="0" y="1437"/>
                  </a:moveTo>
                  <a:lnTo>
                    <a:pt x="1413" y="1437"/>
                  </a:lnTo>
                  <a:lnTo>
                    <a:pt x="1413" y="0"/>
                  </a:lnTo>
                  <a:lnTo>
                    <a:pt x="0" y="0"/>
                  </a:ln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x-none" sz="1800" b="0" i="0" u="none" strike="noStrike" kern="1200">
                <a:ln>
                  <a:noFill/>
                </a:ln>
                <a:latin typeface="Arial" pitchFamily="18"/>
                <a:ea typeface="SimSun" pitchFamily="2"/>
                <a:cs typeface="Lucida Sans" pitchFamily="2"/>
              </a:endParaRPr>
            </a:p>
          </p:txBody>
        </p:sp>
        <p:sp>
          <p:nvSpPr>
            <p:cNvPr id="16" name="Freeform: Shape 3">
              <a:extLst>
                <a:ext uri="{FF2B5EF4-FFF2-40B4-BE49-F238E27FC236}">
                  <a16:creationId xmlns:a16="http://schemas.microsoft.com/office/drawing/2014/main" id="{5E493D5C-32C1-4B09-BFE9-6ED62A58FC09}"/>
                </a:ext>
              </a:extLst>
            </p:cNvPr>
            <p:cNvSpPr/>
            <p:nvPr userDrawn="1"/>
          </p:nvSpPr>
          <p:spPr>
            <a:xfrm>
              <a:off x="822600" y="2187000"/>
              <a:ext cx="508320" cy="508320"/>
            </a:xfrm>
            <a:custGeom>
              <a:avLst/>
              <a:gdLst/>
              <a:ahLst/>
              <a:cxnLst>
                <a:cxn ang="3cd4">
                  <a:pos x="hc" y="t"/>
                </a:cxn>
                <a:cxn ang="cd2">
                  <a:pos x="l" y="vc"/>
                </a:cxn>
                <a:cxn ang="cd4">
                  <a:pos x="hc" y="b"/>
                </a:cxn>
                <a:cxn ang="0">
                  <a:pos x="r" y="vc"/>
                </a:cxn>
              </a:cxnLst>
              <a:rect l="l" t="t" r="r" b="b"/>
              <a:pathLst>
                <a:path w="1413" h="1413">
                  <a:moveTo>
                    <a:pt x="0" y="1413"/>
                  </a:moveTo>
                  <a:lnTo>
                    <a:pt x="1413" y="1413"/>
                  </a:lnTo>
                  <a:lnTo>
                    <a:pt x="1413" y="0"/>
                  </a:lnTo>
                  <a:lnTo>
                    <a:pt x="0" y="0"/>
                  </a:ln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x-none" sz="1800" b="0" i="0" u="none" strike="noStrike" kern="1200">
                <a:ln>
                  <a:noFill/>
                </a:ln>
                <a:latin typeface="Arial" pitchFamily="18"/>
                <a:ea typeface="SimSun" pitchFamily="2"/>
                <a:cs typeface="Lucida Sans" pitchFamily="2"/>
              </a:endParaRPr>
            </a:p>
          </p:txBody>
        </p:sp>
        <p:sp>
          <p:nvSpPr>
            <p:cNvPr id="17" name="Freeform: Shape 4">
              <a:extLst>
                <a:ext uri="{FF2B5EF4-FFF2-40B4-BE49-F238E27FC236}">
                  <a16:creationId xmlns:a16="http://schemas.microsoft.com/office/drawing/2014/main" id="{41000666-0603-4308-9FFD-39FA02F08039}"/>
                </a:ext>
              </a:extLst>
            </p:cNvPr>
            <p:cNvSpPr/>
            <p:nvPr userDrawn="1"/>
          </p:nvSpPr>
          <p:spPr>
            <a:xfrm>
              <a:off x="1641599" y="2187000"/>
              <a:ext cx="508320" cy="508320"/>
            </a:xfrm>
            <a:custGeom>
              <a:avLst/>
              <a:gdLst/>
              <a:ahLst/>
              <a:cxnLst>
                <a:cxn ang="3cd4">
                  <a:pos x="hc" y="t"/>
                </a:cxn>
                <a:cxn ang="cd2">
                  <a:pos x="l" y="vc"/>
                </a:cxn>
                <a:cxn ang="cd4">
                  <a:pos x="hc" y="b"/>
                </a:cxn>
                <a:cxn ang="0">
                  <a:pos x="r" y="vc"/>
                </a:cxn>
              </a:cxnLst>
              <a:rect l="l" t="t" r="r" b="b"/>
              <a:pathLst>
                <a:path w="1413" h="1413">
                  <a:moveTo>
                    <a:pt x="0" y="1413"/>
                  </a:moveTo>
                  <a:lnTo>
                    <a:pt x="1413" y="1413"/>
                  </a:lnTo>
                  <a:lnTo>
                    <a:pt x="1413" y="0"/>
                  </a:lnTo>
                  <a:lnTo>
                    <a:pt x="0" y="0"/>
                  </a:ln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x-none" sz="1800" b="0" i="0" u="none" strike="noStrike" kern="1200">
                <a:ln>
                  <a:noFill/>
                </a:ln>
                <a:latin typeface="Arial" pitchFamily="18"/>
                <a:ea typeface="SimSun" pitchFamily="2"/>
                <a:cs typeface="Lucida Sans" pitchFamily="2"/>
              </a:endParaRPr>
            </a:p>
          </p:txBody>
        </p:sp>
        <p:sp>
          <p:nvSpPr>
            <p:cNvPr id="18" name="Freeform: Shape 5">
              <a:extLst>
                <a:ext uri="{FF2B5EF4-FFF2-40B4-BE49-F238E27FC236}">
                  <a16:creationId xmlns:a16="http://schemas.microsoft.com/office/drawing/2014/main" id="{F33F6556-FA8C-4A33-899D-8FD7AF903C42}"/>
                </a:ext>
              </a:extLst>
            </p:cNvPr>
            <p:cNvSpPr/>
            <p:nvPr userDrawn="1"/>
          </p:nvSpPr>
          <p:spPr>
            <a:xfrm>
              <a:off x="4063319" y="2161080"/>
              <a:ext cx="621000" cy="1378440"/>
            </a:xfrm>
            <a:custGeom>
              <a:avLst/>
              <a:gdLst/>
              <a:ahLst/>
              <a:cxnLst>
                <a:cxn ang="3cd4">
                  <a:pos x="hc" y="t"/>
                </a:cxn>
                <a:cxn ang="cd2">
                  <a:pos x="l" y="vc"/>
                </a:cxn>
                <a:cxn ang="cd4">
                  <a:pos x="hc" y="b"/>
                </a:cxn>
                <a:cxn ang="0">
                  <a:pos x="r" y="vc"/>
                </a:cxn>
              </a:cxnLst>
              <a:rect l="l" t="t" r="r" b="b"/>
              <a:pathLst>
                <a:path w="1726" h="3830">
                  <a:moveTo>
                    <a:pt x="792" y="1962"/>
                  </a:moveTo>
                  <a:cubicBezTo>
                    <a:pt x="792" y="1532"/>
                    <a:pt x="864" y="1149"/>
                    <a:pt x="1007" y="838"/>
                  </a:cubicBezTo>
                  <a:cubicBezTo>
                    <a:pt x="1151" y="503"/>
                    <a:pt x="1390" y="240"/>
                    <a:pt x="1701" y="96"/>
                  </a:cubicBezTo>
                  <a:cubicBezTo>
                    <a:pt x="1677" y="0"/>
                    <a:pt x="1677" y="0"/>
                    <a:pt x="1677" y="0"/>
                  </a:cubicBezTo>
                  <a:cubicBezTo>
                    <a:pt x="1199" y="48"/>
                    <a:pt x="792" y="240"/>
                    <a:pt x="456" y="623"/>
                  </a:cubicBezTo>
                  <a:cubicBezTo>
                    <a:pt x="145" y="1006"/>
                    <a:pt x="-23" y="1460"/>
                    <a:pt x="2" y="1962"/>
                  </a:cubicBezTo>
                  <a:cubicBezTo>
                    <a:pt x="2" y="2466"/>
                    <a:pt x="169" y="2896"/>
                    <a:pt x="504" y="3232"/>
                  </a:cubicBezTo>
                  <a:cubicBezTo>
                    <a:pt x="815" y="3591"/>
                    <a:pt x="1222" y="3806"/>
                    <a:pt x="1677" y="3830"/>
                  </a:cubicBezTo>
                  <a:cubicBezTo>
                    <a:pt x="1726" y="3734"/>
                    <a:pt x="1726" y="3734"/>
                    <a:pt x="1726" y="3734"/>
                  </a:cubicBezTo>
                  <a:cubicBezTo>
                    <a:pt x="1127" y="3447"/>
                    <a:pt x="839" y="2849"/>
                    <a:pt x="792" y="1962"/>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x-none" sz="1800" b="0" i="0" u="none" strike="noStrike" kern="1200">
                <a:ln>
                  <a:noFill/>
                </a:ln>
                <a:latin typeface="Arial" pitchFamily="18"/>
                <a:ea typeface="SimSun" pitchFamily="2"/>
                <a:cs typeface="Lucida Sans" pitchFamily="2"/>
              </a:endParaRPr>
            </a:p>
          </p:txBody>
        </p:sp>
        <p:sp>
          <p:nvSpPr>
            <p:cNvPr id="19" name="Freeform: Shape 6">
              <a:extLst>
                <a:ext uri="{FF2B5EF4-FFF2-40B4-BE49-F238E27FC236}">
                  <a16:creationId xmlns:a16="http://schemas.microsoft.com/office/drawing/2014/main" id="{C0C70935-4D0B-40E7-AD4C-21E7839A894C}"/>
                </a:ext>
              </a:extLst>
            </p:cNvPr>
            <p:cNvSpPr/>
            <p:nvPr userDrawn="1"/>
          </p:nvSpPr>
          <p:spPr>
            <a:xfrm>
              <a:off x="4874400" y="2161080"/>
              <a:ext cx="620280" cy="1378440"/>
            </a:xfrm>
            <a:custGeom>
              <a:avLst/>
              <a:gdLst/>
              <a:ahLst/>
              <a:cxnLst>
                <a:cxn ang="3cd4">
                  <a:pos x="hc" y="t"/>
                </a:cxn>
                <a:cxn ang="cd2">
                  <a:pos x="l" y="vc"/>
                </a:cxn>
                <a:cxn ang="cd4">
                  <a:pos x="hc" y="b"/>
                </a:cxn>
                <a:cxn ang="0">
                  <a:pos x="r" y="vc"/>
                </a:cxn>
              </a:cxnLst>
              <a:rect l="l" t="t" r="r" b="b"/>
              <a:pathLst>
                <a:path w="1724" h="3830">
                  <a:moveTo>
                    <a:pt x="1222" y="575"/>
                  </a:moveTo>
                  <a:cubicBezTo>
                    <a:pt x="886" y="240"/>
                    <a:pt x="503" y="24"/>
                    <a:pt x="48" y="0"/>
                  </a:cubicBezTo>
                  <a:cubicBezTo>
                    <a:pt x="0" y="96"/>
                    <a:pt x="0" y="96"/>
                    <a:pt x="0" y="96"/>
                  </a:cubicBezTo>
                  <a:cubicBezTo>
                    <a:pt x="575" y="383"/>
                    <a:pt x="862" y="982"/>
                    <a:pt x="886" y="1892"/>
                  </a:cubicBezTo>
                  <a:cubicBezTo>
                    <a:pt x="934" y="2800"/>
                    <a:pt x="623" y="3423"/>
                    <a:pt x="0" y="3734"/>
                  </a:cubicBezTo>
                  <a:cubicBezTo>
                    <a:pt x="48" y="3830"/>
                    <a:pt x="48" y="3830"/>
                    <a:pt x="48" y="3830"/>
                  </a:cubicBezTo>
                  <a:cubicBezTo>
                    <a:pt x="527" y="3782"/>
                    <a:pt x="934" y="3567"/>
                    <a:pt x="1245" y="3183"/>
                  </a:cubicBezTo>
                  <a:cubicBezTo>
                    <a:pt x="1581" y="2825"/>
                    <a:pt x="1724" y="2370"/>
                    <a:pt x="1724" y="1844"/>
                  </a:cubicBezTo>
                  <a:cubicBezTo>
                    <a:pt x="1701" y="1365"/>
                    <a:pt x="1533" y="934"/>
                    <a:pt x="1222" y="575"/>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x-none" sz="1800" b="0" i="0" u="none" strike="noStrike" kern="1200">
                <a:ln>
                  <a:noFill/>
                </a:ln>
                <a:latin typeface="Arial" pitchFamily="18"/>
                <a:ea typeface="SimSun" pitchFamily="2"/>
                <a:cs typeface="Lucida Sans" pitchFamily="2"/>
              </a:endParaRPr>
            </a:p>
          </p:txBody>
        </p:sp>
        <p:sp>
          <p:nvSpPr>
            <p:cNvPr id="20" name="Freeform: Shape 7">
              <a:extLst>
                <a:ext uri="{FF2B5EF4-FFF2-40B4-BE49-F238E27FC236}">
                  <a16:creationId xmlns:a16="http://schemas.microsoft.com/office/drawing/2014/main" id="{E3DA2E8A-29F4-45EE-852B-03E8A7E0DA61}"/>
                </a:ext>
              </a:extLst>
            </p:cNvPr>
            <p:cNvSpPr/>
            <p:nvPr userDrawn="1"/>
          </p:nvSpPr>
          <p:spPr>
            <a:xfrm>
              <a:off x="2409119" y="2169719"/>
              <a:ext cx="714960" cy="1343880"/>
            </a:xfrm>
            <a:custGeom>
              <a:avLst/>
              <a:gdLst/>
              <a:ahLst/>
              <a:cxnLst>
                <a:cxn ang="3cd4">
                  <a:pos x="hc" y="t"/>
                </a:cxn>
                <a:cxn ang="cd2">
                  <a:pos x="l" y="vc"/>
                </a:cxn>
                <a:cxn ang="cd4">
                  <a:pos x="hc" y="b"/>
                </a:cxn>
                <a:cxn ang="0">
                  <a:pos x="r" y="vc"/>
                </a:cxn>
              </a:cxnLst>
              <a:rect l="l" t="t" r="r" b="b"/>
              <a:pathLst>
                <a:path w="1987" h="3734">
                  <a:moveTo>
                    <a:pt x="1173" y="240"/>
                  </a:moveTo>
                  <a:cubicBezTo>
                    <a:pt x="1173" y="48"/>
                    <a:pt x="1173" y="48"/>
                    <a:pt x="1173" y="48"/>
                  </a:cubicBezTo>
                  <a:cubicBezTo>
                    <a:pt x="24" y="48"/>
                    <a:pt x="24" y="48"/>
                    <a:pt x="24" y="48"/>
                  </a:cubicBezTo>
                  <a:cubicBezTo>
                    <a:pt x="0" y="191"/>
                    <a:pt x="0" y="191"/>
                    <a:pt x="0" y="191"/>
                  </a:cubicBezTo>
                  <a:cubicBezTo>
                    <a:pt x="167" y="240"/>
                    <a:pt x="287" y="383"/>
                    <a:pt x="311" y="623"/>
                  </a:cubicBezTo>
                  <a:cubicBezTo>
                    <a:pt x="311" y="3183"/>
                    <a:pt x="311" y="3183"/>
                    <a:pt x="311" y="3183"/>
                  </a:cubicBezTo>
                  <a:cubicBezTo>
                    <a:pt x="263" y="3423"/>
                    <a:pt x="167" y="3543"/>
                    <a:pt x="0" y="3591"/>
                  </a:cubicBezTo>
                  <a:cubicBezTo>
                    <a:pt x="24" y="3734"/>
                    <a:pt x="24" y="3734"/>
                    <a:pt x="24" y="3734"/>
                  </a:cubicBezTo>
                  <a:cubicBezTo>
                    <a:pt x="1508" y="3734"/>
                    <a:pt x="1508" y="3734"/>
                    <a:pt x="1508" y="3734"/>
                  </a:cubicBezTo>
                  <a:cubicBezTo>
                    <a:pt x="1533" y="3591"/>
                    <a:pt x="1533" y="3591"/>
                    <a:pt x="1533" y="3591"/>
                  </a:cubicBezTo>
                  <a:cubicBezTo>
                    <a:pt x="1173" y="3495"/>
                    <a:pt x="1173" y="3304"/>
                    <a:pt x="1173" y="3183"/>
                  </a:cubicBezTo>
                  <a:cubicBezTo>
                    <a:pt x="1173" y="3159"/>
                    <a:pt x="1173" y="3159"/>
                    <a:pt x="1173" y="3159"/>
                  </a:cubicBezTo>
                  <a:cubicBezTo>
                    <a:pt x="1173" y="2393"/>
                    <a:pt x="1173" y="2393"/>
                    <a:pt x="1173" y="2393"/>
                  </a:cubicBezTo>
                  <a:cubicBezTo>
                    <a:pt x="1173" y="1245"/>
                    <a:pt x="1173" y="1245"/>
                    <a:pt x="1173" y="1245"/>
                  </a:cubicBezTo>
                  <a:cubicBezTo>
                    <a:pt x="1173" y="1030"/>
                    <a:pt x="1221" y="862"/>
                    <a:pt x="1245" y="742"/>
                  </a:cubicBezTo>
                  <a:cubicBezTo>
                    <a:pt x="1365" y="455"/>
                    <a:pt x="1604" y="240"/>
                    <a:pt x="1820" y="168"/>
                  </a:cubicBezTo>
                  <a:cubicBezTo>
                    <a:pt x="1844" y="168"/>
                    <a:pt x="1916" y="144"/>
                    <a:pt x="1987" y="120"/>
                  </a:cubicBezTo>
                  <a:cubicBezTo>
                    <a:pt x="1963" y="0"/>
                    <a:pt x="1963" y="0"/>
                    <a:pt x="1963" y="0"/>
                  </a:cubicBezTo>
                  <a:cubicBezTo>
                    <a:pt x="1676" y="24"/>
                    <a:pt x="1412" y="96"/>
                    <a:pt x="1173" y="24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x-none" sz="1800" b="0" i="0" u="none" strike="noStrike" kern="1200">
                <a:ln>
                  <a:noFill/>
                </a:ln>
                <a:latin typeface="Arial" pitchFamily="18"/>
                <a:ea typeface="SimSun" pitchFamily="2"/>
                <a:cs typeface="Lucida Sans" pitchFamily="2"/>
              </a:endParaRPr>
            </a:p>
          </p:txBody>
        </p:sp>
        <p:sp>
          <p:nvSpPr>
            <p:cNvPr id="21" name="Freeform: Shape 8">
              <a:extLst>
                <a:ext uri="{FF2B5EF4-FFF2-40B4-BE49-F238E27FC236}">
                  <a16:creationId xmlns:a16="http://schemas.microsoft.com/office/drawing/2014/main" id="{B9C19175-15C0-453E-8F1E-E59087EE3CC5}"/>
                </a:ext>
              </a:extLst>
            </p:cNvPr>
            <p:cNvSpPr/>
            <p:nvPr userDrawn="1"/>
          </p:nvSpPr>
          <p:spPr>
            <a:xfrm>
              <a:off x="3296880" y="2169719"/>
              <a:ext cx="689399" cy="1343880"/>
            </a:xfrm>
            <a:custGeom>
              <a:avLst/>
              <a:gdLst/>
              <a:ahLst/>
              <a:cxnLst>
                <a:cxn ang="3cd4">
                  <a:pos x="hc" y="t"/>
                </a:cxn>
                <a:cxn ang="cd2">
                  <a:pos x="l" y="vc"/>
                </a:cxn>
                <a:cxn ang="cd4">
                  <a:pos x="hc" y="b"/>
                </a:cxn>
                <a:cxn ang="0">
                  <a:pos x="r" y="vc"/>
                </a:cxn>
              </a:cxnLst>
              <a:rect l="l" t="t" r="r" b="b"/>
              <a:pathLst>
                <a:path w="1916" h="3734">
                  <a:moveTo>
                    <a:pt x="1604" y="3183"/>
                  </a:moveTo>
                  <a:cubicBezTo>
                    <a:pt x="1604" y="1628"/>
                    <a:pt x="1604" y="1628"/>
                    <a:pt x="1604" y="1628"/>
                  </a:cubicBezTo>
                  <a:cubicBezTo>
                    <a:pt x="1604" y="1221"/>
                    <a:pt x="1485" y="838"/>
                    <a:pt x="1126" y="479"/>
                  </a:cubicBezTo>
                  <a:cubicBezTo>
                    <a:pt x="814" y="191"/>
                    <a:pt x="431" y="48"/>
                    <a:pt x="24" y="0"/>
                  </a:cubicBezTo>
                  <a:cubicBezTo>
                    <a:pt x="0" y="120"/>
                    <a:pt x="0" y="120"/>
                    <a:pt x="0" y="120"/>
                  </a:cubicBezTo>
                  <a:cubicBezTo>
                    <a:pt x="48" y="144"/>
                    <a:pt x="144" y="168"/>
                    <a:pt x="144" y="168"/>
                  </a:cubicBezTo>
                  <a:cubicBezTo>
                    <a:pt x="383" y="240"/>
                    <a:pt x="551" y="455"/>
                    <a:pt x="647" y="742"/>
                  </a:cubicBezTo>
                  <a:cubicBezTo>
                    <a:pt x="695" y="862"/>
                    <a:pt x="719" y="1030"/>
                    <a:pt x="742" y="1269"/>
                  </a:cubicBezTo>
                  <a:cubicBezTo>
                    <a:pt x="742" y="3159"/>
                    <a:pt x="742" y="3159"/>
                    <a:pt x="742" y="3159"/>
                  </a:cubicBezTo>
                  <a:cubicBezTo>
                    <a:pt x="742" y="3183"/>
                    <a:pt x="742" y="3183"/>
                    <a:pt x="742" y="3183"/>
                  </a:cubicBezTo>
                  <a:cubicBezTo>
                    <a:pt x="742" y="3304"/>
                    <a:pt x="742" y="3495"/>
                    <a:pt x="383" y="3591"/>
                  </a:cubicBezTo>
                  <a:cubicBezTo>
                    <a:pt x="408" y="3734"/>
                    <a:pt x="408" y="3734"/>
                    <a:pt x="408" y="3734"/>
                  </a:cubicBezTo>
                  <a:cubicBezTo>
                    <a:pt x="1892" y="3734"/>
                    <a:pt x="1892" y="3734"/>
                    <a:pt x="1892" y="3734"/>
                  </a:cubicBezTo>
                  <a:cubicBezTo>
                    <a:pt x="1916" y="3591"/>
                    <a:pt x="1916" y="3591"/>
                    <a:pt x="1916" y="3591"/>
                  </a:cubicBezTo>
                  <a:cubicBezTo>
                    <a:pt x="1749" y="3543"/>
                    <a:pt x="1628" y="3423"/>
                    <a:pt x="1604" y="3183"/>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x-none" sz="1800" b="0" i="0" u="none" strike="noStrike" kern="1200">
                <a:ln>
                  <a:noFill/>
                </a:ln>
                <a:latin typeface="Arial" pitchFamily="18"/>
                <a:ea typeface="SimSun" pitchFamily="2"/>
                <a:cs typeface="Lucida Sans" pitchFamily="2"/>
              </a:endParaRPr>
            </a:p>
          </p:txBody>
        </p:sp>
        <p:sp>
          <p:nvSpPr>
            <p:cNvPr id="22" name="Freeform: Shape 9">
              <a:extLst>
                <a:ext uri="{FF2B5EF4-FFF2-40B4-BE49-F238E27FC236}">
                  <a16:creationId xmlns:a16="http://schemas.microsoft.com/office/drawing/2014/main" id="{044432AE-DC92-471D-9A6E-B5681ACB1CB3}"/>
                </a:ext>
              </a:extLst>
            </p:cNvPr>
            <p:cNvSpPr/>
            <p:nvPr userDrawn="1"/>
          </p:nvSpPr>
          <p:spPr>
            <a:xfrm>
              <a:off x="7899840" y="2187000"/>
              <a:ext cx="680760" cy="1352520"/>
            </a:xfrm>
            <a:custGeom>
              <a:avLst/>
              <a:gdLst/>
              <a:ahLst/>
              <a:cxnLst>
                <a:cxn ang="3cd4">
                  <a:pos x="hc" y="t"/>
                </a:cxn>
                <a:cxn ang="cd2">
                  <a:pos x="l" y="vc"/>
                </a:cxn>
                <a:cxn ang="cd4">
                  <a:pos x="hc" y="b"/>
                </a:cxn>
                <a:cxn ang="0">
                  <a:pos x="r" y="vc"/>
                </a:cxn>
              </a:cxnLst>
              <a:rect l="l" t="t" r="r" b="b"/>
              <a:pathLst>
                <a:path w="1892" h="3758">
                  <a:moveTo>
                    <a:pt x="407" y="0"/>
                  </a:moveTo>
                  <a:cubicBezTo>
                    <a:pt x="384" y="143"/>
                    <a:pt x="384" y="143"/>
                    <a:pt x="384" y="143"/>
                  </a:cubicBezTo>
                  <a:cubicBezTo>
                    <a:pt x="718" y="264"/>
                    <a:pt x="743" y="431"/>
                    <a:pt x="718" y="551"/>
                  </a:cubicBezTo>
                  <a:cubicBezTo>
                    <a:pt x="718" y="575"/>
                    <a:pt x="718" y="575"/>
                    <a:pt x="718" y="575"/>
                  </a:cubicBezTo>
                  <a:cubicBezTo>
                    <a:pt x="718" y="2489"/>
                    <a:pt x="718" y="2489"/>
                    <a:pt x="718" y="2489"/>
                  </a:cubicBezTo>
                  <a:cubicBezTo>
                    <a:pt x="718" y="2705"/>
                    <a:pt x="695" y="2872"/>
                    <a:pt x="647" y="3016"/>
                  </a:cubicBezTo>
                  <a:cubicBezTo>
                    <a:pt x="551" y="3303"/>
                    <a:pt x="360" y="3495"/>
                    <a:pt x="144" y="3590"/>
                  </a:cubicBezTo>
                  <a:cubicBezTo>
                    <a:pt x="144" y="3590"/>
                    <a:pt x="48" y="3615"/>
                    <a:pt x="0" y="3639"/>
                  </a:cubicBezTo>
                  <a:cubicBezTo>
                    <a:pt x="24" y="3758"/>
                    <a:pt x="24" y="3758"/>
                    <a:pt x="24" y="3758"/>
                  </a:cubicBezTo>
                  <a:cubicBezTo>
                    <a:pt x="431" y="3710"/>
                    <a:pt x="743" y="3567"/>
                    <a:pt x="1054" y="3279"/>
                  </a:cubicBezTo>
                  <a:cubicBezTo>
                    <a:pt x="1413" y="2920"/>
                    <a:pt x="1580" y="2537"/>
                    <a:pt x="1580" y="2106"/>
                  </a:cubicBezTo>
                  <a:cubicBezTo>
                    <a:pt x="1580" y="575"/>
                    <a:pt x="1580" y="575"/>
                    <a:pt x="1580" y="575"/>
                  </a:cubicBezTo>
                  <a:cubicBezTo>
                    <a:pt x="1629" y="335"/>
                    <a:pt x="1724" y="192"/>
                    <a:pt x="1892" y="143"/>
                  </a:cubicBezTo>
                  <a:cubicBezTo>
                    <a:pt x="1868" y="0"/>
                    <a:pt x="1868" y="0"/>
                    <a:pt x="1868"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x-none" sz="1800" b="0" i="0" u="none" strike="noStrike" kern="1200">
                <a:ln>
                  <a:noFill/>
                </a:ln>
                <a:latin typeface="Arial" pitchFamily="18"/>
                <a:ea typeface="SimSun" pitchFamily="2"/>
                <a:cs typeface="Lucida Sans" pitchFamily="2"/>
              </a:endParaRPr>
            </a:p>
          </p:txBody>
        </p:sp>
        <p:sp>
          <p:nvSpPr>
            <p:cNvPr id="23" name="Freeform: Shape 10">
              <a:extLst>
                <a:ext uri="{FF2B5EF4-FFF2-40B4-BE49-F238E27FC236}">
                  <a16:creationId xmlns:a16="http://schemas.microsoft.com/office/drawing/2014/main" id="{6EBC2CD5-777C-4A7B-B7FC-0A22A694BF10}"/>
                </a:ext>
              </a:extLst>
            </p:cNvPr>
            <p:cNvSpPr/>
            <p:nvPr userDrawn="1"/>
          </p:nvSpPr>
          <p:spPr>
            <a:xfrm>
              <a:off x="7063920" y="2187000"/>
              <a:ext cx="680400" cy="1352520"/>
            </a:xfrm>
            <a:custGeom>
              <a:avLst/>
              <a:gdLst/>
              <a:ahLst/>
              <a:cxnLst>
                <a:cxn ang="3cd4">
                  <a:pos x="hc" y="t"/>
                </a:cxn>
                <a:cxn ang="cd2">
                  <a:pos x="l" y="vc"/>
                </a:cxn>
                <a:cxn ang="cd4">
                  <a:pos x="hc" y="b"/>
                </a:cxn>
                <a:cxn ang="0">
                  <a:pos x="r" y="vc"/>
                </a:cxn>
              </a:cxnLst>
              <a:rect l="l" t="t" r="r" b="b"/>
              <a:pathLst>
                <a:path w="1891" h="3758">
                  <a:moveTo>
                    <a:pt x="1244" y="3016"/>
                  </a:moveTo>
                  <a:cubicBezTo>
                    <a:pt x="1197" y="2872"/>
                    <a:pt x="1173" y="2705"/>
                    <a:pt x="1173" y="2489"/>
                  </a:cubicBezTo>
                  <a:cubicBezTo>
                    <a:pt x="1173" y="575"/>
                    <a:pt x="1173" y="575"/>
                    <a:pt x="1173" y="575"/>
                  </a:cubicBezTo>
                  <a:cubicBezTo>
                    <a:pt x="1173" y="551"/>
                    <a:pt x="1173" y="551"/>
                    <a:pt x="1173" y="551"/>
                  </a:cubicBezTo>
                  <a:cubicBezTo>
                    <a:pt x="1149" y="407"/>
                    <a:pt x="1173" y="264"/>
                    <a:pt x="1508" y="143"/>
                  </a:cubicBezTo>
                  <a:cubicBezTo>
                    <a:pt x="1484" y="0"/>
                    <a:pt x="1484" y="0"/>
                    <a:pt x="1484" y="0"/>
                  </a:cubicBezTo>
                  <a:cubicBezTo>
                    <a:pt x="24" y="0"/>
                    <a:pt x="24" y="0"/>
                    <a:pt x="24" y="0"/>
                  </a:cubicBezTo>
                  <a:cubicBezTo>
                    <a:pt x="0" y="143"/>
                    <a:pt x="0" y="143"/>
                    <a:pt x="0" y="143"/>
                  </a:cubicBezTo>
                  <a:cubicBezTo>
                    <a:pt x="167" y="192"/>
                    <a:pt x="263" y="335"/>
                    <a:pt x="311" y="575"/>
                  </a:cubicBezTo>
                  <a:cubicBezTo>
                    <a:pt x="311" y="2106"/>
                    <a:pt x="311" y="2106"/>
                    <a:pt x="311" y="2106"/>
                  </a:cubicBezTo>
                  <a:cubicBezTo>
                    <a:pt x="311" y="2537"/>
                    <a:pt x="479" y="2920"/>
                    <a:pt x="837" y="3279"/>
                  </a:cubicBezTo>
                  <a:cubicBezTo>
                    <a:pt x="1149" y="3567"/>
                    <a:pt x="1460" y="3710"/>
                    <a:pt x="1867" y="3758"/>
                  </a:cubicBezTo>
                  <a:cubicBezTo>
                    <a:pt x="1891" y="3639"/>
                    <a:pt x="1891" y="3639"/>
                    <a:pt x="1891" y="3639"/>
                  </a:cubicBezTo>
                  <a:cubicBezTo>
                    <a:pt x="1843" y="3615"/>
                    <a:pt x="1748" y="3590"/>
                    <a:pt x="1748" y="3590"/>
                  </a:cubicBezTo>
                  <a:cubicBezTo>
                    <a:pt x="1532" y="3495"/>
                    <a:pt x="1365" y="3303"/>
                    <a:pt x="1244" y="3016"/>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x-none" sz="1800" b="0" i="0" u="none" strike="noStrike" kern="1200">
                <a:ln>
                  <a:noFill/>
                </a:ln>
                <a:latin typeface="Arial" pitchFamily="18"/>
                <a:ea typeface="SimSun" pitchFamily="2"/>
                <a:cs typeface="Lucida Sans" pitchFamily="2"/>
              </a:endParaRPr>
            </a:p>
          </p:txBody>
        </p:sp>
        <p:sp>
          <p:nvSpPr>
            <p:cNvPr id="24" name="Freeform: Shape 11">
              <a:extLst>
                <a:ext uri="{FF2B5EF4-FFF2-40B4-BE49-F238E27FC236}">
                  <a16:creationId xmlns:a16="http://schemas.microsoft.com/office/drawing/2014/main" id="{C399F9F3-42BE-4FB6-BC6B-E3A2BB448F1E}"/>
                </a:ext>
              </a:extLst>
            </p:cNvPr>
            <p:cNvSpPr/>
            <p:nvPr userDrawn="1"/>
          </p:nvSpPr>
          <p:spPr>
            <a:xfrm>
              <a:off x="8675640" y="3169080"/>
              <a:ext cx="430920" cy="396360"/>
            </a:xfrm>
            <a:custGeom>
              <a:avLst/>
              <a:gdLst/>
              <a:ahLst/>
              <a:cxnLst>
                <a:cxn ang="3cd4">
                  <a:pos x="hc" y="t"/>
                </a:cxn>
                <a:cxn ang="cd2">
                  <a:pos x="l" y="vc"/>
                </a:cxn>
                <a:cxn ang="cd4">
                  <a:pos x="hc" y="b"/>
                </a:cxn>
                <a:cxn ang="0">
                  <a:pos x="r" y="vc"/>
                </a:cxn>
              </a:cxnLst>
              <a:rect l="l" t="t" r="r" b="b"/>
              <a:pathLst>
                <a:path w="1198" h="1102">
                  <a:moveTo>
                    <a:pt x="120" y="0"/>
                  </a:moveTo>
                  <a:cubicBezTo>
                    <a:pt x="0" y="25"/>
                    <a:pt x="0" y="25"/>
                    <a:pt x="0" y="25"/>
                  </a:cubicBezTo>
                  <a:cubicBezTo>
                    <a:pt x="0" y="958"/>
                    <a:pt x="0" y="958"/>
                    <a:pt x="0" y="958"/>
                  </a:cubicBezTo>
                  <a:cubicBezTo>
                    <a:pt x="0" y="1102"/>
                    <a:pt x="0" y="1102"/>
                    <a:pt x="0" y="1102"/>
                  </a:cubicBezTo>
                  <a:cubicBezTo>
                    <a:pt x="96" y="982"/>
                    <a:pt x="96" y="982"/>
                    <a:pt x="96" y="982"/>
                  </a:cubicBezTo>
                  <a:cubicBezTo>
                    <a:pt x="144" y="934"/>
                    <a:pt x="216" y="934"/>
                    <a:pt x="312" y="934"/>
                  </a:cubicBezTo>
                  <a:cubicBezTo>
                    <a:pt x="408" y="934"/>
                    <a:pt x="504" y="934"/>
                    <a:pt x="599" y="958"/>
                  </a:cubicBezTo>
                  <a:cubicBezTo>
                    <a:pt x="719" y="1006"/>
                    <a:pt x="910" y="1030"/>
                    <a:pt x="1174" y="1030"/>
                  </a:cubicBezTo>
                  <a:cubicBezTo>
                    <a:pt x="1198" y="911"/>
                    <a:pt x="1198" y="911"/>
                    <a:pt x="1198" y="911"/>
                  </a:cubicBezTo>
                  <a:cubicBezTo>
                    <a:pt x="838" y="887"/>
                    <a:pt x="455" y="575"/>
                    <a:pt x="120"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x-none" sz="1800" b="0" i="0" u="none" strike="noStrike" kern="1200">
                <a:ln>
                  <a:noFill/>
                </a:ln>
                <a:latin typeface="Arial" pitchFamily="18"/>
                <a:ea typeface="SimSun" pitchFamily="2"/>
                <a:cs typeface="Lucida Sans" pitchFamily="2"/>
              </a:endParaRPr>
            </a:p>
          </p:txBody>
        </p:sp>
        <p:sp>
          <p:nvSpPr>
            <p:cNvPr id="25" name="Freeform: Shape 12">
              <a:extLst>
                <a:ext uri="{FF2B5EF4-FFF2-40B4-BE49-F238E27FC236}">
                  <a16:creationId xmlns:a16="http://schemas.microsoft.com/office/drawing/2014/main" id="{45EA9122-6806-4732-9F35-EAAAA7F3B5F0}"/>
                </a:ext>
              </a:extLst>
            </p:cNvPr>
            <p:cNvSpPr/>
            <p:nvPr userDrawn="1"/>
          </p:nvSpPr>
          <p:spPr>
            <a:xfrm>
              <a:off x="9305280" y="2187000"/>
              <a:ext cx="413280" cy="335880"/>
            </a:xfrm>
            <a:custGeom>
              <a:avLst/>
              <a:gdLst/>
              <a:ahLst/>
              <a:cxnLst>
                <a:cxn ang="3cd4">
                  <a:pos x="hc" y="t"/>
                </a:cxn>
                <a:cxn ang="cd2">
                  <a:pos x="l" y="vc"/>
                </a:cxn>
                <a:cxn ang="cd4">
                  <a:pos x="hc" y="b"/>
                </a:cxn>
                <a:cxn ang="0">
                  <a:pos x="r" y="vc"/>
                </a:cxn>
              </a:cxnLst>
              <a:rect l="l" t="t" r="r" b="b"/>
              <a:pathLst>
                <a:path w="1149" h="934">
                  <a:moveTo>
                    <a:pt x="1029" y="934"/>
                  </a:moveTo>
                  <a:cubicBezTo>
                    <a:pt x="1149" y="934"/>
                    <a:pt x="1149" y="934"/>
                    <a:pt x="1149" y="934"/>
                  </a:cubicBezTo>
                  <a:cubicBezTo>
                    <a:pt x="1149" y="72"/>
                    <a:pt x="1149" y="72"/>
                    <a:pt x="1149" y="72"/>
                  </a:cubicBezTo>
                  <a:cubicBezTo>
                    <a:pt x="1149" y="0"/>
                    <a:pt x="1149" y="0"/>
                    <a:pt x="1149" y="0"/>
                  </a:cubicBezTo>
                  <a:cubicBezTo>
                    <a:pt x="1101" y="0"/>
                    <a:pt x="1101" y="0"/>
                    <a:pt x="1101" y="0"/>
                  </a:cubicBezTo>
                  <a:cubicBezTo>
                    <a:pt x="24" y="0"/>
                    <a:pt x="24" y="0"/>
                    <a:pt x="24" y="0"/>
                  </a:cubicBezTo>
                  <a:cubicBezTo>
                    <a:pt x="0" y="120"/>
                    <a:pt x="0" y="120"/>
                    <a:pt x="0" y="120"/>
                  </a:cubicBezTo>
                  <a:cubicBezTo>
                    <a:pt x="191" y="143"/>
                    <a:pt x="335" y="192"/>
                    <a:pt x="479" y="264"/>
                  </a:cubicBezTo>
                  <a:cubicBezTo>
                    <a:pt x="814" y="407"/>
                    <a:pt x="981" y="647"/>
                    <a:pt x="1029" y="934"/>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x-none" sz="1800" b="0" i="0" u="none" strike="noStrike" kern="1200">
                <a:ln>
                  <a:noFill/>
                </a:ln>
                <a:latin typeface="Arial" pitchFamily="18"/>
                <a:ea typeface="SimSun" pitchFamily="2"/>
                <a:cs typeface="Lucida Sans" pitchFamily="2"/>
              </a:endParaRPr>
            </a:p>
          </p:txBody>
        </p:sp>
        <p:sp>
          <p:nvSpPr>
            <p:cNvPr id="26" name="Freeform: Shape 13">
              <a:extLst>
                <a:ext uri="{FF2B5EF4-FFF2-40B4-BE49-F238E27FC236}">
                  <a16:creationId xmlns:a16="http://schemas.microsoft.com/office/drawing/2014/main" id="{7C78FB5C-5568-4FFE-9A62-B56058822EC9}"/>
                </a:ext>
              </a:extLst>
            </p:cNvPr>
            <p:cNvSpPr/>
            <p:nvPr userDrawn="1"/>
          </p:nvSpPr>
          <p:spPr>
            <a:xfrm>
              <a:off x="8692920" y="2187000"/>
              <a:ext cx="1111680" cy="1353960"/>
            </a:xfrm>
            <a:custGeom>
              <a:avLst/>
              <a:gdLst/>
              <a:ahLst/>
              <a:cxnLst>
                <a:cxn ang="3cd4">
                  <a:pos x="hc" y="t"/>
                </a:cxn>
                <a:cxn ang="cd2">
                  <a:pos x="l" y="vc"/>
                </a:cxn>
                <a:cxn ang="cd4">
                  <a:pos x="hc" y="b"/>
                </a:cxn>
                <a:cxn ang="0">
                  <a:pos x="r" y="vc"/>
                </a:cxn>
              </a:cxnLst>
              <a:rect l="l" t="t" r="r" b="b"/>
              <a:pathLst>
                <a:path w="3089" h="3762">
                  <a:moveTo>
                    <a:pt x="2587" y="1844"/>
                  </a:moveTo>
                  <a:cubicBezTo>
                    <a:pt x="2443" y="1772"/>
                    <a:pt x="2275" y="1676"/>
                    <a:pt x="2059" y="1605"/>
                  </a:cubicBezTo>
                  <a:cubicBezTo>
                    <a:pt x="1652" y="1460"/>
                    <a:pt x="1341" y="1341"/>
                    <a:pt x="1126" y="1269"/>
                  </a:cubicBezTo>
                  <a:cubicBezTo>
                    <a:pt x="814" y="1173"/>
                    <a:pt x="671" y="1077"/>
                    <a:pt x="671" y="862"/>
                  </a:cubicBezTo>
                  <a:cubicBezTo>
                    <a:pt x="671" y="838"/>
                    <a:pt x="671" y="838"/>
                    <a:pt x="671" y="838"/>
                  </a:cubicBezTo>
                  <a:cubicBezTo>
                    <a:pt x="671" y="718"/>
                    <a:pt x="695" y="575"/>
                    <a:pt x="790" y="431"/>
                  </a:cubicBezTo>
                  <a:cubicBezTo>
                    <a:pt x="934" y="264"/>
                    <a:pt x="1078" y="168"/>
                    <a:pt x="1293" y="120"/>
                  </a:cubicBezTo>
                  <a:cubicBezTo>
                    <a:pt x="1269" y="0"/>
                    <a:pt x="1269" y="0"/>
                    <a:pt x="1269" y="0"/>
                  </a:cubicBezTo>
                  <a:cubicBezTo>
                    <a:pt x="886" y="0"/>
                    <a:pt x="551" y="143"/>
                    <a:pt x="239" y="407"/>
                  </a:cubicBezTo>
                  <a:cubicBezTo>
                    <a:pt x="72" y="598"/>
                    <a:pt x="0" y="790"/>
                    <a:pt x="0" y="982"/>
                  </a:cubicBezTo>
                  <a:cubicBezTo>
                    <a:pt x="0" y="1293"/>
                    <a:pt x="96" y="1533"/>
                    <a:pt x="312" y="1700"/>
                  </a:cubicBezTo>
                  <a:cubicBezTo>
                    <a:pt x="456" y="1820"/>
                    <a:pt x="623" y="1939"/>
                    <a:pt x="886" y="2034"/>
                  </a:cubicBezTo>
                  <a:cubicBezTo>
                    <a:pt x="1652" y="2322"/>
                    <a:pt x="1652" y="2322"/>
                    <a:pt x="1652" y="2322"/>
                  </a:cubicBezTo>
                  <a:cubicBezTo>
                    <a:pt x="1868" y="2394"/>
                    <a:pt x="2012" y="2441"/>
                    <a:pt x="2084" y="2489"/>
                  </a:cubicBezTo>
                  <a:cubicBezTo>
                    <a:pt x="2251" y="2537"/>
                    <a:pt x="2371" y="2657"/>
                    <a:pt x="2419" y="2800"/>
                  </a:cubicBezTo>
                  <a:cubicBezTo>
                    <a:pt x="2443" y="2849"/>
                    <a:pt x="2443" y="2896"/>
                    <a:pt x="2443" y="2944"/>
                  </a:cubicBezTo>
                  <a:cubicBezTo>
                    <a:pt x="2443" y="3088"/>
                    <a:pt x="2419" y="3207"/>
                    <a:pt x="2323" y="3328"/>
                  </a:cubicBezTo>
                  <a:cubicBezTo>
                    <a:pt x="2203" y="3519"/>
                    <a:pt x="1964" y="3615"/>
                    <a:pt x="1605" y="3639"/>
                  </a:cubicBezTo>
                  <a:cubicBezTo>
                    <a:pt x="1629" y="3758"/>
                    <a:pt x="1629" y="3758"/>
                    <a:pt x="1629" y="3758"/>
                  </a:cubicBezTo>
                  <a:cubicBezTo>
                    <a:pt x="1964" y="3782"/>
                    <a:pt x="2299" y="3686"/>
                    <a:pt x="2634" y="3519"/>
                  </a:cubicBezTo>
                  <a:cubicBezTo>
                    <a:pt x="2898" y="3375"/>
                    <a:pt x="3065" y="3111"/>
                    <a:pt x="3089" y="2728"/>
                  </a:cubicBezTo>
                  <a:cubicBezTo>
                    <a:pt x="3089" y="2417"/>
                    <a:pt x="2921" y="2058"/>
                    <a:pt x="2587" y="1844"/>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x-none" sz="1800" b="0" i="0" u="none" strike="noStrike" kern="1200">
                <a:ln>
                  <a:noFill/>
                </a:ln>
                <a:latin typeface="Arial" pitchFamily="18"/>
                <a:ea typeface="SimSun" pitchFamily="2"/>
                <a:cs typeface="Lucida Sans" pitchFamily="2"/>
              </a:endParaRPr>
            </a:p>
          </p:txBody>
        </p:sp>
        <p:sp>
          <p:nvSpPr>
            <p:cNvPr id="27" name="Freeform: Shape 14">
              <a:extLst>
                <a:ext uri="{FF2B5EF4-FFF2-40B4-BE49-F238E27FC236}">
                  <a16:creationId xmlns:a16="http://schemas.microsoft.com/office/drawing/2014/main" id="{EEC00EBF-62E4-4FAE-80DC-B91EACBE436E}"/>
                </a:ext>
              </a:extLst>
            </p:cNvPr>
            <p:cNvSpPr/>
            <p:nvPr userDrawn="1"/>
          </p:nvSpPr>
          <p:spPr>
            <a:xfrm>
              <a:off x="5468760" y="2187000"/>
              <a:ext cx="1499759" cy="1326600"/>
            </a:xfrm>
            <a:custGeom>
              <a:avLst/>
              <a:gdLst/>
              <a:ahLst/>
              <a:cxnLst>
                <a:cxn ang="3cd4">
                  <a:pos x="hc" y="t"/>
                </a:cxn>
                <a:cxn ang="cd2">
                  <a:pos x="l" y="vc"/>
                </a:cxn>
                <a:cxn ang="cd4">
                  <a:pos x="hc" y="b"/>
                </a:cxn>
                <a:cxn ang="0">
                  <a:pos x="r" y="vc"/>
                </a:cxn>
              </a:cxnLst>
              <a:rect l="l" t="t" r="r" b="b"/>
              <a:pathLst>
                <a:path w="4167" h="3686">
                  <a:moveTo>
                    <a:pt x="3161" y="0"/>
                  </a:moveTo>
                  <a:cubicBezTo>
                    <a:pt x="3137" y="143"/>
                    <a:pt x="3137" y="143"/>
                    <a:pt x="3137" y="143"/>
                  </a:cubicBezTo>
                  <a:cubicBezTo>
                    <a:pt x="3497" y="264"/>
                    <a:pt x="3473" y="431"/>
                    <a:pt x="3448" y="551"/>
                  </a:cubicBezTo>
                  <a:cubicBezTo>
                    <a:pt x="2371" y="3088"/>
                    <a:pt x="2371" y="3088"/>
                    <a:pt x="2371" y="3088"/>
                  </a:cubicBezTo>
                  <a:cubicBezTo>
                    <a:pt x="1245" y="526"/>
                    <a:pt x="1245" y="526"/>
                    <a:pt x="1245" y="526"/>
                  </a:cubicBezTo>
                  <a:cubicBezTo>
                    <a:pt x="1245" y="383"/>
                    <a:pt x="1222" y="239"/>
                    <a:pt x="1533" y="143"/>
                  </a:cubicBezTo>
                  <a:cubicBezTo>
                    <a:pt x="1509" y="0"/>
                    <a:pt x="1509" y="0"/>
                    <a:pt x="1509" y="0"/>
                  </a:cubicBezTo>
                  <a:cubicBezTo>
                    <a:pt x="25" y="0"/>
                    <a:pt x="25" y="0"/>
                    <a:pt x="25" y="0"/>
                  </a:cubicBezTo>
                  <a:cubicBezTo>
                    <a:pt x="0" y="143"/>
                    <a:pt x="0" y="143"/>
                    <a:pt x="0" y="143"/>
                  </a:cubicBezTo>
                  <a:cubicBezTo>
                    <a:pt x="168" y="192"/>
                    <a:pt x="264" y="311"/>
                    <a:pt x="360" y="551"/>
                  </a:cubicBezTo>
                  <a:cubicBezTo>
                    <a:pt x="1701" y="3686"/>
                    <a:pt x="1701" y="3686"/>
                    <a:pt x="1701" y="3686"/>
                  </a:cubicBezTo>
                  <a:cubicBezTo>
                    <a:pt x="2467" y="3686"/>
                    <a:pt x="2467" y="3686"/>
                    <a:pt x="2467" y="3686"/>
                  </a:cubicBezTo>
                  <a:cubicBezTo>
                    <a:pt x="3856" y="479"/>
                    <a:pt x="3856" y="479"/>
                    <a:pt x="3856" y="479"/>
                  </a:cubicBezTo>
                  <a:cubicBezTo>
                    <a:pt x="3927" y="287"/>
                    <a:pt x="3999" y="192"/>
                    <a:pt x="4167" y="143"/>
                  </a:cubicBezTo>
                  <a:cubicBezTo>
                    <a:pt x="4143" y="0"/>
                    <a:pt x="4143" y="0"/>
                    <a:pt x="4143"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x-none" sz="1800" b="0" i="0" u="none" strike="noStrike" kern="1200">
                <a:ln>
                  <a:noFill/>
                </a:ln>
                <a:latin typeface="Arial" pitchFamily="18"/>
                <a:ea typeface="SimSun" pitchFamily="2"/>
                <a:cs typeface="Lucida Sans" pitchFamily="2"/>
              </a:endParaRPr>
            </a:p>
          </p:txBody>
        </p:sp>
      </p:grpSp>
    </p:spTree>
    <p:extLst>
      <p:ext uri="{BB962C8B-B14F-4D97-AF65-F5344CB8AC3E}">
        <p14:creationId xmlns:p14="http://schemas.microsoft.com/office/powerpoint/2010/main" val="3123077103"/>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Lst>
  <p:hf hdr="0" ftr="0"/>
  <p:txStyles>
    <p:titleStyle>
      <a:lvl1pPr algn="ctr" defTabSz="342900" rtl="0" eaLnBrk="1" latinLnBrk="0" hangingPunct="1">
        <a:spcBef>
          <a:spcPct val="0"/>
        </a:spcBef>
        <a:buNone/>
        <a:defRPr sz="3300" b="0" i="0" kern="1200">
          <a:solidFill>
            <a:schemeClr val="tx1"/>
          </a:solidFill>
          <a:latin typeface="Corbel"/>
          <a:ea typeface="+mj-ea"/>
          <a:cs typeface="Corbel"/>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Bookman Old Style"/>
          <a:ea typeface="+mn-ea"/>
          <a:cs typeface="Bookman Old Style"/>
        </a:defRPr>
      </a:lvl1pPr>
      <a:lvl2pPr marL="557213" indent="-214313" algn="l" defTabSz="342900" rtl="0" eaLnBrk="1" latinLnBrk="0" hangingPunct="1">
        <a:spcBef>
          <a:spcPct val="20000"/>
        </a:spcBef>
        <a:buFont typeface="Arial"/>
        <a:buChar char="–"/>
        <a:defRPr sz="2100" kern="1200">
          <a:solidFill>
            <a:schemeClr val="tx1"/>
          </a:solidFill>
          <a:latin typeface="Bookman Old Style"/>
          <a:ea typeface="+mn-ea"/>
          <a:cs typeface="Bookman Old Style"/>
        </a:defRPr>
      </a:lvl2pPr>
      <a:lvl3pPr marL="857250" indent="-171450" algn="l" defTabSz="342900" rtl="0" eaLnBrk="1" latinLnBrk="0" hangingPunct="1">
        <a:spcBef>
          <a:spcPct val="20000"/>
        </a:spcBef>
        <a:buFont typeface="Arial"/>
        <a:buChar char="•"/>
        <a:defRPr sz="1800" kern="1200">
          <a:solidFill>
            <a:schemeClr val="tx1"/>
          </a:solidFill>
          <a:latin typeface="Bookman Old Style"/>
          <a:ea typeface="+mn-ea"/>
          <a:cs typeface="Bookman Old Style"/>
        </a:defRPr>
      </a:lvl3pPr>
      <a:lvl4pPr marL="1200150" indent="-171450" algn="l" defTabSz="342900" rtl="0" eaLnBrk="1" latinLnBrk="0" hangingPunct="1">
        <a:spcBef>
          <a:spcPct val="20000"/>
        </a:spcBef>
        <a:buFont typeface="Arial"/>
        <a:buChar char="–"/>
        <a:defRPr sz="1500" kern="1200">
          <a:solidFill>
            <a:schemeClr val="tx1"/>
          </a:solidFill>
          <a:latin typeface="Bookman Old Style"/>
          <a:ea typeface="+mn-ea"/>
          <a:cs typeface="Bookman Old Style"/>
        </a:defRPr>
      </a:lvl4pPr>
      <a:lvl5pPr marL="1543050" indent="-171450" algn="l" defTabSz="342900" rtl="0" eaLnBrk="1" latinLnBrk="0" hangingPunct="1">
        <a:spcBef>
          <a:spcPct val="20000"/>
        </a:spcBef>
        <a:buFont typeface="Arial"/>
        <a:buChar char="»"/>
        <a:defRPr sz="1500" kern="1200">
          <a:solidFill>
            <a:schemeClr val="tx1"/>
          </a:solidFill>
          <a:latin typeface="Bookman Old Style"/>
          <a:ea typeface="+mn-ea"/>
          <a:cs typeface="Bookman Old Style"/>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602">
          <p15:clr>
            <a:srgbClr val="F26B43"/>
          </p15:clr>
        </p15:guide>
        <p15:guide id="2" pos="158">
          <p15:clr>
            <a:srgbClr val="F26B43"/>
          </p15:clr>
        </p15:guide>
        <p15:guide id="3" orient="horz" pos="1484">
          <p15:clr>
            <a:srgbClr val="F26B43"/>
          </p15:clr>
        </p15:guide>
        <p15:guide id="4" orient="horz" pos="3066">
          <p15:clr>
            <a:srgbClr val="F26B43"/>
          </p15:clr>
        </p15:guide>
        <p15:guide id="5" pos="288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8"/>
          <p:cNvSpPr/>
          <p:nvPr/>
        </p:nvSpPr>
        <p:spPr>
          <a:xfrm>
            <a:off x="0" y="4867275"/>
            <a:ext cx="9144001" cy="276226"/>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9" name="Slide Number Placeholder 5"/>
          <p:cNvSpPr txBox="1">
            <a:spLocks/>
          </p:cNvSpPr>
          <p:nvPr/>
        </p:nvSpPr>
        <p:spPr>
          <a:xfrm>
            <a:off x="243354" y="4859421"/>
            <a:ext cx="630104" cy="273844"/>
          </a:xfrm>
          <a:prstGeom prst="rect">
            <a:avLst/>
          </a:prstGeom>
        </p:spPr>
        <p:txBody>
          <a:bodyPr/>
          <a:lstStyle>
            <a:defPPr>
              <a:defRPr lang="en-US"/>
            </a:defPPr>
            <a:lvl1pPr marL="0" algn="l" defTabSz="457200" rtl="0" eaLnBrk="1" latinLnBrk="0" hangingPunct="1">
              <a:defRPr sz="1600" kern="1200">
                <a:solidFill>
                  <a:schemeClr val="tx1"/>
                </a:solidFill>
                <a:latin typeface="Times" panose="02020603050405020304" pitchFamily="18" charset="0"/>
                <a:ea typeface="+mn-ea"/>
                <a:cs typeface="Times" panose="02020603050405020304" pitchFamily="18"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9492A6A-7268-5C4D-913D-B61C9DE7F734}" type="slidenum">
              <a:rPr lang="en-US" sz="1200" smtClean="0"/>
              <a:pPr/>
              <a:t>‹#›</a:t>
            </a:fld>
            <a:endParaRPr lang="en-US" sz="1200"/>
          </a:p>
        </p:txBody>
      </p:sp>
      <p:pic>
        <p:nvPicPr>
          <p:cNvPr id="3" name="Picture 2"/>
          <p:cNvPicPr>
            <a:picLocks noChangeAspect="1"/>
          </p:cNvPicPr>
          <p:nvPr/>
        </p:nvPicPr>
        <p:blipFill>
          <a:blip r:embed="rId19" cstate="screen">
            <a:extLst>
              <a:ext uri="{28A0092B-C50C-407E-A947-70E740481C1C}">
                <a14:useLocalDpi xmlns:a14="http://schemas.microsoft.com/office/drawing/2010/main"/>
              </a:ext>
            </a:extLst>
          </a:blip>
          <a:stretch>
            <a:fillRect/>
          </a:stretch>
        </p:blipFill>
        <p:spPr>
          <a:xfrm>
            <a:off x="7610946" y="4911157"/>
            <a:ext cx="1276670" cy="200012"/>
          </a:xfrm>
          <a:prstGeom prst="rect">
            <a:avLst/>
          </a:prstGeom>
        </p:spPr>
      </p:pic>
      <p:sp>
        <p:nvSpPr>
          <p:cNvPr id="10" name="Slide Number Placeholder 3"/>
          <p:cNvSpPr>
            <a:spLocks noGrp="1"/>
          </p:cNvSpPr>
          <p:nvPr>
            <p:ph type="sldNum" sz="quarter" idx="4"/>
          </p:nvPr>
        </p:nvSpPr>
        <p:spPr>
          <a:xfrm>
            <a:off x="250825" y="4867276"/>
            <a:ext cx="387348" cy="276225"/>
          </a:xfrm>
          <a:prstGeom prst="rect">
            <a:avLst/>
          </a:prstGeom>
        </p:spPr>
        <p:txBody>
          <a:bodyPr/>
          <a:lstStyle/>
          <a:p>
            <a:fld id="{69492A6A-7268-5C4D-913D-B61C9DE7F734}" type="slidenum">
              <a:rPr lang="en-US" smtClean="0"/>
              <a:pPr/>
              <a:t>‹#›</a:t>
            </a:fld>
            <a:endParaRPr lang="en-US"/>
          </a:p>
        </p:txBody>
      </p:sp>
      <p:sp>
        <p:nvSpPr>
          <p:cNvPr id="11" name="Date Placeholder 1"/>
          <p:cNvSpPr txBox="1">
            <a:spLocks/>
          </p:cNvSpPr>
          <p:nvPr/>
        </p:nvSpPr>
        <p:spPr>
          <a:xfrm>
            <a:off x="638175" y="4867275"/>
            <a:ext cx="2421730" cy="276225"/>
          </a:xfrm>
          <a:prstGeom prst="rect">
            <a:avLst/>
          </a:prstGeom>
        </p:spPr>
        <p:txBody>
          <a:bodyPr anchor="ctr"/>
          <a:lstStyle>
            <a:defPPr>
              <a:defRPr lang="en-US"/>
            </a:defPPr>
            <a:lvl1pPr marL="0" algn="r" defTabSz="457200" rtl="0" eaLnBrk="1" latinLnBrk="0" hangingPunct="1">
              <a:defRPr sz="1300" b="0" i="0" kern="1200">
                <a:solidFill>
                  <a:schemeClr val="tx1"/>
                </a:solidFill>
                <a:latin typeface="Calibri Regular" charset="0"/>
                <a:ea typeface="Calibri" charset="0"/>
                <a:cs typeface="Calibri Regular"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050" spc="38">
                <a:solidFill>
                  <a:prstClr val="white"/>
                </a:solidFill>
                <a:latin typeface="Calibri" charset="0"/>
                <a:ea typeface="Calibri" charset="0"/>
                <a:cs typeface="Calibri" charset="0"/>
              </a:rPr>
              <a:t>© Novus 2020. All rights reserved. </a:t>
            </a:r>
            <a:endParaRPr lang="sv-SE" sz="1050" spc="38">
              <a:solidFill>
                <a:prstClr val="white"/>
              </a:solidFill>
              <a:latin typeface="Calibri" charset="0"/>
              <a:ea typeface="Calibri" charset="0"/>
              <a:cs typeface="Calibri" charset="0"/>
            </a:endParaRPr>
          </a:p>
        </p:txBody>
      </p:sp>
      <p:sp>
        <p:nvSpPr>
          <p:cNvPr id="12" name="Date Placeholder 1"/>
          <p:cNvSpPr txBox="1">
            <a:spLocks/>
          </p:cNvSpPr>
          <p:nvPr/>
        </p:nvSpPr>
        <p:spPr>
          <a:xfrm>
            <a:off x="3505200" y="4867275"/>
            <a:ext cx="2133600" cy="276225"/>
          </a:xfrm>
          <a:prstGeom prst="rect">
            <a:avLst/>
          </a:prstGeom>
        </p:spPr>
        <p:txBody>
          <a:bodyP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pPr algn="ctr"/>
            <a:r>
              <a:rPr lang="sv-SE" sz="1050" b="1">
                <a:solidFill>
                  <a:schemeClr val="bg1"/>
                </a:solidFill>
                <a:latin typeface="Calibri" charset="0"/>
                <a:ea typeface="Calibri" charset="0"/>
                <a:cs typeface="Calibri" charset="0"/>
              </a:rPr>
              <a:t>www.novus.se</a:t>
            </a:r>
            <a:endParaRPr lang="en-US" sz="1050" b="1">
              <a:solidFill>
                <a:schemeClr val="bg1"/>
              </a:solidFill>
              <a:latin typeface="Calibri" charset="0"/>
              <a:ea typeface="Calibri" charset="0"/>
              <a:cs typeface="Calibri" charset="0"/>
            </a:endParaRPr>
          </a:p>
        </p:txBody>
      </p:sp>
      <p:sp>
        <p:nvSpPr>
          <p:cNvPr id="13" name="Slide Number Placeholder 5"/>
          <p:cNvSpPr txBox="1">
            <a:spLocks/>
          </p:cNvSpPr>
          <p:nvPr/>
        </p:nvSpPr>
        <p:spPr>
          <a:xfrm>
            <a:off x="250824" y="4880015"/>
            <a:ext cx="464195" cy="270000"/>
          </a:xfrm>
          <a:prstGeom prst="rect">
            <a:avLst/>
          </a:prstGeom>
        </p:spPr>
        <p:txBody>
          <a:bodyPr lIns="0" anchor="ctr"/>
          <a:lstStyle>
            <a:defPPr>
              <a:defRPr lang="en-US"/>
            </a:defPPr>
            <a:lvl1pPr marL="0" algn="l" defTabSz="342900" rtl="0" eaLnBrk="1" latinLnBrk="0" hangingPunct="1">
              <a:defRPr sz="975" b="0" i="0" kern="1200">
                <a:solidFill>
                  <a:schemeClr val="bg1"/>
                </a:solidFill>
                <a:latin typeface="Calibri Regular" charset="0"/>
                <a:ea typeface="+mn-ea"/>
                <a:cs typeface="Calibri Regular" charset="0"/>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fld id="{69492A6A-7268-5C4D-913D-B61C9DE7F734}" type="slidenum">
              <a:rPr lang="en-US" sz="1050" smtClean="0">
                <a:latin typeface="Calibri" charset="0"/>
                <a:ea typeface="Calibri" charset="0"/>
                <a:cs typeface="Calibri" charset="0"/>
              </a:rPr>
              <a:pPr/>
              <a:t>‹#›</a:t>
            </a:fld>
            <a:endParaRPr lang="en-US" sz="1050">
              <a:latin typeface="Calibri" charset="0"/>
              <a:ea typeface="Calibri" charset="0"/>
              <a:cs typeface="Calibri" charset="0"/>
            </a:endParaRPr>
          </a:p>
        </p:txBody>
      </p:sp>
    </p:spTree>
    <p:extLst>
      <p:ext uri="{BB962C8B-B14F-4D97-AF65-F5344CB8AC3E}">
        <p14:creationId xmlns:p14="http://schemas.microsoft.com/office/powerpoint/2010/main" val="1984129626"/>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 id="2147483804" r:id="rId12"/>
    <p:sldLayoutId id="2147483805" r:id="rId13"/>
    <p:sldLayoutId id="2147483806" r:id="rId14"/>
    <p:sldLayoutId id="2147483807" r:id="rId15"/>
    <p:sldLayoutId id="2147483808" r:id="rId16"/>
    <p:sldLayoutId id="2147483809" r:id="rId17"/>
  </p:sldLayoutIdLst>
  <p:hf hdr="0" ftr="0"/>
  <p:txStyles>
    <p:titleStyle>
      <a:lvl1pPr algn="ctr" defTabSz="342900" rtl="0" eaLnBrk="1" latinLnBrk="0" hangingPunct="1">
        <a:spcBef>
          <a:spcPct val="0"/>
        </a:spcBef>
        <a:buNone/>
        <a:defRPr sz="3300" b="0" i="0" kern="1200">
          <a:solidFill>
            <a:schemeClr val="tx1"/>
          </a:solidFill>
          <a:latin typeface="Corbel"/>
          <a:ea typeface="+mj-ea"/>
          <a:cs typeface="Corbel"/>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Bookman Old Style"/>
          <a:ea typeface="+mn-ea"/>
          <a:cs typeface="Bookman Old Style"/>
        </a:defRPr>
      </a:lvl1pPr>
      <a:lvl2pPr marL="557213" indent="-214313" algn="l" defTabSz="342900" rtl="0" eaLnBrk="1" latinLnBrk="0" hangingPunct="1">
        <a:spcBef>
          <a:spcPct val="20000"/>
        </a:spcBef>
        <a:buFont typeface="Arial"/>
        <a:buChar char="–"/>
        <a:defRPr sz="2100" kern="1200">
          <a:solidFill>
            <a:schemeClr val="tx1"/>
          </a:solidFill>
          <a:latin typeface="Bookman Old Style"/>
          <a:ea typeface="+mn-ea"/>
          <a:cs typeface="Bookman Old Style"/>
        </a:defRPr>
      </a:lvl2pPr>
      <a:lvl3pPr marL="857250" indent="-171450" algn="l" defTabSz="342900" rtl="0" eaLnBrk="1" latinLnBrk="0" hangingPunct="1">
        <a:spcBef>
          <a:spcPct val="20000"/>
        </a:spcBef>
        <a:buFont typeface="Arial"/>
        <a:buChar char="•"/>
        <a:defRPr sz="1800" kern="1200">
          <a:solidFill>
            <a:schemeClr val="tx1"/>
          </a:solidFill>
          <a:latin typeface="Bookman Old Style"/>
          <a:ea typeface="+mn-ea"/>
          <a:cs typeface="Bookman Old Style"/>
        </a:defRPr>
      </a:lvl3pPr>
      <a:lvl4pPr marL="1200150" indent="-171450" algn="l" defTabSz="342900" rtl="0" eaLnBrk="1" latinLnBrk="0" hangingPunct="1">
        <a:spcBef>
          <a:spcPct val="20000"/>
        </a:spcBef>
        <a:buFont typeface="Arial"/>
        <a:buChar char="–"/>
        <a:defRPr sz="1500" kern="1200">
          <a:solidFill>
            <a:schemeClr val="tx1"/>
          </a:solidFill>
          <a:latin typeface="Bookman Old Style"/>
          <a:ea typeface="+mn-ea"/>
          <a:cs typeface="Bookman Old Style"/>
        </a:defRPr>
      </a:lvl4pPr>
      <a:lvl5pPr marL="1543050" indent="-171450" algn="l" defTabSz="342900" rtl="0" eaLnBrk="1" latinLnBrk="0" hangingPunct="1">
        <a:spcBef>
          <a:spcPct val="20000"/>
        </a:spcBef>
        <a:buFont typeface="Arial"/>
        <a:buChar char="»"/>
        <a:defRPr sz="1500" kern="1200">
          <a:solidFill>
            <a:schemeClr val="tx1"/>
          </a:solidFill>
          <a:latin typeface="Bookman Old Style"/>
          <a:ea typeface="+mn-ea"/>
          <a:cs typeface="Bookman Old Style"/>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602">
          <p15:clr>
            <a:srgbClr val="F26B43"/>
          </p15:clr>
        </p15:guide>
        <p15:guide id="2" pos="158">
          <p15:clr>
            <a:srgbClr val="F26B43"/>
          </p15:clr>
        </p15:guide>
        <p15:guide id="3" orient="horz" pos="1484">
          <p15:clr>
            <a:srgbClr val="F26B43"/>
          </p15:clr>
        </p15:guide>
        <p15:guide id="4" orient="horz" pos="3066">
          <p15:clr>
            <a:srgbClr val="F26B43"/>
          </p15:clr>
        </p15:guide>
        <p15:guide id="5" pos="288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30.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3.xml"/></Relationships>
</file>

<file path=ppt/slides/_rels/slide11.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40.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9.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30.xml"/><Relationship Id="rId4" Type="http://schemas.openxmlformats.org/officeDocument/2006/relationships/image" Target="../media/image14.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43.xml"/><Relationship Id="rId4" Type="http://schemas.openxmlformats.org/officeDocument/2006/relationships/chart" Target="../charts/chart1.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4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3.xml"/></Relationships>
</file>

<file path=ppt/slides/_rels/slide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lat lay photography of camera, book, and bag">
            <a:extLst>
              <a:ext uri="{FF2B5EF4-FFF2-40B4-BE49-F238E27FC236}">
                <a16:creationId xmlns:a16="http://schemas.microsoft.com/office/drawing/2014/main" id="{3883D465-9D59-41E9-9B5C-0999D0F66A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34809" cy="4874933"/>
          </a:xfrm>
          <a:prstGeom prst="rect">
            <a:avLst/>
          </a:prstGeom>
          <a:noFill/>
        </p:spPr>
      </p:pic>
      <p:sp>
        <p:nvSpPr>
          <p:cNvPr id="46" name="Rectangle 7">
            <a:extLst>
              <a:ext uri="{FF2B5EF4-FFF2-40B4-BE49-F238E27FC236}">
                <a16:creationId xmlns:a16="http://schemas.microsoft.com/office/drawing/2014/main" id="{2BB60BD1-5637-406E-A2E9-6636957D0301}"/>
              </a:ext>
            </a:extLst>
          </p:cNvPr>
          <p:cNvSpPr/>
          <p:nvPr/>
        </p:nvSpPr>
        <p:spPr>
          <a:xfrm>
            <a:off x="9191" y="0"/>
            <a:ext cx="9143998" cy="4874933"/>
          </a:xfrm>
          <a:prstGeom prst="rect">
            <a:avLst/>
          </a:prstGeom>
          <a:solidFill>
            <a:schemeClr val="accent6">
              <a:alpha val="36000"/>
            </a:schemeClr>
          </a:solidFill>
          <a:ln>
            <a:noFill/>
          </a:ln>
          <a:effectLst/>
        </p:spPr>
        <p:style>
          <a:lnRef idx="1">
            <a:schemeClr val="accent1"/>
          </a:lnRef>
          <a:fillRef idx="1001">
            <a:schemeClr val="lt1"/>
          </a:fillRef>
          <a:effectRef idx="2">
            <a:schemeClr val="accent1"/>
          </a:effectRef>
          <a:fontRef idx="minor">
            <a:schemeClr val="lt1"/>
          </a:fontRef>
        </p:style>
        <p:txBody>
          <a:bodyPr rtlCol="0" anchor="ctr"/>
          <a:lstStyle/>
          <a:p>
            <a:pPr algn="ctr"/>
            <a:endParaRPr lang="sv-SE" sz="526">
              <a:solidFill>
                <a:schemeClr val="bg1"/>
              </a:solidFill>
            </a:endParaRPr>
          </a:p>
        </p:txBody>
      </p:sp>
      <p:sp>
        <p:nvSpPr>
          <p:cNvPr id="44" name="Rectangle 8">
            <a:extLst>
              <a:ext uri="{FF2B5EF4-FFF2-40B4-BE49-F238E27FC236}">
                <a16:creationId xmlns:a16="http://schemas.microsoft.com/office/drawing/2014/main" id="{6EF1D95D-5C6A-40F5-B44A-E81B1A4FFFBB}"/>
              </a:ext>
            </a:extLst>
          </p:cNvPr>
          <p:cNvSpPr/>
          <p:nvPr/>
        </p:nvSpPr>
        <p:spPr>
          <a:xfrm>
            <a:off x="2215221" y="979146"/>
            <a:ext cx="4493125" cy="2346429"/>
          </a:xfrm>
          <a:prstGeom prst="rect">
            <a:avLst/>
          </a:prstGeom>
          <a:solidFill>
            <a:srgbClr val="006969">
              <a:alpha val="75000"/>
            </a:srgbClr>
          </a:solidFill>
          <a:ln>
            <a:noFill/>
          </a:ln>
          <a:effectLst/>
        </p:spPr>
        <p:style>
          <a:lnRef idx="1">
            <a:schemeClr val="accent1"/>
          </a:lnRef>
          <a:fillRef idx="1001">
            <a:schemeClr val="lt1"/>
          </a:fillRef>
          <a:effectRef idx="2">
            <a:schemeClr val="accent1"/>
          </a:effectRef>
          <a:fontRef idx="minor">
            <a:schemeClr val="lt1"/>
          </a:fontRef>
        </p:style>
        <p:txBody>
          <a:bodyPr rtlCol="0" anchor="ctr"/>
          <a:lstStyle/>
          <a:p>
            <a:pPr algn="ctr"/>
            <a:endParaRPr lang="sv-SE" sz="526"/>
          </a:p>
        </p:txBody>
      </p:sp>
      <p:sp>
        <p:nvSpPr>
          <p:cNvPr id="45" name="Rectangle 18">
            <a:extLst>
              <a:ext uri="{FF2B5EF4-FFF2-40B4-BE49-F238E27FC236}">
                <a16:creationId xmlns:a16="http://schemas.microsoft.com/office/drawing/2014/main" id="{FDB0441A-E3DA-4257-87DC-0300AE8DC962}"/>
              </a:ext>
            </a:extLst>
          </p:cNvPr>
          <p:cNvSpPr/>
          <p:nvPr/>
        </p:nvSpPr>
        <p:spPr>
          <a:xfrm>
            <a:off x="2215218" y="979146"/>
            <a:ext cx="4493128" cy="1163008"/>
          </a:xfrm>
          <a:prstGeom prst="rect">
            <a:avLst/>
          </a:prstGeom>
        </p:spPr>
        <p:txBody>
          <a:bodyPr wrap="square" lIns="324000" tIns="180000" rIns="180000">
            <a:noAutofit/>
          </a:bodyPr>
          <a:lstStyle/>
          <a:p>
            <a:r>
              <a:rPr lang="sv-SE" sz="2500" b="1">
                <a:solidFill>
                  <a:schemeClr val="bg1"/>
                </a:solidFill>
              </a:rPr>
              <a:t>Temperaturmätning </a:t>
            </a:r>
          </a:p>
          <a:p>
            <a:r>
              <a:rPr lang="sv-SE" sz="2500" b="1">
                <a:solidFill>
                  <a:schemeClr val="bg1"/>
                </a:solidFill>
              </a:rPr>
              <a:t>- Våren 2021</a:t>
            </a:r>
          </a:p>
          <a:p>
            <a:endParaRPr lang="sv-SE" sz="1600" b="1">
              <a:solidFill>
                <a:schemeClr val="bg1"/>
              </a:solidFill>
            </a:endParaRPr>
          </a:p>
        </p:txBody>
      </p:sp>
      <p:sp>
        <p:nvSpPr>
          <p:cNvPr id="29" name="Rubrik 1">
            <a:extLst>
              <a:ext uri="{FF2B5EF4-FFF2-40B4-BE49-F238E27FC236}">
                <a16:creationId xmlns:a16="http://schemas.microsoft.com/office/drawing/2014/main" id="{DE3C4FF5-E0BB-415A-A844-2EF04C35E66A}"/>
              </a:ext>
            </a:extLst>
          </p:cNvPr>
          <p:cNvSpPr txBox="1">
            <a:spLocks/>
          </p:cNvSpPr>
          <p:nvPr/>
        </p:nvSpPr>
        <p:spPr>
          <a:xfrm>
            <a:off x="5054241" y="-7657"/>
            <a:ext cx="3371992" cy="2094208"/>
          </a:xfrm>
          <a:prstGeom prst="rect">
            <a:avLst/>
          </a:prstGeom>
        </p:spPr>
        <p:txBody>
          <a:bodyPr lIns="130845" tIns="2373923" rIns="130845" anchor="t" anchorCtr="0"/>
          <a:lstStyle>
            <a:lvl1pPr algn="l" defTabSz="457200" rtl="0" eaLnBrk="1" latinLnBrk="0" hangingPunct="1">
              <a:spcBef>
                <a:spcPct val="0"/>
              </a:spcBef>
              <a:buNone/>
              <a:tabLst>
                <a:tab pos="177800" algn="l"/>
              </a:tabLst>
              <a:defRPr sz="3200" b="0" i="0" kern="1200" baseline="0">
                <a:solidFill>
                  <a:schemeClr val="tx1"/>
                </a:solidFill>
                <a:latin typeface="Calibri Regular" charset="0"/>
                <a:ea typeface="+mj-ea"/>
                <a:cs typeface="Calibri Regular" charset="0"/>
              </a:defRPr>
            </a:lvl1pPr>
          </a:lstStyle>
          <a:p>
            <a:endParaRPr lang="sv-SE" sz="1869" b="1">
              <a:solidFill>
                <a:schemeClr val="bg1"/>
              </a:solidFill>
              <a:latin typeface="Calibri" charset="0"/>
              <a:ea typeface="Calibri" charset="0"/>
              <a:cs typeface="Calibri" charset="0"/>
            </a:endParaRPr>
          </a:p>
        </p:txBody>
      </p:sp>
      <p:cxnSp>
        <p:nvCxnSpPr>
          <p:cNvPr id="24" name="Straight Connector 24">
            <a:extLst>
              <a:ext uri="{FF2B5EF4-FFF2-40B4-BE49-F238E27FC236}">
                <a16:creationId xmlns:a16="http://schemas.microsoft.com/office/drawing/2014/main" id="{FD9F48FF-61BD-F545-946F-10430ED2BBEC}"/>
              </a:ext>
            </a:extLst>
          </p:cNvPr>
          <p:cNvCxnSpPr>
            <a:cxnSpLocks/>
          </p:cNvCxnSpPr>
          <p:nvPr/>
        </p:nvCxnSpPr>
        <p:spPr>
          <a:xfrm>
            <a:off x="2560432" y="2100341"/>
            <a:ext cx="2490587" cy="0"/>
          </a:xfrm>
          <a:prstGeom prst="line">
            <a:avLst/>
          </a:prstGeom>
          <a:ln w="6985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83" name="Rectangle 8">
            <a:extLst>
              <a:ext uri="{FF2B5EF4-FFF2-40B4-BE49-F238E27FC236}">
                <a16:creationId xmlns:a16="http://schemas.microsoft.com/office/drawing/2014/main" id="{55D3F833-601F-E441-AEB5-A0B48EF4392A}"/>
              </a:ext>
            </a:extLst>
          </p:cNvPr>
          <p:cNvSpPr/>
          <p:nvPr/>
        </p:nvSpPr>
        <p:spPr>
          <a:xfrm>
            <a:off x="2215221" y="3323552"/>
            <a:ext cx="4493125" cy="588417"/>
          </a:xfrm>
          <a:prstGeom prst="rect">
            <a:avLst/>
          </a:prstGeom>
          <a:solidFill>
            <a:schemeClr val="bg1"/>
          </a:solidFill>
          <a:ln>
            <a:noFill/>
          </a:ln>
          <a:effectLst/>
        </p:spPr>
        <p:style>
          <a:lnRef idx="1">
            <a:schemeClr val="accent1"/>
          </a:lnRef>
          <a:fillRef idx="1001">
            <a:schemeClr val="lt1"/>
          </a:fillRef>
          <a:effectRef idx="2">
            <a:schemeClr val="accent1"/>
          </a:effectRef>
          <a:fontRef idx="minor">
            <a:schemeClr val="lt1"/>
          </a:fontRef>
        </p:style>
        <p:txBody>
          <a:bodyPr rtlCol="0" anchor="ctr"/>
          <a:lstStyle/>
          <a:p>
            <a:pPr algn="ctr"/>
            <a:endParaRPr lang="sv-SE" sz="526"/>
          </a:p>
        </p:txBody>
      </p:sp>
      <p:pic>
        <p:nvPicPr>
          <p:cNvPr id="3" name="Picture 2">
            <a:extLst>
              <a:ext uri="{FF2B5EF4-FFF2-40B4-BE49-F238E27FC236}">
                <a16:creationId xmlns:a16="http://schemas.microsoft.com/office/drawing/2014/main" id="{BF540FCC-E259-D344-834E-84630E0B5414}"/>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899324" y="3490024"/>
            <a:ext cx="1614181" cy="251812"/>
          </a:xfrm>
          <a:prstGeom prst="rect">
            <a:avLst/>
          </a:prstGeom>
        </p:spPr>
      </p:pic>
      <p:sp>
        <p:nvSpPr>
          <p:cNvPr id="11" name="Rectangle 18">
            <a:extLst>
              <a:ext uri="{FF2B5EF4-FFF2-40B4-BE49-F238E27FC236}">
                <a16:creationId xmlns:a16="http://schemas.microsoft.com/office/drawing/2014/main" id="{5F07FD8E-242B-2C45-BB65-F99814A578DE}"/>
              </a:ext>
            </a:extLst>
          </p:cNvPr>
          <p:cNvSpPr/>
          <p:nvPr/>
        </p:nvSpPr>
        <p:spPr>
          <a:xfrm>
            <a:off x="2215218" y="2100338"/>
            <a:ext cx="4493128" cy="733641"/>
          </a:xfrm>
          <a:prstGeom prst="rect">
            <a:avLst/>
          </a:prstGeom>
        </p:spPr>
        <p:txBody>
          <a:bodyPr wrap="square" lIns="324000" tIns="144000" rIns="180000">
            <a:noAutofit/>
          </a:bodyPr>
          <a:lstStyle/>
          <a:p>
            <a:pPr>
              <a:lnSpc>
                <a:spcPts val="1300"/>
              </a:lnSpc>
            </a:pPr>
            <a:r>
              <a:rPr lang="sv-SE" sz="1000" dirty="0">
                <a:solidFill>
                  <a:schemeClr val="bg1"/>
                </a:solidFill>
                <a:latin typeface="Calibri" charset="0"/>
                <a:ea typeface="Calibri" charset="0"/>
                <a:cs typeface="Calibri" charset="0"/>
              </a:rPr>
              <a:t>Kontakt på Visit Sweden: Lena Gunnerhed</a:t>
            </a:r>
          </a:p>
          <a:p>
            <a:pPr>
              <a:lnSpc>
                <a:spcPts val="1300"/>
              </a:lnSpc>
            </a:pPr>
            <a:r>
              <a:rPr lang="sv-SE" sz="1000" dirty="0">
                <a:solidFill>
                  <a:schemeClr val="bg1"/>
                </a:solidFill>
                <a:latin typeface="Calibri" charset="0"/>
                <a:ea typeface="Calibri" charset="0"/>
                <a:cs typeface="Calibri" charset="0"/>
              </a:rPr>
              <a:t>Kontakt på Novus: Ieva Englund, Siobhán Hogan </a:t>
            </a:r>
          </a:p>
          <a:p>
            <a:pPr>
              <a:lnSpc>
                <a:spcPts val="1300"/>
              </a:lnSpc>
            </a:pPr>
            <a:r>
              <a:rPr lang="sv-SE" sz="1000" dirty="0">
                <a:solidFill>
                  <a:schemeClr val="bg1"/>
                </a:solidFill>
                <a:latin typeface="Calibri" charset="0"/>
                <a:ea typeface="Calibri" charset="0"/>
                <a:cs typeface="Calibri" charset="0"/>
              </a:rPr>
              <a:t>Datum: 2021-06-24</a:t>
            </a:r>
          </a:p>
          <a:p>
            <a:pPr>
              <a:lnSpc>
                <a:spcPts val="1300"/>
              </a:lnSpc>
            </a:pPr>
            <a:endParaRPr lang="sv-SE" sz="1000" b="1" dirty="0">
              <a:solidFill>
                <a:schemeClr val="bg1"/>
              </a:solidFill>
            </a:endParaRPr>
          </a:p>
        </p:txBody>
      </p:sp>
      <p:pic>
        <p:nvPicPr>
          <p:cNvPr id="1026" name="Picture 2" descr="Detta är Visit Sweden | Visit Sweden">
            <a:extLst>
              <a:ext uri="{FF2B5EF4-FFF2-40B4-BE49-F238E27FC236}">
                <a16:creationId xmlns:a16="http://schemas.microsoft.com/office/drawing/2014/main" id="{AE2ED179-B497-4040-9E7B-49BCBE29BD0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65347" y="3344964"/>
            <a:ext cx="1114515" cy="539425"/>
          </a:xfrm>
          <a:prstGeom prst="rect">
            <a:avLst/>
          </a:prstGeom>
          <a:noFill/>
        </p:spPr>
      </p:pic>
    </p:spTree>
    <p:extLst>
      <p:ext uri="{BB962C8B-B14F-4D97-AF65-F5344CB8AC3E}">
        <p14:creationId xmlns:p14="http://schemas.microsoft.com/office/powerpoint/2010/main" val="30749654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ectangle 54"/>
          <p:cNvSpPr/>
          <p:nvPr/>
        </p:nvSpPr>
        <p:spPr>
          <a:xfrm>
            <a:off x="-1" y="0"/>
            <a:ext cx="8706971" cy="780751"/>
          </a:xfrm>
          <a:prstGeom prst="rect">
            <a:avLst/>
          </a:prstGeom>
        </p:spPr>
        <p:txBody>
          <a:bodyPr wrap="square" lIns="251999" tIns="360000" rIns="251999">
            <a:no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sv-SE" sz="27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Avgörande faktorer för den kommande sommaren</a:t>
            </a:r>
          </a:p>
        </p:txBody>
      </p:sp>
      <p:sp>
        <p:nvSpPr>
          <p:cNvPr id="5" name="Rectangle 4"/>
          <p:cNvSpPr/>
          <p:nvPr/>
        </p:nvSpPr>
        <p:spPr>
          <a:xfrm>
            <a:off x="243353" y="1278194"/>
            <a:ext cx="1620755" cy="1396139"/>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34290" rIns="72000" bIns="34290" numCol="1" spcCol="0" rtlCol="0" fromWordArt="0" anchor="ctr" anchorCtr="0" forceAA="0" compatLnSpc="1">
            <a:prstTxWarp prst="textNoShape">
              <a:avLst/>
            </a:prstTxWarp>
            <a:no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lang="sv-SE" sz="1050" i="1">
                <a:solidFill>
                  <a:srgbClr val="FFFFFF"/>
                </a:solidFill>
                <a:latin typeface="Calibri" panose="020F0502020204030204"/>
              </a:rPr>
              <a:t>A</a:t>
            </a:r>
            <a:r>
              <a:rPr kumimoji="0" lang="sv-SE" sz="1050" b="0" i="1" u="none" strike="noStrike" kern="1200" cap="none" spc="0" normalizeH="0" baseline="0" noProof="0" err="1">
                <a:ln>
                  <a:noFill/>
                </a:ln>
                <a:solidFill>
                  <a:srgbClr val="FFFFFF"/>
                </a:solidFill>
                <a:effectLst/>
                <a:uLnTx/>
                <a:uFillTx/>
                <a:latin typeface="Calibri" panose="020F0502020204030204"/>
                <a:ea typeface="+mn-ea"/>
                <a:cs typeface="+mn-cs"/>
              </a:rPr>
              <a:t>tt</a:t>
            </a:r>
            <a:r>
              <a:rPr kumimoji="0" lang="sv-SE" sz="1050" b="0" i="1" u="none" strike="noStrike" kern="1200" cap="none" spc="0" normalizeH="0" baseline="0" noProof="0">
                <a:ln>
                  <a:noFill/>
                </a:ln>
                <a:solidFill>
                  <a:srgbClr val="FFFFFF"/>
                </a:solidFill>
                <a:effectLst/>
                <a:uLnTx/>
                <a:uFillTx/>
                <a:latin typeface="Calibri" panose="020F0502020204030204"/>
                <a:ea typeface="+mn-ea"/>
                <a:cs typeface="+mn-cs"/>
              </a:rPr>
              <a:t> samhället öppnas upp och folket är vaccinerade</a:t>
            </a:r>
            <a:endParaRPr kumimoji="0" lang="en-GB" sz="1050" b="0" i="1"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6" name="Rectangle 55"/>
          <p:cNvSpPr/>
          <p:nvPr/>
        </p:nvSpPr>
        <p:spPr>
          <a:xfrm>
            <a:off x="2002902" y="1278194"/>
            <a:ext cx="1620755" cy="1396139"/>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34290" rIns="72000" bIns="34290" numCol="1" spcCol="0" rtlCol="0" fromWordArt="0" anchor="ctr" anchorCtr="0" forceAA="0" compatLnSpc="1">
            <a:prstTxWarp prst="textNoShape">
              <a:avLst/>
            </a:prstTxWarp>
            <a:no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sv-SE" sz="1050" b="0" i="1" u="none" strike="noStrike" kern="1200" cap="none" spc="0" normalizeH="0" baseline="0" noProof="0">
                <a:ln>
                  <a:noFill/>
                </a:ln>
                <a:solidFill>
                  <a:srgbClr val="FFFFFF"/>
                </a:solidFill>
                <a:effectLst/>
                <a:uLnTx/>
                <a:uFillTx/>
                <a:latin typeface="Calibri" panose="020F0502020204030204"/>
                <a:ea typeface="+mn-ea"/>
                <a:cs typeface="+mn-cs"/>
              </a:rPr>
              <a:t>Allmänna läget, att man inte vill åka utomlands är positivt för oss. Svenskar som annars kanske skulle åkt utomlands stannar hemma nu.</a:t>
            </a:r>
            <a:endParaRPr kumimoji="0" lang="en-GB" sz="1050" b="0" i="1"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7" name="Rectangle 56"/>
          <p:cNvSpPr/>
          <p:nvPr/>
        </p:nvSpPr>
        <p:spPr>
          <a:xfrm>
            <a:off x="3762451" y="1278194"/>
            <a:ext cx="1620755" cy="1396139"/>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34290" rIns="72000" bIns="34290" numCol="1" spcCol="0" rtlCol="0" fromWordArt="0" anchor="ctr" anchorCtr="0" forceAA="0" compatLnSpc="1">
            <a:prstTxWarp prst="textNoShape">
              <a:avLst/>
            </a:prstTxWarp>
            <a:no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sv-SE" sz="1050" b="0" i="1" u="none" strike="noStrike" kern="1200" cap="none" spc="0" normalizeH="0" baseline="0" noProof="0">
                <a:ln>
                  <a:noFill/>
                </a:ln>
                <a:solidFill>
                  <a:srgbClr val="FFFFFF"/>
                </a:solidFill>
                <a:effectLst/>
                <a:uLnTx/>
                <a:uFillTx/>
                <a:latin typeface="Calibri" panose="020F0502020204030204"/>
                <a:ea typeface="+mn-ea"/>
                <a:cs typeface="+mn-cs"/>
              </a:rPr>
              <a:t>Att man tydliggör säkerheten kring sin verksamhet, för att folk ska våga komma. I mitt fall spela utomhus istället för inomhus, man måste vara flexibel</a:t>
            </a:r>
          </a:p>
        </p:txBody>
      </p:sp>
      <p:sp>
        <p:nvSpPr>
          <p:cNvPr id="60" name="Rectangle 59"/>
          <p:cNvSpPr/>
          <p:nvPr/>
        </p:nvSpPr>
        <p:spPr>
          <a:xfrm>
            <a:off x="5521999" y="1278194"/>
            <a:ext cx="1620755" cy="1396139"/>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34290" rIns="72000" bIns="34290" numCol="1" spcCol="0" rtlCol="0" fromWordArt="0" anchor="ctr" anchorCtr="0" forceAA="0" compatLnSpc="1">
            <a:prstTxWarp prst="textNoShape">
              <a:avLst/>
            </a:prstTxWarp>
            <a:no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sv-SE" sz="1050" b="0" i="1" u="none" strike="noStrike" kern="1200" cap="none" spc="0" normalizeH="0" baseline="0" noProof="0">
                <a:ln>
                  <a:noFill/>
                </a:ln>
                <a:solidFill>
                  <a:srgbClr val="FFFFFF"/>
                </a:solidFill>
                <a:effectLst/>
                <a:uLnTx/>
                <a:uFillTx/>
                <a:latin typeface="Calibri" panose="020F0502020204030204"/>
                <a:ea typeface="+mn-ea"/>
                <a:cs typeface="+mn-cs"/>
              </a:rPr>
              <a:t>Vi riktar oss till hemesterfirande framförallt. Och då är det avgörande för oss att folk upptäckt sin närnatur. Och dom möjligheter den erbjuder.</a:t>
            </a:r>
          </a:p>
        </p:txBody>
      </p:sp>
      <p:sp>
        <p:nvSpPr>
          <p:cNvPr id="62" name="Rectangle 61"/>
          <p:cNvSpPr/>
          <p:nvPr/>
        </p:nvSpPr>
        <p:spPr>
          <a:xfrm>
            <a:off x="243353" y="2774729"/>
            <a:ext cx="1620755" cy="1620755"/>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34290" rIns="72000" bIns="34290" numCol="1" spcCol="0" rtlCol="0" fromWordArt="0" anchor="ctr" anchorCtr="0" forceAA="0" compatLnSpc="1">
            <a:prstTxWarp prst="textNoShape">
              <a:avLst/>
            </a:prstTxWarp>
            <a:no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sv-SE" sz="1050" b="0" i="1" u="none" strike="noStrike" kern="1200" cap="none" spc="0" normalizeH="0" baseline="0" noProof="0">
                <a:ln>
                  <a:noFill/>
                </a:ln>
                <a:solidFill>
                  <a:srgbClr val="FFFFFF"/>
                </a:solidFill>
                <a:effectLst/>
                <a:uLnTx/>
                <a:uFillTx/>
                <a:latin typeface="Calibri" panose="020F0502020204030204"/>
                <a:ea typeface="+mn-ea"/>
                <a:cs typeface="+mn-cs"/>
              </a:rPr>
              <a:t>Vi är beroende av norska turister så vi är beroende av att de öppnar gränserna.</a:t>
            </a:r>
          </a:p>
        </p:txBody>
      </p:sp>
      <p:sp>
        <p:nvSpPr>
          <p:cNvPr id="63" name="Rectangle 62"/>
          <p:cNvSpPr/>
          <p:nvPr/>
        </p:nvSpPr>
        <p:spPr>
          <a:xfrm>
            <a:off x="2002902" y="2774729"/>
            <a:ext cx="1620755" cy="2012424"/>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34290" rIns="72000" bIns="34290" numCol="1" spcCol="0" rtlCol="0" fromWordArt="0" anchor="ctr" anchorCtr="0" forceAA="0" compatLnSpc="1">
            <a:prstTxWarp prst="textNoShape">
              <a:avLst/>
            </a:prstTxWarp>
            <a:no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sv-SE" sz="1050" b="0" i="1" u="none" strike="noStrike" kern="1200" cap="none" spc="0" normalizeH="0" baseline="0" noProof="0">
                <a:ln>
                  <a:noFill/>
                </a:ln>
                <a:solidFill>
                  <a:srgbClr val="FFFFFF"/>
                </a:solidFill>
                <a:effectLst/>
                <a:uLnTx/>
                <a:uFillTx/>
                <a:latin typeface="Calibri" panose="020F0502020204030204"/>
                <a:ea typeface="+mn-ea"/>
                <a:cs typeface="+mn-cs"/>
              </a:rPr>
              <a:t>Att man visar på att man har säkra områden. och eu vaccin pass måste komma igång för att de ska funka, alla myndigheter borde prioritera att säkra vaccinpasset och leva upp till kraven.</a:t>
            </a:r>
          </a:p>
        </p:txBody>
      </p:sp>
      <p:sp>
        <p:nvSpPr>
          <p:cNvPr id="64" name="Rectangle 63"/>
          <p:cNvSpPr/>
          <p:nvPr/>
        </p:nvSpPr>
        <p:spPr>
          <a:xfrm>
            <a:off x="3760794" y="2774729"/>
            <a:ext cx="1620755" cy="2012424"/>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34290" rIns="72000" bIns="34290" numCol="1" spcCol="0" rtlCol="0" fromWordArt="0" anchor="ctr" anchorCtr="0" forceAA="0" compatLnSpc="1">
            <a:prstTxWarp prst="textNoShape">
              <a:avLst/>
            </a:prstTxWarp>
            <a:no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sv-SE" sz="1050" b="0" i="1" u="none" strike="noStrike" kern="1200" cap="none" spc="0" normalizeH="0" baseline="0" noProof="0">
              <a:ln>
                <a:noFill/>
              </a:ln>
              <a:solidFill>
                <a:srgbClr val="FFFFFF"/>
              </a:solidFill>
              <a:effectLst/>
              <a:uLnTx/>
              <a:uFillTx/>
              <a:latin typeface="Calibri" panose="020F0502020204030204"/>
              <a:ea typeface="+mn-ea"/>
              <a:cs typeface="+mn-cs"/>
            </a:endParaRPr>
          </a:p>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sv-SE" sz="1050" b="0" i="1" u="none" strike="noStrike" kern="1200" cap="none" spc="0" normalizeH="0" baseline="0" noProof="0">
              <a:ln>
                <a:noFill/>
              </a:ln>
              <a:solidFill>
                <a:srgbClr val="FFFFFF"/>
              </a:solidFill>
              <a:effectLst/>
              <a:uLnTx/>
              <a:uFillTx/>
              <a:latin typeface="Calibri" panose="020F0502020204030204"/>
              <a:ea typeface="+mn-ea"/>
              <a:cs typeface="+mn-cs"/>
            </a:endParaRPr>
          </a:p>
          <a:p>
            <a:pPr marL="0" marR="0" lvl="0" indent="0" algn="ctr" defTabSz="342900" rtl="0" eaLnBrk="1" fontAlgn="auto" latinLnBrk="0" hangingPunct="1">
              <a:lnSpc>
                <a:spcPct val="100000"/>
              </a:lnSpc>
              <a:spcBef>
                <a:spcPts val="0"/>
              </a:spcBef>
              <a:spcAft>
                <a:spcPts val="0"/>
              </a:spcAft>
              <a:buClrTx/>
              <a:buSzTx/>
              <a:buFontTx/>
              <a:buNone/>
              <a:tabLst/>
              <a:defRPr/>
            </a:pPr>
            <a:r>
              <a:rPr kumimoji="0" lang="sv-SE" sz="1050" b="0" i="1" u="none" strike="noStrike" kern="1200" cap="none" spc="0" normalizeH="0" baseline="0" noProof="0">
                <a:ln>
                  <a:noFill/>
                </a:ln>
                <a:solidFill>
                  <a:srgbClr val="FFFFFF"/>
                </a:solidFill>
                <a:effectLst/>
                <a:uLnTx/>
                <a:uFillTx/>
                <a:latin typeface="Calibri" panose="020F0502020204030204"/>
                <a:ea typeface="+mn-ea"/>
                <a:cs typeface="+mn-cs"/>
              </a:rPr>
              <a:t>hur mycket publik man får ta in, och hur pass tid man får på sig att förbereda sig.</a:t>
            </a:r>
          </a:p>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sv-SE" sz="1050" b="0" i="1" u="none" strike="noStrike" kern="1200" cap="none" spc="0" normalizeH="0" baseline="0" noProof="0">
              <a:ln>
                <a:noFill/>
              </a:ln>
              <a:solidFill>
                <a:srgbClr val="FFFFFF"/>
              </a:solidFill>
              <a:effectLst/>
              <a:uLnTx/>
              <a:uFillTx/>
              <a:latin typeface="Calibri" panose="020F0502020204030204"/>
              <a:ea typeface="+mn-ea"/>
              <a:cs typeface="+mn-cs"/>
            </a:endParaRPr>
          </a:p>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sv-SE" sz="1050" b="0" i="1"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5" name="Rectangle 64"/>
          <p:cNvSpPr/>
          <p:nvPr/>
        </p:nvSpPr>
        <p:spPr>
          <a:xfrm>
            <a:off x="5521999" y="2774729"/>
            <a:ext cx="1620755" cy="2012424"/>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34290" rIns="72000" bIns="34290" numCol="1" spcCol="0" rtlCol="0" fromWordArt="0" anchor="ctr" anchorCtr="0" forceAA="0" compatLnSpc="1">
            <a:prstTxWarp prst="textNoShape">
              <a:avLst/>
            </a:prstTxWarp>
            <a:no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endParaRPr lang="sv-SE" sz="1050" i="1" dirty="0">
              <a:solidFill>
                <a:srgbClr val="FFFFFF"/>
              </a:solidFill>
              <a:latin typeface="Calibri" panose="020F0502020204030204"/>
            </a:endParaRPr>
          </a:p>
          <a:p>
            <a:pPr algn="ctr">
              <a:defRPr/>
            </a:pPr>
            <a:r>
              <a:rPr kumimoji="0" lang="sv-SE" sz="1050" b="0" i="1" u="none" strike="noStrike" kern="1200" cap="none" spc="0" normalizeH="0" baseline="0" noProof="0" dirty="0">
                <a:ln>
                  <a:noFill/>
                </a:ln>
                <a:solidFill>
                  <a:srgbClr val="FFFFFF"/>
                </a:solidFill>
                <a:effectLst/>
                <a:uLnTx/>
                <a:uFillTx/>
                <a:latin typeface="Calibri" panose="020F0502020204030204"/>
                <a:ea typeface="+mn-ea"/>
                <a:cs typeface="+mn-cs"/>
              </a:rPr>
              <a:t>Jag hoppas att vi själva stannar hemma och turistar i Sverige, istället för att få besökare från andra länder. En större längtan får folk att vilja känna sig fria igen, men vi måste fortfarande vara försiktiga.</a:t>
            </a:r>
          </a:p>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sv-SE" sz="1050" b="0" i="1"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66" name="Rectangle 65"/>
          <p:cNvSpPr/>
          <p:nvPr/>
        </p:nvSpPr>
        <p:spPr>
          <a:xfrm>
            <a:off x="7279892" y="1278194"/>
            <a:ext cx="1620755" cy="1396139"/>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34290" rIns="72000" bIns="34290" numCol="1" spcCol="0" rtlCol="0" fromWordArt="0" anchor="ctr" anchorCtr="0" forceAA="0" compatLnSpc="1">
            <a:prstTxWarp prst="textNoShape">
              <a:avLst/>
            </a:prstTxWarp>
            <a:no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sv-SE" sz="1050" b="0" i="1" u="none" strike="noStrike" kern="1200" cap="none" spc="0" normalizeH="0" baseline="0" noProof="0">
                <a:ln>
                  <a:noFill/>
                </a:ln>
                <a:solidFill>
                  <a:srgbClr val="FFFFFF"/>
                </a:solidFill>
                <a:effectLst/>
                <a:uLnTx/>
                <a:uFillTx/>
                <a:latin typeface="Calibri" panose="020F0502020204030204"/>
                <a:ea typeface="+mn-ea"/>
                <a:cs typeface="+mn-cs"/>
              </a:rPr>
              <a:t>Att många stannar hemma och gör aktiviter lokalt och inte åker utomlands</a:t>
            </a:r>
            <a:endParaRPr kumimoji="0" lang="sv-SE" sz="1050" b="0" i="1" u="none" strike="noStrike" kern="1200" cap="none" spc="0" normalizeH="0" baseline="0" noProof="0" dirty="0">
              <a:ln>
                <a:noFill/>
              </a:ln>
              <a:solidFill>
                <a:srgbClr val="FFFFFF"/>
              </a:solidFill>
              <a:effectLst/>
              <a:uLnTx/>
              <a:uFillTx/>
              <a:latin typeface="Calibri" panose="020F0502020204030204"/>
              <a:ea typeface="+mn-ea"/>
              <a:cs typeface="+mn-cs"/>
            </a:endParaRPr>
          </a:p>
        </p:txBody>
      </p:sp>
      <p:cxnSp>
        <p:nvCxnSpPr>
          <p:cNvPr id="70" name="Straight Connector 69"/>
          <p:cNvCxnSpPr/>
          <p:nvPr/>
        </p:nvCxnSpPr>
        <p:spPr>
          <a:xfrm>
            <a:off x="252767" y="891553"/>
            <a:ext cx="2440641" cy="0"/>
          </a:xfrm>
          <a:prstGeom prst="line">
            <a:avLst/>
          </a:prstGeom>
          <a:ln w="698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 name="textruta 3">
            <a:extLst>
              <a:ext uri="{FF2B5EF4-FFF2-40B4-BE49-F238E27FC236}">
                <a16:creationId xmlns:a16="http://schemas.microsoft.com/office/drawing/2014/main" id="{9CC95725-7ACF-4934-B0ED-1E2916CB91DA}"/>
              </a:ext>
            </a:extLst>
          </p:cNvPr>
          <p:cNvSpPr txBox="1"/>
          <p:nvPr/>
        </p:nvSpPr>
        <p:spPr>
          <a:xfrm>
            <a:off x="8324590" y="568117"/>
            <a:ext cx="765512" cy="1107996"/>
          </a:xfrm>
          <a:prstGeom prst="rect">
            <a:avLst/>
          </a:prstGeom>
          <a:noFill/>
        </p:spPr>
        <p:txBody>
          <a:bodyPr wrap="square" rtlCol="0">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sv-SE" sz="6600" b="0" i="0" u="none" strike="noStrike" kern="1200" cap="none" spc="0" normalizeH="0" baseline="0" noProof="0">
                <a:ln>
                  <a:noFill/>
                </a:ln>
                <a:solidFill>
                  <a:srgbClr val="006968"/>
                </a:solidFill>
                <a:effectLst/>
                <a:uLnTx/>
                <a:uFillTx/>
                <a:latin typeface="Calibri" panose="020F0502020204030204"/>
                <a:ea typeface="+mn-ea"/>
                <a:cs typeface="+mn-cs"/>
              </a:rPr>
              <a:t>”</a:t>
            </a:r>
          </a:p>
        </p:txBody>
      </p:sp>
      <p:sp>
        <p:nvSpPr>
          <p:cNvPr id="6" name="textruta 5">
            <a:extLst>
              <a:ext uri="{FF2B5EF4-FFF2-40B4-BE49-F238E27FC236}">
                <a16:creationId xmlns:a16="http://schemas.microsoft.com/office/drawing/2014/main" id="{C8D862A8-F2F2-476D-9A41-130C29C80D40}"/>
              </a:ext>
            </a:extLst>
          </p:cNvPr>
          <p:cNvSpPr txBox="1"/>
          <p:nvPr/>
        </p:nvSpPr>
        <p:spPr>
          <a:xfrm>
            <a:off x="45998" y="4277802"/>
            <a:ext cx="765512" cy="1107996"/>
          </a:xfrm>
          <a:prstGeom prst="rect">
            <a:avLst/>
          </a:prstGeom>
          <a:noFill/>
        </p:spPr>
        <p:txBody>
          <a:bodyPr wrap="square" rtlCol="0">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sv-SE" sz="6600" b="0" i="0" u="none" strike="noStrike" kern="1200" cap="none" spc="0" normalizeH="0" baseline="0" noProof="0">
                <a:ln>
                  <a:noFill/>
                </a:ln>
                <a:solidFill>
                  <a:srgbClr val="006968"/>
                </a:solidFill>
                <a:effectLst/>
                <a:uLnTx/>
                <a:uFillTx/>
                <a:latin typeface="Calibri" panose="020F0502020204030204"/>
                <a:ea typeface="+mn-ea"/>
                <a:cs typeface="+mn-cs"/>
              </a:rPr>
              <a:t>”</a:t>
            </a:r>
          </a:p>
        </p:txBody>
      </p:sp>
      <p:sp>
        <p:nvSpPr>
          <p:cNvPr id="15" name="shpQuestion">
            <a:extLst>
              <a:ext uri="{FF2B5EF4-FFF2-40B4-BE49-F238E27FC236}">
                <a16:creationId xmlns:a16="http://schemas.microsoft.com/office/drawing/2014/main" id="{F88BB02C-7EE0-4B57-88F1-E4D2E45D2733}"/>
              </a:ext>
            </a:extLst>
          </p:cNvPr>
          <p:cNvSpPr txBox="1">
            <a:spLocks/>
          </p:cNvSpPr>
          <p:nvPr/>
        </p:nvSpPr>
        <p:spPr>
          <a:xfrm>
            <a:off x="0" y="873422"/>
            <a:ext cx="8706971" cy="499913"/>
          </a:xfrm>
          <a:prstGeom prst="rect">
            <a:avLst/>
          </a:prstGeom>
        </p:spPr>
        <p:txBody>
          <a:bodyPr lIns="251999" tIns="162000" rIns="251999" anchor="t" anchorCtr="0"/>
          <a:lstStyle>
            <a:lvl1pPr marL="257175" indent="-257175" algn="l" defTabSz="342900" rtl="0" eaLnBrk="1" latinLnBrk="0" hangingPunct="1">
              <a:spcBef>
                <a:spcPct val="20000"/>
              </a:spcBef>
              <a:buFont typeface="Arial"/>
              <a:buChar char="•"/>
              <a:defRPr sz="2400" kern="1200">
                <a:solidFill>
                  <a:schemeClr val="tx1"/>
                </a:solidFill>
                <a:latin typeface="Bookman Old Style"/>
                <a:ea typeface="+mn-ea"/>
                <a:cs typeface="Bookman Old Style"/>
              </a:defRPr>
            </a:lvl1pPr>
            <a:lvl2pPr marL="557213" indent="-214313" algn="l" defTabSz="342900" rtl="0" eaLnBrk="1" latinLnBrk="0" hangingPunct="1">
              <a:spcBef>
                <a:spcPct val="20000"/>
              </a:spcBef>
              <a:buFont typeface="Arial"/>
              <a:buChar char="–"/>
              <a:defRPr sz="2100" kern="1200">
                <a:solidFill>
                  <a:schemeClr val="tx1"/>
                </a:solidFill>
                <a:latin typeface="Bookman Old Style"/>
                <a:ea typeface="+mn-ea"/>
                <a:cs typeface="Bookman Old Style"/>
              </a:defRPr>
            </a:lvl2pPr>
            <a:lvl3pPr marL="857250" indent="-171450" algn="l" defTabSz="342900" rtl="0" eaLnBrk="1" latinLnBrk="0" hangingPunct="1">
              <a:spcBef>
                <a:spcPct val="20000"/>
              </a:spcBef>
              <a:buFont typeface="Arial"/>
              <a:buChar char="•"/>
              <a:defRPr sz="1800" kern="1200">
                <a:solidFill>
                  <a:schemeClr val="tx1"/>
                </a:solidFill>
                <a:latin typeface="Bookman Old Style"/>
                <a:ea typeface="+mn-ea"/>
                <a:cs typeface="Bookman Old Style"/>
              </a:defRPr>
            </a:lvl3pPr>
            <a:lvl4pPr marL="1200150" indent="-171450" algn="l" defTabSz="342900" rtl="0" eaLnBrk="1" latinLnBrk="0" hangingPunct="1">
              <a:spcBef>
                <a:spcPct val="20000"/>
              </a:spcBef>
              <a:buFont typeface="Arial"/>
              <a:buChar char="–"/>
              <a:defRPr sz="1500" kern="1200">
                <a:solidFill>
                  <a:schemeClr val="tx1"/>
                </a:solidFill>
                <a:latin typeface="Bookman Old Style"/>
                <a:ea typeface="+mn-ea"/>
                <a:cs typeface="Bookman Old Style"/>
              </a:defRPr>
            </a:lvl4pPr>
            <a:lvl5pPr marL="1543050" indent="-171450" algn="l" defTabSz="342900" rtl="0" eaLnBrk="1" latinLnBrk="0" hangingPunct="1">
              <a:spcBef>
                <a:spcPct val="20000"/>
              </a:spcBef>
              <a:buFont typeface="Arial"/>
              <a:buChar char="»"/>
              <a:defRPr sz="1500" kern="1200">
                <a:solidFill>
                  <a:schemeClr val="tx1"/>
                </a:solidFill>
                <a:latin typeface="Bookman Old Style"/>
                <a:ea typeface="+mn-ea"/>
                <a:cs typeface="Bookman Old Style"/>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0" indent="0">
              <a:buFont typeface="Arial"/>
              <a:buNone/>
            </a:pPr>
            <a:r>
              <a:rPr lang="sv-SE" sz="1050">
                <a:latin typeface="Calibri Regular" charset="0"/>
                <a:cs typeface="Calibri Regular" charset="0"/>
              </a:rPr>
              <a:t>FRÅGA: Vad är avgörande för utvecklingen av turismen och antalet besökare i Sverige generellt den kommande sommaren 2021?</a:t>
            </a:r>
            <a:endParaRPr lang="en-US" sz="1050">
              <a:latin typeface="Calibri Regular" charset="0"/>
              <a:cs typeface="Calibri Regular" charset="0"/>
            </a:endParaRPr>
          </a:p>
        </p:txBody>
      </p:sp>
      <p:sp>
        <p:nvSpPr>
          <p:cNvPr id="16" name="Rectangle 65">
            <a:extLst>
              <a:ext uri="{FF2B5EF4-FFF2-40B4-BE49-F238E27FC236}">
                <a16:creationId xmlns:a16="http://schemas.microsoft.com/office/drawing/2014/main" id="{FD9D52F3-3B43-4452-9299-991E9A00EC0D}"/>
              </a:ext>
            </a:extLst>
          </p:cNvPr>
          <p:cNvSpPr/>
          <p:nvPr/>
        </p:nvSpPr>
        <p:spPr>
          <a:xfrm>
            <a:off x="7279891" y="2774729"/>
            <a:ext cx="1620755" cy="2012424"/>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34290" rIns="72000" bIns="34290" numCol="1" spcCol="0" rtlCol="0" fromWordArt="0" anchor="ctr" anchorCtr="0" forceAA="0" compatLnSpc="1">
            <a:prstTxWarp prst="textNoShape">
              <a:avLst/>
            </a:prstTxWarp>
            <a:no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sv-SE" sz="1050" b="0" i="1" u="none" strike="noStrike" kern="1200" cap="none" spc="0" normalizeH="0" baseline="0" noProof="0">
                <a:ln>
                  <a:noFill/>
                </a:ln>
                <a:solidFill>
                  <a:srgbClr val="FFFFFF"/>
                </a:solidFill>
                <a:effectLst/>
                <a:uLnTx/>
                <a:uFillTx/>
                <a:latin typeface="Calibri" panose="020F0502020204030204"/>
                <a:ea typeface="+mn-ea"/>
                <a:cs typeface="+mn-cs"/>
              </a:rPr>
              <a:t>Tryggheten, vi behöver våga komma ut och möta varandra mer än tidigare. Det blir inte viktigt längre att mötas, vi behöver komma ut och skapa kontakter, våga mötas och visa kärlek och medkänsla. Vi behöver leva!</a:t>
            </a:r>
          </a:p>
        </p:txBody>
      </p:sp>
      <p:sp>
        <p:nvSpPr>
          <p:cNvPr id="17" name="textruta 16">
            <a:extLst>
              <a:ext uri="{FF2B5EF4-FFF2-40B4-BE49-F238E27FC236}">
                <a16:creationId xmlns:a16="http://schemas.microsoft.com/office/drawing/2014/main" id="{EB93E8E0-E348-44A3-9261-8DBF6B2AFCB4}"/>
              </a:ext>
            </a:extLst>
          </p:cNvPr>
          <p:cNvSpPr txBox="1"/>
          <p:nvPr/>
        </p:nvSpPr>
        <p:spPr>
          <a:xfrm>
            <a:off x="7476182" y="69666"/>
            <a:ext cx="1536988" cy="507831"/>
          </a:xfrm>
          <a:prstGeom prst="rect">
            <a:avLst/>
          </a:prstGeom>
          <a:solidFill>
            <a:schemeClr val="accent4">
              <a:lumMod val="20000"/>
              <a:lumOff val="80000"/>
            </a:schemeClr>
          </a:solidFill>
        </p:spPr>
        <p:txBody>
          <a:bodyPr wrap="square" rtlCol="0">
            <a:spAutoFit/>
          </a:bodyPr>
          <a:lstStyle/>
          <a:p>
            <a:r>
              <a:rPr lang="sv-SE"/>
              <a:t>Se öppnasvarsfil för resterande citat</a:t>
            </a:r>
          </a:p>
        </p:txBody>
      </p:sp>
    </p:spTree>
    <p:extLst>
      <p:ext uri="{BB962C8B-B14F-4D97-AF65-F5344CB8AC3E}">
        <p14:creationId xmlns:p14="http://schemas.microsoft.com/office/powerpoint/2010/main" val="15512232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0">
            <a:extLst>
              <a:ext uri="{FF2B5EF4-FFF2-40B4-BE49-F238E27FC236}">
                <a16:creationId xmlns:a16="http://schemas.microsoft.com/office/drawing/2014/main" id="{208EB7B2-63F5-4ADC-ADBD-7B9DC0F28E6A}"/>
              </a:ext>
            </a:extLst>
          </p:cNvPr>
          <p:cNvSpPr/>
          <p:nvPr/>
        </p:nvSpPr>
        <p:spPr>
          <a:xfrm>
            <a:off x="4572001" y="-8797"/>
            <a:ext cx="4576851" cy="4876072"/>
          </a:xfrm>
          <a:prstGeom prst="rect">
            <a:avLst/>
          </a:prstGeom>
          <a:solidFill>
            <a:srgbClr val="D1E9E7"/>
          </a:solidFill>
          <a:ln>
            <a:noFill/>
          </a:ln>
          <a:effectLst/>
        </p:spPr>
        <p:style>
          <a:lnRef idx="1">
            <a:schemeClr val="accent1"/>
          </a:lnRef>
          <a:fillRef idx="1001">
            <a:schemeClr val="lt1"/>
          </a:fillRef>
          <a:effectRef idx="2">
            <a:schemeClr val="accent1"/>
          </a:effectRef>
          <a:fontRef idx="minor">
            <a:schemeClr val="lt1"/>
          </a:fontRef>
        </p:style>
        <p:txBody>
          <a:bodyPr rtlCol="0" anchor="ctr"/>
          <a:lstStyle/>
          <a:p>
            <a:pPr algn="ctr"/>
            <a:endParaRPr lang="sv-SE" sz="1013"/>
          </a:p>
        </p:txBody>
      </p:sp>
      <p:graphicFrame>
        <p:nvGraphicFramePr>
          <p:cNvPr id="30" name="shpChart"/>
          <p:cNvGraphicFramePr>
            <a:graphicFrameLocks/>
          </p:cNvGraphicFramePr>
          <p:nvPr>
            <p:extLst>
              <p:ext uri="{D42A27DB-BD31-4B8C-83A1-F6EECF244321}">
                <p14:modId xmlns:p14="http://schemas.microsoft.com/office/powerpoint/2010/main" val="2443625419"/>
              </p:ext>
            </p:extLst>
          </p:nvPr>
        </p:nvGraphicFramePr>
        <p:xfrm>
          <a:off x="4567148" y="304800"/>
          <a:ext cx="4587237" cy="4571272"/>
        </p:xfrm>
        <a:graphic>
          <a:graphicData uri="http://schemas.openxmlformats.org/drawingml/2006/chart">
            <c:chart xmlns:c="http://schemas.openxmlformats.org/drawingml/2006/chart" xmlns:r="http://schemas.openxmlformats.org/officeDocument/2006/relationships" r:id="rId2"/>
          </a:graphicData>
        </a:graphic>
      </p:graphicFrame>
      <p:sp>
        <p:nvSpPr>
          <p:cNvPr id="32" name="Rectangle 31"/>
          <p:cNvSpPr/>
          <p:nvPr/>
        </p:nvSpPr>
        <p:spPr>
          <a:xfrm>
            <a:off x="1" y="0"/>
            <a:ext cx="3059906" cy="2839641"/>
          </a:xfrm>
          <a:prstGeom prst="rect">
            <a:avLst/>
          </a:prstGeom>
        </p:spPr>
        <p:txBody>
          <a:bodyPr wrap="square" lIns="251999" tIns="360000" rIns="251999">
            <a:noAutofit/>
          </a:bodyPr>
          <a:lstStyle/>
          <a:p>
            <a:endParaRPr lang="sv-SE" sz="2700" b="1"/>
          </a:p>
        </p:txBody>
      </p:sp>
      <p:sp>
        <p:nvSpPr>
          <p:cNvPr id="37" name="shpBase">
            <a:extLst>
              <a:ext uri="{FF2B5EF4-FFF2-40B4-BE49-F238E27FC236}">
                <a16:creationId xmlns:a16="http://schemas.microsoft.com/office/drawing/2014/main" id="{8F030C40-08F2-B647-8610-444A5D2F99D3}"/>
              </a:ext>
            </a:extLst>
          </p:cNvPr>
          <p:cNvSpPr/>
          <p:nvPr/>
        </p:nvSpPr>
        <p:spPr>
          <a:xfrm>
            <a:off x="7299458" y="4611103"/>
            <a:ext cx="1854927" cy="256171"/>
          </a:xfrm>
          <a:prstGeom prst="rect">
            <a:avLst/>
          </a:prstGeom>
        </p:spPr>
        <p:txBody>
          <a:bodyPr wrap="square" lIns="251999" rIns="251999">
            <a:noAutofit/>
          </a:bodyPr>
          <a:lstStyle/>
          <a:p>
            <a:pPr algn="r">
              <a:defRPr/>
            </a:pPr>
            <a:r>
              <a:rPr lang="sv-SE" sz="800">
                <a:solidFill>
                  <a:prstClr val="white">
                    <a:lumMod val="50000"/>
                  </a:prstClr>
                </a:solidFill>
                <a:latin typeface="Calibri" charset="0"/>
                <a:ea typeface="Calibri" charset="0"/>
                <a:cs typeface="Calibri" charset="0"/>
              </a:rPr>
              <a:t>BAS: Totalt (n=253)</a:t>
            </a:r>
            <a:endParaRPr lang="en-US" sz="800">
              <a:solidFill>
                <a:prstClr val="white">
                  <a:lumMod val="50000"/>
                </a:prstClr>
              </a:solidFill>
              <a:latin typeface="Calibri" charset="0"/>
              <a:ea typeface="Calibri" charset="0"/>
              <a:cs typeface="Calibri" charset="0"/>
            </a:endParaRPr>
          </a:p>
        </p:txBody>
      </p:sp>
      <p:sp>
        <p:nvSpPr>
          <p:cNvPr id="40" name="shpQuestion">
            <a:extLst>
              <a:ext uri="{FF2B5EF4-FFF2-40B4-BE49-F238E27FC236}">
                <a16:creationId xmlns:a16="http://schemas.microsoft.com/office/drawing/2014/main" id="{233F4B02-231B-2642-91E4-C1F3313B7F18}"/>
              </a:ext>
            </a:extLst>
          </p:cNvPr>
          <p:cNvSpPr txBox="1">
            <a:spLocks/>
          </p:cNvSpPr>
          <p:nvPr/>
        </p:nvSpPr>
        <p:spPr>
          <a:xfrm>
            <a:off x="-10383" y="1389169"/>
            <a:ext cx="4049047" cy="499913"/>
          </a:xfrm>
          <a:prstGeom prst="rect">
            <a:avLst/>
          </a:prstGeom>
        </p:spPr>
        <p:txBody>
          <a:bodyPr lIns="251999" tIns="162000" rIns="251999" anchor="t" anchorCtr="0"/>
          <a:lstStyle>
            <a:lvl1pPr marL="257175" indent="-257175" algn="l" defTabSz="342900" rtl="0" eaLnBrk="1" latinLnBrk="0" hangingPunct="1">
              <a:spcBef>
                <a:spcPct val="20000"/>
              </a:spcBef>
              <a:buFont typeface="Arial"/>
              <a:buChar char="•"/>
              <a:defRPr sz="2400" kern="1200">
                <a:solidFill>
                  <a:schemeClr val="tx1"/>
                </a:solidFill>
                <a:latin typeface="Bookman Old Style"/>
                <a:ea typeface="+mn-ea"/>
                <a:cs typeface="Bookman Old Style"/>
              </a:defRPr>
            </a:lvl1pPr>
            <a:lvl2pPr marL="557213" indent="-214313" algn="l" defTabSz="342900" rtl="0" eaLnBrk="1" latinLnBrk="0" hangingPunct="1">
              <a:spcBef>
                <a:spcPct val="20000"/>
              </a:spcBef>
              <a:buFont typeface="Arial"/>
              <a:buChar char="–"/>
              <a:defRPr sz="2100" kern="1200">
                <a:solidFill>
                  <a:schemeClr val="tx1"/>
                </a:solidFill>
                <a:latin typeface="Bookman Old Style"/>
                <a:ea typeface="+mn-ea"/>
                <a:cs typeface="Bookman Old Style"/>
              </a:defRPr>
            </a:lvl2pPr>
            <a:lvl3pPr marL="857250" indent="-171450" algn="l" defTabSz="342900" rtl="0" eaLnBrk="1" latinLnBrk="0" hangingPunct="1">
              <a:spcBef>
                <a:spcPct val="20000"/>
              </a:spcBef>
              <a:buFont typeface="Arial"/>
              <a:buChar char="•"/>
              <a:defRPr sz="1800" kern="1200">
                <a:solidFill>
                  <a:schemeClr val="tx1"/>
                </a:solidFill>
                <a:latin typeface="Bookman Old Style"/>
                <a:ea typeface="+mn-ea"/>
                <a:cs typeface="Bookman Old Style"/>
              </a:defRPr>
            </a:lvl3pPr>
            <a:lvl4pPr marL="1200150" indent="-171450" algn="l" defTabSz="342900" rtl="0" eaLnBrk="1" latinLnBrk="0" hangingPunct="1">
              <a:spcBef>
                <a:spcPct val="20000"/>
              </a:spcBef>
              <a:buFont typeface="Arial"/>
              <a:buChar char="–"/>
              <a:defRPr sz="1500" kern="1200">
                <a:solidFill>
                  <a:schemeClr val="tx1"/>
                </a:solidFill>
                <a:latin typeface="Bookman Old Style"/>
                <a:ea typeface="+mn-ea"/>
                <a:cs typeface="Bookman Old Style"/>
              </a:defRPr>
            </a:lvl4pPr>
            <a:lvl5pPr marL="1543050" indent="-171450" algn="l" defTabSz="342900" rtl="0" eaLnBrk="1" latinLnBrk="0" hangingPunct="1">
              <a:spcBef>
                <a:spcPct val="20000"/>
              </a:spcBef>
              <a:buFont typeface="Arial"/>
              <a:buChar char="»"/>
              <a:defRPr sz="1500" kern="1200">
                <a:solidFill>
                  <a:schemeClr val="tx1"/>
                </a:solidFill>
                <a:latin typeface="Bookman Old Style"/>
                <a:ea typeface="+mn-ea"/>
                <a:cs typeface="Bookman Old Style"/>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0" indent="0">
              <a:buFont typeface="Arial"/>
              <a:buNone/>
            </a:pPr>
            <a:r>
              <a:rPr lang="sv-SE" sz="1050">
                <a:latin typeface="Calibri Regular" charset="0"/>
                <a:cs typeface="Calibri Regular" charset="0"/>
              </a:rPr>
              <a:t>FRÅGA: 5. Vad tror du om efterfrågan på era produkter eller tjänster under helåret 2021 jämfört med 2020?</a:t>
            </a:r>
            <a:endParaRPr lang="en-US" sz="1050">
              <a:latin typeface="Calibri Regular" charset="0"/>
              <a:cs typeface="Calibri Regular" charset="0"/>
            </a:endParaRPr>
          </a:p>
        </p:txBody>
      </p:sp>
      <p:sp>
        <p:nvSpPr>
          <p:cNvPr id="41" name="shpTitle">
            <a:extLst>
              <a:ext uri="{FF2B5EF4-FFF2-40B4-BE49-F238E27FC236}">
                <a16:creationId xmlns:a16="http://schemas.microsoft.com/office/drawing/2014/main" id="{532CA53C-A045-DC44-A56C-C0A22487A05A}"/>
              </a:ext>
            </a:extLst>
          </p:cNvPr>
          <p:cNvSpPr>
            <a:spLocks noGrp="1"/>
          </p:cNvSpPr>
          <p:nvPr>
            <p:ph type="title"/>
          </p:nvPr>
        </p:nvSpPr>
        <p:spPr>
          <a:xfrm>
            <a:off x="-10383" y="0"/>
            <a:ext cx="4577531" cy="938525"/>
          </a:xfrm>
          <a:prstGeom prst="rect">
            <a:avLst/>
          </a:prstGeom>
        </p:spPr>
        <p:txBody>
          <a:bodyPr lIns="251999" tIns="360000" rIns="251999" anchor="t" anchorCtr="0"/>
          <a:lstStyle/>
          <a:p>
            <a:r>
              <a:rPr lang="sv-SE" sz="2700" b="1" dirty="0">
                <a:latin typeface="Calibri" charset="0"/>
                <a:ea typeface="Calibri" charset="0"/>
                <a:cs typeface="Calibri" charset="0"/>
              </a:rPr>
              <a:t>Förväntningar på helåret 2021 jämfört med 2020 </a:t>
            </a:r>
            <a:endParaRPr lang="sv-SE" sz="2700" b="1" dirty="0"/>
          </a:p>
        </p:txBody>
      </p:sp>
      <p:cxnSp>
        <p:nvCxnSpPr>
          <p:cNvPr id="42" name="Straight Connector 41">
            <a:extLst>
              <a:ext uri="{FF2B5EF4-FFF2-40B4-BE49-F238E27FC236}">
                <a16:creationId xmlns:a16="http://schemas.microsoft.com/office/drawing/2014/main" id="{72F3CEBD-7A4A-344F-A319-68E762299116}"/>
              </a:ext>
            </a:extLst>
          </p:cNvPr>
          <p:cNvCxnSpPr/>
          <p:nvPr/>
        </p:nvCxnSpPr>
        <p:spPr>
          <a:xfrm>
            <a:off x="240838" y="1389169"/>
            <a:ext cx="2440641" cy="0"/>
          </a:xfrm>
          <a:prstGeom prst="line">
            <a:avLst/>
          </a:prstGeom>
          <a:ln w="698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5" name="shpSlideType" hidden="1">
            <a:extLst>
              <a:ext uri="{FF2B5EF4-FFF2-40B4-BE49-F238E27FC236}">
                <a16:creationId xmlns:a16="http://schemas.microsoft.com/office/drawing/2014/main" id="{FC0103F9-070F-4D46-9BED-FAB3C619232C}"/>
              </a:ext>
            </a:extLst>
          </p:cNvPr>
          <p:cNvSpPr/>
          <p:nvPr/>
        </p:nvSpPr>
        <p:spPr>
          <a:xfrm>
            <a:off x="3166872" y="-443153"/>
            <a:ext cx="269626" cy="276999"/>
          </a:xfrm>
          <a:prstGeom prst="rect">
            <a:avLst/>
          </a:prstGeom>
        </p:spPr>
        <p:txBody>
          <a:bodyPr wrap="none">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sv-SE" sz="1200">
                <a:latin typeface="Calibri Regular" charset="0"/>
                <a:cs typeface="Calibri Regular" charset="0"/>
              </a:rPr>
              <a:t>1</a:t>
            </a:r>
            <a:endParaRPr kumimoji="0" lang="sv-SE" sz="1200" b="0" i="0" u="none" strike="noStrike" kern="1200" cap="none" spc="0" normalizeH="0" baseline="0" noProof="0">
              <a:ln>
                <a:noFill/>
              </a:ln>
              <a:effectLst/>
              <a:uLnTx/>
              <a:uFillTx/>
              <a:latin typeface="Calibri Regular" charset="0"/>
              <a:cs typeface="Calibri Regular" charset="0"/>
            </a:endParaRPr>
          </a:p>
        </p:txBody>
      </p:sp>
      <p:graphicFrame>
        <p:nvGraphicFramePr>
          <p:cNvPr id="18" name="shpSlideData" hidden="1">
            <a:extLst>
              <a:ext uri="{FF2B5EF4-FFF2-40B4-BE49-F238E27FC236}">
                <a16:creationId xmlns:a16="http://schemas.microsoft.com/office/drawing/2014/main" id="{B421D681-C35F-4CF7-B3F4-BA67C0EC9DC9}"/>
              </a:ext>
            </a:extLst>
          </p:cNvPr>
          <p:cNvGraphicFramePr/>
          <p:nvPr>
            <p:extLst>
              <p:ext uri="{D42A27DB-BD31-4B8C-83A1-F6EECF244321}">
                <p14:modId xmlns:p14="http://schemas.microsoft.com/office/powerpoint/2010/main" val="1652478182"/>
              </p:ext>
            </p:extLst>
          </p:nvPr>
        </p:nvGraphicFramePr>
        <p:xfrm>
          <a:off x="968677" y="5402340"/>
          <a:ext cx="6096000" cy="2943594"/>
        </p:xfrm>
        <a:graphic>
          <a:graphicData uri="http://schemas.openxmlformats.org/drawingml/2006/chart">
            <c:chart xmlns:c="http://schemas.openxmlformats.org/drawingml/2006/chart" xmlns:r="http://schemas.openxmlformats.org/officeDocument/2006/relationships" r:id="rId3"/>
          </a:graphicData>
        </a:graphic>
      </p:graphicFrame>
      <p:sp>
        <p:nvSpPr>
          <p:cNvPr id="17" name="shpDivision" hidden="1">
            <a:extLst>
              <a:ext uri="{FF2B5EF4-FFF2-40B4-BE49-F238E27FC236}">
                <a16:creationId xmlns:a16="http://schemas.microsoft.com/office/drawing/2014/main" id="{2B604932-C998-4F63-85AC-2A5B142AF84D}"/>
              </a:ext>
            </a:extLst>
          </p:cNvPr>
          <p:cNvSpPr txBox="1"/>
          <p:nvPr/>
        </p:nvSpPr>
        <p:spPr>
          <a:xfrm>
            <a:off x="7380312" y="0"/>
            <a:ext cx="1763689" cy="339725"/>
          </a:xfrm>
          <a:prstGeom prst="rect">
            <a:avLst/>
          </a:prstGeom>
          <a:solidFill>
            <a:schemeClr val="accent4"/>
          </a:solidFill>
        </p:spPr>
        <p:txBody>
          <a:bodyPr wrap="square" lIns="251999" tIns="72000" rIns="251999" rtlCol="0">
            <a:noAutofit/>
          </a:bodyPr>
          <a:lstStyle/>
          <a:p>
            <a:pPr algn="ctr">
              <a:lnSpc>
                <a:spcPct val="100000"/>
              </a:lnSpc>
            </a:pPr>
            <a:r>
              <a:rPr lang="sv-SE" sz="1200" b="1">
                <a:solidFill>
                  <a:schemeClr val="bg1"/>
                </a:solidFill>
              </a:rPr>
              <a:t>Grupp </a:t>
            </a:r>
          </a:p>
        </p:txBody>
      </p:sp>
      <p:sp>
        <p:nvSpPr>
          <p:cNvPr id="16" name="Höger klammerparentes 15">
            <a:extLst>
              <a:ext uri="{FF2B5EF4-FFF2-40B4-BE49-F238E27FC236}">
                <a16:creationId xmlns:a16="http://schemas.microsoft.com/office/drawing/2014/main" id="{5E2FDDAD-AD3A-4CA6-8A8C-7B8649C02D41}"/>
              </a:ext>
            </a:extLst>
          </p:cNvPr>
          <p:cNvSpPr/>
          <p:nvPr/>
        </p:nvSpPr>
        <p:spPr>
          <a:xfrm>
            <a:off x="8391972" y="619713"/>
            <a:ext cx="139700" cy="996950"/>
          </a:xfrm>
          <a:prstGeom prst="rightBrace">
            <a:avLst/>
          </a:prstGeom>
          <a:ln w="12700">
            <a:solidFill>
              <a:schemeClr val="accent6"/>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sv-SE"/>
          </a:p>
        </p:txBody>
      </p:sp>
      <p:sp>
        <p:nvSpPr>
          <p:cNvPr id="19" name="textruta 18">
            <a:extLst>
              <a:ext uri="{FF2B5EF4-FFF2-40B4-BE49-F238E27FC236}">
                <a16:creationId xmlns:a16="http://schemas.microsoft.com/office/drawing/2014/main" id="{F5D69102-C27F-43B6-AF5D-96412474A8FA}"/>
              </a:ext>
            </a:extLst>
          </p:cNvPr>
          <p:cNvSpPr txBox="1"/>
          <p:nvPr/>
        </p:nvSpPr>
        <p:spPr>
          <a:xfrm>
            <a:off x="8290506" y="961017"/>
            <a:ext cx="482331" cy="253916"/>
          </a:xfrm>
          <a:prstGeom prst="rect">
            <a:avLst/>
          </a:prstGeom>
          <a:solidFill>
            <a:srgbClr val="D1E9E7"/>
          </a:solidFill>
        </p:spPr>
        <p:txBody>
          <a:bodyPr wrap="square" rtlCol="0">
            <a:spAutoFit/>
          </a:bodyPr>
          <a:lstStyle/>
          <a:p>
            <a:r>
              <a:rPr lang="sv-SE" sz="1050" b="1"/>
              <a:t>64%</a:t>
            </a:r>
          </a:p>
        </p:txBody>
      </p:sp>
      <p:sp>
        <p:nvSpPr>
          <p:cNvPr id="20" name="Höger klammerparentes 19">
            <a:extLst>
              <a:ext uri="{FF2B5EF4-FFF2-40B4-BE49-F238E27FC236}">
                <a16:creationId xmlns:a16="http://schemas.microsoft.com/office/drawing/2014/main" id="{460A47A8-92C7-4841-99FF-C8B57E7DEE46}"/>
              </a:ext>
            </a:extLst>
          </p:cNvPr>
          <p:cNvSpPr/>
          <p:nvPr/>
        </p:nvSpPr>
        <p:spPr>
          <a:xfrm>
            <a:off x="7283075" y="2833981"/>
            <a:ext cx="139700" cy="996950"/>
          </a:xfrm>
          <a:prstGeom prst="rightBrace">
            <a:avLst/>
          </a:prstGeom>
          <a:ln w="12700">
            <a:solidFill>
              <a:schemeClr val="accent6"/>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sv-SE"/>
          </a:p>
        </p:txBody>
      </p:sp>
      <p:sp>
        <p:nvSpPr>
          <p:cNvPr id="21" name="textruta 20">
            <a:extLst>
              <a:ext uri="{FF2B5EF4-FFF2-40B4-BE49-F238E27FC236}">
                <a16:creationId xmlns:a16="http://schemas.microsoft.com/office/drawing/2014/main" id="{2E3D5614-3873-4215-93D2-C5E3A3E2810A}"/>
              </a:ext>
            </a:extLst>
          </p:cNvPr>
          <p:cNvSpPr txBox="1"/>
          <p:nvPr/>
        </p:nvSpPr>
        <p:spPr>
          <a:xfrm>
            <a:off x="7181609" y="3175285"/>
            <a:ext cx="482331" cy="253916"/>
          </a:xfrm>
          <a:prstGeom prst="rect">
            <a:avLst/>
          </a:prstGeom>
          <a:solidFill>
            <a:srgbClr val="D1E9E7"/>
          </a:solidFill>
        </p:spPr>
        <p:txBody>
          <a:bodyPr wrap="square" rtlCol="0">
            <a:spAutoFit/>
          </a:bodyPr>
          <a:lstStyle/>
          <a:p>
            <a:r>
              <a:rPr lang="sv-SE" sz="1050" b="1"/>
              <a:t>12%</a:t>
            </a:r>
          </a:p>
        </p:txBody>
      </p:sp>
    </p:spTree>
    <p:extLst>
      <p:ext uri="{BB962C8B-B14F-4D97-AF65-F5344CB8AC3E}">
        <p14:creationId xmlns:p14="http://schemas.microsoft.com/office/powerpoint/2010/main" val="12440071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0">
            <a:extLst>
              <a:ext uri="{FF2B5EF4-FFF2-40B4-BE49-F238E27FC236}">
                <a16:creationId xmlns:a16="http://schemas.microsoft.com/office/drawing/2014/main" id="{208EB7B2-63F5-4ADC-ADBD-7B9DC0F28E6A}"/>
              </a:ext>
            </a:extLst>
          </p:cNvPr>
          <p:cNvSpPr/>
          <p:nvPr/>
        </p:nvSpPr>
        <p:spPr>
          <a:xfrm>
            <a:off x="4572001" y="-8797"/>
            <a:ext cx="4576851" cy="4876072"/>
          </a:xfrm>
          <a:prstGeom prst="rect">
            <a:avLst/>
          </a:prstGeom>
          <a:solidFill>
            <a:srgbClr val="D1E9E7"/>
          </a:solidFill>
          <a:ln>
            <a:noFill/>
          </a:ln>
          <a:effectLst/>
        </p:spPr>
        <p:style>
          <a:lnRef idx="1">
            <a:schemeClr val="accent1"/>
          </a:lnRef>
          <a:fillRef idx="1001">
            <a:schemeClr val="lt1"/>
          </a:fillRef>
          <a:effectRef idx="2">
            <a:schemeClr val="accent1"/>
          </a:effectRef>
          <a:fontRef idx="minor">
            <a:schemeClr val="lt1"/>
          </a:fontRef>
        </p:style>
        <p:txBody>
          <a:bodyPr rtlCol="0" anchor="ctr"/>
          <a:lstStyle/>
          <a:p>
            <a:pPr algn="ctr"/>
            <a:endParaRPr lang="sv-SE" sz="1013"/>
          </a:p>
        </p:txBody>
      </p:sp>
      <p:graphicFrame>
        <p:nvGraphicFramePr>
          <p:cNvPr id="30" name="shpChart"/>
          <p:cNvGraphicFramePr>
            <a:graphicFrameLocks/>
          </p:cNvGraphicFramePr>
          <p:nvPr>
            <p:extLst>
              <p:ext uri="{D42A27DB-BD31-4B8C-83A1-F6EECF244321}">
                <p14:modId xmlns:p14="http://schemas.microsoft.com/office/powerpoint/2010/main" val="1279290846"/>
              </p:ext>
            </p:extLst>
          </p:nvPr>
        </p:nvGraphicFramePr>
        <p:xfrm>
          <a:off x="4567148" y="304800"/>
          <a:ext cx="4587237" cy="4571272"/>
        </p:xfrm>
        <a:graphic>
          <a:graphicData uri="http://schemas.openxmlformats.org/drawingml/2006/chart">
            <c:chart xmlns:c="http://schemas.openxmlformats.org/drawingml/2006/chart" xmlns:r="http://schemas.openxmlformats.org/officeDocument/2006/relationships" r:id="rId2"/>
          </a:graphicData>
        </a:graphic>
      </p:graphicFrame>
      <p:sp>
        <p:nvSpPr>
          <p:cNvPr id="32" name="Rectangle 31"/>
          <p:cNvSpPr/>
          <p:nvPr/>
        </p:nvSpPr>
        <p:spPr>
          <a:xfrm>
            <a:off x="1" y="0"/>
            <a:ext cx="3059906" cy="2839641"/>
          </a:xfrm>
          <a:prstGeom prst="rect">
            <a:avLst/>
          </a:prstGeom>
        </p:spPr>
        <p:txBody>
          <a:bodyPr wrap="square" lIns="251999" tIns="360000" rIns="251999">
            <a:noAutofit/>
          </a:bodyPr>
          <a:lstStyle/>
          <a:p>
            <a:endParaRPr lang="sv-SE" sz="2700" b="1"/>
          </a:p>
        </p:txBody>
      </p:sp>
      <p:sp>
        <p:nvSpPr>
          <p:cNvPr id="37" name="shpBase">
            <a:extLst>
              <a:ext uri="{FF2B5EF4-FFF2-40B4-BE49-F238E27FC236}">
                <a16:creationId xmlns:a16="http://schemas.microsoft.com/office/drawing/2014/main" id="{8F030C40-08F2-B647-8610-444A5D2F99D3}"/>
              </a:ext>
            </a:extLst>
          </p:cNvPr>
          <p:cNvSpPr/>
          <p:nvPr/>
        </p:nvSpPr>
        <p:spPr>
          <a:xfrm>
            <a:off x="7299458" y="4611103"/>
            <a:ext cx="1854927" cy="256171"/>
          </a:xfrm>
          <a:prstGeom prst="rect">
            <a:avLst/>
          </a:prstGeom>
        </p:spPr>
        <p:txBody>
          <a:bodyPr wrap="square" lIns="251999" rIns="251999">
            <a:noAutofit/>
          </a:bodyPr>
          <a:lstStyle/>
          <a:p>
            <a:pPr algn="r">
              <a:defRPr/>
            </a:pPr>
            <a:r>
              <a:rPr lang="sv-SE" sz="800">
                <a:solidFill>
                  <a:prstClr val="white">
                    <a:lumMod val="50000"/>
                  </a:prstClr>
                </a:solidFill>
                <a:latin typeface="Calibri" charset="0"/>
                <a:ea typeface="Calibri" charset="0"/>
                <a:cs typeface="Calibri" charset="0"/>
              </a:rPr>
              <a:t>BAS: Totalt (n=253)</a:t>
            </a:r>
            <a:endParaRPr lang="en-US" sz="800">
              <a:solidFill>
                <a:prstClr val="white">
                  <a:lumMod val="50000"/>
                </a:prstClr>
              </a:solidFill>
              <a:latin typeface="Calibri" charset="0"/>
              <a:ea typeface="Calibri" charset="0"/>
              <a:cs typeface="Calibri" charset="0"/>
            </a:endParaRPr>
          </a:p>
        </p:txBody>
      </p:sp>
      <p:sp>
        <p:nvSpPr>
          <p:cNvPr id="40" name="shpQuestion">
            <a:extLst>
              <a:ext uri="{FF2B5EF4-FFF2-40B4-BE49-F238E27FC236}">
                <a16:creationId xmlns:a16="http://schemas.microsoft.com/office/drawing/2014/main" id="{233F4B02-231B-2642-91E4-C1F3313B7F18}"/>
              </a:ext>
            </a:extLst>
          </p:cNvPr>
          <p:cNvSpPr txBox="1">
            <a:spLocks/>
          </p:cNvSpPr>
          <p:nvPr/>
        </p:nvSpPr>
        <p:spPr>
          <a:xfrm>
            <a:off x="-15916" y="854030"/>
            <a:ext cx="4049047" cy="499913"/>
          </a:xfrm>
          <a:prstGeom prst="rect">
            <a:avLst/>
          </a:prstGeom>
        </p:spPr>
        <p:txBody>
          <a:bodyPr lIns="251999" tIns="162000" rIns="251999" anchor="t" anchorCtr="0"/>
          <a:lstStyle>
            <a:lvl1pPr marL="257175" indent="-257175" algn="l" defTabSz="342900" rtl="0" eaLnBrk="1" latinLnBrk="0" hangingPunct="1">
              <a:spcBef>
                <a:spcPct val="20000"/>
              </a:spcBef>
              <a:buFont typeface="Arial"/>
              <a:buChar char="•"/>
              <a:defRPr sz="2400" kern="1200">
                <a:solidFill>
                  <a:schemeClr val="tx1"/>
                </a:solidFill>
                <a:latin typeface="Bookman Old Style"/>
                <a:ea typeface="+mn-ea"/>
                <a:cs typeface="Bookman Old Style"/>
              </a:defRPr>
            </a:lvl1pPr>
            <a:lvl2pPr marL="557213" indent="-214313" algn="l" defTabSz="342900" rtl="0" eaLnBrk="1" latinLnBrk="0" hangingPunct="1">
              <a:spcBef>
                <a:spcPct val="20000"/>
              </a:spcBef>
              <a:buFont typeface="Arial"/>
              <a:buChar char="–"/>
              <a:defRPr sz="2100" kern="1200">
                <a:solidFill>
                  <a:schemeClr val="tx1"/>
                </a:solidFill>
                <a:latin typeface="Bookman Old Style"/>
                <a:ea typeface="+mn-ea"/>
                <a:cs typeface="Bookman Old Style"/>
              </a:defRPr>
            </a:lvl2pPr>
            <a:lvl3pPr marL="857250" indent="-171450" algn="l" defTabSz="342900" rtl="0" eaLnBrk="1" latinLnBrk="0" hangingPunct="1">
              <a:spcBef>
                <a:spcPct val="20000"/>
              </a:spcBef>
              <a:buFont typeface="Arial"/>
              <a:buChar char="•"/>
              <a:defRPr sz="1800" kern="1200">
                <a:solidFill>
                  <a:schemeClr val="tx1"/>
                </a:solidFill>
                <a:latin typeface="Bookman Old Style"/>
                <a:ea typeface="+mn-ea"/>
                <a:cs typeface="Bookman Old Style"/>
              </a:defRPr>
            </a:lvl3pPr>
            <a:lvl4pPr marL="1200150" indent="-171450" algn="l" defTabSz="342900" rtl="0" eaLnBrk="1" latinLnBrk="0" hangingPunct="1">
              <a:spcBef>
                <a:spcPct val="20000"/>
              </a:spcBef>
              <a:buFont typeface="Arial"/>
              <a:buChar char="–"/>
              <a:defRPr sz="1500" kern="1200">
                <a:solidFill>
                  <a:schemeClr val="tx1"/>
                </a:solidFill>
                <a:latin typeface="Bookman Old Style"/>
                <a:ea typeface="+mn-ea"/>
                <a:cs typeface="Bookman Old Style"/>
              </a:defRPr>
            </a:lvl4pPr>
            <a:lvl5pPr marL="1543050" indent="-171450" algn="l" defTabSz="342900" rtl="0" eaLnBrk="1" latinLnBrk="0" hangingPunct="1">
              <a:spcBef>
                <a:spcPct val="20000"/>
              </a:spcBef>
              <a:buFont typeface="Arial"/>
              <a:buChar char="»"/>
              <a:defRPr sz="1500" kern="1200">
                <a:solidFill>
                  <a:schemeClr val="tx1"/>
                </a:solidFill>
                <a:latin typeface="Bookman Old Style"/>
                <a:ea typeface="+mn-ea"/>
                <a:cs typeface="Bookman Old Style"/>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0" indent="0">
              <a:buFont typeface="Arial"/>
              <a:buNone/>
            </a:pPr>
            <a:r>
              <a:rPr lang="sv-SE" sz="1050" dirty="0">
                <a:latin typeface="Calibri Regular" charset="0"/>
                <a:cs typeface="Calibri Regular" charset="0"/>
              </a:rPr>
              <a:t>FRÅGA: 6. Och till sist, går er försäljning helt eller delvis till svenska och/eller internationella turister?</a:t>
            </a:r>
            <a:endParaRPr lang="en-US" sz="1050" dirty="0">
              <a:latin typeface="Calibri Regular" charset="0"/>
              <a:cs typeface="Calibri Regular" charset="0"/>
            </a:endParaRPr>
          </a:p>
        </p:txBody>
      </p:sp>
      <p:sp>
        <p:nvSpPr>
          <p:cNvPr id="41" name="shpTitle">
            <a:extLst>
              <a:ext uri="{FF2B5EF4-FFF2-40B4-BE49-F238E27FC236}">
                <a16:creationId xmlns:a16="http://schemas.microsoft.com/office/drawing/2014/main" id="{532CA53C-A045-DC44-A56C-C0A22487A05A}"/>
              </a:ext>
            </a:extLst>
          </p:cNvPr>
          <p:cNvSpPr>
            <a:spLocks noGrp="1"/>
          </p:cNvSpPr>
          <p:nvPr>
            <p:ph type="title"/>
          </p:nvPr>
        </p:nvSpPr>
        <p:spPr>
          <a:xfrm>
            <a:off x="-10383" y="0"/>
            <a:ext cx="4577531" cy="938525"/>
          </a:xfrm>
          <a:prstGeom prst="rect">
            <a:avLst/>
          </a:prstGeom>
        </p:spPr>
        <p:txBody>
          <a:bodyPr lIns="251999" tIns="360000" rIns="251999" anchor="t" anchorCtr="0"/>
          <a:lstStyle/>
          <a:p>
            <a:r>
              <a:rPr lang="sv-SE" sz="2700" b="1" dirty="0">
                <a:latin typeface="Calibri" charset="0"/>
                <a:cs typeface="Calibri" charset="0"/>
              </a:rPr>
              <a:t>Turismföretagen</a:t>
            </a:r>
            <a:endParaRPr lang="sv-SE" sz="2700" b="1" dirty="0"/>
          </a:p>
        </p:txBody>
      </p:sp>
      <p:cxnSp>
        <p:nvCxnSpPr>
          <p:cNvPr id="42" name="Straight Connector 41">
            <a:extLst>
              <a:ext uri="{FF2B5EF4-FFF2-40B4-BE49-F238E27FC236}">
                <a16:creationId xmlns:a16="http://schemas.microsoft.com/office/drawing/2014/main" id="{72F3CEBD-7A4A-344F-A319-68E762299116}"/>
              </a:ext>
            </a:extLst>
          </p:cNvPr>
          <p:cNvCxnSpPr/>
          <p:nvPr/>
        </p:nvCxnSpPr>
        <p:spPr>
          <a:xfrm>
            <a:off x="235305" y="854030"/>
            <a:ext cx="2440641" cy="0"/>
          </a:xfrm>
          <a:prstGeom prst="line">
            <a:avLst/>
          </a:prstGeom>
          <a:ln w="698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5" name="shpSlideType" hidden="1">
            <a:extLst>
              <a:ext uri="{FF2B5EF4-FFF2-40B4-BE49-F238E27FC236}">
                <a16:creationId xmlns:a16="http://schemas.microsoft.com/office/drawing/2014/main" id="{FC0103F9-070F-4D46-9BED-FAB3C619232C}"/>
              </a:ext>
            </a:extLst>
          </p:cNvPr>
          <p:cNvSpPr/>
          <p:nvPr/>
        </p:nvSpPr>
        <p:spPr>
          <a:xfrm>
            <a:off x="3166872" y="-443153"/>
            <a:ext cx="269626" cy="276999"/>
          </a:xfrm>
          <a:prstGeom prst="rect">
            <a:avLst/>
          </a:prstGeom>
        </p:spPr>
        <p:txBody>
          <a:bodyPr wrap="none">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sv-SE" sz="1200">
                <a:latin typeface="Calibri Regular" charset="0"/>
                <a:cs typeface="Calibri Regular" charset="0"/>
              </a:rPr>
              <a:t>1</a:t>
            </a:r>
            <a:endParaRPr kumimoji="0" lang="sv-SE" sz="1200" b="0" i="0" u="none" strike="noStrike" kern="1200" cap="none" spc="0" normalizeH="0" baseline="0" noProof="0">
              <a:ln>
                <a:noFill/>
              </a:ln>
              <a:effectLst/>
              <a:uLnTx/>
              <a:uFillTx/>
              <a:latin typeface="Calibri Regular" charset="0"/>
              <a:cs typeface="Calibri Regular" charset="0"/>
            </a:endParaRPr>
          </a:p>
        </p:txBody>
      </p:sp>
      <p:graphicFrame>
        <p:nvGraphicFramePr>
          <p:cNvPr id="18" name="shpSlideData" hidden="1">
            <a:extLst>
              <a:ext uri="{FF2B5EF4-FFF2-40B4-BE49-F238E27FC236}">
                <a16:creationId xmlns:a16="http://schemas.microsoft.com/office/drawing/2014/main" id="{B421D681-C35F-4CF7-B3F4-BA67C0EC9DC9}"/>
              </a:ext>
            </a:extLst>
          </p:cNvPr>
          <p:cNvGraphicFramePr/>
          <p:nvPr>
            <p:extLst>
              <p:ext uri="{D42A27DB-BD31-4B8C-83A1-F6EECF244321}">
                <p14:modId xmlns:p14="http://schemas.microsoft.com/office/powerpoint/2010/main" val="3018535430"/>
              </p:ext>
            </p:extLst>
          </p:nvPr>
        </p:nvGraphicFramePr>
        <p:xfrm>
          <a:off x="968677" y="5402340"/>
          <a:ext cx="6096000" cy="2943594"/>
        </p:xfrm>
        <a:graphic>
          <a:graphicData uri="http://schemas.openxmlformats.org/drawingml/2006/chart">
            <c:chart xmlns:c="http://schemas.openxmlformats.org/drawingml/2006/chart" xmlns:r="http://schemas.openxmlformats.org/officeDocument/2006/relationships" r:id="rId3"/>
          </a:graphicData>
        </a:graphic>
      </p:graphicFrame>
      <p:sp>
        <p:nvSpPr>
          <p:cNvPr id="17" name="shpDivision" hidden="1">
            <a:extLst>
              <a:ext uri="{FF2B5EF4-FFF2-40B4-BE49-F238E27FC236}">
                <a16:creationId xmlns:a16="http://schemas.microsoft.com/office/drawing/2014/main" id="{2B604932-C998-4F63-85AC-2A5B142AF84D}"/>
              </a:ext>
            </a:extLst>
          </p:cNvPr>
          <p:cNvSpPr txBox="1"/>
          <p:nvPr/>
        </p:nvSpPr>
        <p:spPr>
          <a:xfrm>
            <a:off x="7380312" y="0"/>
            <a:ext cx="1763689" cy="339725"/>
          </a:xfrm>
          <a:prstGeom prst="rect">
            <a:avLst/>
          </a:prstGeom>
          <a:solidFill>
            <a:schemeClr val="accent4"/>
          </a:solidFill>
        </p:spPr>
        <p:txBody>
          <a:bodyPr wrap="square" lIns="251999" tIns="72000" rIns="251999" rtlCol="0">
            <a:noAutofit/>
          </a:bodyPr>
          <a:lstStyle/>
          <a:p>
            <a:pPr algn="ctr">
              <a:lnSpc>
                <a:spcPct val="100000"/>
              </a:lnSpc>
            </a:pPr>
            <a:r>
              <a:rPr lang="sv-SE" sz="1200" b="1">
                <a:solidFill>
                  <a:schemeClr val="bg1"/>
                </a:solidFill>
              </a:rPr>
              <a:t>Grupp </a:t>
            </a:r>
          </a:p>
        </p:txBody>
      </p:sp>
      <p:sp>
        <p:nvSpPr>
          <p:cNvPr id="16" name="Höger klammerparentes 15">
            <a:extLst>
              <a:ext uri="{FF2B5EF4-FFF2-40B4-BE49-F238E27FC236}">
                <a16:creationId xmlns:a16="http://schemas.microsoft.com/office/drawing/2014/main" id="{5CAE85B6-EBA7-44DE-A2F6-8CC0FA96D418}"/>
              </a:ext>
            </a:extLst>
          </p:cNvPr>
          <p:cNvSpPr/>
          <p:nvPr/>
        </p:nvSpPr>
        <p:spPr>
          <a:xfrm>
            <a:off x="8477868" y="619712"/>
            <a:ext cx="139700" cy="1582713"/>
          </a:xfrm>
          <a:prstGeom prst="rightBrace">
            <a:avLst/>
          </a:prstGeom>
          <a:ln w="12700">
            <a:solidFill>
              <a:schemeClr val="accent6"/>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sv-SE"/>
          </a:p>
        </p:txBody>
      </p:sp>
      <p:sp>
        <p:nvSpPr>
          <p:cNvPr id="19" name="textruta 18">
            <a:extLst>
              <a:ext uri="{FF2B5EF4-FFF2-40B4-BE49-F238E27FC236}">
                <a16:creationId xmlns:a16="http://schemas.microsoft.com/office/drawing/2014/main" id="{E15D3D63-36A7-462C-8450-40F2691FA814}"/>
              </a:ext>
            </a:extLst>
          </p:cNvPr>
          <p:cNvSpPr txBox="1"/>
          <p:nvPr/>
        </p:nvSpPr>
        <p:spPr>
          <a:xfrm>
            <a:off x="8376402" y="1194979"/>
            <a:ext cx="482331" cy="253916"/>
          </a:xfrm>
          <a:prstGeom prst="rect">
            <a:avLst/>
          </a:prstGeom>
          <a:solidFill>
            <a:srgbClr val="D1E9E7"/>
          </a:solidFill>
        </p:spPr>
        <p:txBody>
          <a:bodyPr wrap="square" rtlCol="0">
            <a:spAutoFit/>
          </a:bodyPr>
          <a:lstStyle/>
          <a:p>
            <a:r>
              <a:rPr lang="sv-SE" sz="1050" b="1"/>
              <a:t>57%</a:t>
            </a:r>
          </a:p>
        </p:txBody>
      </p:sp>
    </p:spTree>
    <p:extLst>
      <p:ext uri="{BB962C8B-B14F-4D97-AF65-F5344CB8AC3E}">
        <p14:creationId xmlns:p14="http://schemas.microsoft.com/office/powerpoint/2010/main" val="36082468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person using macbook air on white table">
            <a:extLst>
              <a:ext uri="{FF2B5EF4-FFF2-40B4-BE49-F238E27FC236}">
                <a16:creationId xmlns:a16="http://schemas.microsoft.com/office/drawing/2014/main" id="{AA4FBA71-5323-4A7C-97DD-F74D4F1980A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29196"/>
          <a:stretch/>
        </p:blipFill>
        <p:spPr bwMode="auto">
          <a:xfrm>
            <a:off x="0" y="-13370"/>
            <a:ext cx="9144000" cy="488173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7">
            <a:extLst>
              <a:ext uri="{FF2B5EF4-FFF2-40B4-BE49-F238E27FC236}">
                <a16:creationId xmlns:a16="http://schemas.microsoft.com/office/drawing/2014/main" id="{7C384A61-49E7-4F6B-9025-E1EE33B6D624}"/>
              </a:ext>
            </a:extLst>
          </p:cNvPr>
          <p:cNvSpPr/>
          <p:nvPr/>
        </p:nvSpPr>
        <p:spPr>
          <a:xfrm>
            <a:off x="792" y="-13370"/>
            <a:ext cx="9144000" cy="4881732"/>
          </a:xfrm>
          <a:prstGeom prst="rect">
            <a:avLst/>
          </a:prstGeom>
          <a:solidFill>
            <a:schemeClr val="accent6">
              <a:alpha val="76000"/>
            </a:schemeClr>
          </a:solidFill>
          <a:ln>
            <a:noFill/>
          </a:ln>
          <a:effectLst/>
        </p:spPr>
        <p:style>
          <a:lnRef idx="1">
            <a:schemeClr val="accent1"/>
          </a:lnRef>
          <a:fillRef idx="1001">
            <a:schemeClr val="lt1"/>
          </a:fillRef>
          <a:effectRef idx="2">
            <a:schemeClr val="accent1"/>
          </a:effectRef>
          <a:fontRef idx="minor">
            <a:schemeClr val="lt1"/>
          </a:fontRef>
        </p:style>
        <p:txBody>
          <a:bodyPr rtlCol="0" anchor="ctr"/>
          <a:lstStyle/>
          <a:p>
            <a:pPr algn="ctr"/>
            <a:endParaRPr lang="sv-SE" sz="1013">
              <a:solidFill>
                <a:schemeClr val="bg1"/>
              </a:solidFill>
            </a:endParaRPr>
          </a:p>
        </p:txBody>
      </p:sp>
      <p:sp>
        <p:nvSpPr>
          <p:cNvPr id="6" name="Rubrik 1"/>
          <p:cNvSpPr txBox="1">
            <a:spLocks/>
          </p:cNvSpPr>
          <p:nvPr/>
        </p:nvSpPr>
        <p:spPr>
          <a:xfrm>
            <a:off x="0" y="-11548"/>
            <a:ext cx="6599904" cy="809736"/>
          </a:xfrm>
          <a:prstGeom prst="rect">
            <a:avLst/>
          </a:prstGeom>
        </p:spPr>
        <p:txBody>
          <a:bodyPr lIns="251999" tIns="4572000" rIns="251999" anchor="t" anchorCtr="0"/>
          <a:lstStyle>
            <a:lvl1pPr algn="l" defTabSz="457200" rtl="0" eaLnBrk="1" latinLnBrk="0" hangingPunct="1">
              <a:spcBef>
                <a:spcPct val="0"/>
              </a:spcBef>
              <a:buNone/>
              <a:tabLst>
                <a:tab pos="177800" algn="l"/>
              </a:tabLst>
              <a:defRPr sz="3200" b="0" i="0" kern="1200" baseline="0">
                <a:solidFill>
                  <a:schemeClr val="tx1"/>
                </a:solidFill>
                <a:latin typeface="Calibri Regular" charset="0"/>
                <a:ea typeface="+mj-ea"/>
                <a:cs typeface="Calibri Regular" charset="0"/>
              </a:defRPr>
            </a:lvl1pPr>
          </a:lstStyle>
          <a:p>
            <a:pPr marL="0" marR="0" lvl="0" indent="0" algn="l" defTabSz="457200" rtl="0" eaLnBrk="1" fontAlgn="auto" latinLnBrk="0" hangingPunct="1">
              <a:lnSpc>
                <a:spcPct val="100000"/>
              </a:lnSpc>
              <a:spcBef>
                <a:spcPct val="0"/>
              </a:spcBef>
              <a:spcAft>
                <a:spcPts val="0"/>
              </a:spcAft>
              <a:buClrTx/>
              <a:buSzTx/>
              <a:buFontTx/>
              <a:buNone/>
              <a:tabLst>
                <a:tab pos="177800" algn="l"/>
              </a:tabLst>
              <a:defRPr/>
            </a:pPr>
            <a:r>
              <a:rPr kumimoji="0" lang="sv-SE" sz="2700" b="1" i="0" u="none" strike="noStrike" kern="1200" cap="none" spc="0" normalizeH="0" baseline="0" noProof="0" dirty="0">
                <a:ln>
                  <a:noFill/>
                </a:ln>
                <a:solidFill>
                  <a:prstClr val="white"/>
                </a:solidFill>
                <a:effectLst/>
                <a:uLnTx/>
                <a:uFillTx/>
                <a:latin typeface="Calibri" charset="0"/>
                <a:ea typeface="Calibri" charset="0"/>
                <a:cs typeface="Calibri" charset="0"/>
              </a:rPr>
              <a:t>Bakgrundsfrågor</a:t>
            </a:r>
          </a:p>
        </p:txBody>
      </p:sp>
      <p:cxnSp>
        <p:nvCxnSpPr>
          <p:cNvPr id="12" name="Straight Connector 11"/>
          <p:cNvCxnSpPr/>
          <p:nvPr/>
        </p:nvCxnSpPr>
        <p:spPr>
          <a:xfrm>
            <a:off x="245393" y="3206061"/>
            <a:ext cx="2440641" cy="0"/>
          </a:xfrm>
          <a:prstGeom prst="line">
            <a:avLst/>
          </a:prstGeom>
          <a:ln w="6985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Platshållare för bildnummer 2">
            <a:extLst>
              <a:ext uri="{FF2B5EF4-FFF2-40B4-BE49-F238E27FC236}">
                <a16:creationId xmlns:a16="http://schemas.microsoft.com/office/drawing/2014/main" id="{C8D3A305-6ACE-4D08-AF77-A24FE3982A16}"/>
              </a:ext>
            </a:extLst>
          </p:cNvPr>
          <p:cNvSpPr>
            <a:spLocks noGrp="1"/>
          </p:cNvSpPr>
          <p:nvPr>
            <p:ph type="sldNum" sz="quarter" idx="4"/>
          </p:nvPr>
        </p:nvSpPr>
        <p:spPr/>
        <p:txBody>
          <a:bodyPr/>
          <a:lstStyle/>
          <a:p>
            <a:fld id="{69492A6A-7268-5C4D-913D-B61C9DE7F734}" type="slidenum">
              <a:rPr lang="en-US" smtClean="0"/>
              <a:pPr/>
              <a:t>13</a:t>
            </a:fld>
            <a:endParaRPr lang="en-US"/>
          </a:p>
        </p:txBody>
      </p:sp>
    </p:spTree>
    <p:extLst>
      <p:ext uri="{BB962C8B-B14F-4D97-AF65-F5344CB8AC3E}">
        <p14:creationId xmlns:p14="http://schemas.microsoft.com/office/powerpoint/2010/main" val="1063690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p:cNvSpPr/>
          <p:nvPr/>
        </p:nvSpPr>
        <p:spPr>
          <a:xfrm>
            <a:off x="4001846" y="1389141"/>
            <a:ext cx="4225075" cy="1811708"/>
          </a:xfrm>
          <a:prstGeom prst="rect">
            <a:avLst/>
          </a:prstGeom>
          <a:solidFill>
            <a:srgbClr val="D0E9E6"/>
          </a:solidFill>
          <a:ln>
            <a:noFill/>
          </a:ln>
          <a:effectLst/>
        </p:spPr>
        <p:style>
          <a:lnRef idx="1">
            <a:schemeClr val="accent1"/>
          </a:lnRef>
          <a:fillRef idx="3">
            <a:schemeClr val="accent1"/>
          </a:fillRef>
          <a:effectRef idx="2">
            <a:schemeClr val="accent1"/>
          </a:effectRef>
          <a:fontRef idx="minor">
            <a:schemeClr val="lt1"/>
          </a:fontRef>
        </p:style>
        <p:txBody>
          <a:bodyPr vert="horz" lIns="144000" tIns="72000" rIns="144000" rtlCol="0" anchor="t" anchorCtr="0"/>
          <a:lstStyle/>
          <a:p>
            <a:r>
              <a:rPr lang="sv-SE" sz="1200" b="1" dirty="0">
                <a:solidFill>
                  <a:schemeClr val="tx1"/>
                </a:solidFill>
                <a:cs typeface="Arial" panose="020B0604020202020204" pitchFamily="34" charset="0"/>
              </a:rPr>
              <a:t>HUVUDGRUPP</a:t>
            </a:r>
            <a:endParaRPr lang="sv-SE" sz="1200" b="1">
              <a:solidFill>
                <a:schemeClr val="tx1"/>
              </a:solidFill>
              <a:cs typeface="Arial" panose="020B0604020202020204" pitchFamily="34" charset="0"/>
            </a:endParaRPr>
          </a:p>
        </p:txBody>
      </p:sp>
      <p:sp>
        <p:nvSpPr>
          <p:cNvPr id="25" name="Rectangle 24"/>
          <p:cNvSpPr/>
          <p:nvPr/>
        </p:nvSpPr>
        <p:spPr>
          <a:xfrm>
            <a:off x="311984" y="1389141"/>
            <a:ext cx="3457410" cy="1825163"/>
          </a:xfrm>
          <a:prstGeom prst="rect">
            <a:avLst/>
          </a:prstGeom>
          <a:solidFill>
            <a:srgbClr val="D0E9E6"/>
          </a:solidFill>
          <a:ln>
            <a:noFill/>
          </a:ln>
          <a:effectLst/>
        </p:spPr>
        <p:style>
          <a:lnRef idx="1">
            <a:schemeClr val="accent1"/>
          </a:lnRef>
          <a:fillRef idx="3">
            <a:schemeClr val="accent1"/>
          </a:fillRef>
          <a:effectRef idx="2">
            <a:schemeClr val="accent1"/>
          </a:effectRef>
          <a:fontRef idx="minor">
            <a:schemeClr val="lt1"/>
          </a:fontRef>
        </p:style>
        <p:txBody>
          <a:bodyPr vert="horz" lIns="144000" tIns="72000" rIns="144000" rtlCol="0" anchor="t" anchorCtr="0"/>
          <a:lstStyle/>
          <a:p>
            <a:pPr marL="0" lvl="1"/>
            <a:r>
              <a:rPr lang="sv-SE" sz="1200" b="1" dirty="0">
                <a:solidFill>
                  <a:schemeClr val="tx1"/>
                </a:solidFill>
                <a:latin typeface="Calibri" charset="0"/>
                <a:ea typeface="Calibri" charset="0"/>
                <a:cs typeface="Calibri" charset="0"/>
              </a:rPr>
              <a:t>SNI-GRUPP</a:t>
            </a:r>
          </a:p>
        </p:txBody>
      </p:sp>
      <p:graphicFrame>
        <p:nvGraphicFramePr>
          <p:cNvPr id="28" name="Chart 9">
            <a:extLst>
              <a:ext uri="{FF2B5EF4-FFF2-40B4-BE49-F238E27FC236}">
                <a16:creationId xmlns:a16="http://schemas.microsoft.com/office/drawing/2014/main" id="{48EC8856-6B82-47DA-85DD-B2CA562A6048}"/>
              </a:ext>
            </a:extLst>
          </p:cNvPr>
          <p:cNvGraphicFramePr>
            <a:graphicFrameLocks noGrp="1"/>
          </p:cNvGraphicFramePr>
          <p:nvPr>
            <p:ph type="chart" sz="quarter" idx="15"/>
            <p:extLst>
              <p:ext uri="{D42A27DB-BD31-4B8C-83A1-F6EECF244321}">
                <p14:modId xmlns:p14="http://schemas.microsoft.com/office/powerpoint/2010/main" val="1352499812"/>
              </p:ext>
            </p:extLst>
          </p:nvPr>
        </p:nvGraphicFramePr>
        <p:xfrm>
          <a:off x="252442" y="1701342"/>
          <a:ext cx="3326431" cy="115806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6" name="Chart 9">
            <a:extLst>
              <a:ext uri="{FF2B5EF4-FFF2-40B4-BE49-F238E27FC236}">
                <a16:creationId xmlns:a16="http://schemas.microsoft.com/office/drawing/2014/main" id="{9DA7C1B9-C222-4642-8199-474CBD90856E}"/>
              </a:ext>
            </a:extLst>
          </p:cNvPr>
          <p:cNvGraphicFramePr>
            <a:graphicFrameLocks/>
          </p:cNvGraphicFramePr>
          <p:nvPr>
            <p:extLst>
              <p:ext uri="{D42A27DB-BD31-4B8C-83A1-F6EECF244321}">
                <p14:modId xmlns:p14="http://schemas.microsoft.com/office/powerpoint/2010/main" val="1421864799"/>
              </p:ext>
            </p:extLst>
          </p:nvPr>
        </p:nvGraphicFramePr>
        <p:xfrm>
          <a:off x="4354287" y="1854925"/>
          <a:ext cx="3640182" cy="1048081"/>
        </p:xfrm>
        <a:graphic>
          <a:graphicData uri="http://schemas.openxmlformats.org/drawingml/2006/chart">
            <c:chart xmlns:c="http://schemas.openxmlformats.org/drawingml/2006/chart" xmlns:r="http://schemas.openxmlformats.org/officeDocument/2006/relationships" r:id="rId3"/>
          </a:graphicData>
        </a:graphic>
      </p:graphicFrame>
      <p:cxnSp>
        <p:nvCxnSpPr>
          <p:cNvPr id="36" name="Straight Connector 35"/>
          <p:cNvCxnSpPr/>
          <p:nvPr/>
        </p:nvCxnSpPr>
        <p:spPr>
          <a:xfrm>
            <a:off x="252767" y="905621"/>
            <a:ext cx="2440641" cy="0"/>
          </a:xfrm>
          <a:prstGeom prst="line">
            <a:avLst/>
          </a:prstGeom>
          <a:ln w="698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7" name="Rectangle 36"/>
          <p:cNvSpPr/>
          <p:nvPr/>
        </p:nvSpPr>
        <p:spPr>
          <a:xfrm>
            <a:off x="1" y="1"/>
            <a:ext cx="4571999" cy="796442"/>
          </a:xfrm>
          <a:prstGeom prst="rect">
            <a:avLst/>
          </a:prstGeom>
        </p:spPr>
        <p:txBody>
          <a:bodyPr wrap="square" lIns="251999" tIns="351000" rIns="251999">
            <a:noAutofit/>
          </a:bodyPr>
          <a:lstStyle/>
          <a:p>
            <a:r>
              <a:rPr lang="sv-SE" sz="2700" b="1">
                <a:cs typeface="Arial" panose="020B0604020202020204" pitchFamily="34" charset="0"/>
              </a:rPr>
              <a:t>Bakgrund</a:t>
            </a:r>
            <a:endParaRPr lang="sv-SE" sz="2700" b="1"/>
          </a:p>
        </p:txBody>
      </p:sp>
      <p:sp>
        <p:nvSpPr>
          <p:cNvPr id="40" name="shpBase">
            <a:extLst>
              <a:ext uri="{FF2B5EF4-FFF2-40B4-BE49-F238E27FC236}">
                <a16:creationId xmlns:a16="http://schemas.microsoft.com/office/drawing/2014/main" id="{CDAB38A4-2782-4528-8EEB-3A45BF33581B}"/>
              </a:ext>
            </a:extLst>
          </p:cNvPr>
          <p:cNvSpPr/>
          <p:nvPr/>
        </p:nvSpPr>
        <p:spPr>
          <a:xfrm>
            <a:off x="7299458" y="4611103"/>
            <a:ext cx="1854927" cy="256171"/>
          </a:xfrm>
          <a:prstGeom prst="rect">
            <a:avLst/>
          </a:prstGeom>
        </p:spPr>
        <p:txBody>
          <a:bodyPr wrap="square" lIns="251999" rIns="251999">
            <a:noAutofit/>
          </a:bodyPr>
          <a:lstStyle/>
          <a:p>
            <a:pPr algn="r">
              <a:defRPr/>
            </a:pPr>
            <a:r>
              <a:rPr lang="sv-SE" sz="800" dirty="0">
                <a:solidFill>
                  <a:prstClr val="white">
                    <a:lumMod val="50000"/>
                  </a:prstClr>
                </a:solidFill>
                <a:latin typeface="Calibri" charset="0"/>
                <a:ea typeface="Calibri" charset="0"/>
                <a:cs typeface="Calibri" charset="0"/>
              </a:rPr>
              <a:t>BAS: Totalt (n=253)</a:t>
            </a:r>
            <a:endParaRPr lang="en-US" sz="800" dirty="0">
              <a:solidFill>
                <a:prstClr val="white">
                  <a:lumMod val="50000"/>
                </a:prstClr>
              </a:solidFill>
              <a:latin typeface="Calibri" charset="0"/>
              <a:ea typeface="Calibri" charset="0"/>
              <a:cs typeface="Calibri" charset="0"/>
            </a:endParaRPr>
          </a:p>
        </p:txBody>
      </p:sp>
    </p:spTree>
    <p:extLst>
      <p:ext uri="{BB962C8B-B14F-4D97-AF65-F5344CB8AC3E}">
        <p14:creationId xmlns:p14="http://schemas.microsoft.com/office/powerpoint/2010/main" val="30150748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Bildobjekt 12" descr="En bild som visar person, utomhus, folksamling, gata&#10;&#10;Automatiskt genererad beskrivning">
            <a:extLst>
              <a:ext uri="{FF2B5EF4-FFF2-40B4-BE49-F238E27FC236}">
                <a16:creationId xmlns:a16="http://schemas.microsoft.com/office/drawing/2014/main" id="{391E3696-E9D9-400E-8DD3-AD65BB5500ED}"/>
              </a:ext>
            </a:extLst>
          </p:cNvPr>
          <p:cNvPicPr>
            <a:picLocks noChangeAspect="1"/>
          </p:cNvPicPr>
          <p:nvPr/>
        </p:nvPicPr>
        <p:blipFill rotWithShape="1">
          <a:blip r:embed="rId3">
            <a:extLst>
              <a:ext uri="{28A0092B-C50C-407E-A947-70E740481C1C}">
                <a14:useLocalDpi xmlns:a14="http://schemas.microsoft.com/office/drawing/2010/main"/>
              </a:ext>
            </a:extLst>
          </a:blip>
          <a:srcRect l="-151" t="53435" r="151"/>
          <a:stretch/>
        </p:blipFill>
        <p:spPr>
          <a:xfrm>
            <a:off x="-4822" y="0"/>
            <a:ext cx="9148821" cy="2272366"/>
          </a:xfrm>
          <a:prstGeom prst="rect">
            <a:avLst/>
          </a:prstGeom>
        </p:spPr>
      </p:pic>
      <p:sp>
        <p:nvSpPr>
          <p:cNvPr id="10" name="Rectangle 4">
            <a:extLst>
              <a:ext uri="{FF2B5EF4-FFF2-40B4-BE49-F238E27FC236}">
                <a16:creationId xmlns:a16="http://schemas.microsoft.com/office/drawing/2014/main" id="{A08AF7FC-7BF8-4376-834B-81DF68943504}"/>
              </a:ext>
            </a:extLst>
          </p:cNvPr>
          <p:cNvSpPr/>
          <p:nvPr/>
        </p:nvSpPr>
        <p:spPr>
          <a:xfrm>
            <a:off x="0" y="0"/>
            <a:ext cx="9144000" cy="2272366"/>
          </a:xfrm>
          <a:prstGeom prst="rect">
            <a:avLst/>
          </a:prstGeom>
          <a:solidFill>
            <a:schemeClr val="accent6">
              <a:alpha val="70000"/>
            </a:schemeClr>
          </a:solidFill>
          <a:ln>
            <a:noFill/>
          </a:ln>
          <a:effectLst/>
        </p:spPr>
        <p:style>
          <a:lnRef idx="1">
            <a:schemeClr val="accent1"/>
          </a:lnRef>
          <a:fillRef idx="1001">
            <a:schemeClr val="lt1"/>
          </a:fillRef>
          <a:effectRef idx="2">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sv-SE" sz="1013" b="0" i="0" u="none" strike="noStrike" kern="1200" cap="none" spc="0" normalizeH="0" baseline="0" noProof="0">
              <a:ln>
                <a:noFill/>
              </a:ln>
              <a:solidFill>
                <a:prstClr val="white"/>
              </a:solidFill>
              <a:effectLst/>
              <a:uLnTx/>
              <a:uFillTx/>
              <a:latin typeface="Calibri"/>
              <a:ea typeface="+mn-ea"/>
              <a:cs typeface="+mn-cs"/>
            </a:endParaRPr>
          </a:p>
        </p:txBody>
      </p:sp>
      <p:sp>
        <p:nvSpPr>
          <p:cNvPr id="28" name="Rectangle 27"/>
          <p:cNvSpPr/>
          <p:nvPr/>
        </p:nvSpPr>
        <p:spPr>
          <a:xfrm>
            <a:off x="0" y="-7211"/>
            <a:ext cx="8892778" cy="1206412"/>
          </a:xfrm>
          <a:prstGeom prst="rect">
            <a:avLst/>
          </a:prstGeom>
        </p:spPr>
        <p:txBody>
          <a:bodyPr wrap="square" lIns="251999" tIns="360000" rIns="251999">
            <a:no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sv-SE" sz="2700" b="1" i="0" u="none" strike="noStrike" kern="1200" cap="none" spc="0" normalizeH="0" baseline="0" noProof="0">
                <a:ln>
                  <a:noFill/>
                </a:ln>
                <a:solidFill>
                  <a:prstClr val="white"/>
                </a:solidFill>
                <a:effectLst/>
                <a:uLnTx/>
                <a:uFillTx/>
                <a:latin typeface="Calibri"/>
                <a:ea typeface="+mn-ea"/>
                <a:cs typeface="+mn-cs"/>
              </a:rPr>
              <a:t>Begreppsförklaring</a:t>
            </a:r>
          </a:p>
        </p:txBody>
      </p:sp>
      <p:cxnSp>
        <p:nvCxnSpPr>
          <p:cNvPr id="14" name="Straight Connector 13"/>
          <p:cNvCxnSpPr/>
          <p:nvPr/>
        </p:nvCxnSpPr>
        <p:spPr>
          <a:xfrm>
            <a:off x="251222" y="936678"/>
            <a:ext cx="2440641" cy="0"/>
          </a:xfrm>
          <a:prstGeom prst="line">
            <a:avLst/>
          </a:prstGeom>
          <a:ln w="6985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1" name="Picture 8">
            <a:extLst>
              <a:ext uri="{FF2B5EF4-FFF2-40B4-BE49-F238E27FC236}">
                <a16:creationId xmlns:a16="http://schemas.microsoft.com/office/drawing/2014/main" id="{607BAA73-06FD-4788-81F3-D1F2682846C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886566" y="3152160"/>
            <a:ext cx="2006212" cy="1604404"/>
          </a:xfrm>
          <a:prstGeom prst="rect">
            <a:avLst/>
          </a:prstGeom>
        </p:spPr>
      </p:pic>
      <p:sp>
        <p:nvSpPr>
          <p:cNvPr id="15" name="Rektangel 3">
            <a:extLst>
              <a:ext uri="{FF2B5EF4-FFF2-40B4-BE49-F238E27FC236}">
                <a16:creationId xmlns:a16="http://schemas.microsoft.com/office/drawing/2014/main" id="{229A0F9E-AEF0-438C-86E2-ADB3C58A3CC9}"/>
              </a:ext>
            </a:extLst>
          </p:cNvPr>
          <p:cNvSpPr/>
          <p:nvPr/>
        </p:nvSpPr>
        <p:spPr>
          <a:xfrm>
            <a:off x="192505" y="2378282"/>
            <a:ext cx="7838687" cy="2272366"/>
          </a:xfrm>
          <a:prstGeom prst="rect">
            <a:avLst/>
          </a:prstGeom>
        </p:spPr>
        <p:txBody>
          <a:bodyPr wrap="square" numCol="2" spcCol="360000">
            <a:spAutoFit/>
          </a:bodyPr>
          <a:lstStyle/>
          <a:p>
            <a:pPr marL="0" marR="0" lvl="0" indent="0" algn="l" defTabSz="342900" rtl="0" eaLnBrk="1" fontAlgn="auto" latinLnBrk="0" hangingPunct="1">
              <a:lnSpc>
                <a:spcPct val="100000"/>
              </a:lnSpc>
              <a:spcBef>
                <a:spcPts val="600"/>
              </a:spcBef>
              <a:spcAft>
                <a:spcPts val="0"/>
              </a:spcAft>
              <a:buClr>
                <a:srgbClr val="FF9900"/>
              </a:buClr>
              <a:buSzTx/>
              <a:buFontTx/>
              <a:buNone/>
              <a:tabLst/>
              <a:defRPr/>
            </a:pPr>
            <a:r>
              <a:rPr kumimoji="0" lang="sv-SE" sz="1200" b="1" i="0" u="none" strike="noStrike" kern="1200" cap="none" spc="0" normalizeH="0" baseline="0" noProof="0">
                <a:ln>
                  <a:noFill/>
                </a:ln>
                <a:solidFill>
                  <a:srgbClr val="000000"/>
                </a:solidFill>
                <a:effectLst/>
                <a:uLnTx/>
                <a:uFillTx/>
                <a:latin typeface="Calibri"/>
                <a:ea typeface="+mn-ea"/>
                <a:cs typeface="+mn-cs"/>
              </a:rPr>
              <a:t>Konfidensgrad</a:t>
            </a:r>
          </a:p>
          <a:p>
            <a:pPr marL="0" marR="0" lvl="0" indent="0" algn="l" defTabSz="342900" rtl="0" eaLnBrk="1" fontAlgn="auto" latinLnBrk="0" hangingPunct="1">
              <a:lnSpc>
                <a:spcPct val="100000"/>
              </a:lnSpc>
              <a:spcBef>
                <a:spcPts val="0"/>
              </a:spcBef>
              <a:spcAft>
                <a:spcPts val="0"/>
              </a:spcAft>
              <a:buClr>
                <a:srgbClr val="FF9900"/>
              </a:buClr>
              <a:buSzTx/>
              <a:buFontTx/>
              <a:buNone/>
              <a:tabLst/>
              <a:defRPr/>
            </a:pPr>
            <a:r>
              <a:rPr kumimoji="0" lang="sv-SE" sz="1050" b="0" i="0" u="none" strike="noStrike" kern="1200" cap="none" spc="0" normalizeH="0" baseline="0" noProof="0">
                <a:ln>
                  <a:noFill/>
                </a:ln>
                <a:solidFill>
                  <a:srgbClr val="000000"/>
                </a:solidFill>
                <a:effectLst/>
                <a:uLnTx/>
                <a:uFillTx/>
                <a:latin typeface="Calibri"/>
                <a:ea typeface="+mn-ea"/>
                <a:cs typeface="+mn-cs"/>
              </a:rPr>
              <a:t>Novus standard är 95% konfidensgrad, vilket innebär att det sanna värdet för populationen med 95% sannolikhet ligger inom det intervall som ges av stickprovets värde +/- felmarginalen. Att använda 95% konfidensgrad motsvarar en signifikansnivå på 5%.</a:t>
            </a:r>
          </a:p>
          <a:p>
            <a:pPr marL="0" marR="0" lvl="0" indent="0" algn="l" defTabSz="342900" rtl="0" eaLnBrk="1" fontAlgn="auto" latinLnBrk="0" hangingPunct="1">
              <a:lnSpc>
                <a:spcPct val="100000"/>
              </a:lnSpc>
              <a:spcBef>
                <a:spcPts val="600"/>
              </a:spcBef>
              <a:spcAft>
                <a:spcPts val="0"/>
              </a:spcAft>
              <a:buClr>
                <a:srgbClr val="FF9900"/>
              </a:buClr>
              <a:buSzTx/>
              <a:buFontTx/>
              <a:buNone/>
              <a:tabLst/>
              <a:defRPr/>
            </a:pPr>
            <a:r>
              <a:rPr kumimoji="0" lang="sv-SE" sz="1200" b="1" i="0" u="none" strike="noStrike" kern="1200" cap="none" spc="0" normalizeH="0" baseline="0" noProof="0">
                <a:ln>
                  <a:noFill/>
                </a:ln>
                <a:solidFill>
                  <a:srgbClr val="000000"/>
                </a:solidFill>
                <a:effectLst/>
                <a:uLnTx/>
                <a:uFillTx/>
                <a:latin typeface="Calibri"/>
                <a:ea typeface="+mn-ea"/>
                <a:cs typeface="+mn-cs"/>
              </a:rPr>
              <a:t>Vad är en felmarginal</a:t>
            </a:r>
            <a:r>
              <a:rPr kumimoji="0" lang="sv-SE" sz="975" b="1" i="0" u="none" strike="noStrike" kern="1200" cap="none" spc="0" normalizeH="0" baseline="0" noProof="0">
                <a:ln>
                  <a:noFill/>
                </a:ln>
                <a:solidFill>
                  <a:srgbClr val="000000"/>
                </a:solidFill>
                <a:effectLst/>
                <a:uLnTx/>
                <a:uFillTx/>
                <a:latin typeface="Calibri"/>
                <a:ea typeface="+mn-ea"/>
                <a:cs typeface="+mn-cs"/>
              </a:rPr>
              <a:t>? </a:t>
            </a:r>
          </a:p>
          <a:p>
            <a:pPr marL="0" marR="0" lvl="0" indent="0" algn="l" defTabSz="342900" rtl="0" eaLnBrk="1" fontAlgn="auto" latinLnBrk="0" hangingPunct="1">
              <a:lnSpc>
                <a:spcPct val="100000"/>
              </a:lnSpc>
              <a:spcBef>
                <a:spcPts val="0"/>
              </a:spcBef>
              <a:spcAft>
                <a:spcPts val="0"/>
              </a:spcAft>
              <a:buClr>
                <a:srgbClr val="FF9900"/>
              </a:buClr>
              <a:buSzTx/>
              <a:buFontTx/>
              <a:buNone/>
              <a:tabLst/>
              <a:defRPr/>
            </a:pPr>
            <a:r>
              <a:rPr kumimoji="0" lang="sv-SE" sz="1050" b="0" i="0" u="none" strike="noStrike" kern="1200" cap="none" spc="0" normalizeH="0" baseline="0" noProof="0">
                <a:ln>
                  <a:noFill/>
                </a:ln>
                <a:solidFill>
                  <a:srgbClr val="000000"/>
                </a:solidFill>
                <a:effectLst/>
                <a:uLnTx/>
                <a:uFillTx/>
                <a:latin typeface="Calibri"/>
                <a:ea typeface="+mn-ea"/>
                <a:cs typeface="+mn-cs"/>
              </a:rPr>
              <a:t>Felmarginalen är ett mått på osäkerheten i en skattning av en parameter. Exempelvis blir felmarginalen vid ett stickprov på 1000 individer, på 5% signifikansnivå, för följande utfall: </a:t>
            </a:r>
          </a:p>
          <a:p>
            <a:pPr marL="0" marR="0" lvl="1" indent="0" algn="l" defTabSz="342900" rtl="0" eaLnBrk="1" fontAlgn="auto" latinLnBrk="0" hangingPunct="1">
              <a:lnSpc>
                <a:spcPct val="100000"/>
              </a:lnSpc>
              <a:spcBef>
                <a:spcPts val="0"/>
              </a:spcBef>
              <a:spcAft>
                <a:spcPts val="0"/>
              </a:spcAft>
              <a:buClrTx/>
              <a:buSzTx/>
              <a:buFontTx/>
              <a:buNone/>
              <a:tabLst/>
              <a:defRPr/>
            </a:pPr>
            <a:r>
              <a:rPr kumimoji="0" lang="sv-SE" sz="1050" b="0" i="0" u="none" strike="noStrike" kern="1200" cap="none" spc="0" normalizeH="0" baseline="0" noProof="0">
                <a:ln>
                  <a:noFill/>
                </a:ln>
                <a:solidFill>
                  <a:srgbClr val="000000"/>
                </a:solidFill>
                <a:effectLst/>
                <a:uLnTx/>
                <a:uFillTx/>
                <a:latin typeface="Calibri"/>
                <a:ea typeface="+mn-ea"/>
                <a:cs typeface="+mn-cs"/>
              </a:rPr>
              <a:t>20/80: </a:t>
            </a:r>
            <a:r>
              <a:rPr kumimoji="0" lang="sv-SE" sz="1050" b="1" i="0" u="none" strike="noStrike" kern="1200" cap="none" spc="0" normalizeH="0" baseline="0" noProof="0">
                <a:ln>
                  <a:noFill/>
                </a:ln>
                <a:solidFill>
                  <a:srgbClr val="000000"/>
                </a:solidFill>
                <a:effectLst/>
                <a:uLnTx/>
                <a:uFillTx/>
                <a:latin typeface="Calibri"/>
                <a:ea typeface="+mn-ea"/>
                <a:cs typeface="+mn-cs"/>
              </a:rPr>
              <a:t>+/- 2,5%</a:t>
            </a:r>
          </a:p>
          <a:p>
            <a:pPr marL="0" marR="0" lvl="1" indent="0" algn="l" defTabSz="342900" rtl="0" eaLnBrk="1" fontAlgn="auto" latinLnBrk="0" hangingPunct="1">
              <a:lnSpc>
                <a:spcPct val="100000"/>
              </a:lnSpc>
              <a:spcBef>
                <a:spcPts val="0"/>
              </a:spcBef>
              <a:spcAft>
                <a:spcPts val="0"/>
              </a:spcAft>
              <a:buClrTx/>
              <a:buSzTx/>
              <a:buFontTx/>
              <a:buNone/>
              <a:tabLst/>
              <a:defRPr/>
            </a:pPr>
            <a:r>
              <a:rPr kumimoji="0" lang="sv-SE" sz="1050" b="0" i="0" u="none" strike="noStrike" kern="1200" cap="none" spc="0" normalizeH="0" baseline="0" noProof="0">
                <a:ln>
                  <a:noFill/>
                </a:ln>
                <a:solidFill>
                  <a:srgbClr val="000000"/>
                </a:solidFill>
                <a:effectLst/>
                <a:uLnTx/>
                <a:uFillTx/>
                <a:latin typeface="Calibri"/>
                <a:ea typeface="+mn-ea"/>
                <a:cs typeface="+mn-cs"/>
              </a:rPr>
              <a:t>50/50: </a:t>
            </a:r>
            <a:r>
              <a:rPr kumimoji="0" lang="sv-SE" sz="1050" b="1" i="0" u="none" strike="noStrike" kern="1200" cap="none" spc="0" normalizeH="0" baseline="0" noProof="0">
                <a:ln>
                  <a:noFill/>
                </a:ln>
                <a:solidFill>
                  <a:srgbClr val="000000"/>
                </a:solidFill>
                <a:effectLst/>
                <a:uLnTx/>
                <a:uFillTx/>
                <a:latin typeface="Calibri"/>
                <a:ea typeface="+mn-ea"/>
                <a:cs typeface="+mn-cs"/>
              </a:rPr>
              <a:t>+/- 3,2%</a:t>
            </a:r>
          </a:p>
          <a:p>
            <a:pPr marL="0" marR="0" lvl="0" indent="0" algn="l" defTabSz="342900" rtl="0" eaLnBrk="1" fontAlgn="auto" latinLnBrk="0" hangingPunct="1">
              <a:lnSpc>
                <a:spcPct val="100000"/>
              </a:lnSpc>
              <a:spcBef>
                <a:spcPts val="600"/>
              </a:spcBef>
              <a:spcAft>
                <a:spcPts val="0"/>
              </a:spcAft>
              <a:buClr>
                <a:srgbClr val="FF9900"/>
              </a:buClr>
              <a:buSzTx/>
              <a:buFontTx/>
              <a:buNone/>
              <a:tabLst/>
              <a:defRPr/>
            </a:pPr>
            <a:endParaRPr kumimoji="0" lang="sv-SE" sz="1200" b="1" i="0" u="none" strike="noStrike" kern="1200" cap="none" spc="0" normalizeH="0" baseline="0" noProof="0">
              <a:ln>
                <a:noFill/>
              </a:ln>
              <a:solidFill>
                <a:srgbClr val="000000"/>
              </a:solidFill>
              <a:effectLst/>
              <a:uLnTx/>
              <a:uFillTx/>
              <a:latin typeface="Calibri" charset="0"/>
              <a:ea typeface="Calibri" charset="0"/>
              <a:cs typeface="Calibri" charset="0"/>
            </a:endParaRPr>
          </a:p>
          <a:p>
            <a:pPr marL="0" marR="0" lvl="0" indent="0" algn="l" defTabSz="342900" rtl="0" eaLnBrk="1" fontAlgn="auto" latinLnBrk="0" hangingPunct="1">
              <a:lnSpc>
                <a:spcPct val="100000"/>
              </a:lnSpc>
              <a:spcBef>
                <a:spcPts val="600"/>
              </a:spcBef>
              <a:spcAft>
                <a:spcPts val="0"/>
              </a:spcAft>
              <a:buClr>
                <a:srgbClr val="FF9900"/>
              </a:buClr>
              <a:buSzTx/>
              <a:buFontTx/>
              <a:buNone/>
              <a:tabLst/>
              <a:defRPr/>
            </a:pPr>
            <a:r>
              <a:rPr kumimoji="0" lang="sv-SE" sz="1200" b="1" i="0" u="none" strike="noStrike" kern="1200" cap="none" spc="0" normalizeH="0" baseline="0" noProof="0">
                <a:ln>
                  <a:noFill/>
                </a:ln>
                <a:solidFill>
                  <a:srgbClr val="000000"/>
                </a:solidFill>
                <a:effectLst/>
                <a:uLnTx/>
                <a:uFillTx/>
                <a:latin typeface="Calibri" charset="0"/>
                <a:ea typeface="Calibri" charset="0"/>
                <a:cs typeface="Calibri" charset="0"/>
              </a:rPr>
              <a:t>Är det statistiskt säkerställt?</a:t>
            </a:r>
            <a:endParaRPr kumimoji="0" lang="sv-SE" sz="1200" b="0" i="0" u="none" strike="noStrike" kern="1200" cap="none" spc="0" normalizeH="0" baseline="0" noProof="0">
              <a:ln>
                <a:noFill/>
              </a:ln>
              <a:solidFill>
                <a:srgbClr val="000000"/>
              </a:solidFill>
              <a:effectLst/>
              <a:uLnTx/>
              <a:uFillTx/>
              <a:latin typeface="Calibri"/>
              <a:ea typeface="+mn-ea"/>
              <a:cs typeface="+mn-cs"/>
            </a:endParaRPr>
          </a:p>
          <a:p>
            <a:pPr marL="0" marR="0" lvl="0" indent="0" algn="l" defTabSz="342900" rtl="0" eaLnBrk="1" fontAlgn="auto" latinLnBrk="0" hangingPunct="1">
              <a:lnSpc>
                <a:spcPct val="100000"/>
              </a:lnSpc>
              <a:spcBef>
                <a:spcPts val="0"/>
              </a:spcBef>
              <a:spcAft>
                <a:spcPts val="0"/>
              </a:spcAft>
              <a:buClr>
                <a:srgbClr val="FF9900"/>
              </a:buClr>
              <a:buSzTx/>
              <a:buFontTx/>
              <a:buNone/>
              <a:tabLst/>
              <a:defRPr/>
            </a:pPr>
            <a:r>
              <a:rPr kumimoji="0" lang="sv-SE" sz="1050" b="0" i="0" u="none" strike="noStrike" kern="1200" cap="none" spc="0" normalizeH="0" baseline="0" noProof="0">
                <a:ln>
                  <a:noFill/>
                </a:ln>
                <a:solidFill>
                  <a:srgbClr val="000000"/>
                </a:solidFill>
                <a:effectLst/>
                <a:uLnTx/>
                <a:uFillTx/>
                <a:latin typeface="Calibri"/>
                <a:ea typeface="+mn-ea"/>
                <a:cs typeface="+mn-cs"/>
              </a:rPr>
              <a:t>Om en skillnad är större än felmarginalen är skillnaden statistiskt säkerställd. En statistiskt säkerställd skillnad mellan två olika värden innebär att det är en skillnad som troligen inte enbart kan förklaras av slumpen. Det som är säkerställt är således att det finns en skillnad, inte själva storleken. </a:t>
            </a:r>
          </a:p>
        </p:txBody>
      </p:sp>
      <p:sp>
        <p:nvSpPr>
          <p:cNvPr id="17" name="Platshållare för text 13">
            <a:extLst>
              <a:ext uri="{FF2B5EF4-FFF2-40B4-BE49-F238E27FC236}">
                <a16:creationId xmlns:a16="http://schemas.microsoft.com/office/drawing/2014/main" id="{298510DE-607B-46DD-84D5-D6E20FAE2CCE}"/>
              </a:ext>
            </a:extLst>
          </p:cNvPr>
          <p:cNvSpPr txBox="1">
            <a:spLocks/>
          </p:cNvSpPr>
          <p:nvPr/>
        </p:nvSpPr>
        <p:spPr>
          <a:xfrm>
            <a:off x="-2" y="1000737"/>
            <a:ext cx="6167833" cy="872618"/>
          </a:xfrm>
          <a:prstGeom prst="rect">
            <a:avLst/>
          </a:prstGeom>
        </p:spPr>
        <p:txBody>
          <a:bodyPr lIns="251999" tIns="162000" rIns="251999" anchor="t" anchorCtr="0"/>
          <a:lstStyle>
            <a:lvl1pPr marL="0" indent="0" algn="l" defTabSz="457200" rtl="0" eaLnBrk="1" latinLnBrk="0" hangingPunct="1">
              <a:spcBef>
                <a:spcPct val="20000"/>
              </a:spcBef>
              <a:buFont typeface="Arial"/>
              <a:buNone/>
              <a:defRPr sz="1400" b="1" kern="1200">
                <a:solidFill>
                  <a:schemeClr val="tx1"/>
                </a:solidFill>
                <a:latin typeface="Times New Roman" panose="02020603050405020304" pitchFamily="18" charset="0"/>
                <a:ea typeface="+mn-ea"/>
                <a:cs typeface="Times New Roman" panose="02020603050405020304" pitchFamily="18" charset="0"/>
              </a:defRPr>
            </a:lvl1pPr>
            <a:lvl2pPr marL="0" indent="0" algn="l" defTabSz="457200" rtl="0" eaLnBrk="1" latinLnBrk="0" hangingPunct="1">
              <a:spcBef>
                <a:spcPts val="0"/>
              </a:spcBef>
              <a:buFont typeface="Arial"/>
              <a:buNone/>
              <a:defRPr sz="1200" b="0" kern="1200" baseline="0">
                <a:solidFill>
                  <a:schemeClr val="tx1"/>
                </a:solidFill>
                <a:latin typeface="Arial" panose="020B0604020202020204" pitchFamily="34" charset="0"/>
                <a:ea typeface="+mn-ea"/>
                <a:cs typeface="Arial" panose="020B0604020202020204" pitchFamily="34" charset="0"/>
              </a:defRPr>
            </a:lvl2pPr>
            <a:lvl3pPr marL="520700" indent="-342900" algn="l" defTabSz="457200" rtl="0" eaLnBrk="1" latinLnBrk="0" hangingPunct="1">
              <a:spcBef>
                <a:spcPct val="20000"/>
              </a:spcBef>
              <a:buFont typeface="Times New Roman" panose="02020603050405020304" pitchFamily="18" charset="0"/>
              <a:buChar char="‒"/>
              <a:defRPr sz="1400" i="1" kern="1200">
                <a:solidFill>
                  <a:schemeClr val="tx1"/>
                </a:solidFill>
                <a:latin typeface="Times New Roman" panose="02020603050405020304" pitchFamily="18" charset="0"/>
                <a:ea typeface="+mn-ea"/>
                <a:cs typeface="Times New Roman" panose="02020603050405020304" pitchFamily="18" charset="0"/>
              </a:defRPr>
            </a:lvl3pPr>
            <a:lvl4pPr marL="0" indent="0" algn="l" defTabSz="457200" rtl="0" eaLnBrk="1" latinLnBrk="0" hangingPunct="1">
              <a:spcBef>
                <a:spcPct val="20000"/>
              </a:spcBef>
              <a:buFontTx/>
              <a:buNone/>
              <a:defRPr lang="sv-SE" sz="1000" kern="1200" dirty="0" smtClean="0">
                <a:solidFill>
                  <a:schemeClr val="tx1"/>
                </a:solidFill>
                <a:latin typeface="Times New Roman" panose="02020603050405020304" pitchFamily="18" charset="0"/>
                <a:ea typeface="+mn-ea"/>
                <a:cs typeface="Times New Roman" panose="02020603050405020304" pitchFamily="18" charset="0"/>
              </a:defRPr>
            </a:lvl4pPr>
            <a:lvl5pPr marL="900113" indent="-368300" algn="l" defTabSz="457200" rtl="0" eaLnBrk="1" latinLnBrk="0" hangingPunct="1">
              <a:spcBef>
                <a:spcPct val="20000"/>
              </a:spcBef>
              <a:buFont typeface="Wingdings" panose="05000000000000000000" pitchFamily="2" charset="2"/>
              <a:buChar char="§"/>
              <a:defRPr lang="sv-SE" sz="1400" kern="1200" dirty="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sv-SE" sz="1050" b="1" i="0" u="none" strike="noStrike" kern="1200" cap="none" spc="0" normalizeH="0" baseline="0" noProof="0">
                <a:ln>
                  <a:noFill/>
                </a:ln>
                <a:solidFill>
                  <a:prstClr val="white"/>
                </a:solidFill>
                <a:effectLst/>
                <a:uLnTx/>
                <a:uFillTx/>
                <a:latin typeface="Calibri" charset="0"/>
                <a:ea typeface="Calibri" charset="0"/>
                <a:cs typeface="Calibri" charset="0"/>
              </a:rPr>
              <a:t>I Novus rapporter redovisar vi ofta skillnader mellan olika värden, något vi kallar för statistiskt säkerställda skillnader, statistiska signifikanser eller att något ”inte är inom felmarginalen”.</a:t>
            </a:r>
          </a:p>
        </p:txBody>
      </p:sp>
    </p:spTree>
    <p:extLst>
      <p:ext uri="{BB962C8B-B14F-4D97-AF65-F5344CB8AC3E}">
        <p14:creationId xmlns:p14="http://schemas.microsoft.com/office/powerpoint/2010/main" val="21331758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3"/>
          <p:cNvSpPr/>
          <p:nvPr/>
        </p:nvSpPr>
        <p:spPr>
          <a:xfrm>
            <a:off x="4572000" y="2099989"/>
            <a:ext cx="4572000" cy="2780026"/>
          </a:xfrm>
          <a:prstGeom prst="rect">
            <a:avLst/>
          </a:prstGeom>
        </p:spPr>
        <p:txBody>
          <a:bodyPr wrap="square" lIns="251999" tIns="121500" rIns="251999">
            <a:noAutofit/>
          </a:bodyPr>
          <a:lstStyle/>
          <a:p>
            <a:pPr defTabSz="685800">
              <a:defRPr/>
            </a:pPr>
            <a:r>
              <a:rPr lang="sv-SE" sz="1100" kern="0">
                <a:solidFill>
                  <a:sysClr val="windowText" lastClr="000000"/>
                </a:solidFill>
                <a:ea typeface="Tahoma" panose="020B0604030504040204" pitchFamily="34" charset="0"/>
                <a:cs typeface="Arial" panose="020B0604020202020204" pitchFamily="34" charset="0"/>
              </a:rPr>
              <a:t>Enligt internationella branschregler (ESOMAR) är </a:t>
            </a:r>
            <a:r>
              <a:rPr lang="sv-SE" sz="1100" kern="0" err="1">
                <a:solidFill>
                  <a:sysClr val="windowText" lastClr="000000"/>
                </a:solidFill>
                <a:ea typeface="Tahoma" panose="020B0604030504040204" pitchFamily="34" charset="0"/>
                <a:cs typeface="Arial" panose="020B0604020202020204" pitchFamily="34" charset="0"/>
              </a:rPr>
              <a:t>Novus</a:t>
            </a:r>
            <a:r>
              <a:rPr lang="sv-SE" sz="1100" kern="0">
                <a:solidFill>
                  <a:sysClr val="windowText" lastClr="000000"/>
                </a:solidFill>
                <a:ea typeface="Tahoma" panose="020B0604030504040204" pitchFamily="34" charset="0"/>
                <a:cs typeface="Arial" panose="020B0604020202020204" pitchFamily="34" charset="0"/>
              </a:rPr>
              <a:t> som undersökningsföretag ansvariga för att våra undersökningar tolkas rätt vid första publicering.</a:t>
            </a:r>
          </a:p>
          <a:p>
            <a:pPr defTabSz="685800">
              <a:defRPr/>
            </a:pPr>
            <a:endParaRPr lang="sv-SE" sz="1100" kern="0">
              <a:solidFill>
                <a:sysClr val="windowText" lastClr="000000"/>
              </a:solidFill>
              <a:ea typeface="Tahoma" panose="020B0604030504040204" pitchFamily="34" charset="0"/>
              <a:cs typeface="Arial" panose="020B0604020202020204" pitchFamily="34" charset="0"/>
            </a:endParaRPr>
          </a:p>
          <a:p>
            <a:pPr defTabSz="685800">
              <a:defRPr/>
            </a:pPr>
            <a:endParaRPr lang="sv-SE" sz="1100" kern="0">
              <a:solidFill>
                <a:sysClr val="windowText" lastClr="000000"/>
              </a:solidFill>
              <a:ea typeface="Tahoma" panose="020B0604030504040204" pitchFamily="34" charset="0"/>
              <a:cs typeface="Arial" panose="020B0604020202020204" pitchFamily="34" charset="0"/>
            </a:endParaRPr>
          </a:p>
          <a:p>
            <a:pPr defTabSz="685800">
              <a:defRPr/>
            </a:pPr>
            <a:endParaRPr lang="sv-SE" sz="1100" kern="0">
              <a:solidFill>
                <a:sysClr val="windowText" lastClr="000000"/>
              </a:solidFill>
              <a:ea typeface="Tahoma" panose="020B0604030504040204" pitchFamily="34" charset="0"/>
              <a:cs typeface="Arial" panose="020B0604020202020204" pitchFamily="34" charset="0"/>
            </a:endParaRPr>
          </a:p>
          <a:p>
            <a:pPr defTabSz="685800">
              <a:defRPr/>
            </a:pPr>
            <a:endParaRPr lang="sv-SE" sz="1100" kern="0">
              <a:solidFill>
                <a:sysClr val="windowText" lastClr="000000"/>
              </a:solidFill>
              <a:ea typeface="Tahoma" panose="020B0604030504040204" pitchFamily="34" charset="0"/>
              <a:cs typeface="Arial" panose="020B0604020202020204" pitchFamily="34" charset="0"/>
            </a:endParaRPr>
          </a:p>
          <a:p>
            <a:pPr defTabSz="685800">
              <a:defRPr/>
            </a:pPr>
            <a:endParaRPr lang="sv-SE" sz="1100" kern="0">
              <a:solidFill>
                <a:sysClr val="windowText" lastClr="000000"/>
              </a:solidFill>
              <a:ea typeface="Tahoma" panose="020B0604030504040204" pitchFamily="34" charset="0"/>
              <a:cs typeface="Arial" panose="020B0604020202020204" pitchFamily="34" charset="0"/>
            </a:endParaRPr>
          </a:p>
          <a:p>
            <a:pPr defTabSz="685800">
              <a:defRPr/>
            </a:pPr>
            <a:endParaRPr lang="sv-SE" sz="1100" kern="0">
              <a:solidFill>
                <a:sysClr val="windowText" lastClr="000000"/>
              </a:solidFill>
              <a:ea typeface="Tahoma" panose="020B0604030504040204" pitchFamily="34" charset="0"/>
              <a:cs typeface="Arial" panose="020B0604020202020204" pitchFamily="34" charset="0"/>
            </a:endParaRPr>
          </a:p>
          <a:p>
            <a:pPr defTabSz="685800">
              <a:defRPr/>
            </a:pPr>
            <a:r>
              <a:rPr lang="sv-SE" sz="1100" kern="0">
                <a:solidFill>
                  <a:sysClr val="windowText" lastClr="000000"/>
                </a:solidFill>
                <a:ea typeface="Tahoma" panose="020B0604030504040204" pitchFamily="34" charset="0"/>
                <a:cs typeface="Arial" panose="020B0604020202020204" pitchFamily="34" charset="0"/>
              </a:rPr>
              <a:t>För att säkerställa att våra undersökningar presenteras på ett korrekt sätt ber vi alltid att få se den text som skrivs med syfte att publiceras där </a:t>
            </a:r>
            <a:r>
              <a:rPr lang="sv-SE" sz="1100" kern="0" err="1">
                <a:solidFill>
                  <a:sysClr val="windowText" lastClr="000000"/>
                </a:solidFill>
                <a:ea typeface="Tahoma" panose="020B0604030504040204" pitchFamily="34" charset="0"/>
                <a:cs typeface="Arial" panose="020B0604020202020204" pitchFamily="34" charset="0"/>
              </a:rPr>
              <a:t>Novus</a:t>
            </a:r>
            <a:r>
              <a:rPr lang="sv-SE" sz="1100" kern="0">
                <a:solidFill>
                  <a:sysClr val="windowText" lastClr="000000"/>
                </a:solidFill>
                <a:ea typeface="Tahoma" panose="020B0604030504040204" pitchFamily="34" charset="0"/>
                <a:cs typeface="Arial" panose="020B0604020202020204" pitchFamily="34" charset="0"/>
              </a:rPr>
              <a:t> undersökningar omnämns.</a:t>
            </a:r>
          </a:p>
          <a:p>
            <a:pPr defTabSz="685800">
              <a:defRPr/>
            </a:pPr>
            <a:endParaRPr lang="sv-SE" sz="1100" kern="0">
              <a:solidFill>
                <a:sysClr val="windowText" lastClr="000000"/>
              </a:solidFill>
              <a:ea typeface="Tahoma" panose="020B0604030504040204" pitchFamily="34" charset="0"/>
              <a:cs typeface="Arial" panose="020B0604020202020204" pitchFamily="34" charset="0"/>
            </a:endParaRPr>
          </a:p>
          <a:p>
            <a:pPr defTabSz="685800">
              <a:defRPr/>
            </a:pPr>
            <a:r>
              <a:rPr lang="sv-SE" sz="1100" kern="0" err="1">
                <a:solidFill>
                  <a:sysClr val="windowText" lastClr="000000"/>
                </a:solidFill>
                <a:ea typeface="Tahoma" panose="020B0604030504040204" pitchFamily="34" charset="0"/>
                <a:cs typeface="Arial" panose="020B0604020202020204" pitchFamily="34" charset="0"/>
              </a:rPr>
              <a:t>Novus</a:t>
            </a:r>
            <a:r>
              <a:rPr lang="sv-SE" sz="1100" kern="0">
                <a:solidFill>
                  <a:sysClr val="windowText" lastClr="000000"/>
                </a:solidFill>
                <a:ea typeface="Tahoma" panose="020B0604030504040204" pitchFamily="34" charset="0"/>
                <a:cs typeface="Arial" panose="020B0604020202020204" pitchFamily="34" charset="0"/>
              </a:rPr>
              <a:t> förbehåller sig rätten att korrigera felaktiga siffror och tolkningar som har publicerats.</a:t>
            </a:r>
          </a:p>
        </p:txBody>
      </p:sp>
      <p:pic>
        <p:nvPicPr>
          <p:cNvPr id="1027" name="Picture 3" descr="Shape&#10;&#10;Description automatically generated with medium confidence">
            <a:extLst>
              <a:ext uri="{FF2B5EF4-FFF2-40B4-BE49-F238E27FC236}">
                <a16:creationId xmlns:a16="http://schemas.microsoft.com/office/drawing/2014/main" id="{5D036C59-D6CD-4A9B-BD39-4C8019F3E4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13973" y="2812840"/>
            <a:ext cx="2339676" cy="839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2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
            <a:ext cx="9144000" cy="2099989"/>
          </a:xfrm>
          <a:prstGeom prst="rect">
            <a:avLst/>
          </a:prstGeom>
        </p:spPr>
      </p:pic>
      <p:sp>
        <p:nvSpPr>
          <p:cNvPr id="4" name="Rektangel 3"/>
          <p:cNvSpPr/>
          <p:nvPr/>
        </p:nvSpPr>
        <p:spPr>
          <a:xfrm>
            <a:off x="1" y="2751951"/>
            <a:ext cx="4571999" cy="1320178"/>
          </a:xfrm>
          <a:prstGeom prst="rect">
            <a:avLst/>
          </a:prstGeom>
        </p:spPr>
        <p:txBody>
          <a:bodyPr wrap="square" lIns="251999" tIns="162000" rIns="251999">
            <a:noAutofit/>
          </a:bodyPr>
          <a:lstStyle/>
          <a:p>
            <a:pPr defTabSz="685800">
              <a:defRPr/>
            </a:pPr>
            <a:r>
              <a:rPr lang="sv-SE" sz="1500" b="1" kern="0" err="1">
                <a:solidFill>
                  <a:sysClr val="windowText" lastClr="000000"/>
                </a:solidFill>
                <a:latin typeface="+mj-lt"/>
                <a:ea typeface="Tahoma" panose="020B0604030504040204" pitchFamily="34" charset="0"/>
                <a:cs typeface="Arial" panose="020B0604020202020204" pitchFamily="34" charset="0"/>
              </a:rPr>
              <a:t>Novus</a:t>
            </a:r>
            <a:r>
              <a:rPr lang="sv-SE" sz="1500" b="1" kern="0">
                <a:solidFill>
                  <a:sysClr val="windowText" lastClr="000000"/>
                </a:solidFill>
                <a:latin typeface="+mj-lt"/>
                <a:ea typeface="Tahoma" panose="020B0604030504040204" pitchFamily="34" charset="0"/>
                <a:cs typeface="Arial" panose="020B0604020202020204" pitchFamily="34" charset="0"/>
              </a:rPr>
              <a:t> varumärke är en garant för att en undersökning har gått rätt till och att slutsatserna kring densamma är korrekta utifrån målet med undersökningen.</a:t>
            </a:r>
          </a:p>
          <a:p>
            <a:pPr defTabSz="685800">
              <a:defRPr/>
            </a:pPr>
            <a:endParaRPr lang="sv-SE" sz="1500" kern="0">
              <a:solidFill>
                <a:sysClr val="windowText" lastClr="000000"/>
              </a:solidFill>
              <a:latin typeface="+mj-lt"/>
              <a:ea typeface="Tahoma" panose="020B0604030504040204" pitchFamily="34" charset="0"/>
              <a:cs typeface="Arial" panose="020B0604020202020204" pitchFamily="34" charset="0"/>
            </a:endParaRPr>
          </a:p>
        </p:txBody>
      </p:sp>
      <p:pic>
        <p:nvPicPr>
          <p:cNvPr id="9" name="Pictur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83475" y="4325477"/>
            <a:ext cx="2217854" cy="428786"/>
          </a:xfrm>
          <a:prstGeom prst="rect">
            <a:avLst/>
          </a:prstGeom>
        </p:spPr>
      </p:pic>
      <p:sp>
        <p:nvSpPr>
          <p:cNvPr id="14" name="Rectangle 13"/>
          <p:cNvSpPr/>
          <p:nvPr/>
        </p:nvSpPr>
        <p:spPr>
          <a:xfrm>
            <a:off x="0" y="2099988"/>
            <a:ext cx="4771417" cy="515257"/>
          </a:xfrm>
          <a:prstGeom prst="rect">
            <a:avLst/>
          </a:prstGeom>
        </p:spPr>
        <p:txBody>
          <a:bodyPr wrap="square" lIns="251999" tIns="121500" rIns="251999">
            <a:noAutofit/>
          </a:bodyPr>
          <a:lstStyle/>
          <a:p>
            <a:r>
              <a:rPr lang="sv-SE" sz="2700" b="1"/>
              <a:t>Publiceringsregler</a:t>
            </a:r>
          </a:p>
        </p:txBody>
      </p:sp>
      <p:cxnSp>
        <p:nvCxnSpPr>
          <p:cNvPr id="15" name="Straight Connector 14"/>
          <p:cNvCxnSpPr/>
          <p:nvPr/>
        </p:nvCxnSpPr>
        <p:spPr>
          <a:xfrm>
            <a:off x="243353" y="2726200"/>
            <a:ext cx="2440641" cy="0"/>
          </a:xfrm>
          <a:prstGeom prst="line">
            <a:avLst/>
          </a:prstGeom>
          <a:ln w="69850">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679999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709"/>
            <a:ext cx="9144000" cy="2272365"/>
          </a:xfrm>
          <a:prstGeom prst="rect">
            <a:avLst/>
          </a:prstGeom>
          <a:solidFill>
            <a:schemeClr val="accent6"/>
          </a:solidFill>
          <a:ln>
            <a:noFill/>
          </a:ln>
          <a:effectLst/>
        </p:spPr>
        <p:style>
          <a:lnRef idx="1">
            <a:schemeClr val="accent1"/>
          </a:lnRef>
          <a:fillRef idx="1001">
            <a:schemeClr val="lt1"/>
          </a:fillRef>
          <a:effectRef idx="2">
            <a:schemeClr val="accent1"/>
          </a:effectRef>
          <a:fontRef idx="minor">
            <a:schemeClr val="lt1"/>
          </a:fontRef>
        </p:style>
        <p:txBody>
          <a:bodyPr rtlCol="0" anchor="ctr"/>
          <a:lstStyle/>
          <a:p>
            <a:pPr algn="ctr" defTabSz="342892">
              <a:defRPr/>
            </a:pPr>
            <a:endParaRPr lang="sv-SE" sz="1013">
              <a:solidFill>
                <a:prstClr val="white"/>
              </a:solidFill>
              <a:latin typeface="Calibri"/>
            </a:endParaRPr>
          </a:p>
        </p:txBody>
      </p:sp>
      <p:sp>
        <p:nvSpPr>
          <p:cNvPr id="6" name="Rectangle 5"/>
          <p:cNvSpPr/>
          <p:nvPr/>
        </p:nvSpPr>
        <p:spPr>
          <a:xfrm>
            <a:off x="1" y="1"/>
            <a:ext cx="8892779" cy="1516052"/>
          </a:xfrm>
          <a:prstGeom prst="rect">
            <a:avLst/>
          </a:prstGeom>
        </p:spPr>
        <p:txBody>
          <a:bodyPr wrap="square" lIns="251999" tIns="1475999" rIns="251999">
            <a:noAutofit/>
          </a:bodyPr>
          <a:lstStyle/>
          <a:p>
            <a:pPr defTabSz="342892">
              <a:defRPr/>
            </a:pPr>
            <a:r>
              <a:rPr lang="sv-SE" sz="2700" b="1">
                <a:solidFill>
                  <a:prstClr val="white"/>
                </a:solidFill>
                <a:latin typeface="Calibri"/>
              </a:rPr>
              <a:t>Vi på Novus älskar frågor</a:t>
            </a:r>
          </a:p>
        </p:txBody>
      </p:sp>
      <p:sp>
        <p:nvSpPr>
          <p:cNvPr id="10" name="Platshållare för text 13">
            <a:extLst>
              <a:ext uri="{FF2B5EF4-FFF2-40B4-BE49-F238E27FC236}">
                <a16:creationId xmlns:a16="http://schemas.microsoft.com/office/drawing/2014/main" id="{356646FE-AD21-4835-852D-608B4AB28DFD}"/>
              </a:ext>
            </a:extLst>
          </p:cNvPr>
          <p:cNvSpPr txBox="1">
            <a:spLocks/>
          </p:cNvSpPr>
          <p:nvPr/>
        </p:nvSpPr>
        <p:spPr>
          <a:xfrm>
            <a:off x="0" y="2272367"/>
            <a:ext cx="4572000" cy="2325033"/>
          </a:xfrm>
          <a:prstGeom prst="rect">
            <a:avLst/>
          </a:prstGeom>
        </p:spPr>
        <p:txBody>
          <a:bodyPr lIns="251999" tIns="162000" rIns="251999" anchor="t" anchorCtr="0"/>
          <a:lstStyle>
            <a:lvl1pPr marL="0" indent="0" algn="l" defTabSz="457200" rtl="0" eaLnBrk="1" latinLnBrk="0" hangingPunct="1">
              <a:spcBef>
                <a:spcPct val="20000"/>
              </a:spcBef>
              <a:buFont typeface="Arial"/>
              <a:buNone/>
              <a:defRPr sz="1400" b="1" kern="1200">
                <a:solidFill>
                  <a:schemeClr val="tx1"/>
                </a:solidFill>
                <a:latin typeface="Times New Roman" panose="02020603050405020304" pitchFamily="18" charset="0"/>
                <a:ea typeface="+mn-ea"/>
                <a:cs typeface="Times New Roman" panose="02020603050405020304" pitchFamily="18" charset="0"/>
              </a:defRPr>
            </a:lvl1pPr>
            <a:lvl2pPr marL="0" indent="0" algn="l" defTabSz="457200" rtl="0" eaLnBrk="1" latinLnBrk="0" hangingPunct="1">
              <a:spcBef>
                <a:spcPts val="0"/>
              </a:spcBef>
              <a:buFont typeface="Arial"/>
              <a:buNone/>
              <a:defRPr sz="1200" b="0" kern="1200" baseline="0">
                <a:solidFill>
                  <a:schemeClr val="tx1"/>
                </a:solidFill>
                <a:latin typeface="Arial" panose="020B0604020202020204" pitchFamily="34" charset="0"/>
                <a:ea typeface="+mn-ea"/>
                <a:cs typeface="Arial" panose="020B0604020202020204" pitchFamily="34" charset="0"/>
              </a:defRPr>
            </a:lvl2pPr>
            <a:lvl3pPr marL="520700" indent="-342900" algn="l" defTabSz="457200" rtl="0" eaLnBrk="1" latinLnBrk="0" hangingPunct="1">
              <a:spcBef>
                <a:spcPct val="20000"/>
              </a:spcBef>
              <a:buFont typeface="Times New Roman" panose="02020603050405020304" pitchFamily="18" charset="0"/>
              <a:buChar char="‒"/>
              <a:defRPr sz="1400" i="1" kern="1200">
                <a:solidFill>
                  <a:schemeClr val="tx1"/>
                </a:solidFill>
                <a:latin typeface="Times New Roman" panose="02020603050405020304" pitchFamily="18" charset="0"/>
                <a:ea typeface="+mn-ea"/>
                <a:cs typeface="Times New Roman" panose="02020603050405020304" pitchFamily="18" charset="0"/>
              </a:defRPr>
            </a:lvl3pPr>
            <a:lvl4pPr marL="0" indent="0" algn="l" defTabSz="457200" rtl="0" eaLnBrk="1" latinLnBrk="0" hangingPunct="1">
              <a:spcBef>
                <a:spcPct val="20000"/>
              </a:spcBef>
              <a:buFontTx/>
              <a:buNone/>
              <a:defRPr lang="sv-SE" sz="1000" kern="1200" dirty="0" smtClean="0">
                <a:solidFill>
                  <a:schemeClr val="tx1"/>
                </a:solidFill>
                <a:latin typeface="Times New Roman" panose="02020603050405020304" pitchFamily="18" charset="0"/>
                <a:ea typeface="+mn-ea"/>
                <a:cs typeface="Times New Roman" panose="02020603050405020304" pitchFamily="18" charset="0"/>
              </a:defRPr>
            </a:lvl4pPr>
            <a:lvl5pPr marL="900113" indent="-368300" algn="l" defTabSz="457200" rtl="0" eaLnBrk="1" latinLnBrk="0" hangingPunct="1">
              <a:spcBef>
                <a:spcPct val="20000"/>
              </a:spcBef>
              <a:buFont typeface="Wingdings" panose="05000000000000000000" pitchFamily="2" charset="2"/>
              <a:buChar char="§"/>
              <a:defRPr lang="sv-SE" sz="1400" kern="1200" dirty="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defTabSz="457189">
              <a:spcBef>
                <a:spcPts val="0"/>
              </a:spcBef>
              <a:defRPr/>
            </a:pPr>
            <a:endParaRPr lang="sv-SE" sz="1100">
              <a:solidFill>
                <a:srgbClr val="000000"/>
              </a:solidFill>
              <a:latin typeface="Calibri Regular"/>
              <a:cs typeface="Arial" panose="020B0604020202020204" pitchFamily="34" charset="0"/>
            </a:endParaRPr>
          </a:p>
          <a:p>
            <a:pPr defTabSz="457189">
              <a:spcBef>
                <a:spcPts val="0"/>
              </a:spcBef>
              <a:defRPr/>
            </a:pPr>
            <a:endParaRPr lang="sv-SE" sz="1100">
              <a:solidFill>
                <a:srgbClr val="000000"/>
              </a:solidFill>
              <a:latin typeface="Calibri Regular"/>
              <a:cs typeface="Arial" panose="020B0604020202020204" pitchFamily="34" charset="0"/>
            </a:endParaRPr>
          </a:p>
          <a:p>
            <a:pPr defTabSz="457189">
              <a:spcBef>
                <a:spcPts val="0"/>
              </a:spcBef>
              <a:defRPr/>
            </a:pPr>
            <a:endParaRPr lang="sv-SE" sz="1100">
              <a:solidFill>
                <a:srgbClr val="000000"/>
              </a:solidFill>
              <a:latin typeface="Calibri Regular"/>
              <a:cs typeface="Arial" panose="020B0604020202020204" pitchFamily="34" charset="0"/>
            </a:endParaRPr>
          </a:p>
          <a:p>
            <a:pPr defTabSz="457189">
              <a:spcBef>
                <a:spcPts val="0"/>
              </a:spcBef>
              <a:defRPr/>
            </a:pPr>
            <a:endParaRPr lang="sv-SE" sz="1100">
              <a:solidFill>
                <a:srgbClr val="000000"/>
              </a:solidFill>
              <a:latin typeface="Calibri Regular"/>
              <a:cs typeface="Arial" panose="020B0604020202020204" pitchFamily="34" charset="0"/>
            </a:endParaRPr>
          </a:p>
          <a:p>
            <a:pPr defTabSz="457189">
              <a:spcBef>
                <a:spcPts val="0"/>
              </a:spcBef>
              <a:defRPr/>
            </a:pPr>
            <a:endParaRPr lang="sv-SE" sz="1100">
              <a:solidFill>
                <a:srgbClr val="000000"/>
              </a:solidFill>
              <a:latin typeface="Calibri Regular"/>
              <a:cs typeface="Arial" panose="020B0604020202020204" pitchFamily="34" charset="0"/>
            </a:endParaRPr>
          </a:p>
          <a:p>
            <a:pPr defTabSz="457189">
              <a:spcBef>
                <a:spcPts val="0"/>
              </a:spcBef>
              <a:defRPr/>
            </a:pPr>
            <a:r>
              <a:rPr lang="sv-SE" sz="1100">
                <a:solidFill>
                  <a:srgbClr val="000000"/>
                </a:solidFill>
                <a:latin typeface="Calibri Regular"/>
                <a:cs typeface="Arial" panose="020B0604020202020204" pitchFamily="34" charset="0"/>
              </a:rPr>
              <a:t>Kontakter på Novus</a:t>
            </a:r>
          </a:p>
          <a:p>
            <a:pPr defTabSz="457189">
              <a:spcBef>
                <a:spcPts val="0"/>
              </a:spcBef>
              <a:defRPr/>
            </a:pPr>
            <a:endParaRPr lang="sv-SE" sz="1100">
              <a:solidFill>
                <a:srgbClr val="000000"/>
              </a:solidFill>
              <a:latin typeface="Calibri Regular"/>
              <a:cs typeface="Arial" panose="020B0604020202020204" pitchFamily="34" charset="0"/>
            </a:endParaRPr>
          </a:p>
          <a:p>
            <a:pPr defTabSz="457189">
              <a:spcBef>
                <a:spcPts val="0"/>
              </a:spcBef>
              <a:defRPr/>
            </a:pPr>
            <a:endParaRPr lang="sv-SE" sz="1100">
              <a:solidFill>
                <a:srgbClr val="000000"/>
              </a:solidFill>
              <a:latin typeface="Calibri Regular"/>
              <a:cs typeface="Arial" panose="020B0604020202020204" pitchFamily="34" charset="0"/>
            </a:endParaRPr>
          </a:p>
          <a:p>
            <a:pPr defTabSz="457189">
              <a:spcBef>
                <a:spcPts val="0"/>
              </a:spcBef>
              <a:defRPr/>
            </a:pPr>
            <a:r>
              <a:rPr lang="sv-SE" sz="1100">
                <a:solidFill>
                  <a:srgbClr val="000000"/>
                </a:solidFill>
                <a:latin typeface="Calibri Regular"/>
                <a:cs typeface="Arial" panose="020B0604020202020204" pitchFamily="34" charset="0"/>
              </a:rPr>
              <a:t>Senior Konsult</a:t>
            </a:r>
          </a:p>
          <a:p>
            <a:pPr defTabSz="457189">
              <a:spcBef>
                <a:spcPts val="0"/>
              </a:spcBef>
              <a:defRPr/>
            </a:pPr>
            <a:r>
              <a:rPr lang="sv-SE" sz="1100" b="0">
                <a:solidFill>
                  <a:srgbClr val="000000"/>
                </a:solidFill>
                <a:latin typeface="Calibri Regular"/>
                <a:cs typeface="Arial" panose="020B0604020202020204" pitchFamily="34" charset="0"/>
              </a:rPr>
              <a:t>Ieva Englund</a:t>
            </a:r>
          </a:p>
          <a:p>
            <a:pPr defTabSz="457189">
              <a:defRPr/>
            </a:pPr>
            <a:r>
              <a:rPr lang="sv-SE" sz="1100">
                <a:solidFill>
                  <a:srgbClr val="000000"/>
                </a:solidFill>
                <a:latin typeface="Calibri Regular"/>
                <a:cs typeface="Arial" panose="020B0604020202020204" pitchFamily="34" charset="0"/>
              </a:rPr>
              <a:t>Mobil: </a:t>
            </a:r>
            <a:r>
              <a:rPr lang="sv-SE" sz="1100" b="0">
                <a:solidFill>
                  <a:srgbClr val="000000"/>
                </a:solidFill>
                <a:latin typeface="Calibri Regular"/>
                <a:cs typeface="Arial" panose="020B0604020202020204" pitchFamily="34" charset="0"/>
              </a:rPr>
              <a:t>0720 70 04 10</a:t>
            </a:r>
          </a:p>
          <a:p>
            <a:pPr defTabSz="457189">
              <a:defRPr/>
            </a:pPr>
            <a:r>
              <a:rPr lang="sv-SE" sz="1100">
                <a:solidFill>
                  <a:srgbClr val="000000"/>
                </a:solidFill>
                <a:latin typeface="Calibri Regular"/>
                <a:cs typeface="Arial" panose="020B0604020202020204" pitchFamily="34" charset="0"/>
              </a:rPr>
              <a:t>E-post: </a:t>
            </a:r>
            <a:r>
              <a:rPr lang="sv-SE" sz="1100" b="0" err="1">
                <a:solidFill>
                  <a:srgbClr val="000000"/>
                </a:solidFill>
                <a:latin typeface="Calibri Regular"/>
                <a:cs typeface="Arial" panose="020B0604020202020204" pitchFamily="34" charset="0"/>
              </a:rPr>
              <a:t>ieva</a:t>
            </a:r>
            <a:r>
              <a:rPr lang="sv-SE" sz="1100" b="0">
                <a:solidFill>
                  <a:srgbClr val="000000"/>
                </a:solidFill>
                <a:latin typeface="Calibri Regular"/>
                <a:cs typeface="Arial" panose="020B0604020202020204" pitchFamily="34" charset="0"/>
              </a:rPr>
              <a:t>.</a:t>
            </a:r>
            <a:r>
              <a:rPr lang="sv-SE" sz="1100" b="0" err="1">
                <a:solidFill>
                  <a:srgbClr val="000000"/>
                </a:solidFill>
                <a:latin typeface="Calibri Regular"/>
                <a:cs typeface="Arial" panose="020B0604020202020204" pitchFamily="34" charset="0"/>
              </a:rPr>
              <a:t>englund</a:t>
            </a:r>
            <a:r>
              <a:rPr lang="sv-SE" sz="1100" b="0">
                <a:solidFill>
                  <a:srgbClr val="000000"/>
                </a:solidFill>
                <a:latin typeface="Calibri Regular"/>
                <a:cs typeface="Arial" panose="020B0604020202020204" pitchFamily="34" charset="0"/>
              </a:rPr>
              <a:t>@novus.se</a:t>
            </a:r>
          </a:p>
        </p:txBody>
      </p:sp>
      <p:cxnSp>
        <p:nvCxnSpPr>
          <p:cNvPr id="18" name="Straight Connector 17"/>
          <p:cNvCxnSpPr/>
          <p:nvPr/>
        </p:nvCxnSpPr>
        <p:spPr>
          <a:xfrm>
            <a:off x="251222" y="2019773"/>
            <a:ext cx="2440641" cy="0"/>
          </a:xfrm>
          <a:prstGeom prst="line">
            <a:avLst/>
          </a:prstGeom>
          <a:ln w="69850">
            <a:solidFill>
              <a:schemeClr val="bg1"/>
            </a:solidFill>
          </a:ln>
          <a:effectLst/>
        </p:spPr>
        <p:style>
          <a:lnRef idx="2">
            <a:schemeClr val="accent1"/>
          </a:lnRef>
          <a:fillRef idx="0">
            <a:schemeClr val="accent1"/>
          </a:fillRef>
          <a:effectRef idx="1">
            <a:schemeClr val="accent1"/>
          </a:effectRef>
          <a:fontRef idx="minor">
            <a:schemeClr val="tx1"/>
          </a:fontRef>
        </p:style>
      </p:cxnSp>
      <p:grpSp>
        <p:nvGrpSpPr>
          <p:cNvPr id="20" name="Grupp 23"/>
          <p:cNvGrpSpPr/>
          <p:nvPr/>
        </p:nvGrpSpPr>
        <p:grpSpPr>
          <a:xfrm>
            <a:off x="2581330" y="2763886"/>
            <a:ext cx="481013" cy="1638163"/>
            <a:chOff x="4564062" y="2198688"/>
            <a:chExt cx="336550" cy="1146175"/>
          </a:xfrm>
          <a:solidFill>
            <a:schemeClr val="accent6"/>
          </a:solidFill>
        </p:grpSpPr>
        <p:sp>
          <p:nvSpPr>
            <p:cNvPr id="21" name="Freeform 116"/>
            <p:cNvSpPr>
              <a:spLocks noEditPoints="1"/>
            </p:cNvSpPr>
            <p:nvPr/>
          </p:nvSpPr>
          <p:spPr bwMode="auto">
            <a:xfrm>
              <a:off x="4564062" y="2198688"/>
              <a:ext cx="336550" cy="1146175"/>
            </a:xfrm>
            <a:custGeom>
              <a:avLst/>
              <a:gdLst/>
              <a:ahLst/>
              <a:cxnLst>
                <a:cxn ang="0">
                  <a:pos x="14" y="4"/>
                </a:cxn>
                <a:cxn ang="0">
                  <a:pos x="16" y="9"/>
                </a:cxn>
                <a:cxn ang="0">
                  <a:pos x="12" y="11"/>
                </a:cxn>
                <a:cxn ang="0">
                  <a:pos x="16" y="14"/>
                </a:cxn>
                <a:cxn ang="0">
                  <a:pos x="17" y="16"/>
                </a:cxn>
                <a:cxn ang="0">
                  <a:pos x="18" y="18"/>
                </a:cxn>
                <a:cxn ang="0">
                  <a:pos x="15" y="17"/>
                </a:cxn>
                <a:cxn ang="0">
                  <a:pos x="13" y="15"/>
                </a:cxn>
                <a:cxn ang="0">
                  <a:pos x="22" y="12"/>
                </a:cxn>
                <a:cxn ang="0">
                  <a:pos x="20" y="9"/>
                </a:cxn>
                <a:cxn ang="0">
                  <a:pos x="16" y="4"/>
                </a:cxn>
                <a:cxn ang="0">
                  <a:pos x="16" y="2"/>
                </a:cxn>
                <a:cxn ang="0">
                  <a:pos x="24" y="6"/>
                </a:cxn>
                <a:cxn ang="0">
                  <a:pos x="23" y="22"/>
                </a:cxn>
                <a:cxn ang="0">
                  <a:pos x="30" y="21"/>
                </a:cxn>
                <a:cxn ang="0">
                  <a:pos x="43" y="59"/>
                </a:cxn>
                <a:cxn ang="0">
                  <a:pos x="40" y="73"/>
                </a:cxn>
                <a:cxn ang="0">
                  <a:pos x="38" y="104"/>
                </a:cxn>
                <a:cxn ang="0">
                  <a:pos x="29" y="141"/>
                </a:cxn>
                <a:cxn ang="0">
                  <a:pos x="28" y="148"/>
                </a:cxn>
                <a:cxn ang="0">
                  <a:pos x="21" y="141"/>
                </a:cxn>
                <a:cxn ang="0">
                  <a:pos x="17" y="148"/>
                </a:cxn>
                <a:cxn ang="0">
                  <a:pos x="9" y="133"/>
                </a:cxn>
                <a:cxn ang="0">
                  <a:pos x="13" y="123"/>
                </a:cxn>
                <a:cxn ang="0">
                  <a:pos x="10" y="81"/>
                </a:cxn>
                <a:cxn ang="0">
                  <a:pos x="10" y="58"/>
                </a:cxn>
                <a:cxn ang="0">
                  <a:pos x="0" y="30"/>
                </a:cxn>
                <a:cxn ang="0">
                  <a:pos x="3" y="23"/>
                </a:cxn>
                <a:cxn ang="0">
                  <a:pos x="4" y="21"/>
                </a:cxn>
                <a:cxn ang="0">
                  <a:pos x="16" y="1"/>
                </a:cxn>
                <a:cxn ang="0">
                  <a:pos x="17" y="25"/>
                </a:cxn>
                <a:cxn ang="0">
                  <a:pos x="14" y="24"/>
                </a:cxn>
                <a:cxn ang="0">
                  <a:pos x="21" y="38"/>
                </a:cxn>
                <a:cxn ang="0">
                  <a:pos x="18" y="22"/>
                </a:cxn>
                <a:cxn ang="0">
                  <a:pos x="32" y="38"/>
                </a:cxn>
                <a:cxn ang="0">
                  <a:pos x="31" y="36"/>
                </a:cxn>
                <a:cxn ang="0">
                  <a:pos x="33" y="38"/>
                </a:cxn>
                <a:cxn ang="0">
                  <a:pos x="16" y="49"/>
                </a:cxn>
                <a:cxn ang="0">
                  <a:pos x="16" y="49"/>
                </a:cxn>
                <a:cxn ang="0">
                  <a:pos x="17" y="44"/>
                </a:cxn>
                <a:cxn ang="0">
                  <a:pos x="14" y="49"/>
                </a:cxn>
                <a:cxn ang="0">
                  <a:pos x="18" y="48"/>
                </a:cxn>
                <a:cxn ang="0">
                  <a:pos x="28" y="97"/>
                </a:cxn>
                <a:cxn ang="0">
                  <a:pos x="26" y="103"/>
                </a:cxn>
                <a:cxn ang="0">
                  <a:pos x="27" y="145"/>
                </a:cxn>
                <a:cxn ang="0">
                  <a:pos x="25" y="145"/>
                </a:cxn>
              </a:cxnLst>
              <a:rect l="0" t="0" r="r" b="b"/>
              <a:pathLst>
                <a:path w="44" h="150">
                  <a:moveTo>
                    <a:pt x="15" y="3"/>
                  </a:moveTo>
                  <a:cubicBezTo>
                    <a:pt x="17" y="2"/>
                    <a:pt x="12" y="5"/>
                    <a:pt x="14" y="4"/>
                  </a:cubicBezTo>
                  <a:cubicBezTo>
                    <a:pt x="15" y="6"/>
                    <a:pt x="12" y="8"/>
                    <a:pt x="13" y="10"/>
                  </a:cubicBezTo>
                  <a:cubicBezTo>
                    <a:pt x="13" y="10"/>
                    <a:pt x="16" y="10"/>
                    <a:pt x="16" y="9"/>
                  </a:cubicBezTo>
                  <a:cubicBezTo>
                    <a:pt x="16" y="9"/>
                    <a:pt x="17" y="10"/>
                    <a:pt x="17" y="11"/>
                  </a:cubicBezTo>
                  <a:cubicBezTo>
                    <a:pt x="15" y="10"/>
                    <a:pt x="14" y="12"/>
                    <a:pt x="12" y="11"/>
                  </a:cubicBezTo>
                  <a:cubicBezTo>
                    <a:pt x="10" y="14"/>
                    <a:pt x="14" y="16"/>
                    <a:pt x="16" y="16"/>
                  </a:cubicBezTo>
                  <a:cubicBezTo>
                    <a:pt x="16" y="15"/>
                    <a:pt x="15" y="15"/>
                    <a:pt x="16" y="14"/>
                  </a:cubicBezTo>
                  <a:cubicBezTo>
                    <a:pt x="16" y="14"/>
                    <a:pt x="18" y="15"/>
                    <a:pt x="19" y="15"/>
                  </a:cubicBezTo>
                  <a:cubicBezTo>
                    <a:pt x="19" y="16"/>
                    <a:pt x="18" y="15"/>
                    <a:pt x="17" y="16"/>
                  </a:cubicBezTo>
                  <a:cubicBezTo>
                    <a:pt x="17" y="16"/>
                    <a:pt x="19" y="16"/>
                    <a:pt x="20" y="17"/>
                  </a:cubicBezTo>
                  <a:cubicBezTo>
                    <a:pt x="19" y="17"/>
                    <a:pt x="19" y="18"/>
                    <a:pt x="18" y="18"/>
                  </a:cubicBezTo>
                  <a:cubicBezTo>
                    <a:pt x="18" y="17"/>
                    <a:pt x="18" y="17"/>
                    <a:pt x="19" y="17"/>
                  </a:cubicBezTo>
                  <a:cubicBezTo>
                    <a:pt x="18" y="17"/>
                    <a:pt x="16" y="16"/>
                    <a:pt x="15" y="17"/>
                  </a:cubicBezTo>
                  <a:cubicBezTo>
                    <a:pt x="15" y="17"/>
                    <a:pt x="16" y="17"/>
                    <a:pt x="17" y="17"/>
                  </a:cubicBezTo>
                  <a:cubicBezTo>
                    <a:pt x="16" y="19"/>
                    <a:pt x="14" y="17"/>
                    <a:pt x="13" y="15"/>
                  </a:cubicBezTo>
                  <a:cubicBezTo>
                    <a:pt x="13" y="16"/>
                    <a:pt x="13" y="17"/>
                    <a:pt x="12" y="16"/>
                  </a:cubicBezTo>
                  <a:cubicBezTo>
                    <a:pt x="13" y="23"/>
                    <a:pt x="24" y="22"/>
                    <a:pt x="22" y="12"/>
                  </a:cubicBezTo>
                  <a:cubicBezTo>
                    <a:pt x="20" y="13"/>
                    <a:pt x="21" y="12"/>
                    <a:pt x="19" y="11"/>
                  </a:cubicBezTo>
                  <a:cubicBezTo>
                    <a:pt x="18" y="10"/>
                    <a:pt x="20" y="11"/>
                    <a:pt x="20" y="9"/>
                  </a:cubicBezTo>
                  <a:cubicBezTo>
                    <a:pt x="21" y="10"/>
                    <a:pt x="21" y="11"/>
                    <a:pt x="22" y="11"/>
                  </a:cubicBezTo>
                  <a:cubicBezTo>
                    <a:pt x="22" y="7"/>
                    <a:pt x="20" y="4"/>
                    <a:pt x="16" y="4"/>
                  </a:cubicBezTo>
                  <a:cubicBezTo>
                    <a:pt x="16" y="3"/>
                    <a:pt x="18" y="4"/>
                    <a:pt x="18" y="3"/>
                  </a:cubicBezTo>
                  <a:cubicBezTo>
                    <a:pt x="17" y="2"/>
                    <a:pt x="16" y="2"/>
                    <a:pt x="16" y="2"/>
                  </a:cubicBezTo>
                  <a:cubicBezTo>
                    <a:pt x="16" y="1"/>
                    <a:pt x="18" y="2"/>
                    <a:pt x="19" y="2"/>
                  </a:cubicBezTo>
                  <a:cubicBezTo>
                    <a:pt x="22" y="2"/>
                    <a:pt x="23" y="4"/>
                    <a:pt x="24" y="6"/>
                  </a:cubicBezTo>
                  <a:cubicBezTo>
                    <a:pt x="27" y="10"/>
                    <a:pt x="25" y="16"/>
                    <a:pt x="24" y="20"/>
                  </a:cubicBezTo>
                  <a:cubicBezTo>
                    <a:pt x="23" y="21"/>
                    <a:pt x="23" y="21"/>
                    <a:pt x="23" y="22"/>
                  </a:cubicBezTo>
                  <a:cubicBezTo>
                    <a:pt x="25" y="23"/>
                    <a:pt x="24" y="22"/>
                    <a:pt x="25" y="22"/>
                  </a:cubicBezTo>
                  <a:cubicBezTo>
                    <a:pt x="26" y="22"/>
                    <a:pt x="30" y="21"/>
                    <a:pt x="30" y="21"/>
                  </a:cubicBezTo>
                  <a:cubicBezTo>
                    <a:pt x="31" y="22"/>
                    <a:pt x="44" y="41"/>
                    <a:pt x="35" y="48"/>
                  </a:cubicBezTo>
                  <a:cubicBezTo>
                    <a:pt x="37" y="52"/>
                    <a:pt x="40" y="56"/>
                    <a:pt x="43" y="59"/>
                  </a:cubicBezTo>
                  <a:cubicBezTo>
                    <a:pt x="41" y="60"/>
                    <a:pt x="40" y="61"/>
                    <a:pt x="39" y="62"/>
                  </a:cubicBezTo>
                  <a:cubicBezTo>
                    <a:pt x="39" y="66"/>
                    <a:pt x="41" y="69"/>
                    <a:pt x="40" y="73"/>
                  </a:cubicBezTo>
                  <a:cubicBezTo>
                    <a:pt x="40" y="74"/>
                    <a:pt x="40" y="75"/>
                    <a:pt x="41" y="75"/>
                  </a:cubicBezTo>
                  <a:cubicBezTo>
                    <a:pt x="39" y="83"/>
                    <a:pt x="41" y="96"/>
                    <a:pt x="38" y="104"/>
                  </a:cubicBezTo>
                  <a:cubicBezTo>
                    <a:pt x="37" y="111"/>
                    <a:pt x="30" y="115"/>
                    <a:pt x="28" y="121"/>
                  </a:cubicBezTo>
                  <a:cubicBezTo>
                    <a:pt x="28" y="128"/>
                    <a:pt x="29" y="134"/>
                    <a:pt x="29" y="141"/>
                  </a:cubicBezTo>
                  <a:cubicBezTo>
                    <a:pt x="29" y="142"/>
                    <a:pt x="28" y="142"/>
                    <a:pt x="28" y="141"/>
                  </a:cubicBezTo>
                  <a:cubicBezTo>
                    <a:pt x="28" y="144"/>
                    <a:pt x="28" y="147"/>
                    <a:pt x="28" y="148"/>
                  </a:cubicBezTo>
                  <a:cubicBezTo>
                    <a:pt x="27" y="150"/>
                    <a:pt x="23" y="150"/>
                    <a:pt x="21" y="149"/>
                  </a:cubicBezTo>
                  <a:cubicBezTo>
                    <a:pt x="20" y="146"/>
                    <a:pt x="21" y="144"/>
                    <a:pt x="21" y="141"/>
                  </a:cubicBezTo>
                  <a:cubicBezTo>
                    <a:pt x="20" y="140"/>
                    <a:pt x="19" y="139"/>
                    <a:pt x="19" y="137"/>
                  </a:cubicBezTo>
                  <a:cubicBezTo>
                    <a:pt x="14" y="137"/>
                    <a:pt x="18" y="145"/>
                    <a:pt x="17" y="148"/>
                  </a:cubicBezTo>
                  <a:cubicBezTo>
                    <a:pt x="11" y="147"/>
                    <a:pt x="8" y="141"/>
                    <a:pt x="10" y="134"/>
                  </a:cubicBezTo>
                  <a:cubicBezTo>
                    <a:pt x="10" y="134"/>
                    <a:pt x="10" y="133"/>
                    <a:pt x="9" y="133"/>
                  </a:cubicBezTo>
                  <a:cubicBezTo>
                    <a:pt x="8" y="133"/>
                    <a:pt x="8" y="135"/>
                    <a:pt x="6" y="135"/>
                  </a:cubicBezTo>
                  <a:cubicBezTo>
                    <a:pt x="5" y="130"/>
                    <a:pt x="10" y="127"/>
                    <a:pt x="13" y="123"/>
                  </a:cubicBezTo>
                  <a:cubicBezTo>
                    <a:pt x="14" y="123"/>
                    <a:pt x="15" y="122"/>
                    <a:pt x="16" y="122"/>
                  </a:cubicBezTo>
                  <a:cubicBezTo>
                    <a:pt x="15" y="107"/>
                    <a:pt x="12" y="94"/>
                    <a:pt x="10" y="81"/>
                  </a:cubicBezTo>
                  <a:cubicBezTo>
                    <a:pt x="9" y="80"/>
                    <a:pt x="9" y="79"/>
                    <a:pt x="9" y="79"/>
                  </a:cubicBezTo>
                  <a:cubicBezTo>
                    <a:pt x="9" y="72"/>
                    <a:pt x="8" y="65"/>
                    <a:pt x="10" y="58"/>
                  </a:cubicBezTo>
                  <a:cubicBezTo>
                    <a:pt x="8" y="58"/>
                    <a:pt x="8" y="59"/>
                    <a:pt x="7" y="59"/>
                  </a:cubicBezTo>
                  <a:cubicBezTo>
                    <a:pt x="1" y="53"/>
                    <a:pt x="0" y="42"/>
                    <a:pt x="0" y="30"/>
                  </a:cubicBezTo>
                  <a:cubicBezTo>
                    <a:pt x="1" y="29"/>
                    <a:pt x="1" y="29"/>
                    <a:pt x="3" y="28"/>
                  </a:cubicBezTo>
                  <a:cubicBezTo>
                    <a:pt x="4" y="27"/>
                    <a:pt x="4" y="25"/>
                    <a:pt x="3" y="23"/>
                  </a:cubicBezTo>
                  <a:cubicBezTo>
                    <a:pt x="4" y="25"/>
                    <a:pt x="4" y="20"/>
                    <a:pt x="5" y="18"/>
                  </a:cubicBezTo>
                  <a:cubicBezTo>
                    <a:pt x="4" y="18"/>
                    <a:pt x="4" y="19"/>
                    <a:pt x="4" y="21"/>
                  </a:cubicBezTo>
                  <a:cubicBezTo>
                    <a:pt x="2" y="19"/>
                    <a:pt x="6" y="13"/>
                    <a:pt x="6" y="14"/>
                  </a:cubicBezTo>
                  <a:cubicBezTo>
                    <a:pt x="7" y="11"/>
                    <a:pt x="8" y="0"/>
                    <a:pt x="16" y="1"/>
                  </a:cubicBezTo>
                  <a:cubicBezTo>
                    <a:pt x="14" y="3"/>
                    <a:pt x="17" y="2"/>
                    <a:pt x="15" y="3"/>
                  </a:cubicBezTo>
                  <a:close/>
                  <a:moveTo>
                    <a:pt x="17" y="25"/>
                  </a:moveTo>
                  <a:cubicBezTo>
                    <a:pt x="17" y="24"/>
                    <a:pt x="18" y="23"/>
                    <a:pt x="17" y="22"/>
                  </a:cubicBezTo>
                  <a:cubicBezTo>
                    <a:pt x="16" y="23"/>
                    <a:pt x="16" y="24"/>
                    <a:pt x="14" y="24"/>
                  </a:cubicBezTo>
                  <a:cubicBezTo>
                    <a:pt x="14" y="22"/>
                    <a:pt x="13" y="25"/>
                    <a:pt x="12" y="24"/>
                  </a:cubicBezTo>
                  <a:cubicBezTo>
                    <a:pt x="14" y="29"/>
                    <a:pt x="19" y="33"/>
                    <a:pt x="21" y="38"/>
                  </a:cubicBezTo>
                  <a:cubicBezTo>
                    <a:pt x="20" y="34"/>
                    <a:pt x="19" y="27"/>
                    <a:pt x="19" y="22"/>
                  </a:cubicBezTo>
                  <a:cubicBezTo>
                    <a:pt x="19" y="22"/>
                    <a:pt x="18" y="22"/>
                    <a:pt x="18" y="22"/>
                  </a:cubicBezTo>
                  <a:cubicBezTo>
                    <a:pt x="19" y="22"/>
                    <a:pt x="18" y="25"/>
                    <a:pt x="17" y="25"/>
                  </a:cubicBezTo>
                  <a:close/>
                  <a:moveTo>
                    <a:pt x="32" y="38"/>
                  </a:moveTo>
                  <a:cubicBezTo>
                    <a:pt x="32" y="37"/>
                    <a:pt x="33" y="38"/>
                    <a:pt x="33" y="36"/>
                  </a:cubicBezTo>
                  <a:cubicBezTo>
                    <a:pt x="32" y="37"/>
                    <a:pt x="32" y="36"/>
                    <a:pt x="31" y="36"/>
                  </a:cubicBezTo>
                  <a:cubicBezTo>
                    <a:pt x="31" y="37"/>
                    <a:pt x="30" y="38"/>
                    <a:pt x="31" y="40"/>
                  </a:cubicBezTo>
                  <a:cubicBezTo>
                    <a:pt x="31" y="39"/>
                    <a:pt x="32" y="39"/>
                    <a:pt x="33" y="38"/>
                  </a:cubicBezTo>
                  <a:cubicBezTo>
                    <a:pt x="32" y="38"/>
                    <a:pt x="32" y="38"/>
                    <a:pt x="32" y="38"/>
                  </a:cubicBezTo>
                  <a:close/>
                  <a:moveTo>
                    <a:pt x="16" y="49"/>
                  </a:moveTo>
                  <a:cubicBezTo>
                    <a:pt x="15" y="49"/>
                    <a:pt x="16" y="47"/>
                    <a:pt x="15" y="47"/>
                  </a:cubicBezTo>
                  <a:cubicBezTo>
                    <a:pt x="14" y="48"/>
                    <a:pt x="16" y="50"/>
                    <a:pt x="16" y="49"/>
                  </a:cubicBezTo>
                  <a:close/>
                  <a:moveTo>
                    <a:pt x="18" y="48"/>
                  </a:moveTo>
                  <a:cubicBezTo>
                    <a:pt x="18" y="47"/>
                    <a:pt x="17" y="46"/>
                    <a:pt x="17" y="44"/>
                  </a:cubicBezTo>
                  <a:cubicBezTo>
                    <a:pt x="14" y="45"/>
                    <a:pt x="13" y="47"/>
                    <a:pt x="11" y="49"/>
                  </a:cubicBezTo>
                  <a:cubicBezTo>
                    <a:pt x="12" y="49"/>
                    <a:pt x="13" y="48"/>
                    <a:pt x="14" y="49"/>
                  </a:cubicBezTo>
                  <a:cubicBezTo>
                    <a:pt x="14" y="48"/>
                    <a:pt x="14" y="47"/>
                    <a:pt x="15" y="47"/>
                  </a:cubicBezTo>
                  <a:cubicBezTo>
                    <a:pt x="16" y="48"/>
                    <a:pt x="17" y="48"/>
                    <a:pt x="18" y="48"/>
                  </a:cubicBezTo>
                  <a:close/>
                  <a:moveTo>
                    <a:pt x="26" y="103"/>
                  </a:moveTo>
                  <a:cubicBezTo>
                    <a:pt x="27" y="102"/>
                    <a:pt x="27" y="100"/>
                    <a:pt x="28" y="97"/>
                  </a:cubicBezTo>
                  <a:cubicBezTo>
                    <a:pt x="28" y="93"/>
                    <a:pt x="26" y="88"/>
                    <a:pt x="25" y="84"/>
                  </a:cubicBezTo>
                  <a:cubicBezTo>
                    <a:pt x="25" y="91"/>
                    <a:pt x="26" y="97"/>
                    <a:pt x="26" y="103"/>
                  </a:cubicBezTo>
                  <a:close/>
                  <a:moveTo>
                    <a:pt x="25" y="145"/>
                  </a:moveTo>
                  <a:cubicBezTo>
                    <a:pt x="25" y="144"/>
                    <a:pt x="27" y="146"/>
                    <a:pt x="27" y="145"/>
                  </a:cubicBezTo>
                  <a:cubicBezTo>
                    <a:pt x="26" y="145"/>
                    <a:pt x="27" y="143"/>
                    <a:pt x="26" y="144"/>
                  </a:cubicBezTo>
                  <a:cubicBezTo>
                    <a:pt x="26" y="145"/>
                    <a:pt x="24" y="145"/>
                    <a:pt x="25" y="145"/>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defTabSz="685783">
                <a:defRPr/>
              </a:pPr>
              <a:endParaRPr lang="sv-SE" kern="0">
                <a:solidFill>
                  <a:srgbClr val="000000"/>
                </a:solidFill>
                <a:latin typeface="Calibri"/>
              </a:endParaRPr>
            </a:p>
          </p:txBody>
        </p:sp>
        <p:sp>
          <p:nvSpPr>
            <p:cNvPr id="22" name="Freeform 117"/>
            <p:cNvSpPr>
              <a:spLocks/>
            </p:cNvSpPr>
            <p:nvPr/>
          </p:nvSpPr>
          <p:spPr bwMode="auto">
            <a:xfrm>
              <a:off x="4710112" y="2306638"/>
              <a:ext cx="14288" cy="22225"/>
            </a:xfrm>
            <a:custGeom>
              <a:avLst/>
              <a:gdLst/>
              <a:ahLst/>
              <a:cxnLst>
                <a:cxn ang="0">
                  <a:pos x="2" y="2"/>
                </a:cxn>
                <a:cxn ang="0">
                  <a:pos x="1" y="3"/>
                </a:cxn>
                <a:cxn ang="0">
                  <a:pos x="0" y="0"/>
                </a:cxn>
                <a:cxn ang="0">
                  <a:pos x="2" y="2"/>
                </a:cxn>
                <a:cxn ang="0">
                  <a:pos x="2" y="2"/>
                </a:cxn>
              </a:cxnLst>
              <a:rect l="0" t="0" r="r" b="b"/>
              <a:pathLst>
                <a:path w="2" h="3">
                  <a:moveTo>
                    <a:pt x="2" y="2"/>
                  </a:moveTo>
                  <a:cubicBezTo>
                    <a:pt x="2" y="2"/>
                    <a:pt x="1" y="3"/>
                    <a:pt x="1" y="3"/>
                  </a:cubicBezTo>
                  <a:cubicBezTo>
                    <a:pt x="1" y="3"/>
                    <a:pt x="1" y="2"/>
                    <a:pt x="0" y="0"/>
                  </a:cubicBezTo>
                  <a:cubicBezTo>
                    <a:pt x="1" y="1"/>
                    <a:pt x="1" y="2"/>
                    <a:pt x="2" y="2"/>
                  </a:cubicBezTo>
                  <a:cubicBezTo>
                    <a:pt x="2" y="3"/>
                    <a:pt x="2" y="2"/>
                    <a:pt x="2" y="2"/>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defTabSz="685783">
                <a:defRPr/>
              </a:pPr>
              <a:endParaRPr lang="sv-SE" kern="0">
                <a:solidFill>
                  <a:srgbClr val="000000"/>
                </a:solidFill>
                <a:latin typeface="Calibri"/>
              </a:endParaRPr>
            </a:p>
          </p:txBody>
        </p:sp>
      </p:grpSp>
      <p:sp>
        <p:nvSpPr>
          <p:cNvPr id="35" name="Platshållare för text 13">
            <a:extLst>
              <a:ext uri="{FF2B5EF4-FFF2-40B4-BE49-F238E27FC236}">
                <a16:creationId xmlns:a16="http://schemas.microsoft.com/office/drawing/2014/main" id="{356646FE-AD21-4835-852D-608B4AB28DFD}"/>
              </a:ext>
            </a:extLst>
          </p:cNvPr>
          <p:cNvSpPr txBox="1">
            <a:spLocks/>
          </p:cNvSpPr>
          <p:nvPr/>
        </p:nvSpPr>
        <p:spPr>
          <a:xfrm>
            <a:off x="4554873" y="2275788"/>
            <a:ext cx="4606256" cy="2321611"/>
          </a:xfrm>
          <a:prstGeom prst="rect">
            <a:avLst/>
          </a:prstGeom>
        </p:spPr>
        <p:txBody>
          <a:bodyPr lIns="251999" tIns="162000" rIns="251999" anchor="t" anchorCtr="0"/>
          <a:lstStyle>
            <a:lvl1pPr marL="0" indent="0" algn="l" defTabSz="457200" rtl="0" eaLnBrk="1" latinLnBrk="0" hangingPunct="1">
              <a:spcBef>
                <a:spcPct val="20000"/>
              </a:spcBef>
              <a:buFont typeface="Arial"/>
              <a:buNone/>
              <a:defRPr sz="1400" b="1" kern="1200">
                <a:solidFill>
                  <a:schemeClr val="tx1"/>
                </a:solidFill>
                <a:latin typeface="Times New Roman" panose="02020603050405020304" pitchFamily="18" charset="0"/>
                <a:ea typeface="+mn-ea"/>
                <a:cs typeface="Times New Roman" panose="02020603050405020304" pitchFamily="18" charset="0"/>
              </a:defRPr>
            </a:lvl1pPr>
            <a:lvl2pPr marL="0" indent="0" algn="l" defTabSz="457200" rtl="0" eaLnBrk="1" latinLnBrk="0" hangingPunct="1">
              <a:spcBef>
                <a:spcPts val="0"/>
              </a:spcBef>
              <a:buFont typeface="Arial"/>
              <a:buNone/>
              <a:defRPr sz="1200" b="0" kern="1200" baseline="0">
                <a:solidFill>
                  <a:schemeClr val="tx1"/>
                </a:solidFill>
                <a:latin typeface="Arial" panose="020B0604020202020204" pitchFamily="34" charset="0"/>
                <a:ea typeface="+mn-ea"/>
                <a:cs typeface="Arial" panose="020B0604020202020204" pitchFamily="34" charset="0"/>
              </a:defRPr>
            </a:lvl2pPr>
            <a:lvl3pPr marL="520700" indent="-342900" algn="l" defTabSz="457200" rtl="0" eaLnBrk="1" latinLnBrk="0" hangingPunct="1">
              <a:spcBef>
                <a:spcPct val="20000"/>
              </a:spcBef>
              <a:buFont typeface="Times New Roman" panose="02020603050405020304" pitchFamily="18" charset="0"/>
              <a:buChar char="‒"/>
              <a:defRPr sz="1400" i="1" kern="1200">
                <a:solidFill>
                  <a:schemeClr val="tx1"/>
                </a:solidFill>
                <a:latin typeface="Times New Roman" panose="02020603050405020304" pitchFamily="18" charset="0"/>
                <a:ea typeface="+mn-ea"/>
                <a:cs typeface="Times New Roman" panose="02020603050405020304" pitchFamily="18" charset="0"/>
              </a:defRPr>
            </a:lvl3pPr>
            <a:lvl4pPr marL="0" indent="0" algn="l" defTabSz="457200" rtl="0" eaLnBrk="1" latinLnBrk="0" hangingPunct="1">
              <a:spcBef>
                <a:spcPct val="20000"/>
              </a:spcBef>
              <a:buFontTx/>
              <a:buNone/>
              <a:defRPr lang="sv-SE" sz="1000" kern="1200" dirty="0" smtClean="0">
                <a:solidFill>
                  <a:schemeClr val="tx1"/>
                </a:solidFill>
                <a:latin typeface="Times New Roman" panose="02020603050405020304" pitchFamily="18" charset="0"/>
                <a:ea typeface="+mn-ea"/>
                <a:cs typeface="Times New Roman" panose="02020603050405020304" pitchFamily="18" charset="0"/>
              </a:defRPr>
            </a:lvl4pPr>
            <a:lvl5pPr marL="900113" indent="-368300" algn="l" defTabSz="457200" rtl="0" eaLnBrk="1" latinLnBrk="0" hangingPunct="1">
              <a:spcBef>
                <a:spcPct val="20000"/>
              </a:spcBef>
              <a:buFont typeface="Wingdings" panose="05000000000000000000" pitchFamily="2" charset="2"/>
              <a:buChar char="§"/>
              <a:defRPr lang="sv-SE" sz="1400" kern="1200" dirty="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defTabSz="457189">
              <a:spcBef>
                <a:spcPts val="0"/>
              </a:spcBef>
              <a:defRPr/>
            </a:pPr>
            <a:endParaRPr lang="sv-SE" sz="1100">
              <a:solidFill>
                <a:srgbClr val="000000"/>
              </a:solidFill>
              <a:latin typeface="Calibri"/>
              <a:cs typeface="Arial" panose="020B0604020202020204" pitchFamily="34" charset="0"/>
            </a:endParaRPr>
          </a:p>
          <a:p>
            <a:pPr defTabSz="457189">
              <a:spcBef>
                <a:spcPts val="0"/>
              </a:spcBef>
              <a:defRPr/>
            </a:pPr>
            <a:endParaRPr lang="sv-SE" sz="1100">
              <a:solidFill>
                <a:srgbClr val="000000"/>
              </a:solidFill>
              <a:latin typeface="Calibri"/>
              <a:cs typeface="Arial" panose="020B0604020202020204" pitchFamily="34" charset="0"/>
            </a:endParaRPr>
          </a:p>
          <a:p>
            <a:pPr defTabSz="457189">
              <a:spcBef>
                <a:spcPts val="0"/>
              </a:spcBef>
              <a:defRPr/>
            </a:pPr>
            <a:endParaRPr lang="sv-SE" sz="1100">
              <a:solidFill>
                <a:srgbClr val="000000"/>
              </a:solidFill>
              <a:latin typeface="Calibri"/>
              <a:cs typeface="Arial" panose="020B0604020202020204" pitchFamily="34" charset="0"/>
            </a:endParaRPr>
          </a:p>
          <a:p>
            <a:pPr defTabSz="457189">
              <a:spcBef>
                <a:spcPts val="0"/>
              </a:spcBef>
              <a:defRPr/>
            </a:pPr>
            <a:endParaRPr lang="sv-SE" sz="1100">
              <a:solidFill>
                <a:srgbClr val="000000"/>
              </a:solidFill>
              <a:latin typeface="Calibri"/>
              <a:cs typeface="Arial" panose="020B0604020202020204" pitchFamily="34" charset="0"/>
            </a:endParaRPr>
          </a:p>
          <a:p>
            <a:pPr defTabSz="457189">
              <a:spcBef>
                <a:spcPts val="0"/>
              </a:spcBef>
              <a:defRPr/>
            </a:pPr>
            <a:endParaRPr lang="sv-SE" sz="1100">
              <a:solidFill>
                <a:srgbClr val="000000"/>
              </a:solidFill>
              <a:latin typeface="Calibri"/>
              <a:cs typeface="Arial" panose="020B0604020202020204" pitchFamily="34" charset="0"/>
            </a:endParaRPr>
          </a:p>
          <a:p>
            <a:pPr defTabSz="457189">
              <a:spcBef>
                <a:spcPts val="0"/>
              </a:spcBef>
              <a:defRPr/>
            </a:pPr>
            <a:endParaRPr lang="sv-SE" sz="1100">
              <a:solidFill>
                <a:srgbClr val="000000"/>
              </a:solidFill>
              <a:latin typeface="Calibri"/>
              <a:cs typeface="Arial" panose="020B0604020202020204" pitchFamily="34" charset="0"/>
            </a:endParaRPr>
          </a:p>
          <a:p>
            <a:pPr defTabSz="457189">
              <a:spcBef>
                <a:spcPts val="0"/>
              </a:spcBef>
              <a:defRPr/>
            </a:pPr>
            <a:endParaRPr lang="sv-SE" sz="1100">
              <a:solidFill>
                <a:srgbClr val="000000"/>
              </a:solidFill>
              <a:latin typeface="Calibri"/>
              <a:cs typeface="Arial" panose="020B0604020202020204" pitchFamily="34" charset="0"/>
            </a:endParaRPr>
          </a:p>
          <a:p>
            <a:pPr defTabSz="457189">
              <a:spcBef>
                <a:spcPts val="0"/>
              </a:spcBef>
              <a:defRPr/>
            </a:pPr>
            <a:endParaRPr lang="sv-SE" sz="1100">
              <a:solidFill>
                <a:srgbClr val="000000"/>
              </a:solidFill>
              <a:latin typeface="Calibri"/>
              <a:cs typeface="Arial" panose="020B0604020202020204" pitchFamily="34" charset="0"/>
            </a:endParaRPr>
          </a:p>
          <a:p>
            <a:pPr defTabSz="457189">
              <a:spcBef>
                <a:spcPts val="0"/>
              </a:spcBef>
              <a:defRPr/>
            </a:pPr>
            <a:r>
              <a:rPr lang="sv-SE" sz="1100">
                <a:solidFill>
                  <a:srgbClr val="000000"/>
                </a:solidFill>
                <a:latin typeface="Calibri"/>
                <a:cs typeface="Arial" panose="020B0604020202020204" pitchFamily="34" charset="0"/>
              </a:rPr>
              <a:t>Research Manager </a:t>
            </a:r>
          </a:p>
          <a:p>
            <a:pPr defTabSz="457189">
              <a:spcBef>
                <a:spcPts val="0"/>
              </a:spcBef>
              <a:defRPr/>
            </a:pPr>
            <a:r>
              <a:rPr lang="sv-SE" sz="1100" b="0">
                <a:solidFill>
                  <a:srgbClr val="000000"/>
                </a:solidFill>
                <a:latin typeface="Calibri"/>
                <a:cs typeface="Arial" panose="020B0604020202020204" pitchFamily="34" charset="0"/>
              </a:rPr>
              <a:t>Siobhán Hogan</a:t>
            </a:r>
          </a:p>
          <a:p>
            <a:pPr defTabSz="457189">
              <a:defRPr/>
            </a:pPr>
            <a:r>
              <a:rPr lang="sv-SE" sz="1100">
                <a:solidFill>
                  <a:srgbClr val="000000"/>
                </a:solidFill>
                <a:latin typeface="Calibri"/>
                <a:cs typeface="Arial" panose="020B0604020202020204" pitchFamily="34" charset="0"/>
              </a:rPr>
              <a:t>Mobil: </a:t>
            </a:r>
            <a:r>
              <a:rPr lang="sv-SE" sz="1100" b="0">
                <a:solidFill>
                  <a:srgbClr val="000000"/>
                </a:solidFill>
                <a:latin typeface="Calibri"/>
                <a:cs typeface="Arial" panose="020B0604020202020204" pitchFamily="34" charset="0"/>
              </a:rPr>
              <a:t>0702 17 52 30</a:t>
            </a:r>
          </a:p>
          <a:p>
            <a:pPr defTabSz="457189">
              <a:defRPr/>
            </a:pPr>
            <a:r>
              <a:rPr lang="sv-SE" sz="1100">
                <a:solidFill>
                  <a:srgbClr val="000000"/>
                </a:solidFill>
                <a:latin typeface="Calibri"/>
                <a:cs typeface="Arial" panose="020B0604020202020204" pitchFamily="34" charset="0"/>
              </a:rPr>
              <a:t>E-post: </a:t>
            </a:r>
            <a:r>
              <a:rPr lang="sv-SE" sz="1100" b="0">
                <a:solidFill>
                  <a:srgbClr val="000000"/>
                </a:solidFill>
                <a:latin typeface="Calibri"/>
                <a:cs typeface="Arial" panose="020B0604020202020204" pitchFamily="34" charset="0"/>
              </a:rPr>
              <a:t>siobhan.hogan@novus.se</a:t>
            </a:r>
          </a:p>
        </p:txBody>
      </p:sp>
      <p:sp>
        <p:nvSpPr>
          <p:cNvPr id="14" name="Freeform 5">
            <a:extLst>
              <a:ext uri="{FF2B5EF4-FFF2-40B4-BE49-F238E27FC236}">
                <a16:creationId xmlns:a16="http://schemas.microsoft.com/office/drawing/2014/main" id="{F51E6242-3D9D-4580-8421-3F8123B471C8}"/>
              </a:ext>
            </a:extLst>
          </p:cNvPr>
          <p:cNvSpPr>
            <a:spLocks noEditPoints="1"/>
          </p:cNvSpPr>
          <p:nvPr/>
        </p:nvSpPr>
        <p:spPr bwMode="auto">
          <a:xfrm rot="21430306">
            <a:off x="6877716" y="2705033"/>
            <a:ext cx="543217" cy="1755868"/>
          </a:xfrm>
          <a:custGeom>
            <a:avLst/>
            <a:gdLst/>
            <a:ahLst/>
            <a:cxnLst>
              <a:cxn ang="0">
                <a:pos x="11" y="89"/>
              </a:cxn>
              <a:cxn ang="0">
                <a:pos x="15" y="81"/>
              </a:cxn>
              <a:cxn ang="0">
                <a:pos x="8" y="82"/>
              </a:cxn>
              <a:cxn ang="0">
                <a:pos x="1" y="63"/>
              </a:cxn>
              <a:cxn ang="0">
                <a:pos x="5" y="60"/>
              </a:cxn>
              <a:cxn ang="0">
                <a:pos x="10" y="34"/>
              </a:cxn>
              <a:cxn ang="0">
                <a:pos x="15" y="33"/>
              </a:cxn>
              <a:cxn ang="0">
                <a:pos x="34" y="8"/>
              </a:cxn>
              <a:cxn ang="0">
                <a:pos x="37" y="30"/>
              </a:cxn>
              <a:cxn ang="0">
                <a:pos x="46" y="34"/>
              </a:cxn>
              <a:cxn ang="0">
                <a:pos x="49" y="57"/>
              </a:cxn>
              <a:cxn ang="0">
                <a:pos x="49" y="86"/>
              </a:cxn>
              <a:cxn ang="0">
                <a:pos x="42" y="85"/>
              </a:cxn>
              <a:cxn ang="0">
                <a:pos x="42" y="90"/>
              </a:cxn>
              <a:cxn ang="0">
                <a:pos x="35" y="151"/>
              </a:cxn>
              <a:cxn ang="0">
                <a:pos x="29" y="150"/>
              </a:cxn>
              <a:cxn ang="0">
                <a:pos x="35" y="154"/>
              </a:cxn>
              <a:cxn ang="0">
                <a:pos x="29" y="116"/>
              </a:cxn>
              <a:cxn ang="0">
                <a:pos x="26" y="94"/>
              </a:cxn>
              <a:cxn ang="0">
                <a:pos x="20" y="133"/>
              </a:cxn>
              <a:cxn ang="0">
                <a:pos x="10" y="153"/>
              </a:cxn>
              <a:cxn ang="0">
                <a:pos x="16" y="151"/>
              </a:cxn>
              <a:cxn ang="0">
                <a:pos x="10" y="149"/>
              </a:cxn>
              <a:cxn ang="0">
                <a:pos x="10" y="130"/>
              </a:cxn>
              <a:cxn ang="0">
                <a:pos x="11" y="89"/>
              </a:cxn>
              <a:cxn ang="0">
                <a:pos x="29" y="29"/>
              </a:cxn>
              <a:cxn ang="0">
                <a:pos x="23" y="30"/>
              </a:cxn>
              <a:cxn ang="0">
                <a:pos x="24" y="39"/>
              </a:cxn>
              <a:cxn ang="0">
                <a:pos x="24" y="73"/>
              </a:cxn>
              <a:cxn ang="0">
                <a:pos x="34" y="66"/>
              </a:cxn>
              <a:cxn ang="0">
                <a:pos x="33" y="28"/>
              </a:cxn>
              <a:cxn ang="0">
                <a:pos x="36" y="18"/>
              </a:cxn>
              <a:cxn ang="0">
                <a:pos x="36" y="18"/>
              </a:cxn>
              <a:cxn ang="0">
                <a:pos x="29" y="29"/>
              </a:cxn>
            </a:cxnLst>
            <a:rect l="0" t="0" r="r" b="b"/>
            <a:pathLst>
              <a:path w="52" h="154">
                <a:moveTo>
                  <a:pt x="11" y="89"/>
                </a:moveTo>
                <a:cubicBezTo>
                  <a:pt x="10" y="93"/>
                  <a:pt x="23" y="87"/>
                  <a:pt x="15" y="81"/>
                </a:cubicBezTo>
                <a:cubicBezTo>
                  <a:pt x="14" y="81"/>
                  <a:pt x="9" y="84"/>
                  <a:pt x="8" y="82"/>
                </a:cubicBezTo>
                <a:cubicBezTo>
                  <a:pt x="6" y="82"/>
                  <a:pt x="0" y="69"/>
                  <a:pt x="1" y="63"/>
                </a:cubicBezTo>
                <a:cubicBezTo>
                  <a:pt x="1" y="59"/>
                  <a:pt x="3" y="64"/>
                  <a:pt x="5" y="60"/>
                </a:cubicBezTo>
                <a:cubicBezTo>
                  <a:pt x="8" y="54"/>
                  <a:pt x="7" y="40"/>
                  <a:pt x="10" y="34"/>
                </a:cubicBezTo>
                <a:cubicBezTo>
                  <a:pt x="10" y="34"/>
                  <a:pt x="16" y="32"/>
                  <a:pt x="15" y="33"/>
                </a:cubicBezTo>
                <a:cubicBezTo>
                  <a:pt x="21" y="27"/>
                  <a:pt x="19" y="1"/>
                  <a:pt x="34" y="8"/>
                </a:cubicBezTo>
                <a:cubicBezTo>
                  <a:pt x="43" y="12"/>
                  <a:pt x="35" y="25"/>
                  <a:pt x="37" y="30"/>
                </a:cubicBezTo>
                <a:cubicBezTo>
                  <a:pt x="38" y="33"/>
                  <a:pt x="43" y="31"/>
                  <a:pt x="46" y="34"/>
                </a:cubicBezTo>
                <a:cubicBezTo>
                  <a:pt x="47" y="36"/>
                  <a:pt x="48" y="53"/>
                  <a:pt x="49" y="57"/>
                </a:cubicBezTo>
                <a:cubicBezTo>
                  <a:pt x="49" y="60"/>
                  <a:pt x="52" y="81"/>
                  <a:pt x="49" y="86"/>
                </a:cubicBezTo>
                <a:cubicBezTo>
                  <a:pt x="47" y="89"/>
                  <a:pt x="45" y="83"/>
                  <a:pt x="42" y="85"/>
                </a:cubicBezTo>
                <a:cubicBezTo>
                  <a:pt x="40" y="87"/>
                  <a:pt x="42" y="93"/>
                  <a:pt x="42" y="90"/>
                </a:cubicBezTo>
                <a:cubicBezTo>
                  <a:pt x="42" y="96"/>
                  <a:pt x="36" y="150"/>
                  <a:pt x="35" y="151"/>
                </a:cubicBezTo>
                <a:cubicBezTo>
                  <a:pt x="34" y="151"/>
                  <a:pt x="29" y="149"/>
                  <a:pt x="29" y="150"/>
                </a:cubicBezTo>
                <a:cubicBezTo>
                  <a:pt x="29" y="152"/>
                  <a:pt x="34" y="154"/>
                  <a:pt x="35" y="154"/>
                </a:cubicBezTo>
                <a:cubicBezTo>
                  <a:pt x="18" y="151"/>
                  <a:pt x="29" y="134"/>
                  <a:pt x="29" y="116"/>
                </a:cubicBezTo>
                <a:cubicBezTo>
                  <a:pt x="29" y="105"/>
                  <a:pt x="30" y="77"/>
                  <a:pt x="26" y="94"/>
                </a:cubicBezTo>
                <a:cubicBezTo>
                  <a:pt x="24" y="104"/>
                  <a:pt x="19" y="121"/>
                  <a:pt x="20" y="133"/>
                </a:cubicBezTo>
                <a:cubicBezTo>
                  <a:pt x="21" y="143"/>
                  <a:pt x="24" y="152"/>
                  <a:pt x="10" y="153"/>
                </a:cubicBezTo>
                <a:cubicBezTo>
                  <a:pt x="7" y="153"/>
                  <a:pt x="17" y="150"/>
                  <a:pt x="16" y="151"/>
                </a:cubicBezTo>
                <a:cubicBezTo>
                  <a:pt x="17" y="149"/>
                  <a:pt x="12" y="151"/>
                  <a:pt x="10" y="149"/>
                </a:cubicBezTo>
                <a:cubicBezTo>
                  <a:pt x="10" y="147"/>
                  <a:pt x="10" y="134"/>
                  <a:pt x="10" y="130"/>
                </a:cubicBezTo>
                <a:cubicBezTo>
                  <a:pt x="11" y="115"/>
                  <a:pt x="10" y="94"/>
                  <a:pt x="11" y="89"/>
                </a:cubicBezTo>
                <a:close/>
                <a:moveTo>
                  <a:pt x="29" y="29"/>
                </a:moveTo>
                <a:cubicBezTo>
                  <a:pt x="35" y="33"/>
                  <a:pt x="23" y="29"/>
                  <a:pt x="23" y="30"/>
                </a:cubicBezTo>
                <a:cubicBezTo>
                  <a:pt x="22" y="32"/>
                  <a:pt x="24" y="37"/>
                  <a:pt x="24" y="39"/>
                </a:cubicBezTo>
                <a:cubicBezTo>
                  <a:pt x="25" y="45"/>
                  <a:pt x="22" y="70"/>
                  <a:pt x="24" y="73"/>
                </a:cubicBezTo>
                <a:cubicBezTo>
                  <a:pt x="25" y="73"/>
                  <a:pt x="36" y="74"/>
                  <a:pt x="34" y="66"/>
                </a:cubicBezTo>
                <a:cubicBezTo>
                  <a:pt x="33" y="64"/>
                  <a:pt x="31" y="37"/>
                  <a:pt x="33" y="28"/>
                </a:cubicBezTo>
                <a:cubicBezTo>
                  <a:pt x="33" y="26"/>
                  <a:pt x="39" y="23"/>
                  <a:pt x="36" y="18"/>
                </a:cubicBezTo>
                <a:cubicBezTo>
                  <a:pt x="35" y="17"/>
                  <a:pt x="36" y="18"/>
                  <a:pt x="36" y="18"/>
                </a:cubicBezTo>
                <a:cubicBezTo>
                  <a:pt x="30" y="0"/>
                  <a:pt x="23" y="24"/>
                  <a:pt x="29" y="29"/>
                </a:cubicBezTo>
                <a:close/>
              </a:path>
            </a:pathLst>
          </a:custGeom>
          <a:solidFill>
            <a:schemeClr val="accent4"/>
          </a:solidFill>
          <a:ln w="9525">
            <a:noFill/>
            <a:round/>
            <a:headEnd/>
            <a:tailEnd/>
          </a:ln>
        </p:spPr>
        <p:txBody>
          <a:bodyPr vert="horz" wrap="square" lIns="68580" tIns="34290" rIns="68580" bIns="34290" numCol="1" anchor="t" anchorCtr="0" compatLnSpc="1">
            <a:prstTxWarp prst="textNoShape">
              <a:avLst/>
            </a:prstTxWarp>
          </a:bodyPr>
          <a:lstStyle/>
          <a:p>
            <a:pPr defTabSz="342892">
              <a:defRPr/>
            </a:pPr>
            <a:endParaRPr lang="sv-SE" sz="1013">
              <a:solidFill>
                <a:srgbClr val="000000"/>
              </a:solidFill>
              <a:latin typeface="Calibri"/>
            </a:endParaRPr>
          </a:p>
        </p:txBody>
      </p:sp>
    </p:spTree>
    <p:extLst>
      <p:ext uri="{BB962C8B-B14F-4D97-AF65-F5344CB8AC3E}">
        <p14:creationId xmlns:p14="http://schemas.microsoft.com/office/powerpoint/2010/main" val="22002791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p:cNvSpPr/>
          <p:nvPr/>
        </p:nvSpPr>
        <p:spPr>
          <a:xfrm>
            <a:off x="251223" y="1127622"/>
            <a:ext cx="2763715" cy="1993690"/>
          </a:xfrm>
          <a:prstGeom prst="rect">
            <a:avLst/>
          </a:prstGeom>
          <a:solidFill>
            <a:srgbClr val="D0E9E6"/>
          </a:solidFill>
          <a:ln>
            <a:noFill/>
          </a:ln>
          <a:effectLst/>
        </p:spPr>
        <p:style>
          <a:lnRef idx="1">
            <a:schemeClr val="accent1"/>
          </a:lnRef>
          <a:fillRef idx="3">
            <a:schemeClr val="accent1"/>
          </a:fillRef>
          <a:effectRef idx="2">
            <a:schemeClr val="accent1"/>
          </a:effectRef>
          <a:fontRef idx="minor">
            <a:schemeClr val="lt1"/>
          </a:fontRef>
        </p:style>
        <p:txBody>
          <a:bodyPr vert="horz" rtlCol="0" anchor="t" anchorCtr="0"/>
          <a:lstStyle/>
          <a:p>
            <a:r>
              <a:rPr lang="sv-SE" sz="1013" b="1" dirty="0">
                <a:solidFill>
                  <a:schemeClr val="tx1"/>
                </a:solidFill>
                <a:cs typeface="Arial" panose="020B0604020202020204" pitchFamily="34" charset="0"/>
              </a:rPr>
              <a:t>BAKGRUND</a:t>
            </a:r>
          </a:p>
          <a:p>
            <a:endParaRPr lang="sv-SE" sz="1200" b="1" dirty="0">
              <a:solidFill>
                <a:schemeClr val="tx1"/>
              </a:solidFill>
              <a:cs typeface="Arial" panose="020B0604020202020204" pitchFamily="34" charset="0"/>
            </a:endParaRPr>
          </a:p>
          <a:p>
            <a:pPr marL="0" lvl="1"/>
            <a:r>
              <a:rPr lang="sv-SE" sz="1050" dirty="0">
                <a:solidFill>
                  <a:schemeClr val="tx1"/>
                </a:solidFill>
              </a:rPr>
              <a:t>Undersökningen har genomförts av Novus på uppdrag av Visit Sweden. Syftet med mätningen är att undersöka hur ansvariga inom besöksnäringen i utvalda del-branscher ser på sin verksamhet under 2021 jämfört med 2020. Uppföljande mätning görs hösten 2021. </a:t>
            </a:r>
          </a:p>
        </p:txBody>
      </p:sp>
      <p:sp>
        <p:nvSpPr>
          <p:cNvPr id="41" name="Rectangle 40"/>
          <p:cNvSpPr/>
          <p:nvPr/>
        </p:nvSpPr>
        <p:spPr>
          <a:xfrm>
            <a:off x="251223" y="3323131"/>
            <a:ext cx="2763715" cy="1368776"/>
          </a:xfrm>
          <a:prstGeom prst="rect">
            <a:avLst/>
          </a:prstGeom>
          <a:solidFill>
            <a:srgbClr val="D0E9E6"/>
          </a:solidFill>
          <a:ln>
            <a:noFill/>
          </a:ln>
          <a:effectLst/>
        </p:spPr>
        <p:style>
          <a:lnRef idx="1">
            <a:schemeClr val="accent1"/>
          </a:lnRef>
          <a:fillRef idx="3">
            <a:schemeClr val="accent1"/>
          </a:fillRef>
          <a:effectRef idx="2">
            <a:schemeClr val="accent1"/>
          </a:effectRef>
          <a:fontRef idx="minor">
            <a:schemeClr val="lt1"/>
          </a:fontRef>
        </p:style>
        <p:txBody>
          <a:bodyPr vert="horz" rtlCol="0" anchor="t" anchorCtr="0"/>
          <a:lstStyle/>
          <a:p>
            <a:pPr marL="0" lvl="1"/>
            <a:r>
              <a:rPr lang="sv-SE" sz="1013" b="1">
                <a:solidFill>
                  <a:schemeClr val="tx1"/>
                </a:solidFill>
              </a:rPr>
              <a:t>MÅLGRUPP</a:t>
            </a:r>
            <a:endParaRPr lang="sv-SE" sz="1200" b="1">
              <a:solidFill>
                <a:schemeClr val="tx1"/>
              </a:solidFill>
              <a:cs typeface="Arial" panose="020B0604020202020204" pitchFamily="34" charset="0"/>
            </a:endParaRPr>
          </a:p>
          <a:p>
            <a:pPr marL="0" lvl="1"/>
            <a:r>
              <a:rPr lang="sv-SE" sz="1050">
                <a:solidFill>
                  <a:schemeClr val="tx1"/>
                </a:solidFill>
              </a:rPr>
              <a:t>Marknadsansvariga, försäljningsansvarig inom besöksnäring i utvalda </a:t>
            </a:r>
            <a:r>
              <a:rPr lang="sv-SE" sz="1050" dirty="0">
                <a:solidFill>
                  <a:schemeClr val="tx1"/>
                </a:solidFill>
              </a:rPr>
              <a:t>del-branscher</a:t>
            </a:r>
            <a:endParaRPr lang="sv-SE" sz="1050">
              <a:solidFill>
                <a:schemeClr val="tx1"/>
              </a:solidFill>
            </a:endParaRPr>
          </a:p>
        </p:txBody>
      </p:sp>
      <p:sp>
        <p:nvSpPr>
          <p:cNvPr id="42" name="Rectangle 41"/>
          <p:cNvSpPr/>
          <p:nvPr/>
        </p:nvSpPr>
        <p:spPr>
          <a:xfrm>
            <a:off x="3173121" y="1129636"/>
            <a:ext cx="2848546" cy="3562271"/>
          </a:xfrm>
          <a:prstGeom prst="rect">
            <a:avLst/>
          </a:prstGeom>
          <a:solidFill>
            <a:srgbClr val="D0E9E6"/>
          </a:solidFill>
          <a:ln>
            <a:noFill/>
          </a:ln>
          <a:effectLst/>
        </p:spPr>
        <p:style>
          <a:lnRef idx="1">
            <a:schemeClr val="accent1"/>
          </a:lnRef>
          <a:fillRef idx="3">
            <a:schemeClr val="accent1"/>
          </a:fillRef>
          <a:effectRef idx="2">
            <a:schemeClr val="accent1"/>
          </a:effectRef>
          <a:fontRef idx="minor">
            <a:schemeClr val="lt1"/>
          </a:fontRef>
        </p:style>
        <p:txBody>
          <a:bodyPr vert="horz" rtlCol="0" anchor="t" anchorCtr="0"/>
          <a:lstStyle/>
          <a:p>
            <a:pPr marL="0" lvl="1"/>
            <a:r>
              <a:rPr lang="sv-SE" sz="1013" b="1" dirty="0">
                <a:solidFill>
                  <a:schemeClr val="tx1"/>
                </a:solidFill>
              </a:rPr>
              <a:t>GENOMFÖRANDE</a:t>
            </a:r>
          </a:p>
          <a:p>
            <a:pPr marL="0" lvl="1"/>
            <a:endParaRPr lang="sv-SE" sz="1013" b="1" dirty="0">
              <a:solidFill>
                <a:schemeClr val="tx1"/>
              </a:solidFill>
              <a:cs typeface="Arial" panose="020B0604020202020204" pitchFamily="34" charset="0"/>
            </a:endParaRPr>
          </a:p>
          <a:p>
            <a:pPr marL="0" lvl="1"/>
            <a:endParaRPr lang="sv-SE" sz="1050" dirty="0">
              <a:solidFill>
                <a:schemeClr val="tx1"/>
              </a:solidFill>
            </a:endParaRPr>
          </a:p>
          <a:p>
            <a:pPr marL="0" lvl="1"/>
            <a:endParaRPr lang="sv-SE" sz="1050" dirty="0">
              <a:solidFill>
                <a:schemeClr val="tx1"/>
              </a:solidFill>
            </a:endParaRPr>
          </a:p>
          <a:p>
            <a:pPr marL="0" lvl="1"/>
            <a:endParaRPr lang="sv-SE" sz="1050" dirty="0">
              <a:solidFill>
                <a:schemeClr val="tx1"/>
              </a:solidFill>
            </a:endParaRPr>
          </a:p>
          <a:p>
            <a:pPr marL="0" lvl="1"/>
            <a:endParaRPr lang="sv-SE" sz="1050" dirty="0">
              <a:solidFill>
                <a:schemeClr val="tx1"/>
              </a:solidFill>
            </a:endParaRPr>
          </a:p>
          <a:p>
            <a:pPr marL="0" lvl="1"/>
            <a:r>
              <a:rPr lang="sv-SE" sz="980" dirty="0">
                <a:solidFill>
                  <a:schemeClr val="tx1"/>
                </a:solidFill>
              </a:rPr>
              <a:t>Deltagarfrekvensen är 22%. Det finns inget som tyder på att bortfallet skulle snedvrida resultatet, utan undersökningen är åsiktsmässigt representativ för den grupp som skulle undersökas, och de slutsatser som presenteras i undersökningen gäller målgruppen som undersökts. </a:t>
            </a:r>
          </a:p>
          <a:p>
            <a:pPr marL="0" lvl="1"/>
            <a:endParaRPr lang="sv-SE" sz="980" dirty="0">
              <a:solidFill>
                <a:schemeClr val="tx1"/>
              </a:solidFill>
            </a:endParaRPr>
          </a:p>
          <a:p>
            <a:pPr marL="0" lvl="1"/>
            <a:r>
              <a:rPr lang="sv-SE" sz="980" dirty="0">
                <a:solidFill>
                  <a:schemeClr val="tx1"/>
                </a:solidFill>
              </a:rPr>
              <a:t>En Novusundersökning är en garant för att undersökningen är relevant och rättvisande för hela gruppen som skall undersökas. </a:t>
            </a:r>
          </a:p>
          <a:p>
            <a:pPr marL="0" lvl="1"/>
            <a:endParaRPr lang="sv-SE" sz="980" dirty="0">
              <a:solidFill>
                <a:schemeClr val="tx1"/>
              </a:solidFill>
            </a:endParaRPr>
          </a:p>
          <a:p>
            <a:pPr marL="0" lvl="1"/>
            <a:r>
              <a:rPr lang="sv-SE" sz="980" dirty="0">
                <a:solidFill>
                  <a:schemeClr val="tx1"/>
                </a:solidFill>
              </a:rPr>
              <a:t>Undersökningen är genomförd via telefonintervjuer, som har genomförts av en nära samarbetspartner till Novus. Ett arbete som vi tar fullt ansvar för. </a:t>
            </a:r>
          </a:p>
        </p:txBody>
      </p:sp>
      <p:sp>
        <p:nvSpPr>
          <p:cNvPr id="43" name="Rectangle 42"/>
          <p:cNvSpPr/>
          <p:nvPr/>
        </p:nvSpPr>
        <p:spPr>
          <a:xfrm>
            <a:off x="6176815" y="1127622"/>
            <a:ext cx="2712527" cy="1515878"/>
          </a:xfrm>
          <a:prstGeom prst="rect">
            <a:avLst/>
          </a:prstGeom>
          <a:solidFill>
            <a:srgbClr val="D0E9E6"/>
          </a:solidFill>
          <a:ln>
            <a:noFill/>
          </a:ln>
          <a:effectLst/>
        </p:spPr>
        <p:style>
          <a:lnRef idx="1">
            <a:schemeClr val="accent1"/>
          </a:lnRef>
          <a:fillRef idx="3">
            <a:schemeClr val="accent1"/>
          </a:fillRef>
          <a:effectRef idx="2">
            <a:schemeClr val="accent1"/>
          </a:effectRef>
          <a:fontRef idx="minor">
            <a:schemeClr val="lt1"/>
          </a:fontRef>
        </p:style>
        <p:txBody>
          <a:bodyPr vert="horz" rtlCol="0" anchor="t" anchorCtr="0"/>
          <a:lstStyle/>
          <a:p>
            <a:r>
              <a:rPr lang="sv-SE" sz="1200" b="1" dirty="0">
                <a:solidFill>
                  <a:schemeClr val="tx1"/>
                </a:solidFill>
                <a:cs typeface="Arial" panose="020B0604020202020204" pitchFamily="34" charset="0"/>
              </a:rPr>
              <a:t>RESULTAT</a:t>
            </a:r>
          </a:p>
          <a:p>
            <a:endParaRPr lang="sv-SE" sz="1200" b="1" dirty="0">
              <a:solidFill>
                <a:schemeClr val="tx1"/>
              </a:solidFill>
              <a:cs typeface="Arial" panose="020B0604020202020204" pitchFamily="34" charset="0"/>
            </a:endParaRPr>
          </a:p>
          <a:p>
            <a:pPr marL="0" lvl="1"/>
            <a:r>
              <a:rPr lang="sv-SE" sz="1050" dirty="0">
                <a:solidFill>
                  <a:schemeClr val="tx1"/>
                </a:solidFill>
              </a:rPr>
              <a:t>Resultaten för målgruppen levereras i en diagramrapport. Resultatet är förstratifierat.</a:t>
            </a:r>
          </a:p>
          <a:p>
            <a:pPr marL="0" lvl="1"/>
            <a:endParaRPr lang="sv-SE" sz="1050" dirty="0">
              <a:solidFill>
                <a:schemeClr val="tx1"/>
              </a:solidFill>
            </a:endParaRPr>
          </a:p>
        </p:txBody>
      </p:sp>
      <p:sp>
        <p:nvSpPr>
          <p:cNvPr id="44" name="Rectangle 43"/>
          <p:cNvSpPr/>
          <p:nvPr/>
        </p:nvSpPr>
        <p:spPr>
          <a:xfrm>
            <a:off x="6176815" y="2868548"/>
            <a:ext cx="2712527" cy="1830869"/>
          </a:xfrm>
          <a:prstGeom prst="rect">
            <a:avLst/>
          </a:prstGeom>
          <a:solidFill>
            <a:srgbClr val="D0E9E6"/>
          </a:solidFill>
          <a:ln>
            <a:noFill/>
          </a:ln>
          <a:effectLst/>
        </p:spPr>
        <p:style>
          <a:lnRef idx="1">
            <a:schemeClr val="accent1"/>
          </a:lnRef>
          <a:fillRef idx="3">
            <a:schemeClr val="accent1"/>
          </a:fillRef>
          <a:effectRef idx="2">
            <a:schemeClr val="accent1"/>
          </a:effectRef>
          <a:fontRef idx="minor">
            <a:schemeClr val="lt1"/>
          </a:fontRef>
        </p:style>
        <p:txBody>
          <a:bodyPr vert="horz" rtlCol="0" anchor="t" anchorCtr="0"/>
          <a:lstStyle/>
          <a:p>
            <a:pPr marL="0" lvl="1"/>
            <a:r>
              <a:rPr lang="sv-SE" sz="1013" b="1">
                <a:solidFill>
                  <a:schemeClr val="tx1"/>
                </a:solidFill>
              </a:rPr>
              <a:t>FELMARGINAL</a:t>
            </a:r>
          </a:p>
          <a:p>
            <a:pPr marL="0" lvl="1"/>
            <a:endParaRPr lang="sv-SE" sz="1050">
              <a:solidFill>
                <a:schemeClr val="tx1"/>
              </a:solidFill>
            </a:endParaRPr>
          </a:p>
          <a:p>
            <a:pPr marL="0" lvl="1"/>
            <a:r>
              <a:rPr lang="sv-SE" sz="1050">
                <a:solidFill>
                  <a:schemeClr val="tx1"/>
                </a:solidFill>
              </a:rPr>
              <a:t>Vid 250 intervjuer:</a:t>
            </a:r>
          </a:p>
          <a:p>
            <a:pPr marL="0" lvl="1"/>
            <a:r>
              <a:rPr lang="sv-SE" sz="1050">
                <a:solidFill>
                  <a:schemeClr val="tx1"/>
                </a:solidFill>
              </a:rPr>
              <a:t>Vid utfall 20/80: +/- 6%</a:t>
            </a:r>
          </a:p>
          <a:p>
            <a:pPr marL="0" lvl="1"/>
            <a:r>
              <a:rPr lang="sv-SE" sz="1050">
                <a:solidFill>
                  <a:schemeClr val="tx1"/>
                </a:solidFill>
              </a:rPr>
              <a:t>Vid utfall 50/50: +/- 5%</a:t>
            </a:r>
          </a:p>
          <a:p>
            <a:pPr marL="0" lvl="1"/>
            <a:endParaRPr lang="sv-SE" sz="1050">
              <a:solidFill>
                <a:schemeClr val="tx1"/>
              </a:solidFill>
            </a:endParaRPr>
          </a:p>
          <a:p>
            <a:pPr marL="0" lvl="1"/>
            <a:endParaRPr lang="sv-SE" sz="1050">
              <a:solidFill>
                <a:schemeClr val="tx1"/>
              </a:solidFill>
            </a:endParaRPr>
          </a:p>
        </p:txBody>
      </p:sp>
      <p:sp>
        <p:nvSpPr>
          <p:cNvPr id="174" name="Rectangle 173"/>
          <p:cNvSpPr/>
          <p:nvPr/>
        </p:nvSpPr>
        <p:spPr>
          <a:xfrm>
            <a:off x="3310445" y="1378711"/>
            <a:ext cx="1238823" cy="662417"/>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vert="horz" rtlCol="0" anchor="t" anchorCtr="0"/>
          <a:lstStyle/>
          <a:p>
            <a:pPr marL="0" lvl="1"/>
            <a:r>
              <a:rPr lang="sv-SE" sz="1100" b="1">
                <a:solidFill>
                  <a:schemeClr val="bg1"/>
                </a:solidFill>
              </a:rPr>
              <a:t>Antal intervjuer:</a:t>
            </a:r>
          </a:p>
          <a:p>
            <a:pPr marL="0" lvl="1"/>
            <a:r>
              <a:rPr lang="sv-SE" sz="1100" b="1">
                <a:solidFill>
                  <a:schemeClr val="bg1"/>
                </a:solidFill>
              </a:rPr>
              <a:t>253</a:t>
            </a:r>
          </a:p>
          <a:p>
            <a:pPr marL="0" lvl="1"/>
            <a:r>
              <a:rPr lang="sv-SE" sz="800">
                <a:solidFill>
                  <a:schemeClr val="bg1"/>
                </a:solidFill>
              </a:rPr>
              <a:t>Fältperiod 3 – 16</a:t>
            </a:r>
          </a:p>
          <a:p>
            <a:pPr marL="0" lvl="1"/>
            <a:r>
              <a:rPr lang="sv-SE" sz="800">
                <a:solidFill>
                  <a:schemeClr val="bg1"/>
                </a:solidFill>
              </a:rPr>
              <a:t>Juni 2021</a:t>
            </a:r>
          </a:p>
        </p:txBody>
      </p:sp>
      <p:sp>
        <p:nvSpPr>
          <p:cNvPr id="176" name="Rectangle 175"/>
          <p:cNvSpPr/>
          <p:nvPr/>
        </p:nvSpPr>
        <p:spPr>
          <a:xfrm>
            <a:off x="4627825" y="1378712"/>
            <a:ext cx="1235659" cy="662416"/>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vert="horz" rtlCol="0" anchor="t" anchorCtr="0"/>
          <a:lstStyle/>
          <a:p>
            <a:pPr marL="0" lvl="1"/>
            <a:r>
              <a:rPr lang="sv-SE" sz="1100" b="1" dirty="0">
                <a:solidFill>
                  <a:schemeClr val="bg1"/>
                </a:solidFill>
              </a:rPr>
              <a:t>Deltagarfrekvens:</a:t>
            </a:r>
          </a:p>
          <a:p>
            <a:pPr marL="0" lvl="1"/>
            <a:r>
              <a:rPr lang="sv-SE" sz="1100" b="1" dirty="0">
                <a:solidFill>
                  <a:schemeClr val="bg1"/>
                </a:solidFill>
              </a:rPr>
              <a:t>22%</a:t>
            </a:r>
          </a:p>
        </p:txBody>
      </p:sp>
      <p:sp>
        <p:nvSpPr>
          <p:cNvPr id="8" name="Rectangle 7"/>
          <p:cNvSpPr/>
          <p:nvPr/>
        </p:nvSpPr>
        <p:spPr>
          <a:xfrm>
            <a:off x="7659665" y="3283192"/>
            <a:ext cx="1229676" cy="1008535"/>
          </a:xfrm>
          <a:prstGeom prst="rect">
            <a:avLst/>
          </a:prstGeom>
        </p:spPr>
        <p:txBody>
          <a:bodyPr wrap="square">
            <a:noAutofit/>
          </a:bodyPr>
          <a:lstStyle/>
          <a:p>
            <a:r>
              <a:rPr lang="sv-SE" sz="6600" b="1">
                <a:solidFill>
                  <a:schemeClr val="bg1"/>
                </a:solidFill>
              </a:rPr>
              <a:t>+/-</a:t>
            </a:r>
          </a:p>
        </p:txBody>
      </p:sp>
      <p:sp>
        <p:nvSpPr>
          <p:cNvPr id="46" name="Freeform 9"/>
          <p:cNvSpPr>
            <a:spLocks noEditPoints="1"/>
          </p:cNvSpPr>
          <p:nvPr/>
        </p:nvSpPr>
        <p:spPr bwMode="auto">
          <a:xfrm>
            <a:off x="328042" y="3935658"/>
            <a:ext cx="307790" cy="742688"/>
          </a:xfrm>
          <a:custGeom>
            <a:avLst/>
            <a:gdLst/>
            <a:ahLst/>
            <a:cxnLst>
              <a:cxn ang="0">
                <a:pos x="29" y="28"/>
              </a:cxn>
              <a:cxn ang="0">
                <a:pos x="35" y="35"/>
              </a:cxn>
              <a:cxn ang="0">
                <a:pos x="47" y="26"/>
              </a:cxn>
              <a:cxn ang="0">
                <a:pos x="57" y="54"/>
              </a:cxn>
              <a:cxn ang="0">
                <a:pos x="51" y="52"/>
              </a:cxn>
              <a:cxn ang="0">
                <a:pos x="46" y="69"/>
              </a:cxn>
              <a:cxn ang="0">
                <a:pos x="51" y="63"/>
              </a:cxn>
              <a:cxn ang="0">
                <a:pos x="49" y="145"/>
              </a:cxn>
              <a:cxn ang="0">
                <a:pos x="42" y="147"/>
              </a:cxn>
              <a:cxn ang="0">
                <a:pos x="43" y="95"/>
              </a:cxn>
              <a:cxn ang="0">
                <a:pos x="36" y="95"/>
              </a:cxn>
              <a:cxn ang="0">
                <a:pos x="25" y="147"/>
              </a:cxn>
              <a:cxn ang="0">
                <a:pos x="25" y="64"/>
              </a:cxn>
              <a:cxn ang="0">
                <a:pos x="34" y="23"/>
              </a:cxn>
              <a:cxn ang="0">
                <a:pos x="29" y="10"/>
              </a:cxn>
              <a:cxn ang="0">
                <a:pos x="34" y="2"/>
              </a:cxn>
              <a:cxn ang="0">
                <a:pos x="50" y="12"/>
              </a:cxn>
              <a:cxn ang="0">
                <a:pos x="45" y="12"/>
              </a:cxn>
              <a:cxn ang="0">
                <a:pos x="40" y="25"/>
              </a:cxn>
              <a:cxn ang="0">
                <a:pos x="29" y="28"/>
              </a:cxn>
              <a:cxn ang="0">
                <a:pos x="22" y="61"/>
              </a:cxn>
              <a:cxn ang="0">
                <a:pos x="27" y="57"/>
              </a:cxn>
              <a:cxn ang="0">
                <a:pos x="26" y="45"/>
              </a:cxn>
              <a:cxn ang="0">
                <a:pos x="12" y="50"/>
              </a:cxn>
              <a:cxn ang="0">
                <a:pos x="22" y="61"/>
              </a:cxn>
              <a:cxn ang="0">
                <a:pos x="43" y="14"/>
              </a:cxn>
              <a:cxn ang="0">
                <a:pos x="37" y="13"/>
              </a:cxn>
              <a:cxn ang="0">
                <a:pos x="34" y="15"/>
              </a:cxn>
              <a:cxn ang="0">
                <a:pos x="36" y="19"/>
              </a:cxn>
              <a:cxn ang="0">
                <a:pos x="38" y="16"/>
              </a:cxn>
              <a:cxn ang="0">
                <a:pos x="40" y="19"/>
              </a:cxn>
              <a:cxn ang="0">
                <a:pos x="37" y="22"/>
              </a:cxn>
              <a:cxn ang="0">
                <a:pos x="43" y="14"/>
              </a:cxn>
            </a:cxnLst>
            <a:rect l="0" t="0" r="r" b="b"/>
            <a:pathLst>
              <a:path w="61" h="147">
                <a:moveTo>
                  <a:pt x="29" y="28"/>
                </a:moveTo>
                <a:cubicBezTo>
                  <a:pt x="29" y="32"/>
                  <a:pt x="32" y="33"/>
                  <a:pt x="35" y="35"/>
                </a:cubicBezTo>
                <a:cubicBezTo>
                  <a:pt x="41" y="33"/>
                  <a:pt x="43" y="28"/>
                  <a:pt x="47" y="26"/>
                </a:cubicBezTo>
                <a:cubicBezTo>
                  <a:pt x="57" y="27"/>
                  <a:pt x="61" y="45"/>
                  <a:pt x="57" y="54"/>
                </a:cubicBezTo>
                <a:cubicBezTo>
                  <a:pt x="53" y="55"/>
                  <a:pt x="55" y="51"/>
                  <a:pt x="51" y="52"/>
                </a:cubicBezTo>
                <a:cubicBezTo>
                  <a:pt x="49" y="57"/>
                  <a:pt x="48" y="63"/>
                  <a:pt x="46" y="69"/>
                </a:cubicBezTo>
                <a:cubicBezTo>
                  <a:pt x="51" y="71"/>
                  <a:pt x="51" y="67"/>
                  <a:pt x="51" y="63"/>
                </a:cubicBezTo>
                <a:cubicBezTo>
                  <a:pt x="61" y="86"/>
                  <a:pt x="51" y="119"/>
                  <a:pt x="49" y="145"/>
                </a:cubicBezTo>
                <a:cubicBezTo>
                  <a:pt x="47" y="146"/>
                  <a:pt x="45" y="147"/>
                  <a:pt x="42" y="147"/>
                </a:cubicBezTo>
                <a:cubicBezTo>
                  <a:pt x="46" y="131"/>
                  <a:pt x="47" y="112"/>
                  <a:pt x="43" y="95"/>
                </a:cubicBezTo>
                <a:cubicBezTo>
                  <a:pt x="41" y="95"/>
                  <a:pt x="38" y="95"/>
                  <a:pt x="36" y="95"/>
                </a:cubicBezTo>
                <a:cubicBezTo>
                  <a:pt x="26" y="108"/>
                  <a:pt x="41" y="141"/>
                  <a:pt x="25" y="147"/>
                </a:cubicBezTo>
                <a:cubicBezTo>
                  <a:pt x="27" y="123"/>
                  <a:pt x="21" y="96"/>
                  <a:pt x="25" y="64"/>
                </a:cubicBezTo>
                <a:cubicBezTo>
                  <a:pt x="0" y="55"/>
                  <a:pt x="14" y="25"/>
                  <a:pt x="34" y="23"/>
                </a:cubicBezTo>
                <a:cubicBezTo>
                  <a:pt x="35" y="20"/>
                  <a:pt x="30" y="14"/>
                  <a:pt x="29" y="10"/>
                </a:cubicBezTo>
                <a:cubicBezTo>
                  <a:pt x="29" y="6"/>
                  <a:pt x="32" y="4"/>
                  <a:pt x="34" y="2"/>
                </a:cubicBezTo>
                <a:cubicBezTo>
                  <a:pt x="44" y="0"/>
                  <a:pt x="50" y="7"/>
                  <a:pt x="50" y="12"/>
                </a:cubicBezTo>
                <a:cubicBezTo>
                  <a:pt x="49" y="13"/>
                  <a:pt x="47" y="13"/>
                  <a:pt x="45" y="12"/>
                </a:cubicBezTo>
                <a:cubicBezTo>
                  <a:pt x="45" y="18"/>
                  <a:pt x="42" y="21"/>
                  <a:pt x="40" y="25"/>
                </a:cubicBezTo>
                <a:cubicBezTo>
                  <a:pt x="31" y="26"/>
                  <a:pt x="35" y="26"/>
                  <a:pt x="29" y="28"/>
                </a:cubicBezTo>
                <a:close/>
                <a:moveTo>
                  <a:pt x="22" y="61"/>
                </a:moveTo>
                <a:cubicBezTo>
                  <a:pt x="21" y="56"/>
                  <a:pt x="26" y="61"/>
                  <a:pt x="27" y="57"/>
                </a:cubicBezTo>
                <a:cubicBezTo>
                  <a:pt x="28" y="52"/>
                  <a:pt x="26" y="50"/>
                  <a:pt x="26" y="45"/>
                </a:cubicBezTo>
                <a:cubicBezTo>
                  <a:pt x="22" y="50"/>
                  <a:pt x="17" y="50"/>
                  <a:pt x="12" y="50"/>
                </a:cubicBezTo>
                <a:cubicBezTo>
                  <a:pt x="16" y="53"/>
                  <a:pt x="17" y="58"/>
                  <a:pt x="22" y="61"/>
                </a:cubicBezTo>
                <a:close/>
                <a:moveTo>
                  <a:pt x="43" y="14"/>
                </a:moveTo>
                <a:cubicBezTo>
                  <a:pt x="39" y="16"/>
                  <a:pt x="41" y="13"/>
                  <a:pt x="37" y="13"/>
                </a:cubicBezTo>
                <a:cubicBezTo>
                  <a:pt x="36" y="14"/>
                  <a:pt x="36" y="15"/>
                  <a:pt x="34" y="15"/>
                </a:cubicBezTo>
                <a:cubicBezTo>
                  <a:pt x="34" y="17"/>
                  <a:pt x="34" y="19"/>
                  <a:pt x="36" y="19"/>
                </a:cubicBezTo>
                <a:cubicBezTo>
                  <a:pt x="36" y="18"/>
                  <a:pt x="37" y="17"/>
                  <a:pt x="38" y="16"/>
                </a:cubicBezTo>
                <a:cubicBezTo>
                  <a:pt x="38" y="18"/>
                  <a:pt x="40" y="18"/>
                  <a:pt x="40" y="19"/>
                </a:cubicBezTo>
                <a:cubicBezTo>
                  <a:pt x="40" y="22"/>
                  <a:pt x="37" y="20"/>
                  <a:pt x="37" y="22"/>
                </a:cubicBezTo>
                <a:cubicBezTo>
                  <a:pt x="42" y="23"/>
                  <a:pt x="42" y="18"/>
                  <a:pt x="43" y="14"/>
                </a:cubicBezTo>
                <a:close/>
              </a:path>
            </a:pathLst>
          </a:custGeom>
          <a:solidFill>
            <a:schemeClr val="accent6"/>
          </a:solidFill>
          <a:ln w="9525">
            <a:noFill/>
            <a:round/>
            <a:headEnd/>
            <a:tailEnd/>
          </a:ln>
        </p:spPr>
        <p:txBody>
          <a:bodyPr vert="horz" wrap="square" lIns="68580" tIns="34290" rIns="68580" bIns="34290" numCol="1" anchor="t" anchorCtr="0" compatLnSpc="1">
            <a:prstTxWarp prst="textNoShape">
              <a:avLst/>
            </a:prstTxWarp>
          </a:bodyPr>
          <a:lstStyle/>
          <a:p>
            <a:endParaRPr lang="sv-SE" sz="1013"/>
          </a:p>
        </p:txBody>
      </p:sp>
      <p:grpSp>
        <p:nvGrpSpPr>
          <p:cNvPr id="47" name="Grupp 579"/>
          <p:cNvGrpSpPr/>
          <p:nvPr/>
        </p:nvGrpSpPr>
        <p:grpSpPr>
          <a:xfrm>
            <a:off x="1234624" y="3920939"/>
            <a:ext cx="238464" cy="775266"/>
            <a:chOff x="1106487" y="869950"/>
            <a:chExt cx="366713" cy="1192213"/>
          </a:xfrm>
          <a:solidFill>
            <a:schemeClr val="accent6"/>
          </a:solidFill>
        </p:grpSpPr>
        <p:sp>
          <p:nvSpPr>
            <p:cNvPr id="48" name="Freeform 88"/>
            <p:cNvSpPr>
              <a:spLocks/>
            </p:cNvSpPr>
            <p:nvPr/>
          </p:nvSpPr>
          <p:spPr bwMode="auto">
            <a:xfrm>
              <a:off x="1274762" y="984250"/>
              <a:ext cx="22225" cy="15875"/>
            </a:xfrm>
            <a:custGeom>
              <a:avLst/>
              <a:gdLst/>
              <a:ahLst/>
              <a:cxnLst>
                <a:cxn ang="0">
                  <a:pos x="3" y="0"/>
                </a:cxn>
                <a:cxn ang="0">
                  <a:pos x="0" y="0"/>
                </a:cxn>
                <a:cxn ang="0">
                  <a:pos x="3" y="0"/>
                </a:cxn>
              </a:cxnLst>
              <a:rect l="0" t="0" r="r" b="b"/>
              <a:pathLst>
                <a:path w="3" h="2">
                  <a:moveTo>
                    <a:pt x="3" y="0"/>
                  </a:moveTo>
                  <a:cubicBezTo>
                    <a:pt x="3" y="1"/>
                    <a:pt x="0" y="2"/>
                    <a:pt x="0" y="0"/>
                  </a:cubicBezTo>
                  <a:cubicBezTo>
                    <a:pt x="2" y="0"/>
                    <a:pt x="1" y="0"/>
                    <a:pt x="3" y="0"/>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sv-SE" sz="1013"/>
            </a:p>
          </p:txBody>
        </p:sp>
        <p:sp>
          <p:nvSpPr>
            <p:cNvPr id="49" name="Freeform 89"/>
            <p:cNvSpPr>
              <a:spLocks/>
            </p:cNvSpPr>
            <p:nvPr/>
          </p:nvSpPr>
          <p:spPr bwMode="auto">
            <a:xfrm>
              <a:off x="1266825" y="992188"/>
              <a:ext cx="46038" cy="30163"/>
            </a:xfrm>
            <a:custGeom>
              <a:avLst/>
              <a:gdLst/>
              <a:ahLst/>
              <a:cxnLst>
                <a:cxn ang="0">
                  <a:pos x="3" y="2"/>
                </a:cxn>
                <a:cxn ang="0">
                  <a:pos x="3" y="2"/>
                </a:cxn>
                <a:cxn ang="0">
                  <a:pos x="0" y="0"/>
                </a:cxn>
                <a:cxn ang="0">
                  <a:pos x="5" y="0"/>
                </a:cxn>
                <a:cxn ang="0">
                  <a:pos x="1" y="2"/>
                </a:cxn>
                <a:cxn ang="0">
                  <a:pos x="3" y="2"/>
                </a:cxn>
              </a:cxnLst>
              <a:rect l="0" t="0" r="r" b="b"/>
              <a:pathLst>
                <a:path w="6" h="4">
                  <a:moveTo>
                    <a:pt x="3" y="2"/>
                  </a:moveTo>
                  <a:cubicBezTo>
                    <a:pt x="3" y="2"/>
                    <a:pt x="3" y="2"/>
                    <a:pt x="3" y="2"/>
                  </a:cubicBezTo>
                  <a:cubicBezTo>
                    <a:pt x="2" y="1"/>
                    <a:pt x="0" y="3"/>
                    <a:pt x="0" y="0"/>
                  </a:cubicBezTo>
                  <a:cubicBezTo>
                    <a:pt x="1" y="0"/>
                    <a:pt x="4" y="1"/>
                    <a:pt x="5" y="0"/>
                  </a:cubicBezTo>
                  <a:cubicBezTo>
                    <a:pt x="6" y="1"/>
                    <a:pt x="3" y="4"/>
                    <a:pt x="1" y="2"/>
                  </a:cubicBezTo>
                  <a:cubicBezTo>
                    <a:pt x="1" y="1"/>
                    <a:pt x="3" y="2"/>
                    <a:pt x="3" y="2"/>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sv-SE" sz="1013"/>
            </a:p>
          </p:txBody>
        </p:sp>
        <p:sp>
          <p:nvSpPr>
            <p:cNvPr id="50" name="Freeform 90"/>
            <p:cNvSpPr>
              <a:spLocks noEditPoints="1"/>
            </p:cNvSpPr>
            <p:nvPr/>
          </p:nvSpPr>
          <p:spPr bwMode="auto">
            <a:xfrm>
              <a:off x="1106487" y="869950"/>
              <a:ext cx="366713" cy="1192213"/>
            </a:xfrm>
            <a:custGeom>
              <a:avLst/>
              <a:gdLst/>
              <a:ahLst/>
              <a:cxnLst>
                <a:cxn ang="0">
                  <a:pos x="28" y="9"/>
                </a:cxn>
                <a:cxn ang="0">
                  <a:pos x="17" y="10"/>
                </a:cxn>
                <a:cxn ang="0">
                  <a:pos x="19" y="18"/>
                </a:cxn>
                <a:cxn ang="0">
                  <a:pos x="28" y="17"/>
                </a:cxn>
                <a:cxn ang="0">
                  <a:pos x="28" y="19"/>
                </a:cxn>
                <a:cxn ang="0">
                  <a:pos x="33" y="25"/>
                </a:cxn>
                <a:cxn ang="0">
                  <a:pos x="47" y="66"/>
                </a:cxn>
                <a:cxn ang="0">
                  <a:pos x="45" y="75"/>
                </a:cxn>
                <a:cxn ang="0">
                  <a:pos x="44" y="76"/>
                </a:cxn>
                <a:cxn ang="0">
                  <a:pos x="41" y="82"/>
                </a:cxn>
                <a:cxn ang="0">
                  <a:pos x="42" y="98"/>
                </a:cxn>
                <a:cxn ang="0">
                  <a:pos x="40" y="120"/>
                </a:cxn>
                <a:cxn ang="0">
                  <a:pos x="38" y="136"/>
                </a:cxn>
                <a:cxn ang="0">
                  <a:pos x="37" y="139"/>
                </a:cxn>
                <a:cxn ang="0">
                  <a:pos x="35" y="146"/>
                </a:cxn>
                <a:cxn ang="0">
                  <a:pos x="28" y="145"/>
                </a:cxn>
                <a:cxn ang="0">
                  <a:pos x="17" y="153"/>
                </a:cxn>
                <a:cxn ang="0">
                  <a:pos x="18" y="152"/>
                </a:cxn>
                <a:cxn ang="0">
                  <a:pos x="18" y="143"/>
                </a:cxn>
                <a:cxn ang="0">
                  <a:pos x="18" y="140"/>
                </a:cxn>
                <a:cxn ang="0">
                  <a:pos x="14" y="123"/>
                </a:cxn>
                <a:cxn ang="0">
                  <a:pos x="9" y="80"/>
                </a:cxn>
                <a:cxn ang="0">
                  <a:pos x="6" y="78"/>
                </a:cxn>
                <a:cxn ang="0">
                  <a:pos x="5" y="78"/>
                </a:cxn>
                <a:cxn ang="0">
                  <a:pos x="3" y="75"/>
                </a:cxn>
                <a:cxn ang="0">
                  <a:pos x="0" y="53"/>
                </a:cxn>
                <a:cxn ang="0">
                  <a:pos x="1" y="49"/>
                </a:cxn>
                <a:cxn ang="0">
                  <a:pos x="3" y="35"/>
                </a:cxn>
                <a:cxn ang="0">
                  <a:pos x="13" y="25"/>
                </a:cxn>
                <a:cxn ang="0">
                  <a:pos x="18" y="19"/>
                </a:cxn>
                <a:cxn ang="0">
                  <a:pos x="20" y="0"/>
                </a:cxn>
                <a:cxn ang="0">
                  <a:pos x="30" y="12"/>
                </a:cxn>
                <a:cxn ang="0">
                  <a:pos x="28" y="22"/>
                </a:cxn>
                <a:cxn ang="0">
                  <a:pos x="18" y="21"/>
                </a:cxn>
                <a:cxn ang="0">
                  <a:pos x="30" y="25"/>
                </a:cxn>
                <a:cxn ang="0">
                  <a:pos x="27" y="72"/>
                </a:cxn>
                <a:cxn ang="0">
                  <a:pos x="27" y="69"/>
                </a:cxn>
                <a:cxn ang="0">
                  <a:pos x="22" y="73"/>
                </a:cxn>
                <a:cxn ang="0">
                  <a:pos x="22" y="72"/>
                </a:cxn>
                <a:cxn ang="0">
                  <a:pos x="26" y="72"/>
                </a:cxn>
                <a:cxn ang="0">
                  <a:pos x="33" y="77"/>
                </a:cxn>
                <a:cxn ang="0">
                  <a:pos x="38" y="78"/>
                </a:cxn>
                <a:cxn ang="0">
                  <a:pos x="37" y="74"/>
                </a:cxn>
                <a:cxn ang="0">
                  <a:pos x="12" y="78"/>
                </a:cxn>
                <a:cxn ang="0">
                  <a:pos x="15" y="75"/>
                </a:cxn>
                <a:cxn ang="0">
                  <a:pos x="12" y="78"/>
                </a:cxn>
                <a:cxn ang="0">
                  <a:pos x="41" y="80"/>
                </a:cxn>
                <a:cxn ang="0">
                  <a:pos x="25" y="93"/>
                </a:cxn>
                <a:cxn ang="0">
                  <a:pos x="25" y="123"/>
                </a:cxn>
                <a:cxn ang="0">
                  <a:pos x="28" y="129"/>
                </a:cxn>
                <a:cxn ang="0">
                  <a:pos x="29" y="102"/>
                </a:cxn>
                <a:cxn ang="0">
                  <a:pos x="25" y="92"/>
                </a:cxn>
                <a:cxn ang="0">
                  <a:pos x="19" y="151"/>
                </a:cxn>
                <a:cxn ang="0">
                  <a:pos x="23" y="150"/>
                </a:cxn>
              </a:cxnLst>
              <a:rect l="0" t="0" r="r" b="b"/>
              <a:pathLst>
                <a:path w="48" h="156">
                  <a:moveTo>
                    <a:pt x="30" y="12"/>
                  </a:moveTo>
                  <a:cubicBezTo>
                    <a:pt x="28" y="13"/>
                    <a:pt x="29" y="9"/>
                    <a:pt x="28" y="9"/>
                  </a:cubicBezTo>
                  <a:cubicBezTo>
                    <a:pt x="27" y="9"/>
                    <a:pt x="27" y="6"/>
                    <a:pt x="25" y="6"/>
                  </a:cubicBezTo>
                  <a:cubicBezTo>
                    <a:pt x="21" y="5"/>
                    <a:pt x="19" y="8"/>
                    <a:pt x="17" y="10"/>
                  </a:cubicBezTo>
                  <a:cubicBezTo>
                    <a:pt x="17" y="14"/>
                    <a:pt x="17" y="17"/>
                    <a:pt x="19" y="19"/>
                  </a:cubicBezTo>
                  <a:cubicBezTo>
                    <a:pt x="19" y="19"/>
                    <a:pt x="19" y="18"/>
                    <a:pt x="19" y="18"/>
                  </a:cubicBezTo>
                  <a:cubicBezTo>
                    <a:pt x="20" y="18"/>
                    <a:pt x="22" y="20"/>
                    <a:pt x="22" y="21"/>
                  </a:cubicBezTo>
                  <a:cubicBezTo>
                    <a:pt x="26" y="21"/>
                    <a:pt x="27" y="17"/>
                    <a:pt x="28" y="17"/>
                  </a:cubicBezTo>
                  <a:cubicBezTo>
                    <a:pt x="28" y="15"/>
                    <a:pt x="28" y="15"/>
                    <a:pt x="29" y="13"/>
                  </a:cubicBezTo>
                  <a:cubicBezTo>
                    <a:pt x="29" y="15"/>
                    <a:pt x="29" y="17"/>
                    <a:pt x="28" y="19"/>
                  </a:cubicBezTo>
                  <a:cubicBezTo>
                    <a:pt x="30" y="20"/>
                    <a:pt x="32" y="22"/>
                    <a:pt x="34" y="23"/>
                  </a:cubicBezTo>
                  <a:cubicBezTo>
                    <a:pt x="34" y="24"/>
                    <a:pt x="33" y="24"/>
                    <a:pt x="33" y="25"/>
                  </a:cubicBezTo>
                  <a:cubicBezTo>
                    <a:pt x="37" y="26"/>
                    <a:pt x="40" y="28"/>
                    <a:pt x="42" y="31"/>
                  </a:cubicBezTo>
                  <a:cubicBezTo>
                    <a:pt x="45" y="42"/>
                    <a:pt x="48" y="54"/>
                    <a:pt x="47" y="66"/>
                  </a:cubicBezTo>
                  <a:cubicBezTo>
                    <a:pt x="46" y="68"/>
                    <a:pt x="45" y="72"/>
                    <a:pt x="46" y="74"/>
                  </a:cubicBezTo>
                  <a:cubicBezTo>
                    <a:pt x="46" y="75"/>
                    <a:pt x="45" y="73"/>
                    <a:pt x="45" y="75"/>
                  </a:cubicBezTo>
                  <a:cubicBezTo>
                    <a:pt x="46" y="75"/>
                    <a:pt x="44" y="75"/>
                    <a:pt x="45" y="77"/>
                  </a:cubicBezTo>
                  <a:cubicBezTo>
                    <a:pt x="45" y="77"/>
                    <a:pt x="45" y="76"/>
                    <a:pt x="44" y="76"/>
                  </a:cubicBezTo>
                  <a:cubicBezTo>
                    <a:pt x="45" y="77"/>
                    <a:pt x="40" y="79"/>
                    <a:pt x="42" y="82"/>
                  </a:cubicBezTo>
                  <a:cubicBezTo>
                    <a:pt x="42" y="82"/>
                    <a:pt x="41" y="82"/>
                    <a:pt x="41" y="82"/>
                  </a:cubicBezTo>
                  <a:cubicBezTo>
                    <a:pt x="42" y="85"/>
                    <a:pt x="41" y="90"/>
                    <a:pt x="42" y="95"/>
                  </a:cubicBezTo>
                  <a:cubicBezTo>
                    <a:pt x="42" y="96"/>
                    <a:pt x="42" y="97"/>
                    <a:pt x="42" y="98"/>
                  </a:cubicBezTo>
                  <a:cubicBezTo>
                    <a:pt x="42" y="102"/>
                    <a:pt x="40" y="105"/>
                    <a:pt x="42" y="109"/>
                  </a:cubicBezTo>
                  <a:cubicBezTo>
                    <a:pt x="40" y="112"/>
                    <a:pt x="41" y="116"/>
                    <a:pt x="40" y="120"/>
                  </a:cubicBezTo>
                  <a:cubicBezTo>
                    <a:pt x="39" y="124"/>
                    <a:pt x="37" y="127"/>
                    <a:pt x="36" y="131"/>
                  </a:cubicBezTo>
                  <a:cubicBezTo>
                    <a:pt x="37" y="133"/>
                    <a:pt x="38" y="134"/>
                    <a:pt x="38" y="136"/>
                  </a:cubicBezTo>
                  <a:cubicBezTo>
                    <a:pt x="38" y="138"/>
                    <a:pt x="37" y="137"/>
                    <a:pt x="36" y="138"/>
                  </a:cubicBezTo>
                  <a:cubicBezTo>
                    <a:pt x="36" y="140"/>
                    <a:pt x="36" y="139"/>
                    <a:pt x="37" y="139"/>
                  </a:cubicBezTo>
                  <a:cubicBezTo>
                    <a:pt x="37" y="140"/>
                    <a:pt x="36" y="140"/>
                    <a:pt x="35" y="140"/>
                  </a:cubicBezTo>
                  <a:cubicBezTo>
                    <a:pt x="35" y="142"/>
                    <a:pt x="36" y="145"/>
                    <a:pt x="35" y="146"/>
                  </a:cubicBezTo>
                  <a:cubicBezTo>
                    <a:pt x="36" y="147"/>
                    <a:pt x="37" y="150"/>
                    <a:pt x="36" y="152"/>
                  </a:cubicBezTo>
                  <a:cubicBezTo>
                    <a:pt x="31" y="153"/>
                    <a:pt x="27" y="151"/>
                    <a:pt x="28" y="145"/>
                  </a:cubicBezTo>
                  <a:cubicBezTo>
                    <a:pt x="27" y="148"/>
                    <a:pt x="26" y="151"/>
                    <a:pt x="26" y="153"/>
                  </a:cubicBezTo>
                  <a:cubicBezTo>
                    <a:pt x="25" y="155"/>
                    <a:pt x="19" y="156"/>
                    <a:pt x="17" y="153"/>
                  </a:cubicBezTo>
                  <a:cubicBezTo>
                    <a:pt x="17" y="152"/>
                    <a:pt x="19" y="153"/>
                    <a:pt x="19" y="152"/>
                  </a:cubicBezTo>
                  <a:cubicBezTo>
                    <a:pt x="19" y="152"/>
                    <a:pt x="18" y="152"/>
                    <a:pt x="18" y="152"/>
                  </a:cubicBezTo>
                  <a:cubicBezTo>
                    <a:pt x="17" y="150"/>
                    <a:pt x="21" y="148"/>
                    <a:pt x="20" y="143"/>
                  </a:cubicBezTo>
                  <a:cubicBezTo>
                    <a:pt x="20" y="142"/>
                    <a:pt x="19" y="144"/>
                    <a:pt x="18" y="143"/>
                  </a:cubicBezTo>
                  <a:cubicBezTo>
                    <a:pt x="18" y="143"/>
                    <a:pt x="17" y="142"/>
                    <a:pt x="17" y="142"/>
                  </a:cubicBezTo>
                  <a:cubicBezTo>
                    <a:pt x="17" y="141"/>
                    <a:pt x="17" y="140"/>
                    <a:pt x="18" y="140"/>
                  </a:cubicBezTo>
                  <a:cubicBezTo>
                    <a:pt x="18" y="139"/>
                    <a:pt x="16" y="138"/>
                    <a:pt x="16" y="136"/>
                  </a:cubicBezTo>
                  <a:cubicBezTo>
                    <a:pt x="16" y="132"/>
                    <a:pt x="14" y="127"/>
                    <a:pt x="14" y="123"/>
                  </a:cubicBezTo>
                  <a:cubicBezTo>
                    <a:pt x="12" y="115"/>
                    <a:pt x="13" y="104"/>
                    <a:pt x="11" y="96"/>
                  </a:cubicBezTo>
                  <a:cubicBezTo>
                    <a:pt x="10" y="90"/>
                    <a:pt x="6" y="85"/>
                    <a:pt x="9" y="80"/>
                  </a:cubicBezTo>
                  <a:cubicBezTo>
                    <a:pt x="9" y="79"/>
                    <a:pt x="9" y="77"/>
                    <a:pt x="9" y="75"/>
                  </a:cubicBezTo>
                  <a:cubicBezTo>
                    <a:pt x="8" y="75"/>
                    <a:pt x="7" y="77"/>
                    <a:pt x="6" y="78"/>
                  </a:cubicBezTo>
                  <a:cubicBezTo>
                    <a:pt x="6" y="78"/>
                    <a:pt x="5" y="77"/>
                    <a:pt x="5" y="77"/>
                  </a:cubicBezTo>
                  <a:cubicBezTo>
                    <a:pt x="5" y="77"/>
                    <a:pt x="5" y="78"/>
                    <a:pt x="5" y="78"/>
                  </a:cubicBezTo>
                  <a:cubicBezTo>
                    <a:pt x="4" y="78"/>
                    <a:pt x="5" y="76"/>
                    <a:pt x="4" y="75"/>
                  </a:cubicBezTo>
                  <a:cubicBezTo>
                    <a:pt x="4" y="74"/>
                    <a:pt x="4" y="75"/>
                    <a:pt x="3" y="75"/>
                  </a:cubicBezTo>
                  <a:cubicBezTo>
                    <a:pt x="3" y="74"/>
                    <a:pt x="3" y="73"/>
                    <a:pt x="3" y="72"/>
                  </a:cubicBezTo>
                  <a:cubicBezTo>
                    <a:pt x="0" y="67"/>
                    <a:pt x="0" y="60"/>
                    <a:pt x="0" y="53"/>
                  </a:cubicBezTo>
                  <a:cubicBezTo>
                    <a:pt x="0" y="52"/>
                    <a:pt x="1" y="52"/>
                    <a:pt x="1" y="52"/>
                  </a:cubicBezTo>
                  <a:cubicBezTo>
                    <a:pt x="1" y="51"/>
                    <a:pt x="0" y="50"/>
                    <a:pt x="1" y="49"/>
                  </a:cubicBezTo>
                  <a:cubicBezTo>
                    <a:pt x="1" y="48"/>
                    <a:pt x="1" y="48"/>
                    <a:pt x="1" y="46"/>
                  </a:cubicBezTo>
                  <a:cubicBezTo>
                    <a:pt x="1" y="43"/>
                    <a:pt x="2" y="38"/>
                    <a:pt x="3" y="35"/>
                  </a:cubicBezTo>
                  <a:cubicBezTo>
                    <a:pt x="4" y="34"/>
                    <a:pt x="3" y="33"/>
                    <a:pt x="4" y="32"/>
                  </a:cubicBezTo>
                  <a:cubicBezTo>
                    <a:pt x="6" y="29"/>
                    <a:pt x="9" y="28"/>
                    <a:pt x="13" y="25"/>
                  </a:cubicBezTo>
                  <a:cubicBezTo>
                    <a:pt x="13" y="25"/>
                    <a:pt x="12" y="25"/>
                    <a:pt x="12" y="25"/>
                  </a:cubicBezTo>
                  <a:cubicBezTo>
                    <a:pt x="14" y="23"/>
                    <a:pt x="15" y="20"/>
                    <a:pt x="18" y="19"/>
                  </a:cubicBezTo>
                  <a:cubicBezTo>
                    <a:pt x="17" y="16"/>
                    <a:pt x="17" y="13"/>
                    <a:pt x="15" y="12"/>
                  </a:cubicBezTo>
                  <a:cubicBezTo>
                    <a:pt x="14" y="6"/>
                    <a:pt x="16" y="1"/>
                    <a:pt x="20" y="0"/>
                  </a:cubicBezTo>
                  <a:cubicBezTo>
                    <a:pt x="27" y="0"/>
                    <a:pt x="31" y="3"/>
                    <a:pt x="30" y="10"/>
                  </a:cubicBezTo>
                  <a:cubicBezTo>
                    <a:pt x="30" y="11"/>
                    <a:pt x="29" y="11"/>
                    <a:pt x="30" y="12"/>
                  </a:cubicBezTo>
                  <a:close/>
                  <a:moveTo>
                    <a:pt x="27" y="22"/>
                  </a:moveTo>
                  <a:cubicBezTo>
                    <a:pt x="27" y="22"/>
                    <a:pt x="28" y="22"/>
                    <a:pt x="28" y="22"/>
                  </a:cubicBezTo>
                  <a:cubicBezTo>
                    <a:pt x="26" y="21"/>
                    <a:pt x="26" y="24"/>
                    <a:pt x="24" y="24"/>
                  </a:cubicBezTo>
                  <a:cubicBezTo>
                    <a:pt x="22" y="24"/>
                    <a:pt x="20" y="22"/>
                    <a:pt x="18" y="21"/>
                  </a:cubicBezTo>
                  <a:cubicBezTo>
                    <a:pt x="17" y="27"/>
                    <a:pt x="21" y="31"/>
                    <a:pt x="24" y="34"/>
                  </a:cubicBezTo>
                  <a:cubicBezTo>
                    <a:pt x="28" y="32"/>
                    <a:pt x="29" y="28"/>
                    <a:pt x="30" y="25"/>
                  </a:cubicBezTo>
                  <a:cubicBezTo>
                    <a:pt x="28" y="24"/>
                    <a:pt x="28" y="22"/>
                    <a:pt x="27" y="22"/>
                  </a:cubicBezTo>
                  <a:close/>
                  <a:moveTo>
                    <a:pt x="27" y="72"/>
                  </a:moveTo>
                  <a:cubicBezTo>
                    <a:pt x="26" y="72"/>
                    <a:pt x="26" y="70"/>
                    <a:pt x="25" y="70"/>
                  </a:cubicBezTo>
                  <a:cubicBezTo>
                    <a:pt x="26" y="70"/>
                    <a:pt x="27" y="70"/>
                    <a:pt x="27" y="69"/>
                  </a:cubicBezTo>
                  <a:cubicBezTo>
                    <a:pt x="25" y="69"/>
                    <a:pt x="23" y="69"/>
                    <a:pt x="22" y="70"/>
                  </a:cubicBezTo>
                  <a:cubicBezTo>
                    <a:pt x="22" y="71"/>
                    <a:pt x="22" y="71"/>
                    <a:pt x="22" y="73"/>
                  </a:cubicBezTo>
                  <a:cubicBezTo>
                    <a:pt x="22" y="73"/>
                    <a:pt x="23" y="74"/>
                    <a:pt x="24" y="73"/>
                  </a:cubicBezTo>
                  <a:cubicBezTo>
                    <a:pt x="23" y="73"/>
                    <a:pt x="22" y="72"/>
                    <a:pt x="22" y="72"/>
                  </a:cubicBezTo>
                  <a:cubicBezTo>
                    <a:pt x="23" y="73"/>
                    <a:pt x="24" y="73"/>
                    <a:pt x="25" y="73"/>
                  </a:cubicBezTo>
                  <a:cubicBezTo>
                    <a:pt x="26" y="72"/>
                    <a:pt x="26" y="72"/>
                    <a:pt x="26" y="72"/>
                  </a:cubicBezTo>
                  <a:cubicBezTo>
                    <a:pt x="26" y="72"/>
                    <a:pt x="26" y="72"/>
                    <a:pt x="27" y="72"/>
                  </a:cubicBezTo>
                  <a:close/>
                  <a:moveTo>
                    <a:pt x="33" y="77"/>
                  </a:moveTo>
                  <a:cubicBezTo>
                    <a:pt x="34" y="78"/>
                    <a:pt x="36" y="77"/>
                    <a:pt x="37" y="76"/>
                  </a:cubicBezTo>
                  <a:cubicBezTo>
                    <a:pt x="37" y="77"/>
                    <a:pt x="37" y="78"/>
                    <a:pt x="38" y="78"/>
                  </a:cubicBezTo>
                  <a:cubicBezTo>
                    <a:pt x="38" y="77"/>
                    <a:pt x="38" y="76"/>
                    <a:pt x="38" y="75"/>
                  </a:cubicBezTo>
                  <a:cubicBezTo>
                    <a:pt x="37" y="75"/>
                    <a:pt x="37" y="74"/>
                    <a:pt x="37" y="74"/>
                  </a:cubicBezTo>
                  <a:cubicBezTo>
                    <a:pt x="36" y="76"/>
                    <a:pt x="34" y="75"/>
                    <a:pt x="33" y="77"/>
                  </a:cubicBezTo>
                  <a:close/>
                  <a:moveTo>
                    <a:pt x="12" y="78"/>
                  </a:moveTo>
                  <a:cubicBezTo>
                    <a:pt x="12" y="77"/>
                    <a:pt x="13" y="77"/>
                    <a:pt x="14" y="76"/>
                  </a:cubicBezTo>
                  <a:cubicBezTo>
                    <a:pt x="14" y="76"/>
                    <a:pt x="15" y="76"/>
                    <a:pt x="15" y="75"/>
                  </a:cubicBezTo>
                  <a:cubicBezTo>
                    <a:pt x="13" y="76"/>
                    <a:pt x="13" y="75"/>
                    <a:pt x="11" y="75"/>
                  </a:cubicBezTo>
                  <a:cubicBezTo>
                    <a:pt x="12" y="76"/>
                    <a:pt x="11" y="78"/>
                    <a:pt x="12" y="78"/>
                  </a:cubicBezTo>
                  <a:close/>
                  <a:moveTo>
                    <a:pt x="40" y="75"/>
                  </a:moveTo>
                  <a:cubicBezTo>
                    <a:pt x="40" y="77"/>
                    <a:pt x="39" y="79"/>
                    <a:pt x="41" y="80"/>
                  </a:cubicBezTo>
                  <a:cubicBezTo>
                    <a:pt x="42" y="78"/>
                    <a:pt x="42" y="76"/>
                    <a:pt x="40" y="75"/>
                  </a:cubicBezTo>
                  <a:close/>
                  <a:moveTo>
                    <a:pt x="25" y="93"/>
                  </a:moveTo>
                  <a:cubicBezTo>
                    <a:pt x="25" y="101"/>
                    <a:pt x="23" y="108"/>
                    <a:pt x="24" y="114"/>
                  </a:cubicBezTo>
                  <a:cubicBezTo>
                    <a:pt x="24" y="117"/>
                    <a:pt x="25" y="120"/>
                    <a:pt x="25" y="123"/>
                  </a:cubicBezTo>
                  <a:cubicBezTo>
                    <a:pt x="26" y="126"/>
                    <a:pt x="25" y="130"/>
                    <a:pt x="26" y="133"/>
                  </a:cubicBezTo>
                  <a:cubicBezTo>
                    <a:pt x="26" y="131"/>
                    <a:pt x="28" y="131"/>
                    <a:pt x="28" y="129"/>
                  </a:cubicBezTo>
                  <a:cubicBezTo>
                    <a:pt x="27" y="124"/>
                    <a:pt x="30" y="118"/>
                    <a:pt x="30" y="113"/>
                  </a:cubicBezTo>
                  <a:cubicBezTo>
                    <a:pt x="28" y="111"/>
                    <a:pt x="30" y="106"/>
                    <a:pt x="29" y="102"/>
                  </a:cubicBezTo>
                  <a:cubicBezTo>
                    <a:pt x="29" y="101"/>
                    <a:pt x="28" y="100"/>
                    <a:pt x="27" y="98"/>
                  </a:cubicBezTo>
                  <a:cubicBezTo>
                    <a:pt x="26" y="96"/>
                    <a:pt x="26" y="92"/>
                    <a:pt x="25" y="92"/>
                  </a:cubicBezTo>
                  <a:cubicBezTo>
                    <a:pt x="25" y="93"/>
                    <a:pt x="25" y="93"/>
                    <a:pt x="25" y="93"/>
                  </a:cubicBezTo>
                  <a:close/>
                  <a:moveTo>
                    <a:pt x="19" y="151"/>
                  </a:moveTo>
                  <a:cubicBezTo>
                    <a:pt x="20" y="151"/>
                    <a:pt x="23" y="151"/>
                    <a:pt x="21" y="150"/>
                  </a:cubicBezTo>
                  <a:cubicBezTo>
                    <a:pt x="22" y="150"/>
                    <a:pt x="23" y="151"/>
                    <a:pt x="23" y="150"/>
                  </a:cubicBezTo>
                  <a:cubicBezTo>
                    <a:pt x="22" y="149"/>
                    <a:pt x="19" y="150"/>
                    <a:pt x="19" y="151"/>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sv-SE" sz="1013"/>
            </a:p>
          </p:txBody>
        </p:sp>
        <p:sp>
          <p:nvSpPr>
            <p:cNvPr id="51" name="Freeform 91"/>
            <p:cNvSpPr>
              <a:spLocks/>
            </p:cNvSpPr>
            <p:nvPr/>
          </p:nvSpPr>
          <p:spPr bwMode="auto">
            <a:xfrm>
              <a:off x="1290637" y="931863"/>
              <a:ext cx="30163" cy="30163"/>
            </a:xfrm>
            <a:custGeom>
              <a:avLst/>
              <a:gdLst/>
              <a:ahLst/>
              <a:cxnLst>
                <a:cxn ang="0">
                  <a:pos x="3" y="4"/>
                </a:cxn>
                <a:cxn ang="0">
                  <a:pos x="0" y="4"/>
                </a:cxn>
                <a:cxn ang="0">
                  <a:pos x="0" y="2"/>
                </a:cxn>
                <a:cxn ang="0">
                  <a:pos x="4" y="3"/>
                </a:cxn>
                <a:cxn ang="0">
                  <a:pos x="3" y="4"/>
                </a:cxn>
              </a:cxnLst>
              <a:rect l="0" t="0" r="r" b="b"/>
              <a:pathLst>
                <a:path w="4" h="4">
                  <a:moveTo>
                    <a:pt x="3" y="4"/>
                  </a:moveTo>
                  <a:cubicBezTo>
                    <a:pt x="2" y="4"/>
                    <a:pt x="2" y="3"/>
                    <a:pt x="0" y="4"/>
                  </a:cubicBezTo>
                  <a:cubicBezTo>
                    <a:pt x="0" y="3"/>
                    <a:pt x="0" y="3"/>
                    <a:pt x="0" y="2"/>
                  </a:cubicBezTo>
                  <a:cubicBezTo>
                    <a:pt x="1" y="1"/>
                    <a:pt x="4" y="0"/>
                    <a:pt x="4" y="3"/>
                  </a:cubicBezTo>
                  <a:cubicBezTo>
                    <a:pt x="3" y="3"/>
                    <a:pt x="4" y="2"/>
                    <a:pt x="3" y="4"/>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sv-SE" sz="1013"/>
            </a:p>
          </p:txBody>
        </p:sp>
        <p:sp>
          <p:nvSpPr>
            <p:cNvPr id="52" name="Freeform 92"/>
            <p:cNvSpPr>
              <a:spLocks/>
            </p:cNvSpPr>
            <p:nvPr/>
          </p:nvSpPr>
          <p:spPr bwMode="auto">
            <a:xfrm>
              <a:off x="1236662" y="938213"/>
              <a:ext cx="46038" cy="23813"/>
            </a:xfrm>
            <a:custGeom>
              <a:avLst/>
              <a:gdLst/>
              <a:ahLst/>
              <a:cxnLst>
                <a:cxn ang="0">
                  <a:pos x="5" y="3"/>
                </a:cxn>
                <a:cxn ang="0">
                  <a:pos x="2" y="3"/>
                </a:cxn>
                <a:cxn ang="0">
                  <a:pos x="1" y="2"/>
                </a:cxn>
                <a:cxn ang="0">
                  <a:pos x="5" y="3"/>
                </a:cxn>
              </a:cxnLst>
              <a:rect l="0" t="0" r="r" b="b"/>
              <a:pathLst>
                <a:path w="6" h="3">
                  <a:moveTo>
                    <a:pt x="5" y="3"/>
                  </a:moveTo>
                  <a:cubicBezTo>
                    <a:pt x="4" y="3"/>
                    <a:pt x="3" y="3"/>
                    <a:pt x="2" y="3"/>
                  </a:cubicBezTo>
                  <a:cubicBezTo>
                    <a:pt x="2" y="1"/>
                    <a:pt x="2" y="2"/>
                    <a:pt x="1" y="2"/>
                  </a:cubicBezTo>
                  <a:cubicBezTo>
                    <a:pt x="0" y="0"/>
                    <a:pt x="6" y="0"/>
                    <a:pt x="5" y="3"/>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sv-SE" sz="1013"/>
            </a:p>
          </p:txBody>
        </p:sp>
      </p:grpSp>
      <p:grpSp>
        <p:nvGrpSpPr>
          <p:cNvPr id="53" name="Grupp 640"/>
          <p:cNvGrpSpPr/>
          <p:nvPr/>
        </p:nvGrpSpPr>
        <p:grpSpPr>
          <a:xfrm>
            <a:off x="1539064" y="3972226"/>
            <a:ext cx="232112" cy="734302"/>
            <a:chOff x="3854450" y="3482975"/>
            <a:chExt cx="427038" cy="1350963"/>
          </a:xfrm>
          <a:solidFill>
            <a:schemeClr val="accent4"/>
          </a:solidFill>
        </p:grpSpPr>
        <p:sp>
          <p:nvSpPr>
            <p:cNvPr id="54" name="Freeform 167"/>
            <p:cNvSpPr>
              <a:spLocks noEditPoints="1"/>
            </p:cNvSpPr>
            <p:nvPr/>
          </p:nvSpPr>
          <p:spPr bwMode="auto">
            <a:xfrm>
              <a:off x="3854450" y="3482975"/>
              <a:ext cx="427038" cy="1350963"/>
            </a:xfrm>
            <a:custGeom>
              <a:avLst/>
              <a:gdLst/>
              <a:ahLst/>
              <a:cxnLst>
                <a:cxn ang="0">
                  <a:pos x="24" y="26"/>
                </a:cxn>
                <a:cxn ang="0">
                  <a:pos x="23" y="25"/>
                </a:cxn>
                <a:cxn ang="0">
                  <a:pos x="39" y="33"/>
                </a:cxn>
                <a:cxn ang="0">
                  <a:pos x="43" y="38"/>
                </a:cxn>
                <a:cxn ang="0">
                  <a:pos x="50" y="46"/>
                </a:cxn>
                <a:cxn ang="0">
                  <a:pos x="55" y="57"/>
                </a:cxn>
                <a:cxn ang="0">
                  <a:pos x="51" y="66"/>
                </a:cxn>
                <a:cxn ang="0">
                  <a:pos x="38" y="76"/>
                </a:cxn>
                <a:cxn ang="0">
                  <a:pos x="35" y="76"/>
                </a:cxn>
                <a:cxn ang="0">
                  <a:pos x="38" y="134"/>
                </a:cxn>
                <a:cxn ang="0">
                  <a:pos x="32" y="144"/>
                </a:cxn>
                <a:cxn ang="0">
                  <a:pos x="33" y="153"/>
                </a:cxn>
                <a:cxn ang="0">
                  <a:pos x="34" y="163"/>
                </a:cxn>
                <a:cxn ang="0">
                  <a:pos x="22" y="172"/>
                </a:cxn>
                <a:cxn ang="0">
                  <a:pos x="25" y="165"/>
                </a:cxn>
                <a:cxn ang="0">
                  <a:pos x="25" y="145"/>
                </a:cxn>
                <a:cxn ang="0">
                  <a:pos x="23" y="147"/>
                </a:cxn>
                <a:cxn ang="0">
                  <a:pos x="23" y="155"/>
                </a:cxn>
                <a:cxn ang="0">
                  <a:pos x="21" y="157"/>
                </a:cxn>
                <a:cxn ang="0">
                  <a:pos x="16" y="160"/>
                </a:cxn>
                <a:cxn ang="0">
                  <a:pos x="4" y="159"/>
                </a:cxn>
                <a:cxn ang="0">
                  <a:pos x="13" y="156"/>
                </a:cxn>
                <a:cxn ang="0">
                  <a:pos x="17" y="144"/>
                </a:cxn>
                <a:cxn ang="0">
                  <a:pos x="14" y="143"/>
                </a:cxn>
                <a:cxn ang="0">
                  <a:pos x="5" y="138"/>
                </a:cxn>
                <a:cxn ang="0">
                  <a:pos x="1" y="137"/>
                </a:cxn>
                <a:cxn ang="0">
                  <a:pos x="4" y="96"/>
                </a:cxn>
                <a:cxn ang="0">
                  <a:pos x="5" y="90"/>
                </a:cxn>
                <a:cxn ang="0">
                  <a:pos x="4" y="75"/>
                </a:cxn>
                <a:cxn ang="0">
                  <a:pos x="1" y="65"/>
                </a:cxn>
                <a:cxn ang="0">
                  <a:pos x="2" y="36"/>
                </a:cxn>
                <a:cxn ang="0">
                  <a:pos x="12" y="36"/>
                </a:cxn>
                <a:cxn ang="0">
                  <a:pos x="19" y="39"/>
                </a:cxn>
                <a:cxn ang="0">
                  <a:pos x="21" y="31"/>
                </a:cxn>
                <a:cxn ang="0">
                  <a:pos x="21" y="24"/>
                </a:cxn>
                <a:cxn ang="0">
                  <a:pos x="20" y="19"/>
                </a:cxn>
                <a:cxn ang="0">
                  <a:pos x="19" y="23"/>
                </a:cxn>
                <a:cxn ang="0">
                  <a:pos x="17" y="29"/>
                </a:cxn>
                <a:cxn ang="0">
                  <a:pos x="17" y="26"/>
                </a:cxn>
                <a:cxn ang="0">
                  <a:pos x="17" y="24"/>
                </a:cxn>
                <a:cxn ang="0">
                  <a:pos x="16" y="22"/>
                </a:cxn>
                <a:cxn ang="0">
                  <a:pos x="16" y="16"/>
                </a:cxn>
                <a:cxn ang="0">
                  <a:pos x="18" y="14"/>
                </a:cxn>
                <a:cxn ang="0">
                  <a:pos x="18" y="11"/>
                </a:cxn>
                <a:cxn ang="0">
                  <a:pos x="9" y="20"/>
                </a:cxn>
                <a:cxn ang="0">
                  <a:pos x="7" y="12"/>
                </a:cxn>
                <a:cxn ang="0">
                  <a:pos x="9" y="5"/>
                </a:cxn>
                <a:cxn ang="0">
                  <a:pos x="14" y="1"/>
                </a:cxn>
                <a:cxn ang="0">
                  <a:pos x="30" y="10"/>
                </a:cxn>
                <a:cxn ang="0">
                  <a:pos x="37" y="53"/>
                </a:cxn>
                <a:cxn ang="0">
                  <a:pos x="35" y="70"/>
                </a:cxn>
                <a:cxn ang="0">
                  <a:pos x="41" y="69"/>
                </a:cxn>
                <a:cxn ang="0">
                  <a:pos x="47" y="65"/>
                </a:cxn>
                <a:cxn ang="0">
                  <a:pos x="46" y="58"/>
                </a:cxn>
              </a:cxnLst>
              <a:rect l="0" t="0" r="r" b="b"/>
              <a:pathLst>
                <a:path w="56" h="177">
                  <a:moveTo>
                    <a:pt x="26" y="25"/>
                  </a:moveTo>
                  <a:cubicBezTo>
                    <a:pt x="25" y="25"/>
                    <a:pt x="25" y="26"/>
                    <a:pt x="24" y="26"/>
                  </a:cubicBezTo>
                  <a:cubicBezTo>
                    <a:pt x="23" y="24"/>
                    <a:pt x="25" y="21"/>
                    <a:pt x="24" y="19"/>
                  </a:cubicBezTo>
                  <a:cubicBezTo>
                    <a:pt x="22" y="20"/>
                    <a:pt x="23" y="24"/>
                    <a:pt x="23" y="25"/>
                  </a:cubicBezTo>
                  <a:cubicBezTo>
                    <a:pt x="24" y="26"/>
                    <a:pt x="24" y="28"/>
                    <a:pt x="25" y="29"/>
                  </a:cubicBezTo>
                  <a:cubicBezTo>
                    <a:pt x="30" y="30"/>
                    <a:pt x="35" y="31"/>
                    <a:pt x="39" y="33"/>
                  </a:cubicBezTo>
                  <a:cubicBezTo>
                    <a:pt x="40" y="34"/>
                    <a:pt x="40" y="34"/>
                    <a:pt x="40" y="35"/>
                  </a:cubicBezTo>
                  <a:cubicBezTo>
                    <a:pt x="41" y="36"/>
                    <a:pt x="42" y="38"/>
                    <a:pt x="43" y="38"/>
                  </a:cubicBezTo>
                  <a:cubicBezTo>
                    <a:pt x="43" y="39"/>
                    <a:pt x="43" y="39"/>
                    <a:pt x="44" y="40"/>
                  </a:cubicBezTo>
                  <a:cubicBezTo>
                    <a:pt x="46" y="42"/>
                    <a:pt x="48" y="44"/>
                    <a:pt x="50" y="46"/>
                  </a:cubicBezTo>
                  <a:cubicBezTo>
                    <a:pt x="52" y="48"/>
                    <a:pt x="55" y="51"/>
                    <a:pt x="56" y="54"/>
                  </a:cubicBezTo>
                  <a:cubicBezTo>
                    <a:pt x="56" y="55"/>
                    <a:pt x="56" y="56"/>
                    <a:pt x="55" y="57"/>
                  </a:cubicBezTo>
                  <a:cubicBezTo>
                    <a:pt x="55" y="59"/>
                    <a:pt x="55" y="62"/>
                    <a:pt x="55" y="65"/>
                  </a:cubicBezTo>
                  <a:cubicBezTo>
                    <a:pt x="54" y="66"/>
                    <a:pt x="52" y="65"/>
                    <a:pt x="51" y="66"/>
                  </a:cubicBezTo>
                  <a:cubicBezTo>
                    <a:pt x="48" y="68"/>
                    <a:pt x="46" y="71"/>
                    <a:pt x="44" y="73"/>
                  </a:cubicBezTo>
                  <a:cubicBezTo>
                    <a:pt x="43" y="75"/>
                    <a:pt x="41" y="76"/>
                    <a:pt x="38" y="76"/>
                  </a:cubicBezTo>
                  <a:cubicBezTo>
                    <a:pt x="38" y="76"/>
                    <a:pt x="37" y="75"/>
                    <a:pt x="37" y="75"/>
                  </a:cubicBezTo>
                  <a:cubicBezTo>
                    <a:pt x="36" y="75"/>
                    <a:pt x="36" y="76"/>
                    <a:pt x="35" y="76"/>
                  </a:cubicBezTo>
                  <a:cubicBezTo>
                    <a:pt x="36" y="77"/>
                    <a:pt x="36" y="78"/>
                    <a:pt x="36" y="79"/>
                  </a:cubicBezTo>
                  <a:cubicBezTo>
                    <a:pt x="36" y="97"/>
                    <a:pt x="36" y="117"/>
                    <a:pt x="38" y="134"/>
                  </a:cubicBezTo>
                  <a:cubicBezTo>
                    <a:pt x="36" y="136"/>
                    <a:pt x="37" y="139"/>
                    <a:pt x="37" y="142"/>
                  </a:cubicBezTo>
                  <a:cubicBezTo>
                    <a:pt x="36" y="143"/>
                    <a:pt x="34" y="144"/>
                    <a:pt x="32" y="144"/>
                  </a:cubicBezTo>
                  <a:cubicBezTo>
                    <a:pt x="31" y="148"/>
                    <a:pt x="32" y="152"/>
                    <a:pt x="33" y="155"/>
                  </a:cubicBezTo>
                  <a:cubicBezTo>
                    <a:pt x="34" y="155"/>
                    <a:pt x="33" y="154"/>
                    <a:pt x="33" y="153"/>
                  </a:cubicBezTo>
                  <a:cubicBezTo>
                    <a:pt x="35" y="155"/>
                    <a:pt x="35" y="159"/>
                    <a:pt x="34" y="162"/>
                  </a:cubicBezTo>
                  <a:cubicBezTo>
                    <a:pt x="33" y="163"/>
                    <a:pt x="34" y="163"/>
                    <a:pt x="34" y="163"/>
                  </a:cubicBezTo>
                  <a:cubicBezTo>
                    <a:pt x="33" y="165"/>
                    <a:pt x="33" y="167"/>
                    <a:pt x="33" y="169"/>
                  </a:cubicBezTo>
                  <a:cubicBezTo>
                    <a:pt x="31" y="172"/>
                    <a:pt x="25" y="177"/>
                    <a:pt x="22" y="172"/>
                  </a:cubicBezTo>
                  <a:cubicBezTo>
                    <a:pt x="23" y="169"/>
                    <a:pt x="23" y="165"/>
                    <a:pt x="25" y="164"/>
                  </a:cubicBezTo>
                  <a:cubicBezTo>
                    <a:pt x="25" y="164"/>
                    <a:pt x="25" y="164"/>
                    <a:pt x="25" y="165"/>
                  </a:cubicBezTo>
                  <a:cubicBezTo>
                    <a:pt x="27" y="164"/>
                    <a:pt x="26" y="162"/>
                    <a:pt x="26" y="162"/>
                  </a:cubicBezTo>
                  <a:cubicBezTo>
                    <a:pt x="25" y="157"/>
                    <a:pt x="28" y="149"/>
                    <a:pt x="25" y="145"/>
                  </a:cubicBezTo>
                  <a:cubicBezTo>
                    <a:pt x="24" y="145"/>
                    <a:pt x="24" y="145"/>
                    <a:pt x="23" y="145"/>
                  </a:cubicBezTo>
                  <a:cubicBezTo>
                    <a:pt x="23" y="145"/>
                    <a:pt x="23" y="146"/>
                    <a:pt x="23" y="147"/>
                  </a:cubicBezTo>
                  <a:cubicBezTo>
                    <a:pt x="25" y="148"/>
                    <a:pt x="26" y="150"/>
                    <a:pt x="25" y="153"/>
                  </a:cubicBezTo>
                  <a:cubicBezTo>
                    <a:pt x="25" y="154"/>
                    <a:pt x="23" y="154"/>
                    <a:pt x="23" y="155"/>
                  </a:cubicBezTo>
                  <a:cubicBezTo>
                    <a:pt x="23" y="156"/>
                    <a:pt x="24" y="157"/>
                    <a:pt x="23" y="158"/>
                  </a:cubicBezTo>
                  <a:cubicBezTo>
                    <a:pt x="22" y="158"/>
                    <a:pt x="21" y="157"/>
                    <a:pt x="21" y="157"/>
                  </a:cubicBezTo>
                  <a:cubicBezTo>
                    <a:pt x="21" y="156"/>
                    <a:pt x="21" y="156"/>
                    <a:pt x="21" y="155"/>
                  </a:cubicBezTo>
                  <a:cubicBezTo>
                    <a:pt x="19" y="156"/>
                    <a:pt x="17" y="157"/>
                    <a:pt x="16" y="160"/>
                  </a:cubicBezTo>
                  <a:cubicBezTo>
                    <a:pt x="13" y="162"/>
                    <a:pt x="9" y="162"/>
                    <a:pt x="5" y="161"/>
                  </a:cubicBezTo>
                  <a:cubicBezTo>
                    <a:pt x="5" y="160"/>
                    <a:pt x="4" y="160"/>
                    <a:pt x="4" y="159"/>
                  </a:cubicBezTo>
                  <a:cubicBezTo>
                    <a:pt x="7" y="158"/>
                    <a:pt x="9" y="156"/>
                    <a:pt x="11" y="155"/>
                  </a:cubicBezTo>
                  <a:cubicBezTo>
                    <a:pt x="12" y="155"/>
                    <a:pt x="12" y="156"/>
                    <a:pt x="13" y="156"/>
                  </a:cubicBezTo>
                  <a:cubicBezTo>
                    <a:pt x="13" y="155"/>
                    <a:pt x="13" y="155"/>
                    <a:pt x="13" y="154"/>
                  </a:cubicBezTo>
                  <a:cubicBezTo>
                    <a:pt x="15" y="152"/>
                    <a:pt x="17" y="149"/>
                    <a:pt x="17" y="144"/>
                  </a:cubicBezTo>
                  <a:cubicBezTo>
                    <a:pt x="16" y="143"/>
                    <a:pt x="15" y="142"/>
                    <a:pt x="14" y="141"/>
                  </a:cubicBezTo>
                  <a:cubicBezTo>
                    <a:pt x="13" y="141"/>
                    <a:pt x="14" y="142"/>
                    <a:pt x="14" y="143"/>
                  </a:cubicBezTo>
                  <a:cubicBezTo>
                    <a:pt x="11" y="145"/>
                    <a:pt x="7" y="142"/>
                    <a:pt x="5" y="141"/>
                  </a:cubicBezTo>
                  <a:cubicBezTo>
                    <a:pt x="5" y="140"/>
                    <a:pt x="5" y="139"/>
                    <a:pt x="5" y="138"/>
                  </a:cubicBezTo>
                  <a:cubicBezTo>
                    <a:pt x="4" y="138"/>
                    <a:pt x="2" y="138"/>
                    <a:pt x="1" y="137"/>
                  </a:cubicBezTo>
                  <a:cubicBezTo>
                    <a:pt x="1" y="137"/>
                    <a:pt x="1" y="137"/>
                    <a:pt x="1" y="137"/>
                  </a:cubicBezTo>
                  <a:cubicBezTo>
                    <a:pt x="2" y="124"/>
                    <a:pt x="4" y="112"/>
                    <a:pt x="5" y="98"/>
                  </a:cubicBezTo>
                  <a:cubicBezTo>
                    <a:pt x="4" y="98"/>
                    <a:pt x="4" y="97"/>
                    <a:pt x="4" y="96"/>
                  </a:cubicBezTo>
                  <a:cubicBezTo>
                    <a:pt x="4" y="95"/>
                    <a:pt x="4" y="93"/>
                    <a:pt x="4" y="92"/>
                  </a:cubicBezTo>
                  <a:cubicBezTo>
                    <a:pt x="4" y="91"/>
                    <a:pt x="4" y="91"/>
                    <a:pt x="5" y="90"/>
                  </a:cubicBezTo>
                  <a:cubicBezTo>
                    <a:pt x="5" y="88"/>
                    <a:pt x="5" y="86"/>
                    <a:pt x="5" y="84"/>
                  </a:cubicBezTo>
                  <a:cubicBezTo>
                    <a:pt x="3" y="82"/>
                    <a:pt x="3" y="79"/>
                    <a:pt x="4" y="75"/>
                  </a:cubicBezTo>
                  <a:cubicBezTo>
                    <a:pt x="3" y="75"/>
                    <a:pt x="2" y="75"/>
                    <a:pt x="1" y="75"/>
                  </a:cubicBezTo>
                  <a:cubicBezTo>
                    <a:pt x="1" y="71"/>
                    <a:pt x="0" y="68"/>
                    <a:pt x="1" y="65"/>
                  </a:cubicBezTo>
                  <a:cubicBezTo>
                    <a:pt x="0" y="59"/>
                    <a:pt x="1" y="53"/>
                    <a:pt x="1" y="47"/>
                  </a:cubicBezTo>
                  <a:cubicBezTo>
                    <a:pt x="1" y="43"/>
                    <a:pt x="1" y="39"/>
                    <a:pt x="2" y="36"/>
                  </a:cubicBezTo>
                  <a:cubicBezTo>
                    <a:pt x="5" y="34"/>
                    <a:pt x="9" y="32"/>
                    <a:pt x="13" y="31"/>
                  </a:cubicBezTo>
                  <a:cubicBezTo>
                    <a:pt x="14" y="33"/>
                    <a:pt x="12" y="34"/>
                    <a:pt x="12" y="36"/>
                  </a:cubicBezTo>
                  <a:cubicBezTo>
                    <a:pt x="13" y="39"/>
                    <a:pt x="13" y="43"/>
                    <a:pt x="15" y="45"/>
                  </a:cubicBezTo>
                  <a:cubicBezTo>
                    <a:pt x="17" y="43"/>
                    <a:pt x="18" y="41"/>
                    <a:pt x="19" y="39"/>
                  </a:cubicBezTo>
                  <a:cubicBezTo>
                    <a:pt x="20" y="37"/>
                    <a:pt x="21" y="35"/>
                    <a:pt x="21" y="33"/>
                  </a:cubicBezTo>
                  <a:cubicBezTo>
                    <a:pt x="21" y="32"/>
                    <a:pt x="21" y="32"/>
                    <a:pt x="21" y="31"/>
                  </a:cubicBezTo>
                  <a:cubicBezTo>
                    <a:pt x="20" y="31"/>
                    <a:pt x="20" y="32"/>
                    <a:pt x="19" y="32"/>
                  </a:cubicBezTo>
                  <a:cubicBezTo>
                    <a:pt x="19" y="28"/>
                    <a:pt x="22" y="28"/>
                    <a:pt x="21" y="24"/>
                  </a:cubicBezTo>
                  <a:cubicBezTo>
                    <a:pt x="21" y="24"/>
                    <a:pt x="21" y="25"/>
                    <a:pt x="21" y="24"/>
                  </a:cubicBezTo>
                  <a:cubicBezTo>
                    <a:pt x="21" y="22"/>
                    <a:pt x="20" y="21"/>
                    <a:pt x="20" y="19"/>
                  </a:cubicBezTo>
                  <a:cubicBezTo>
                    <a:pt x="19" y="18"/>
                    <a:pt x="18" y="18"/>
                    <a:pt x="17" y="19"/>
                  </a:cubicBezTo>
                  <a:cubicBezTo>
                    <a:pt x="18" y="20"/>
                    <a:pt x="18" y="22"/>
                    <a:pt x="19" y="23"/>
                  </a:cubicBezTo>
                  <a:cubicBezTo>
                    <a:pt x="19" y="24"/>
                    <a:pt x="19" y="26"/>
                    <a:pt x="20" y="27"/>
                  </a:cubicBezTo>
                  <a:cubicBezTo>
                    <a:pt x="20" y="28"/>
                    <a:pt x="19" y="30"/>
                    <a:pt x="17" y="29"/>
                  </a:cubicBezTo>
                  <a:cubicBezTo>
                    <a:pt x="17" y="28"/>
                    <a:pt x="18" y="27"/>
                    <a:pt x="16" y="27"/>
                  </a:cubicBezTo>
                  <a:cubicBezTo>
                    <a:pt x="17" y="27"/>
                    <a:pt x="17" y="26"/>
                    <a:pt x="17" y="26"/>
                  </a:cubicBezTo>
                  <a:cubicBezTo>
                    <a:pt x="17" y="25"/>
                    <a:pt x="16" y="25"/>
                    <a:pt x="15" y="25"/>
                  </a:cubicBezTo>
                  <a:cubicBezTo>
                    <a:pt x="16" y="24"/>
                    <a:pt x="17" y="24"/>
                    <a:pt x="17" y="24"/>
                  </a:cubicBezTo>
                  <a:cubicBezTo>
                    <a:pt x="17" y="23"/>
                    <a:pt x="16" y="23"/>
                    <a:pt x="16" y="23"/>
                  </a:cubicBezTo>
                  <a:cubicBezTo>
                    <a:pt x="15" y="23"/>
                    <a:pt x="16" y="22"/>
                    <a:pt x="16" y="22"/>
                  </a:cubicBezTo>
                  <a:cubicBezTo>
                    <a:pt x="16" y="21"/>
                    <a:pt x="15" y="22"/>
                    <a:pt x="15" y="21"/>
                  </a:cubicBezTo>
                  <a:cubicBezTo>
                    <a:pt x="15" y="20"/>
                    <a:pt x="15" y="17"/>
                    <a:pt x="16" y="16"/>
                  </a:cubicBezTo>
                  <a:cubicBezTo>
                    <a:pt x="17" y="16"/>
                    <a:pt x="19" y="17"/>
                    <a:pt x="20" y="16"/>
                  </a:cubicBezTo>
                  <a:cubicBezTo>
                    <a:pt x="20" y="14"/>
                    <a:pt x="18" y="15"/>
                    <a:pt x="18" y="14"/>
                  </a:cubicBezTo>
                  <a:cubicBezTo>
                    <a:pt x="17" y="14"/>
                    <a:pt x="18" y="14"/>
                    <a:pt x="18" y="14"/>
                  </a:cubicBezTo>
                  <a:cubicBezTo>
                    <a:pt x="18" y="13"/>
                    <a:pt x="18" y="12"/>
                    <a:pt x="18" y="11"/>
                  </a:cubicBezTo>
                  <a:cubicBezTo>
                    <a:pt x="18" y="9"/>
                    <a:pt x="14" y="10"/>
                    <a:pt x="12" y="10"/>
                  </a:cubicBezTo>
                  <a:cubicBezTo>
                    <a:pt x="9" y="11"/>
                    <a:pt x="11" y="17"/>
                    <a:pt x="9" y="20"/>
                  </a:cubicBezTo>
                  <a:cubicBezTo>
                    <a:pt x="8" y="18"/>
                    <a:pt x="8" y="16"/>
                    <a:pt x="7" y="15"/>
                  </a:cubicBezTo>
                  <a:cubicBezTo>
                    <a:pt x="8" y="14"/>
                    <a:pt x="8" y="13"/>
                    <a:pt x="7" y="12"/>
                  </a:cubicBezTo>
                  <a:cubicBezTo>
                    <a:pt x="7" y="12"/>
                    <a:pt x="7" y="12"/>
                    <a:pt x="7" y="11"/>
                  </a:cubicBezTo>
                  <a:cubicBezTo>
                    <a:pt x="6" y="9"/>
                    <a:pt x="7" y="7"/>
                    <a:pt x="9" y="5"/>
                  </a:cubicBezTo>
                  <a:cubicBezTo>
                    <a:pt x="9" y="5"/>
                    <a:pt x="10" y="5"/>
                    <a:pt x="10" y="5"/>
                  </a:cubicBezTo>
                  <a:cubicBezTo>
                    <a:pt x="12" y="3"/>
                    <a:pt x="12" y="2"/>
                    <a:pt x="14" y="1"/>
                  </a:cubicBezTo>
                  <a:cubicBezTo>
                    <a:pt x="17" y="1"/>
                    <a:pt x="20" y="0"/>
                    <a:pt x="23" y="2"/>
                  </a:cubicBezTo>
                  <a:cubicBezTo>
                    <a:pt x="25" y="5"/>
                    <a:pt x="28" y="6"/>
                    <a:pt x="30" y="10"/>
                  </a:cubicBezTo>
                  <a:cubicBezTo>
                    <a:pt x="30" y="16"/>
                    <a:pt x="27" y="20"/>
                    <a:pt x="26" y="25"/>
                  </a:cubicBezTo>
                  <a:close/>
                  <a:moveTo>
                    <a:pt x="37" y="53"/>
                  </a:moveTo>
                  <a:cubicBezTo>
                    <a:pt x="34" y="56"/>
                    <a:pt x="34" y="63"/>
                    <a:pt x="34" y="69"/>
                  </a:cubicBezTo>
                  <a:cubicBezTo>
                    <a:pt x="34" y="69"/>
                    <a:pt x="35" y="69"/>
                    <a:pt x="35" y="70"/>
                  </a:cubicBezTo>
                  <a:cubicBezTo>
                    <a:pt x="36" y="70"/>
                    <a:pt x="37" y="71"/>
                    <a:pt x="38" y="71"/>
                  </a:cubicBezTo>
                  <a:cubicBezTo>
                    <a:pt x="39" y="71"/>
                    <a:pt x="40" y="69"/>
                    <a:pt x="41" y="69"/>
                  </a:cubicBezTo>
                  <a:cubicBezTo>
                    <a:pt x="42" y="71"/>
                    <a:pt x="42" y="72"/>
                    <a:pt x="43" y="72"/>
                  </a:cubicBezTo>
                  <a:cubicBezTo>
                    <a:pt x="44" y="69"/>
                    <a:pt x="45" y="67"/>
                    <a:pt x="47" y="65"/>
                  </a:cubicBezTo>
                  <a:cubicBezTo>
                    <a:pt x="46" y="65"/>
                    <a:pt x="45" y="65"/>
                    <a:pt x="44" y="65"/>
                  </a:cubicBezTo>
                  <a:cubicBezTo>
                    <a:pt x="44" y="62"/>
                    <a:pt x="45" y="60"/>
                    <a:pt x="46" y="58"/>
                  </a:cubicBezTo>
                  <a:cubicBezTo>
                    <a:pt x="43" y="56"/>
                    <a:pt x="41" y="53"/>
                    <a:pt x="37" y="53"/>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sv-SE" sz="1013"/>
            </a:p>
          </p:txBody>
        </p:sp>
        <p:sp>
          <p:nvSpPr>
            <p:cNvPr id="55" name="Freeform 168"/>
            <p:cNvSpPr>
              <a:spLocks/>
            </p:cNvSpPr>
            <p:nvPr/>
          </p:nvSpPr>
          <p:spPr bwMode="auto">
            <a:xfrm>
              <a:off x="3938587" y="3605213"/>
              <a:ext cx="22225" cy="14288"/>
            </a:xfrm>
            <a:custGeom>
              <a:avLst/>
              <a:gdLst/>
              <a:ahLst/>
              <a:cxnLst>
                <a:cxn ang="0">
                  <a:pos x="3" y="1"/>
                </a:cxn>
                <a:cxn ang="0">
                  <a:pos x="2" y="2"/>
                </a:cxn>
                <a:cxn ang="0">
                  <a:pos x="0" y="2"/>
                </a:cxn>
                <a:cxn ang="0">
                  <a:pos x="3" y="1"/>
                </a:cxn>
              </a:cxnLst>
              <a:rect l="0" t="0" r="r" b="b"/>
              <a:pathLst>
                <a:path w="3" h="2">
                  <a:moveTo>
                    <a:pt x="3" y="1"/>
                  </a:moveTo>
                  <a:cubicBezTo>
                    <a:pt x="3" y="2"/>
                    <a:pt x="3" y="2"/>
                    <a:pt x="2" y="2"/>
                  </a:cubicBezTo>
                  <a:cubicBezTo>
                    <a:pt x="1" y="2"/>
                    <a:pt x="1" y="1"/>
                    <a:pt x="0" y="2"/>
                  </a:cubicBezTo>
                  <a:cubicBezTo>
                    <a:pt x="0" y="0"/>
                    <a:pt x="2" y="0"/>
                    <a:pt x="3" y="1"/>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sv-SE" sz="1013"/>
            </a:p>
          </p:txBody>
        </p:sp>
        <p:sp>
          <p:nvSpPr>
            <p:cNvPr id="56" name="Freeform 169"/>
            <p:cNvSpPr>
              <a:spLocks/>
            </p:cNvSpPr>
            <p:nvPr/>
          </p:nvSpPr>
          <p:spPr bwMode="auto">
            <a:xfrm>
              <a:off x="3938587" y="3643313"/>
              <a:ext cx="22225" cy="30163"/>
            </a:xfrm>
            <a:custGeom>
              <a:avLst/>
              <a:gdLst/>
              <a:ahLst/>
              <a:cxnLst>
                <a:cxn ang="0">
                  <a:pos x="1" y="0"/>
                </a:cxn>
                <a:cxn ang="0">
                  <a:pos x="1" y="3"/>
                </a:cxn>
                <a:cxn ang="0">
                  <a:pos x="2" y="2"/>
                </a:cxn>
                <a:cxn ang="0">
                  <a:pos x="3" y="4"/>
                </a:cxn>
                <a:cxn ang="0">
                  <a:pos x="2" y="3"/>
                </a:cxn>
                <a:cxn ang="0">
                  <a:pos x="1" y="4"/>
                </a:cxn>
                <a:cxn ang="0">
                  <a:pos x="0" y="2"/>
                </a:cxn>
                <a:cxn ang="0">
                  <a:pos x="1" y="0"/>
                </a:cxn>
              </a:cxnLst>
              <a:rect l="0" t="0" r="r" b="b"/>
              <a:pathLst>
                <a:path w="3" h="4">
                  <a:moveTo>
                    <a:pt x="1" y="0"/>
                  </a:moveTo>
                  <a:cubicBezTo>
                    <a:pt x="2" y="1"/>
                    <a:pt x="0" y="2"/>
                    <a:pt x="1" y="3"/>
                  </a:cubicBezTo>
                  <a:cubicBezTo>
                    <a:pt x="2" y="3"/>
                    <a:pt x="2" y="2"/>
                    <a:pt x="2" y="2"/>
                  </a:cubicBezTo>
                  <a:cubicBezTo>
                    <a:pt x="2" y="3"/>
                    <a:pt x="3" y="3"/>
                    <a:pt x="3" y="4"/>
                  </a:cubicBezTo>
                  <a:cubicBezTo>
                    <a:pt x="3" y="4"/>
                    <a:pt x="2" y="3"/>
                    <a:pt x="2" y="3"/>
                  </a:cubicBezTo>
                  <a:cubicBezTo>
                    <a:pt x="1" y="3"/>
                    <a:pt x="2" y="4"/>
                    <a:pt x="1" y="4"/>
                  </a:cubicBezTo>
                  <a:cubicBezTo>
                    <a:pt x="1" y="3"/>
                    <a:pt x="1" y="3"/>
                    <a:pt x="0" y="2"/>
                  </a:cubicBezTo>
                  <a:cubicBezTo>
                    <a:pt x="1" y="2"/>
                    <a:pt x="1" y="1"/>
                    <a:pt x="1" y="0"/>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sv-SE" sz="1013"/>
            </a:p>
          </p:txBody>
        </p:sp>
      </p:grpSp>
      <p:grpSp>
        <p:nvGrpSpPr>
          <p:cNvPr id="57" name="Grupp 753"/>
          <p:cNvGrpSpPr/>
          <p:nvPr/>
        </p:nvGrpSpPr>
        <p:grpSpPr>
          <a:xfrm>
            <a:off x="1776078" y="3945669"/>
            <a:ext cx="288728" cy="741302"/>
            <a:chOff x="2366963" y="3436938"/>
            <a:chExt cx="517525" cy="1328738"/>
          </a:xfrm>
          <a:solidFill>
            <a:schemeClr val="accent6"/>
          </a:solidFill>
        </p:grpSpPr>
        <p:sp>
          <p:nvSpPr>
            <p:cNvPr id="58" name="Freeform 266"/>
            <p:cNvSpPr>
              <a:spLocks/>
            </p:cNvSpPr>
            <p:nvPr/>
          </p:nvSpPr>
          <p:spPr bwMode="auto">
            <a:xfrm>
              <a:off x="2655888" y="3543300"/>
              <a:ext cx="7938" cy="23813"/>
            </a:xfrm>
            <a:custGeom>
              <a:avLst/>
              <a:gdLst/>
              <a:ahLst/>
              <a:cxnLst>
                <a:cxn ang="0">
                  <a:pos x="1" y="0"/>
                </a:cxn>
                <a:cxn ang="0">
                  <a:pos x="1" y="2"/>
                </a:cxn>
                <a:cxn ang="0">
                  <a:pos x="0" y="2"/>
                </a:cxn>
                <a:cxn ang="0">
                  <a:pos x="0" y="1"/>
                </a:cxn>
                <a:cxn ang="0">
                  <a:pos x="1" y="1"/>
                </a:cxn>
                <a:cxn ang="0">
                  <a:pos x="1" y="0"/>
                </a:cxn>
              </a:cxnLst>
              <a:rect l="0" t="0" r="r" b="b"/>
              <a:pathLst>
                <a:path w="1" h="3">
                  <a:moveTo>
                    <a:pt x="1" y="0"/>
                  </a:moveTo>
                  <a:cubicBezTo>
                    <a:pt x="1" y="1"/>
                    <a:pt x="1" y="2"/>
                    <a:pt x="1" y="2"/>
                  </a:cubicBezTo>
                  <a:cubicBezTo>
                    <a:pt x="0" y="3"/>
                    <a:pt x="0" y="2"/>
                    <a:pt x="0" y="2"/>
                  </a:cubicBezTo>
                  <a:cubicBezTo>
                    <a:pt x="0" y="2"/>
                    <a:pt x="0" y="2"/>
                    <a:pt x="0" y="1"/>
                  </a:cubicBezTo>
                  <a:cubicBezTo>
                    <a:pt x="0" y="1"/>
                    <a:pt x="0" y="1"/>
                    <a:pt x="1" y="1"/>
                  </a:cubicBezTo>
                  <a:cubicBezTo>
                    <a:pt x="1" y="1"/>
                    <a:pt x="1" y="0"/>
                    <a:pt x="1" y="0"/>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sv-SE" sz="1013"/>
            </a:p>
          </p:txBody>
        </p:sp>
        <p:sp>
          <p:nvSpPr>
            <p:cNvPr id="59" name="Freeform 267"/>
            <p:cNvSpPr>
              <a:spLocks/>
            </p:cNvSpPr>
            <p:nvPr/>
          </p:nvSpPr>
          <p:spPr bwMode="auto">
            <a:xfrm>
              <a:off x="2595563" y="3551238"/>
              <a:ext cx="14288" cy="15875"/>
            </a:xfrm>
            <a:custGeom>
              <a:avLst/>
              <a:gdLst/>
              <a:ahLst/>
              <a:cxnLst>
                <a:cxn ang="0">
                  <a:pos x="1" y="2"/>
                </a:cxn>
                <a:cxn ang="0">
                  <a:pos x="1" y="1"/>
                </a:cxn>
                <a:cxn ang="0">
                  <a:pos x="1" y="2"/>
                </a:cxn>
              </a:cxnLst>
              <a:rect l="0" t="0" r="r" b="b"/>
              <a:pathLst>
                <a:path w="2" h="2">
                  <a:moveTo>
                    <a:pt x="1" y="2"/>
                  </a:moveTo>
                  <a:cubicBezTo>
                    <a:pt x="1" y="1"/>
                    <a:pt x="1" y="1"/>
                    <a:pt x="1" y="1"/>
                  </a:cubicBezTo>
                  <a:cubicBezTo>
                    <a:pt x="0" y="0"/>
                    <a:pt x="2" y="1"/>
                    <a:pt x="1" y="2"/>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sv-SE" sz="1013"/>
            </a:p>
          </p:txBody>
        </p:sp>
        <p:sp>
          <p:nvSpPr>
            <p:cNvPr id="60" name="Freeform 268"/>
            <p:cNvSpPr>
              <a:spLocks/>
            </p:cNvSpPr>
            <p:nvPr/>
          </p:nvSpPr>
          <p:spPr bwMode="auto">
            <a:xfrm>
              <a:off x="2609850" y="3567113"/>
              <a:ext cx="23813" cy="30163"/>
            </a:xfrm>
            <a:custGeom>
              <a:avLst/>
              <a:gdLst/>
              <a:ahLst/>
              <a:cxnLst>
                <a:cxn ang="0">
                  <a:pos x="3" y="4"/>
                </a:cxn>
                <a:cxn ang="0">
                  <a:pos x="1" y="3"/>
                </a:cxn>
                <a:cxn ang="0">
                  <a:pos x="0" y="1"/>
                </a:cxn>
                <a:cxn ang="0">
                  <a:pos x="1" y="3"/>
                </a:cxn>
                <a:cxn ang="0">
                  <a:pos x="3" y="4"/>
                </a:cxn>
              </a:cxnLst>
              <a:rect l="0" t="0" r="r" b="b"/>
              <a:pathLst>
                <a:path w="3" h="4">
                  <a:moveTo>
                    <a:pt x="3" y="4"/>
                  </a:moveTo>
                  <a:cubicBezTo>
                    <a:pt x="3" y="4"/>
                    <a:pt x="2" y="4"/>
                    <a:pt x="1" y="3"/>
                  </a:cubicBezTo>
                  <a:cubicBezTo>
                    <a:pt x="0" y="2"/>
                    <a:pt x="0" y="1"/>
                    <a:pt x="0" y="1"/>
                  </a:cubicBezTo>
                  <a:cubicBezTo>
                    <a:pt x="0" y="0"/>
                    <a:pt x="1" y="2"/>
                    <a:pt x="1" y="3"/>
                  </a:cubicBezTo>
                  <a:cubicBezTo>
                    <a:pt x="2" y="3"/>
                    <a:pt x="3" y="4"/>
                    <a:pt x="3" y="4"/>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sv-SE" sz="1013"/>
            </a:p>
          </p:txBody>
        </p:sp>
        <p:sp>
          <p:nvSpPr>
            <p:cNvPr id="61" name="Freeform 269"/>
            <p:cNvSpPr>
              <a:spLocks/>
            </p:cNvSpPr>
            <p:nvPr/>
          </p:nvSpPr>
          <p:spPr bwMode="auto">
            <a:xfrm>
              <a:off x="2571750" y="3551238"/>
              <a:ext cx="7938" cy="15875"/>
            </a:xfrm>
            <a:custGeom>
              <a:avLst/>
              <a:gdLst/>
              <a:ahLst/>
              <a:cxnLst>
                <a:cxn ang="0">
                  <a:pos x="1" y="1"/>
                </a:cxn>
                <a:cxn ang="0">
                  <a:pos x="0" y="2"/>
                </a:cxn>
                <a:cxn ang="0">
                  <a:pos x="1" y="1"/>
                </a:cxn>
              </a:cxnLst>
              <a:rect l="0" t="0" r="r" b="b"/>
              <a:pathLst>
                <a:path w="1" h="2">
                  <a:moveTo>
                    <a:pt x="1" y="1"/>
                  </a:moveTo>
                  <a:cubicBezTo>
                    <a:pt x="0" y="1"/>
                    <a:pt x="0" y="1"/>
                    <a:pt x="0" y="2"/>
                  </a:cubicBezTo>
                  <a:cubicBezTo>
                    <a:pt x="0" y="1"/>
                    <a:pt x="0" y="0"/>
                    <a:pt x="1" y="1"/>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sv-SE" sz="1013"/>
            </a:p>
          </p:txBody>
        </p:sp>
        <p:sp>
          <p:nvSpPr>
            <p:cNvPr id="62" name="Freeform 270"/>
            <p:cNvSpPr>
              <a:spLocks/>
            </p:cNvSpPr>
            <p:nvPr/>
          </p:nvSpPr>
          <p:spPr bwMode="auto">
            <a:xfrm>
              <a:off x="2565400" y="3567113"/>
              <a:ext cx="44450" cy="38100"/>
            </a:xfrm>
            <a:custGeom>
              <a:avLst/>
              <a:gdLst/>
              <a:ahLst/>
              <a:cxnLst>
                <a:cxn ang="0">
                  <a:pos x="5" y="0"/>
                </a:cxn>
                <a:cxn ang="0">
                  <a:pos x="4" y="3"/>
                </a:cxn>
                <a:cxn ang="0">
                  <a:pos x="6" y="3"/>
                </a:cxn>
                <a:cxn ang="0">
                  <a:pos x="2" y="4"/>
                </a:cxn>
                <a:cxn ang="0">
                  <a:pos x="1" y="4"/>
                </a:cxn>
                <a:cxn ang="0">
                  <a:pos x="3" y="3"/>
                </a:cxn>
                <a:cxn ang="0">
                  <a:pos x="1" y="1"/>
                </a:cxn>
                <a:cxn ang="0">
                  <a:pos x="5" y="0"/>
                </a:cxn>
              </a:cxnLst>
              <a:rect l="0" t="0" r="r" b="b"/>
              <a:pathLst>
                <a:path w="6" h="5">
                  <a:moveTo>
                    <a:pt x="5" y="0"/>
                  </a:moveTo>
                  <a:cubicBezTo>
                    <a:pt x="5" y="1"/>
                    <a:pt x="4" y="2"/>
                    <a:pt x="4" y="3"/>
                  </a:cubicBezTo>
                  <a:cubicBezTo>
                    <a:pt x="4" y="3"/>
                    <a:pt x="6" y="3"/>
                    <a:pt x="6" y="3"/>
                  </a:cubicBezTo>
                  <a:cubicBezTo>
                    <a:pt x="5" y="4"/>
                    <a:pt x="4" y="5"/>
                    <a:pt x="2" y="4"/>
                  </a:cubicBezTo>
                  <a:cubicBezTo>
                    <a:pt x="2" y="4"/>
                    <a:pt x="1" y="4"/>
                    <a:pt x="1" y="4"/>
                  </a:cubicBezTo>
                  <a:cubicBezTo>
                    <a:pt x="0" y="3"/>
                    <a:pt x="2" y="3"/>
                    <a:pt x="3" y="3"/>
                  </a:cubicBezTo>
                  <a:cubicBezTo>
                    <a:pt x="2" y="2"/>
                    <a:pt x="2" y="2"/>
                    <a:pt x="1" y="1"/>
                  </a:cubicBezTo>
                  <a:cubicBezTo>
                    <a:pt x="2" y="2"/>
                    <a:pt x="4" y="1"/>
                    <a:pt x="5" y="0"/>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sv-SE" sz="1013"/>
            </a:p>
          </p:txBody>
        </p:sp>
        <p:sp>
          <p:nvSpPr>
            <p:cNvPr id="63" name="Freeform 271"/>
            <p:cNvSpPr>
              <a:spLocks/>
            </p:cNvSpPr>
            <p:nvPr/>
          </p:nvSpPr>
          <p:spPr bwMode="auto">
            <a:xfrm>
              <a:off x="2579688" y="3597275"/>
              <a:ext cx="23813" cy="14288"/>
            </a:xfrm>
            <a:custGeom>
              <a:avLst/>
              <a:gdLst/>
              <a:ahLst/>
              <a:cxnLst>
                <a:cxn ang="0">
                  <a:pos x="3" y="1"/>
                </a:cxn>
                <a:cxn ang="0">
                  <a:pos x="0" y="2"/>
                </a:cxn>
                <a:cxn ang="0">
                  <a:pos x="0" y="2"/>
                </a:cxn>
                <a:cxn ang="0">
                  <a:pos x="0" y="1"/>
                </a:cxn>
                <a:cxn ang="0">
                  <a:pos x="0" y="1"/>
                </a:cxn>
                <a:cxn ang="0">
                  <a:pos x="3" y="1"/>
                </a:cxn>
              </a:cxnLst>
              <a:rect l="0" t="0" r="r" b="b"/>
              <a:pathLst>
                <a:path w="3" h="2">
                  <a:moveTo>
                    <a:pt x="3" y="1"/>
                  </a:moveTo>
                  <a:cubicBezTo>
                    <a:pt x="3" y="2"/>
                    <a:pt x="1" y="2"/>
                    <a:pt x="0" y="2"/>
                  </a:cubicBezTo>
                  <a:cubicBezTo>
                    <a:pt x="0" y="2"/>
                    <a:pt x="0" y="2"/>
                    <a:pt x="0" y="2"/>
                  </a:cubicBezTo>
                  <a:cubicBezTo>
                    <a:pt x="0" y="2"/>
                    <a:pt x="0" y="2"/>
                    <a:pt x="0" y="1"/>
                  </a:cubicBezTo>
                  <a:cubicBezTo>
                    <a:pt x="0" y="1"/>
                    <a:pt x="0" y="1"/>
                    <a:pt x="0" y="1"/>
                  </a:cubicBezTo>
                  <a:cubicBezTo>
                    <a:pt x="0" y="0"/>
                    <a:pt x="2" y="1"/>
                    <a:pt x="3" y="1"/>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sv-SE" sz="1013"/>
            </a:p>
          </p:txBody>
        </p:sp>
        <p:sp>
          <p:nvSpPr>
            <p:cNvPr id="64" name="Freeform 272"/>
            <p:cNvSpPr>
              <a:spLocks noEditPoints="1"/>
            </p:cNvSpPr>
            <p:nvPr/>
          </p:nvSpPr>
          <p:spPr bwMode="auto">
            <a:xfrm>
              <a:off x="2511425" y="3436938"/>
              <a:ext cx="168275" cy="152400"/>
            </a:xfrm>
            <a:custGeom>
              <a:avLst/>
              <a:gdLst/>
              <a:ahLst/>
              <a:cxnLst>
                <a:cxn ang="0">
                  <a:pos x="20" y="11"/>
                </a:cxn>
                <a:cxn ang="0">
                  <a:pos x="20" y="9"/>
                </a:cxn>
                <a:cxn ang="0">
                  <a:pos x="19" y="4"/>
                </a:cxn>
                <a:cxn ang="0">
                  <a:pos x="19" y="5"/>
                </a:cxn>
                <a:cxn ang="0">
                  <a:pos x="11" y="9"/>
                </a:cxn>
                <a:cxn ang="0">
                  <a:pos x="4" y="7"/>
                </a:cxn>
                <a:cxn ang="0">
                  <a:pos x="7" y="8"/>
                </a:cxn>
                <a:cxn ang="0">
                  <a:pos x="11" y="7"/>
                </a:cxn>
                <a:cxn ang="0">
                  <a:pos x="14" y="6"/>
                </a:cxn>
                <a:cxn ang="0">
                  <a:pos x="17" y="5"/>
                </a:cxn>
                <a:cxn ang="0">
                  <a:pos x="15" y="3"/>
                </a:cxn>
                <a:cxn ang="0">
                  <a:pos x="16" y="1"/>
                </a:cxn>
                <a:cxn ang="0">
                  <a:pos x="9" y="0"/>
                </a:cxn>
                <a:cxn ang="0">
                  <a:pos x="3" y="4"/>
                </a:cxn>
                <a:cxn ang="0">
                  <a:pos x="1" y="6"/>
                </a:cxn>
                <a:cxn ang="0">
                  <a:pos x="2" y="10"/>
                </a:cxn>
                <a:cxn ang="0">
                  <a:pos x="3" y="12"/>
                </a:cxn>
                <a:cxn ang="0">
                  <a:pos x="4" y="14"/>
                </a:cxn>
                <a:cxn ang="0">
                  <a:pos x="3" y="14"/>
                </a:cxn>
                <a:cxn ang="0">
                  <a:pos x="3" y="17"/>
                </a:cxn>
                <a:cxn ang="0">
                  <a:pos x="4" y="17"/>
                </a:cxn>
                <a:cxn ang="0">
                  <a:pos x="5" y="19"/>
                </a:cxn>
                <a:cxn ang="0">
                  <a:pos x="6" y="18"/>
                </a:cxn>
                <a:cxn ang="0">
                  <a:pos x="4" y="15"/>
                </a:cxn>
                <a:cxn ang="0">
                  <a:pos x="5" y="14"/>
                </a:cxn>
                <a:cxn ang="0">
                  <a:pos x="8" y="15"/>
                </a:cxn>
                <a:cxn ang="0">
                  <a:pos x="11" y="15"/>
                </a:cxn>
                <a:cxn ang="0">
                  <a:pos x="12" y="14"/>
                </a:cxn>
                <a:cxn ang="0">
                  <a:pos x="13" y="14"/>
                </a:cxn>
                <a:cxn ang="0">
                  <a:pos x="16" y="13"/>
                </a:cxn>
                <a:cxn ang="0">
                  <a:pos x="16" y="11"/>
                </a:cxn>
                <a:cxn ang="0">
                  <a:pos x="16" y="12"/>
                </a:cxn>
                <a:cxn ang="0">
                  <a:pos x="19" y="11"/>
                </a:cxn>
                <a:cxn ang="0">
                  <a:pos x="19" y="13"/>
                </a:cxn>
                <a:cxn ang="0">
                  <a:pos x="21" y="12"/>
                </a:cxn>
                <a:cxn ang="0">
                  <a:pos x="9" y="13"/>
                </a:cxn>
                <a:cxn ang="0">
                  <a:pos x="9" y="13"/>
                </a:cxn>
              </a:cxnLst>
              <a:rect l="0" t="0" r="r" b="b"/>
              <a:pathLst>
                <a:path w="22" h="20">
                  <a:moveTo>
                    <a:pt x="21" y="10"/>
                  </a:moveTo>
                  <a:cubicBezTo>
                    <a:pt x="20" y="10"/>
                    <a:pt x="20" y="10"/>
                    <a:pt x="20" y="11"/>
                  </a:cubicBezTo>
                  <a:cubicBezTo>
                    <a:pt x="20" y="10"/>
                    <a:pt x="20" y="9"/>
                    <a:pt x="20" y="9"/>
                  </a:cubicBezTo>
                  <a:cubicBezTo>
                    <a:pt x="20" y="9"/>
                    <a:pt x="20" y="9"/>
                    <a:pt x="20" y="9"/>
                  </a:cubicBezTo>
                  <a:cubicBezTo>
                    <a:pt x="20" y="8"/>
                    <a:pt x="20" y="7"/>
                    <a:pt x="20" y="6"/>
                  </a:cubicBezTo>
                  <a:cubicBezTo>
                    <a:pt x="21" y="5"/>
                    <a:pt x="20" y="5"/>
                    <a:pt x="19" y="4"/>
                  </a:cubicBezTo>
                  <a:cubicBezTo>
                    <a:pt x="19" y="4"/>
                    <a:pt x="19" y="5"/>
                    <a:pt x="19" y="5"/>
                  </a:cubicBezTo>
                  <a:cubicBezTo>
                    <a:pt x="19" y="5"/>
                    <a:pt x="19" y="5"/>
                    <a:pt x="19" y="5"/>
                  </a:cubicBezTo>
                  <a:cubicBezTo>
                    <a:pt x="18" y="7"/>
                    <a:pt x="16" y="8"/>
                    <a:pt x="13" y="9"/>
                  </a:cubicBezTo>
                  <a:cubicBezTo>
                    <a:pt x="12" y="9"/>
                    <a:pt x="11" y="9"/>
                    <a:pt x="11" y="9"/>
                  </a:cubicBezTo>
                  <a:cubicBezTo>
                    <a:pt x="1" y="10"/>
                    <a:pt x="3" y="7"/>
                    <a:pt x="3" y="7"/>
                  </a:cubicBezTo>
                  <a:cubicBezTo>
                    <a:pt x="4" y="7"/>
                    <a:pt x="4" y="7"/>
                    <a:pt x="4" y="7"/>
                  </a:cubicBezTo>
                  <a:cubicBezTo>
                    <a:pt x="5" y="7"/>
                    <a:pt x="6" y="8"/>
                    <a:pt x="7" y="8"/>
                  </a:cubicBezTo>
                  <a:cubicBezTo>
                    <a:pt x="7" y="8"/>
                    <a:pt x="7" y="8"/>
                    <a:pt x="7" y="8"/>
                  </a:cubicBezTo>
                  <a:cubicBezTo>
                    <a:pt x="7" y="7"/>
                    <a:pt x="9" y="8"/>
                    <a:pt x="9" y="8"/>
                  </a:cubicBezTo>
                  <a:cubicBezTo>
                    <a:pt x="9" y="8"/>
                    <a:pt x="11" y="8"/>
                    <a:pt x="11" y="7"/>
                  </a:cubicBezTo>
                  <a:cubicBezTo>
                    <a:pt x="12" y="8"/>
                    <a:pt x="12" y="7"/>
                    <a:pt x="13" y="7"/>
                  </a:cubicBezTo>
                  <a:cubicBezTo>
                    <a:pt x="13" y="7"/>
                    <a:pt x="15" y="7"/>
                    <a:pt x="14" y="6"/>
                  </a:cubicBezTo>
                  <a:cubicBezTo>
                    <a:pt x="14" y="7"/>
                    <a:pt x="15" y="6"/>
                    <a:pt x="15" y="6"/>
                  </a:cubicBezTo>
                  <a:cubicBezTo>
                    <a:pt x="16" y="6"/>
                    <a:pt x="17" y="5"/>
                    <a:pt x="17" y="5"/>
                  </a:cubicBezTo>
                  <a:cubicBezTo>
                    <a:pt x="18" y="4"/>
                    <a:pt x="16" y="4"/>
                    <a:pt x="16" y="4"/>
                  </a:cubicBezTo>
                  <a:cubicBezTo>
                    <a:pt x="16" y="3"/>
                    <a:pt x="16" y="3"/>
                    <a:pt x="15" y="3"/>
                  </a:cubicBezTo>
                  <a:cubicBezTo>
                    <a:pt x="14" y="2"/>
                    <a:pt x="16" y="2"/>
                    <a:pt x="16" y="2"/>
                  </a:cubicBezTo>
                  <a:cubicBezTo>
                    <a:pt x="16" y="2"/>
                    <a:pt x="16" y="1"/>
                    <a:pt x="16" y="1"/>
                  </a:cubicBezTo>
                  <a:cubicBezTo>
                    <a:pt x="16" y="1"/>
                    <a:pt x="16" y="1"/>
                    <a:pt x="16" y="1"/>
                  </a:cubicBezTo>
                  <a:cubicBezTo>
                    <a:pt x="15" y="0"/>
                    <a:pt x="10" y="0"/>
                    <a:pt x="9" y="0"/>
                  </a:cubicBezTo>
                  <a:cubicBezTo>
                    <a:pt x="8" y="0"/>
                    <a:pt x="5" y="2"/>
                    <a:pt x="5" y="2"/>
                  </a:cubicBezTo>
                  <a:cubicBezTo>
                    <a:pt x="4" y="3"/>
                    <a:pt x="3" y="4"/>
                    <a:pt x="3" y="4"/>
                  </a:cubicBezTo>
                  <a:cubicBezTo>
                    <a:pt x="2" y="4"/>
                    <a:pt x="1" y="5"/>
                    <a:pt x="1" y="5"/>
                  </a:cubicBezTo>
                  <a:cubicBezTo>
                    <a:pt x="1" y="6"/>
                    <a:pt x="1" y="6"/>
                    <a:pt x="1" y="6"/>
                  </a:cubicBezTo>
                  <a:cubicBezTo>
                    <a:pt x="1" y="6"/>
                    <a:pt x="1" y="6"/>
                    <a:pt x="1" y="7"/>
                  </a:cubicBezTo>
                  <a:cubicBezTo>
                    <a:pt x="0" y="7"/>
                    <a:pt x="2" y="9"/>
                    <a:pt x="2" y="10"/>
                  </a:cubicBezTo>
                  <a:cubicBezTo>
                    <a:pt x="2" y="11"/>
                    <a:pt x="2" y="11"/>
                    <a:pt x="2" y="11"/>
                  </a:cubicBezTo>
                  <a:cubicBezTo>
                    <a:pt x="3" y="11"/>
                    <a:pt x="3" y="12"/>
                    <a:pt x="3" y="12"/>
                  </a:cubicBezTo>
                  <a:cubicBezTo>
                    <a:pt x="4" y="13"/>
                    <a:pt x="4" y="12"/>
                    <a:pt x="4" y="13"/>
                  </a:cubicBezTo>
                  <a:cubicBezTo>
                    <a:pt x="4" y="13"/>
                    <a:pt x="4" y="13"/>
                    <a:pt x="4" y="14"/>
                  </a:cubicBezTo>
                  <a:cubicBezTo>
                    <a:pt x="4" y="14"/>
                    <a:pt x="4" y="14"/>
                    <a:pt x="4" y="14"/>
                  </a:cubicBezTo>
                  <a:cubicBezTo>
                    <a:pt x="4" y="14"/>
                    <a:pt x="4" y="13"/>
                    <a:pt x="3" y="14"/>
                  </a:cubicBezTo>
                  <a:cubicBezTo>
                    <a:pt x="3" y="14"/>
                    <a:pt x="3" y="13"/>
                    <a:pt x="3" y="13"/>
                  </a:cubicBezTo>
                  <a:cubicBezTo>
                    <a:pt x="2" y="15"/>
                    <a:pt x="4" y="16"/>
                    <a:pt x="3" y="17"/>
                  </a:cubicBezTo>
                  <a:cubicBezTo>
                    <a:pt x="3" y="17"/>
                    <a:pt x="3" y="17"/>
                    <a:pt x="3" y="17"/>
                  </a:cubicBezTo>
                  <a:cubicBezTo>
                    <a:pt x="4" y="17"/>
                    <a:pt x="4" y="17"/>
                    <a:pt x="4" y="17"/>
                  </a:cubicBezTo>
                  <a:cubicBezTo>
                    <a:pt x="4" y="18"/>
                    <a:pt x="5" y="20"/>
                    <a:pt x="6" y="20"/>
                  </a:cubicBezTo>
                  <a:cubicBezTo>
                    <a:pt x="6" y="19"/>
                    <a:pt x="5" y="19"/>
                    <a:pt x="5" y="19"/>
                  </a:cubicBezTo>
                  <a:cubicBezTo>
                    <a:pt x="6" y="18"/>
                    <a:pt x="6" y="19"/>
                    <a:pt x="6" y="19"/>
                  </a:cubicBezTo>
                  <a:cubicBezTo>
                    <a:pt x="6" y="19"/>
                    <a:pt x="6" y="18"/>
                    <a:pt x="6" y="18"/>
                  </a:cubicBezTo>
                  <a:cubicBezTo>
                    <a:pt x="6" y="18"/>
                    <a:pt x="5" y="17"/>
                    <a:pt x="5" y="17"/>
                  </a:cubicBezTo>
                  <a:cubicBezTo>
                    <a:pt x="4" y="16"/>
                    <a:pt x="4" y="16"/>
                    <a:pt x="4" y="15"/>
                  </a:cubicBezTo>
                  <a:cubicBezTo>
                    <a:pt x="5" y="15"/>
                    <a:pt x="5" y="15"/>
                    <a:pt x="5" y="15"/>
                  </a:cubicBezTo>
                  <a:cubicBezTo>
                    <a:pt x="5" y="15"/>
                    <a:pt x="5" y="15"/>
                    <a:pt x="5" y="14"/>
                  </a:cubicBezTo>
                  <a:cubicBezTo>
                    <a:pt x="5" y="14"/>
                    <a:pt x="7" y="14"/>
                    <a:pt x="7" y="14"/>
                  </a:cubicBezTo>
                  <a:cubicBezTo>
                    <a:pt x="8" y="14"/>
                    <a:pt x="8" y="15"/>
                    <a:pt x="8" y="15"/>
                  </a:cubicBezTo>
                  <a:cubicBezTo>
                    <a:pt x="9" y="15"/>
                    <a:pt x="9" y="14"/>
                    <a:pt x="10" y="14"/>
                  </a:cubicBezTo>
                  <a:cubicBezTo>
                    <a:pt x="11" y="14"/>
                    <a:pt x="11" y="15"/>
                    <a:pt x="11" y="15"/>
                  </a:cubicBezTo>
                  <a:cubicBezTo>
                    <a:pt x="11" y="15"/>
                    <a:pt x="11" y="15"/>
                    <a:pt x="11" y="14"/>
                  </a:cubicBezTo>
                  <a:cubicBezTo>
                    <a:pt x="12" y="14"/>
                    <a:pt x="12" y="15"/>
                    <a:pt x="12" y="14"/>
                  </a:cubicBezTo>
                  <a:cubicBezTo>
                    <a:pt x="13" y="14"/>
                    <a:pt x="12" y="14"/>
                    <a:pt x="12" y="14"/>
                  </a:cubicBezTo>
                  <a:cubicBezTo>
                    <a:pt x="13" y="14"/>
                    <a:pt x="13" y="14"/>
                    <a:pt x="13" y="14"/>
                  </a:cubicBezTo>
                  <a:cubicBezTo>
                    <a:pt x="15" y="14"/>
                    <a:pt x="16" y="13"/>
                    <a:pt x="16" y="14"/>
                  </a:cubicBezTo>
                  <a:cubicBezTo>
                    <a:pt x="16" y="14"/>
                    <a:pt x="17" y="13"/>
                    <a:pt x="16" y="13"/>
                  </a:cubicBezTo>
                  <a:cubicBezTo>
                    <a:pt x="16" y="12"/>
                    <a:pt x="14" y="13"/>
                    <a:pt x="14" y="12"/>
                  </a:cubicBezTo>
                  <a:cubicBezTo>
                    <a:pt x="14" y="11"/>
                    <a:pt x="16" y="12"/>
                    <a:pt x="16" y="11"/>
                  </a:cubicBezTo>
                  <a:cubicBezTo>
                    <a:pt x="17" y="11"/>
                    <a:pt x="18" y="12"/>
                    <a:pt x="16" y="12"/>
                  </a:cubicBezTo>
                  <a:cubicBezTo>
                    <a:pt x="16" y="12"/>
                    <a:pt x="16" y="12"/>
                    <a:pt x="16" y="12"/>
                  </a:cubicBezTo>
                  <a:cubicBezTo>
                    <a:pt x="17" y="12"/>
                    <a:pt x="17" y="12"/>
                    <a:pt x="18" y="12"/>
                  </a:cubicBezTo>
                  <a:cubicBezTo>
                    <a:pt x="18" y="11"/>
                    <a:pt x="18" y="11"/>
                    <a:pt x="19" y="11"/>
                  </a:cubicBezTo>
                  <a:cubicBezTo>
                    <a:pt x="19" y="11"/>
                    <a:pt x="19" y="11"/>
                    <a:pt x="19" y="11"/>
                  </a:cubicBezTo>
                  <a:cubicBezTo>
                    <a:pt x="20" y="11"/>
                    <a:pt x="18" y="12"/>
                    <a:pt x="19" y="13"/>
                  </a:cubicBezTo>
                  <a:cubicBezTo>
                    <a:pt x="20" y="12"/>
                    <a:pt x="19" y="14"/>
                    <a:pt x="20" y="14"/>
                  </a:cubicBezTo>
                  <a:cubicBezTo>
                    <a:pt x="20" y="14"/>
                    <a:pt x="21" y="13"/>
                    <a:pt x="21" y="12"/>
                  </a:cubicBezTo>
                  <a:cubicBezTo>
                    <a:pt x="21" y="12"/>
                    <a:pt x="22" y="10"/>
                    <a:pt x="21" y="10"/>
                  </a:cubicBezTo>
                  <a:close/>
                  <a:moveTo>
                    <a:pt x="9" y="13"/>
                  </a:moveTo>
                  <a:cubicBezTo>
                    <a:pt x="9" y="13"/>
                    <a:pt x="10" y="13"/>
                    <a:pt x="10" y="13"/>
                  </a:cubicBezTo>
                  <a:cubicBezTo>
                    <a:pt x="10" y="13"/>
                    <a:pt x="9" y="13"/>
                    <a:pt x="9" y="13"/>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sv-SE" sz="1013"/>
            </a:p>
          </p:txBody>
        </p:sp>
        <p:sp>
          <p:nvSpPr>
            <p:cNvPr id="65" name="Freeform 273"/>
            <p:cNvSpPr>
              <a:spLocks noEditPoints="1"/>
            </p:cNvSpPr>
            <p:nvPr/>
          </p:nvSpPr>
          <p:spPr bwMode="auto">
            <a:xfrm>
              <a:off x="2366963" y="3567113"/>
              <a:ext cx="517525" cy="1198563"/>
            </a:xfrm>
            <a:custGeom>
              <a:avLst/>
              <a:gdLst/>
              <a:ahLst/>
              <a:cxnLst>
                <a:cxn ang="0">
                  <a:pos x="65" y="48"/>
                </a:cxn>
                <a:cxn ang="0">
                  <a:pos x="60" y="39"/>
                </a:cxn>
                <a:cxn ang="0">
                  <a:pos x="66" y="35"/>
                </a:cxn>
                <a:cxn ang="0">
                  <a:pos x="60" y="19"/>
                </a:cxn>
                <a:cxn ang="0">
                  <a:pos x="44" y="10"/>
                </a:cxn>
                <a:cxn ang="0">
                  <a:pos x="43" y="4"/>
                </a:cxn>
                <a:cxn ang="0">
                  <a:pos x="28" y="8"/>
                </a:cxn>
                <a:cxn ang="0">
                  <a:pos x="19" y="5"/>
                </a:cxn>
                <a:cxn ang="0">
                  <a:pos x="6" y="24"/>
                </a:cxn>
                <a:cxn ang="0">
                  <a:pos x="4" y="49"/>
                </a:cxn>
                <a:cxn ang="0">
                  <a:pos x="1" y="60"/>
                </a:cxn>
                <a:cxn ang="0">
                  <a:pos x="2" y="67"/>
                </a:cxn>
                <a:cxn ang="0">
                  <a:pos x="3" y="75"/>
                </a:cxn>
                <a:cxn ang="0">
                  <a:pos x="5" y="78"/>
                </a:cxn>
                <a:cxn ang="0">
                  <a:pos x="10" y="77"/>
                </a:cxn>
                <a:cxn ang="0">
                  <a:pos x="15" y="101"/>
                </a:cxn>
                <a:cxn ang="0">
                  <a:pos x="17" y="139"/>
                </a:cxn>
                <a:cxn ang="0">
                  <a:pos x="15" y="149"/>
                </a:cxn>
                <a:cxn ang="0">
                  <a:pos x="31" y="154"/>
                </a:cxn>
                <a:cxn ang="0">
                  <a:pos x="31" y="147"/>
                </a:cxn>
                <a:cxn ang="0">
                  <a:pos x="30" y="134"/>
                </a:cxn>
                <a:cxn ang="0">
                  <a:pos x="31" y="103"/>
                </a:cxn>
                <a:cxn ang="0">
                  <a:pos x="35" y="94"/>
                </a:cxn>
                <a:cxn ang="0">
                  <a:pos x="35" y="112"/>
                </a:cxn>
                <a:cxn ang="0">
                  <a:pos x="36" y="139"/>
                </a:cxn>
                <a:cxn ang="0">
                  <a:pos x="40" y="151"/>
                </a:cxn>
                <a:cxn ang="0">
                  <a:pos x="51" y="151"/>
                </a:cxn>
                <a:cxn ang="0">
                  <a:pos x="49" y="130"/>
                </a:cxn>
                <a:cxn ang="0">
                  <a:pos x="51" y="105"/>
                </a:cxn>
                <a:cxn ang="0">
                  <a:pos x="49" y="89"/>
                </a:cxn>
                <a:cxn ang="0">
                  <a:pos x="54" y="80"/>
                </a:cxn>
                <a:cxn ang="0">
                  <a:pos x="59" y="127"/>
                </a:cxn>
                <a:cxn ang="0">
                  <a:pos x="62" y="156"/>
                </a:cxn>
                <a:cxn ang="0">
                  <a:pos x="59" y="106"/>
                </a:cxn>
                <a:cxn ang="0">
                  <a:pos x="63" y="72"/>
                </a:cxn>
                <a:cxn ang="0">
                  <a:pos x="61" y="63"/>
                </a:cxn>
                <a:cxn ang="0">
                  <a:pos x="57" y="67"/>
                </a:cxn>
                <a:cxn ang="0">
                  <a:pos x="53" y="68"/>
                </a:cxn>
                <a:cxn ang="0">
                  <a:pos x="54" y="60"/>
                </a:cxn>
                <a:cxn ang="0">
                  <a:pos x="64" y="63"/>
                </a:cxn>
                <a:cxn ang="0">
                  <a:pos x="65" y="55"/>
                </a:cxn>
                <a:cxn ang="0">
                  <a:pos x="58" y="52"/>
                </a:cxn>
                <a:cxn ang="0">
                  <a:pos x="17" y="48"/>
                </a:cxn>
                <a:cxn ang="0">
                  <a:pos x="17" y="48"/>
                </a:cxn>
                <a:cxn ang="0">
                  <a:pos x="12" y="69"/>
                </a:cxn>
                <a:cxn ang="0">
                  <a:pos x="17" y="65"/>
                </a:cxn>
                <a:cxn ang="0">
                  <a:pos x="24" y="148"/>
                </a:cxn>
                <a:cxn ang="0">
                  <a:pos x="32" y="21"/>
                </a:cxn>
                <a:cxn ang="0">
                  <a:pos x="25" y="14"/>
                </a:cxn>
                <a:cxn ang="0">
                  <a:pos x="28" y="13"/>
                </a:cxn>
                <a:cxn ang="0">
                  <a:pos x="37" y="4"/>
                </a:cxn>
                <a:cxn ang="0">
                  <a:pos x="37" y="3"/>
                </a:cxn>
                <a:cxn ang="0">
                  <a:pos x="36" y="15"/>
                </a:cxn>
                <a:cxn ang="0">
                  <a:pos x="32" y="15"/>
                </a:cxn>
                <a:cxn ang="0">
                  <a:pos x="32" y="21"/>
                </a:cxn>
                <a:cxn ang="0">
                  <a:pos x="49" y="145"/>
                </a:cxn>
              </a:cxnLst>
              <a:rect l="0" t="0" r="r" b="b"/>
              <a:pathLst>
                <a:path w="68" h="157">
                  <a:moveTo>
                    <a:pt x="68" y="50"/>
                  </a:moveTo>
                  <a:cubicBezTo>
                    <a:pt x="68" y="50"/>
                    <a:pt x="67" y="50"/>
                    <a:pt x="67" y="50"/>
                  </a:cubicBezTo>
                  <a:cubicBezTo>
                    <a:pt x="67" y="49"/>
                    <a:pt x="66" y="49"/>
                    <a:pt x="65" y="48"/>
                  </a:cubicBezTo>
                  <a:cubicBezTo>
                    <a:pt x="64" y="49"/>
                    <a:pt x="63" y="49"/>
                    <a:pt x="62" y="48"/>
                  </a:cubicBezTo>
                  <a:cubicBezTo>
                    <a:pt x="62" y="48"/>
                    <a:pt x="64" y="48"/>
                    <a:pt x="65" y="48"/>
                  </a:cubicBezTo>
                  <a:cubicBezTo>
                    <a:pt x="66" y="48"/>
                    <a:pt x="66" y="48"/>
                    <a:pt x="68" y="48"/>
                  </a:cubicBezTo>
                  <a:cubicBezTo>
                    <a:pt x="68" y="46"/>
                    <a:pt x="68" y="44"/>
                    <a:pt x="67" y="43"/>
                  </a:cubicBezTo>
                  <a:cubicBezTo>
                    <a:pt x="66" y="42"/>
                    <a:pt x="67" y="41"/>
                    <a:pt x="65" y="41"/>
                  </a:cubicBezTo>
                  <a:cubicBezTo>
                    <a:pt x="64" y="41"/>
                    <a:pt x="63" y="41"/>
                    <a:pt x="61" y="41"/>
                  </a:cubicBezTo>
                  <a:cubicBezTo>
                    <a:pt x="61" y="40"/>
                    <a:pt x="61" y="40"/>
                    <a:pt x="60" y="39"/>
                  </a:cubicBezTo>
                  <a:cubicBezTo>
                    <a:pt x="60" y="39"/>
                    <a:pt x="60" y="39"/>
                    <a:pt x="60" y="39"/>
                  </a:cubicBezTo>
                  <a:cubicBezTo>
                    <a:pt x="60" y="39"/>
                    <a:pt x="60" y="39"/>
                    <a:pt x="60" y="38"/>
                  </a:cubicBezTo>
                  <a:cubicBezTo>
                    <a:pt x="62" y="39"/>
                    <a:pt x="64" y="38"/>
                    <a:pt x="65" y="38"/>
                  </a:cubicBezTo>
                  <a:cubicBezTo>
                    <a:pt x="65" y="37"/>
                    <a:pt x="67" y="37"/>
                    <a:pt x="67" y="36"/>
                  </a:cubicBezTo>
                  <a:cubicBezTo>
                    <a:pt x="67" y="36"/>
                    <a:pt x="66" y="34"/>
                    <a:pt x="66" y="35"/>
                  </a:cubicBezTo>
                  <a:cubicBezTo>
                    <a:pt x="65" y="34"/>
                    <a:pt x="65" y="33"/>
                    <a:pt x="65" y="31"/>
                  </a:cubicBezTo>
                  <a:cubicBezTo>
                    <a:pt x="65" y="31"/>
                    <a:pt x="65" y="28"/>
                    <a:pt x="64" y="28"/>
                  </a:cubicBezTo>
                  <a:cubicBezTo>
                    <a:pt x="63" y="28"/>
                    <a:pt x="62" y="28"/>
                    <a:pt x="62" y="26"/>
                  </a:cubicBezTo>
                  <a:cubicBezTo>
                    <a:pt x="62" y="25"/>
                    <a:pt x="62" y="22"/>
                    <a:pt x="60" y="21"/>
                  </a:cubicBezTo>
                  <a:cubicBezTo>
                    <a:pt x="61" y="21"/>
                    <a:pt x="60" y="20"/>
                    <a:pt x="60" y="19"/>
                  </a:cubicBezTo>
                  <a:cubicBezTo>
                    <a:pt x="59" y="20"/>
                    <a:pt x="57" y="18"/>
                    <a:pt x="57" y="17"/>
                  </a:cubicBezTo>
                  <a:cubicBezTo>
                    <a:pt x="57" y="16"/>
                    <a:pt x="55" y="16"/>
                    <a:pt x="55" y="15"/>
                  </a:cubicBezTo>
                  <a:cubicBezTo>
                    <a:pt x="55" y="14"/>
                    <a:pt x="55" y="13"/>
                    <a:pt x="54" y="13"/>
                  </a:cubicBezTo>
                  <a:cubicBezTo>
                    <a:pt x="53" y="11"/>
                    <a:pt x="53" y="11"/>
                    <a:pt x="51" y="10"/>
                  </a:cubicBezTo>
                  <a:cubicBezTo>
                    <a:pt x="49" y="8"/>
                    <a:pt x="46" y="9"/>
                    <a:pt x="44" y="10"/>
                  </a:cubicBezTo>
                  <a:cubicBezTo>
                    <a:pt x="44" y="9"/>
                    <a:pt x="45" y="9"/>
                    <a:pt x="45" y="9"/>
                  </a:cubicBezTo>
                  <a:cubicBezTo>
                    <a:pt x="45" y="9"/>
                    <a:pt x="44" y="8"/>
                    <a:pt x="44" y="8"/>
                  </a:cubicBezTo>
                  <a:cubicBezTo>
                    <a:pt x="44" y="8"/>
                    <a:pt x="42" y="8"/>
                    <a:pt x="42" y="8"/>
                  </a:cubicBezTo>
                  <a:cubicBezTo>
                    <a:pt x="42" y="7"/>
                    <a:pt x="43" y="7"/>
                    <a:pt x="43" y="6"/>
                  </a:cubicBezTo>
                  <a:cubicBezTo>
                    <a:pt x="44" y="5"/>
                    <a:pt x="43" y="5"/>
                    <a:pt x="43" y="4"/>
                  </a:cubicBezTo>
                  <a:cubicBezTo>
                    <a:pt x="41" y="3"/>
                    <a:pt x="40" y="0"/>
                    <a:pt x="38" y="0"/>
                  </a:cubicBezTo>
                  <a:cubicBezTo>
                    <a:pt x="38" y="1"/>
                    <a:pt x="37" y="2"/>
                    <a:pt x="36" y="3"/>
                  </a:cubicBezTo>
                  <a:cubicBezTo>
                    <a:pt x="36" y="4"/>
                    <a:pt x="36" y="4"/>
                    <a:pt x="36" y="5"/>
                  </a:cubicBezTo>
                  <a:cubicBezTo>
                    <a:pt x="35" y="6"/>
                    <a:pt x="34" y="6"/>
                    <a:pt x="33" y="7"/>
                  </a:cubicBezTo>
                  <a:cubicBezTo>
                    <a:pt x="32" y="8"/>
                    <a:pt x="30" y="8"/>
                    <a:pt x="28" y="8"/>
                  </a:cubicBezTo>
                  <a:cubicBezTo>
                    <a:pt x="27" y="7"/>
                    <a:pt x="27" y="6"/>
                    <a:pt x="26" y="5"/>
                  </a:cubicBezTo>
                  <a:cubicBezTo>
                    <a:pt x="26" y="6"/>
                    <a:pt x="26" y="6"/>
                    <a:pt x="26" y="7"/>
                  </a:cubicBezTo>
                  <a:cubicBezTo>
                    <a:pt x="25" y="5"/>
                    <a:pt x="24" y="1"/>
                    <a:pt x="22" y="4"/>
                  </a:cubicBezTo>
                  <a:cubicBezTo>
                    <a:pt x="22" y="4"/>
                    <a:pt x="21" y="4"/>
                    <a:pt x="21" y="4"/>
                  </a:cubicBezTo>
                  <a:cubicBezTo>
                    <a:pt x="21" y="5"/>
                    <a:pt x="20" y="5"/>
                    <a:pt x="19" y="5"/>
                  </a:cubicBezTo>
                  <a:cubicBezTo>
                    <a:pt x="19" y="5"/>
                    <a:pt x="19" y="6"/>
                    <a:pt x="19" y="6"/>
                  </a:cubicBezTo>
                  <a:cubicBezTo>
                    <a:pt x="18" y="8"/>
                    <a:pt x="18" y="8"/>
                    <a:pt x="17" y="10"/>
                  </a:cubicBezTo>
                  <a:cubicBezTo>
                    <a:pt x="18" y="9"/>
                    <a:pt x="16" y="11"/>
                    <a:pt x="16" y="11"/>
                  </a:cubicBezTo>
                  <a:cubicBezTo>
                    <a:pt x="14" y="14"/>
                    <a:pt x="11" y="17"/>
                    <a:pt x="9" y="20"/>
                  </a:cubicBezTo>
                  <a:cubicBezTo>
                    <a:pt x="9" y="21"/>
                    <a:pt x="8" y="23"/>
                    <a:pt x="6" y="24"/>
                  </a:cubicBezTo>
                  <a:cubicBezTo>
                    <a:pt x="6" y="26"/>
                    <a:pt x="6" y="28"/>
                    <a:pt x="5" y="30"/>
                  </a:cubicBezTo>
                  <a:cubicBezTo>
                    <a:pt x="4" y="32"/>
                    <a:pt x="4" y="34"/>
                    <a:pt x="4" y="36"/>
                  </a:cubicBezTo>
                  <a:cubicBezTo>
                    <a:pt x="4" y="38"/>
                    <a:pt x="4" y="40"/>
                    <a:pt x="4" y="42"/>
                  </a:cubicBezTo>
                  <a:cubicBezTo>
                    <a:pt x="4" y="43"/>
                    <a:pt x="5" y="44"/>
                    <a:pt x="5" y="45"/>
                  </a:cubicBezTo>
                  <a:cubicBezTo>
                    <a:pt x="5" y="46"/>
                    <a:pt x="4" y="48"/>
                    <a:pt x="4" y="49"/>
                  </a:cubicBezTo>
                  <a:cubicBezTo>
                    <a:pt x="4" y="49"/>
                    <a:pt x="3" y="49"/>
                    <a:pt x="3" y="49"/>
                  </a:cubicBezTo>
                  <a:cubicBezTo>
                    <a:pt x="3" y="50"/>
                    <a:pt x="4" y="51"/>
                    <a:pt x="4" y="52"/>
                  </a:cubicBezTo>
                  <a:cubicBezTo>
                    <a:pt x="4" y="52"/>
                    <a:pt x="3" y="53"/>
                    <a:pt x="2" y="53"/>
                  </a:cubicBezTo>
                  <a:cubicBezTo>
                    <a:pt x="2" y="54"/>
                    <a:pt x="2" y="56"/>
                    <a:pt x="1" y="57"/>
                  </a:cubicBezTo>
                  <a:cubicBezTo>
                    <a:pt x="1" y="59"/>
                    <a:pt x="0" y="59"/>
                    <a:pt x="1" y="60"/>
                  </a:cubicBezTo>
                  <a:cubicBezTo>
                    <a:pt x="2" y="61"/>
                    <a:pt x="1" y="62"/>
                    <a:pt x="1" y="63"/>
                  </a:cubicBezTo>
                  <a:cubicBezTo>
                    <a:pt x="1" y="64"/>
                    <a:pt x="2" y="65"/>
                    <a:pt x="2" y="65"/>
                  </a:cubicBezTo>
                  <a:cubicBezTo>
                    <a:pt x="3" y="65"/>
                    <a:pt x="4" y="66"/>
                    <a:pt x="4" y="66"/>
                  </a:cubicBezTo>
                  <a:cubicBezTo>
                    <a:pt x="4" y="66"/>
                    <a:pt x="4" y="66"/>
                    <a:pt x="3" y="67"/>
                  </a:cubicBezTo>
                  <a:cubicBezTo>
                    <a:pt x="3" y="67"/>
                    <a:pt x="3" y="67"/>
                    <a:pt x="2" y="67"/>
                  </a:cubicBezTo>
                  <a:cubicBezTo>
                    <a:pt x="2" y="67"/>
                    <a:pt x="1" y="68"/>
                    <a:pt x="1" y="68"/>
                  </a:cubicBezTo>
                  <a:cubicBezTo>
                    <a:pt x="1" y="69"/>
                    <a:pt x="2" y="69"/>
                    <a:pt x="3" y="69"/>
                  </a:cubicBezTo>
                  <a:cubicBezTo>
                    <a:pt x="4" y="69"/>
                    <a:pt x="4" y="71"/>
                    <a:pt x="4" y="71"/>
                  </a:cubicBezTo>
                  <a:cubicBezTo>
                    <a:pt x="4" y="72"/>
                    <a:pt x="3" y="72"/>
                    <a:pt x="3" y="72"/>
                  </a:cubicBezTo>
                  <a:cubicBezTo>
                    <a:pt x="3" y="73"/>
                    <a:pt x="3" y="74"/>
                    <a:pt x="3" y="75"/>
                  </a:cubicBezTo>
                  <a:cubicBezTo>
                    <a:pt x="5" y="75"/>
                    <a:pt x="6" y="74"/>
                    <a:pt x="7" y="74"/>
                  </a:cubicBezTo>
                  <a:cubicBezTo>
                    <a:pt x="7" y="75"/>
                    <a:pt x="9" y="75"/>
                    <a:pt x="8" y="76"/>
                  </a:cubicBezTo>
                  <a:cubicBezTo>
                    <a:pt x="8" y="77"/>
                    <a:pt x="7" y="77"/>
                    <a:pt x="6" y="76"/>
                  </a:cubicBezTo>
                  <a:cubicBezTo>
                    <a:pt x="5" y="76"/>
                    <a:pt x="5" y="75"/>
                    <a:pt x="4" y="75"/>
                  </a:cubicBezTo>
                  <a:cubicBezTo>
                    <a:pt x="4" y="75"/>
                    <a:pt x="5" y="78"/>
                    <a:pt x="5" y="78"/>
                  </a:cubicBezTo>
                  <a:cubicBezTo>
                    <a:pt x="6" y="80"/>
                    <a:pt x="5" y="79"/>
                    <a:pt x="6" y="81"/>
                  </a:cubicBezTo>
                  <a:cubicBezTo>
                    <a:pt x="6" y="81"/>
                    <a:pt x="9" y="81"/>
                    <a:pt x="9" y="81"/>
                  </a:cubicBezTo>
                  <a:cubicBezTo>
                    <a:pt x="9" y="82"/>
                    <a:pt x="10" y="82"/>
                    <a:pt x="11" y="80"/>
                  </a:cubicBezTo>
                  <a:cubicBezTo>
                    <a:pt x="11" y="80"/>
                    <a:pt x="11" y="79"/>
                    <a:pt x="11" y="79"/>
                  </a:cubicBezTo>
                  <a:cubicBezTo>
                    <a:pt x="10" y="78"/>
                    <a:pt x="10" y="78"/>
                    <a:pt x="10" y="77"/>
                  </a:cubicBezTo>
                  <a:cubicBezTo>
                    <a:pt x="10" y="77"/>
                    <a:pt x="11" y="75"/>
                    <a:pt x="11" y="76"/>
                  </a:cubicBezTo>
                  <a:cubicBezTo>
                    <a:pt x="12" y="77"/>
                    <a:pt x="11" y="78"/>
                    <a:pt x="12" y="79"/>
                  </a:cubicBezTo>
                  <a:cubicBezTo>
                    <a:pt x="13" y="80"/>
                    <a:pt x="13" y="81"/>
                    <a:pt x="14" y="83"/>
                  </a:cubicBezTo>
                  <a:cubicBezTo>
                    <a:pt x="14" y="86"/>
                    <a:pt x="14" y="90"/>
                    <a:pt x="14" y="93"/>
                  </a:cubicBezTo>
                  <a:cubicBezTo>
                    <a:pt x="15" y="95"/>
                    <a:pt x="15" y="98"/>
                    <a:pt x="15" y="101"/>
                  </a:cubicBezTo>
                  <a:cubicBezTo>
                    <a:pt x="15" y="103"/>
                    <a:pt x="15" y="106"/>
                    <a:pt x="15" y="109"/>
                  </a:cubicBezTo>
                  <a:cubicBezTo>
                    <a:pt x="15" y="116"/>
                    <a:pt x="14" y="123"/>
                    <a:pt x="15" y="130"/>
                  </a:cubicBezTo>
                  <a:cubicBezTo>
                    <a:pt x="15" y="132"/>
                    <a:pt x="16" y="133"/>
                    <a:pt x="16" y="135"/>
                  </a:cubicBezTo>
                  <a:cubicBezTo>
                    <a:pt x="16" y="135"/>
                    <a:pt x="16" y="136"/>
                    <a:pt x="17" y="137"/>
                  </a:cubicBezTo>
                  <a:cubicBezTo>
                    <a:pt x="17" y="137"/>
                    <a:pt x="17" y="138"/>
                    <a:pt x="17" y="139"/>
                  </a:cubicBezTo>
                  <a:cubicBezTo>
                    <a:pt x="17" y="140"/>
                    <a:pt x="16" y="140"/>
                    <a:pt x="16" y="141"/>
                  </a:cubicBezTo>
                  <a:cubicBezTo>
                    <a:pt x="16" y="142"/>
                    <a:pt x="16" y="143"/>
                    <a:pt x="16" y="144"/>
                  </a:cubicBezTo>
                  <a:cubicBezTo>
                    <a:pt x="16" y="145"/>
                    <a:pt x="16" y="146"/>
                    <a:pt x="16" y="147"/>
                  </a:cubicBezTo>
                  <a:cubicBezTo>
                    <a:pt x="17" y="147"/>
                    <a:pt x="17" y="148"/>
                    <a:pt x="17" y="149"/>
                  </a:cubicBezTo>
                  <a:cubicBezTo>
                    <a:pt x="16" y="149"/>
                    <a:pt x="16" y="149"/>
                    <a:pt x="15" y="149"/>
                  </a:cubicBezTo>
                  <a:cubicBezTo>
                    <a:pt x="15" y="149"/>
                    <a:pt x="14" y="150"/>
                    <a:pt x="13" y="150"/>
                  </a:cubicBezTo>
                  <a:cubicBezTo>
                    <a:pt x="13" y="151"/>
                    <a:pt x="12" y="152"/>
                    <a:pt x="12" y="153"/>
                  </a:cubicBezTo>
                  <a:cubicBezTo>
                    <a:pt x="12" y="154"/>
                    <a:pt x="13" y="154"/>
                    <a:pt x="14" y="154"/>
                  </a:cubicBezTo>
                  <a:cubicBezTo>
                    <a:pt x="15" y="154"/>
                    <a:pt x="17" y="154"/>
                    <a:pt x="19" y="154"/>
                  </a:cubicBezTo>
                  <a:cubicBezTo>
                    <a:pt x="23" y="154"/>
                    <a:pt x="28" y="154"/>
                    <a:pt x="31" y="154"/>
                  </a:cubicBezTo>
                  <a:cubicBezTo>
                    <a:pt x="31" y="154"/>
                    <a:pt x="31" y="154"/>
                    <a:pt x="31" y="154"/>
                  </a:cubicBezTo>
                  <a:cubicBezTo>
                    <a:pt x="32" y="153"/>
                    <a:pt x="31" y="152"/>
                    <a:pt x="31" y="152"/>
                  </a:cubicBezTo>
                  <a:cubicBezTo>
                    <a:pt x="31" y="151"/>
                    <a:pt x="32" y="151"/>
                    <a:pt x="32" y="151"/>
                  </a:cubicBezTo>
                  <a:cubicBezTo>
                    <a:pt x="32" y="150"/>
                    <a:pt x="32" y="150"/>
                    <a:pt x="32" y="150"/>
                  </a:cubicBezTo>
                  <a:cubicBezTo>
                    <a:pt x="31" y="149"/>
                    <a:pt x="32" y="148"/>
                    <a:pt x="31" y="147"/>
                  </a:cubicBezTo>
                  <a:cubicBezTo>
                    <a:pt x="31" y="146"/>
                    <a:pt x="31" y="145"/>
                    <a:pt x="31" y="144"/>
                  </a:cubicBezTo>
                  <a:cubicBezTo>
                    <a:pt x="31" y="144"/>
                    <a:pt x="31" y="143"/>
                    <a:pt x="31" y="143"/>
                  </a:cubicBezTo>
                  <a:cubicBezTo>
                    <a:pt x="31" y="143"/>
                    <a:pt x="30" y="141"/>
                    <a:pt x="30" y="141"/>
                  </a:cubicBezTo>
                  <a:cubicBezTo>
                    <a:pt x="30" y="140"/>
                    <a:pt x="29" y="139"/>
                    <a:pt x="29" y="137"/>
                  </a:cubicBezTo>
                  <a:cubicBezTo>
                    <a:pt x="29" y="137"/>
                    <a:pt x="30" y="135"/>
                    <a:pt x="30" y="134"/>
                  </a:cubicBezTo>
                  <a:cubicBezTo>
                    <a:pt x="30" y="133"/>
                    <a:pt x="31" y="131"/>
                    <a:pt x="31" y="129"/>
                  </a:cubicBezTo>
                  <a:cubicBezTo>
                    <a:pt x="31" y="126"/>
                    <a:pt x="31" y="123"/>
                    <a:pt x="31" y="121"/>
                  </a:cubicBezTo>
                  <a:cubicBezTo>
                    <a:pt x="32" y="118"/>
                    <a:pt x="32" y="115"/>
                    <a:pt x="32" y="112"/>
                  </a:cubicBezTo>
                  <a:cubicBezTo>
                    <a:pt x="32" y="111"/>
                    <a:pt x="33" y="111"/>
                    <a:pt x="32" y="110"/>
                  </a:cubicBezTo>
                  <a:cubicBezTo>
                    <a:pt x="32" y="108"/>
                    <a:pt x="31" y="105"/>
                    <a:pt x="31" y="103"/>
                  </a:cubicBezTo>
                  <a:cubicBezTo>
                    <a:pt x="31" y="101"/>
                    <a:pt x="32" y="100"/>
                    <a:pt x="32" y="98"/>
                  </a:cubicBezTo>
                  <a:cubicBezTo>
                    <a:pt x="32" y="97"/>
                    <a:pt x="32" y="96"/>
                    <a:pt x="32" y="96"/>
                  </a:cubicBezTo>
                  <a:cubicBezTo>
                    <a:pt x="32" y="94"/>
                    <a:pt x="33" y="93"/>
                    <a:pt x="33" y="91"/>
                  </a:cubicBezTo>
                  <a:cubicBezTo>
                    <a:pt x="33" y="91"/>
                    <a:pt x="34" y="91"/>
                    <a:pt x="35" y="91"/>
                  </a:cubicBezTo>
                  <a:cubicBezTo>
                    <a:pt x="35" y="92"/>
                    <a:pt x="35" y="93"/>
                    <a:pt x="35" y="94"/>
                  </a:cubicBezTo>
                  <a:cubicBezTo>
                    <a:pt x="35" y="95"/>
                    <a:pt x="35" y="97"/>
                    <a:pt x="35" y="98"/>
                  </a:cubicBezTo>
                  <a:cubicBezTo>
                    <a:pt x="35" y="100"/>
                    <a:pt x="34" y="101"/>
                    <a:pt x="34" y="102"/>
                  </a:cubicBezTo>
                  <a:cubicBezTo>
                    <a:pt x="34" y="103"/>
                    <a:pt x="34" y="104"/>
                    <a:pt x="34" y="104"/>
                  </a:cubicBezTo>
                  <a:cubicBezTo>
                    <a:pt x="35" y="106"/>
                    <a:pt x="35" y="107"/>
                    <a:pt x="35" y="108"/>
                  </a:cubicBezTo>
                  <a:cubicBezTo>
                    <a:pt x="35" y="109"/>
                    <a:pt x="35" y="111"/>
                    <a:pt x="35" y="112"/>
                  </a:cubicBezTo>
                  <a:cubicBezTo>
                    <a:pt x="36" y="116"/>
                    <a:pt x="37" y="119"/>
                    <a:pt x="37" y="123"/>
                  </a:cubicBezTo>
                  <a:cubicBezTo>
                    <a:pt x="36" y="124"/>
                    <a:pt x="36" y="126"/>
                    <a:pt x="36" y="127"/>
                  </a:cubicBezTo>
                  <a:cubicBezTo>
                    <a:pt x="36" y="130"/>
                    <a:pt x="36" y="133"/>
                    <a:pt x="36" y="135"/>
                  </a:cubicBezTo>
                  <a:cubicBezTo>
                    <a:pt x="36" y="136"/>
                    <a:pt x="36" y="136"/>
                    <a:pt x="36" y="137"/>
                  </a:cubicBezTo>
                  <a:cubicBezTo>
                    <a:pt x="37" y="137"/>
                    <a:pt x="36" y="138"/>
                    <a:pt x="36" y="139"/>
                  </a:cubicBezTo>
                  <a:cubicBezTo>
                    <a:pt x="36" y="140"/>
                    <a:pt x="36" y="142"/>
                    <a:pt x="36" y="142"/>
                  </a:cubicBezTo>
                  <a:cubicBezTo>
                    <a:pt x="36" y="144"/>
                    <a:pt x="37" y="144"/>
                    <a:pt x="38" y="144"/>
                  </a:cubicBezTo>
                  <a:cubicBezTo>
                    <a:pt x="39" y="144"/>
                    <a:pt x="38" y="146"/>
                    <a:pt x="38" y="146"/>
                  </a:cubicBezTo>
                  <a:cubicBezTo>
                    <a:pt x="38" y="146"/>
                    <a:pt x="39" y="147"/>
                    <a:pt x="39" y="148"/>
                  </a:cubicBezTo>
                  <a:cubicBezTo>
                    <a:pt x="39" y="149"/>
                    <a:pt x="40" y="150"/>
                    <a:pt x="40" y="151"/>
                  </a:cubicBezTo>
                  <a:cubicBezTo>
                    <a:pt x="41" y="152"/>
                    <a:pt x="40" y="153"/>
                    <a:pt x="41" y="154"/>
                  </a:cubicBezTo>
                  <a:cubicBezTo>
                    <a:pt x="41" y="154"/>
                    <a:pt x="42" y="155"/>
                    <a:pt x="43" y="155"/>
                  </a:cubicBezTo>
                  <a:cubicBezTo>
                    <a:pt x="46" y="155"/>
                    <a:pt x="49" y="155"/>
                    <a:pt x="51" y="154"/>
                  </a:cubicBezTo>
                  <a:cubicBezTo>
                    <a:pt x="51" y="154"/>
                    <a:pt x="52" y="154"/>
                    <a:pt x="52" y="153"/>
                  </a:cubicBezTo>
                  <a:cubicBezTo>
                    <a:pt x="52" y="153"/>
                    <a:pt x="51" y="152"/>
                    <a:pt x="51" y="151"/>
                  </a:cubicBezTo>
                  <a:cubicBezTo>
                    <a:pt x="50" y="149"/>
                    <a:pt x="50" y="147"/>
                    <a:pt x="50" y="145"/>
                  </a:cubicBezTo>
                  <a:cubicBezTo>
                    <a:pt x="51" y="145"/>
                    <a:pt x="51" y="144"/>
                    <a:pt x="52" y="144"/>
                  </a:cubicBezTo>
                  <a:cubicBezTo>
                    <a:pt x="52" y="142"/>
                    <a:pt x="52" y="139"/>
                    <a:pt x="51" y="138"/>
                  </a:cubicBezTo>
                  <a:cubicBezTo>
                    <a:pt x="51" y="137"/>
                    <a:pt x="50" y="137"/>
                    <a:pt x="50" y="136"/>
                  </a:cubicBezTo>
                  <a:cubicBezTo>
                    <a:pt x="50" y="134"/>
                    <a:pt x="49" y="132"/>
                    <a:pt x="49" y="130"/>
                  </a:cubicBezTo>
                  <a:cubicBezTo>
                    <a:pt x="48" y="130"/>
                    <a:pt x="49" y="128"/>
                    <a:pt x="49" y="127"/>
                  </a:cubicBezTo>
                  <a:cubicBezTo>
                    <a:pt x="49" y="124"/>
                    <a:pt x="49" y="121"/>
                    <a:pt x="49" y="118"/>
                  </a:cubicBezTo>
                  <a:cubicBezTo>
                    <a:pt x="50" y="115"/>
                    <a:pt x="50" y="111"/>
                    <a:pt x="50" y="108"/>
                  </a:cubicBezTo>
                  <a:cubicBezTo>
                    <a:pt x="50" y="107"/>
                    <a:pt x="51" y="106"/>
                    <a:pt x="51" y="105"/>
                  </a:cubicBezTo>
                  <a:cubicBezTo>
                    <a:pt x="51" y="105"/>
                    <a:pt x="51" y="105"/>
                    <a:pt x="51" y="105"/>
                  </a:cubicBezTo>
                  <a:cubicBezTo>
                    <a:pt x="51" y="104"/>
                    <a:pt x="51" y="104"/>
                    <a:pt x="50" y="103"/>
                  </a:cubicBezTo>
                  <a:cubicBezTo>
                    <a:pt x="49" y="103"/>
                    <a:pt x="51" y="101"/>
                    <a:pt x="51" y="101"/>
                  </a:cubicBezTo>
                  <a:cubicBezTo>
                    <a:pt x="51" y="100"/>
                    <a:pt x="50" y="98"/>
                    <a:pt x="50" y="98"/>
                  </a:cubicBezTo>
                  <a:cubicBezTo>
                    <a:pt x="50" y="96"/>
                    <a:pt x="49" y="95"/>
                    <a:pt x="49" y="93"/>
                  </a:cubicBezTo>
                  <a:cubicBezTo>
                    <a:pt x="50" y="91"/>
                    <a:pt x="49" y="91"/>
                    <a:pt x="49" y="89"/>
                  </a:cubicBezTo>
                  <a:cubicBezTo>
                    <a:pt x="50" y="87"/>
                    <a:pt x="52" y="86"/>
                    <a:pt x="52" y="85"/>
                  </a:cubicBezTo>
                  <a:cubicBezTo>
                    <a:pt x="52" y="85"/>
                    <a:pt x="53" y="84"/>
                    <a:pt x="53" y="84"/>
                  </a:cubicBezTo>
                  <a:cubicBezTo>
                    <a:pt x="53" y="84"/>
                    <a:pt x="54" y="84"/>
                    <a:pt x="54" y="83"/>
                  </a:cubicBezTo>
                  <a:cubicBezTo>
                    <a:pt x="54" y="83"/>
                    <a:pt x="53" y="82"/>
                    <a:pt x="53" y="82"/>
                  </a:cubicBezTo>
                  <a:cubicBezTo>
                    <a:pt x="53" y="81"/>
                    <a:pt x="54" y="80"/>
                    <a:pt x="54" y="80"/>
                  </a:cubicBezTo>
                  <a:cubicBezTo>
                    <a:pt x="54" y="80"/>
                    <a:pt x="54" y="78"/>
                    <a:pt x="55" y="78"/>
                  </a:cubicBezTo>
                  <a:cubicBezTo>
                    <a:pt x="55" y="78"/>
                    <a:pt x="55" y="80"/>
                    <a:pt x="55" y="79"/>
                  </a:cubicBezTo>
                  <a:cubicBezTo>
                    <a:pt x="56" y="85"/>
                    <a:pt x="56" y="91"/>
                    <a:pt x="56" y="97"/>
                  </a:cubicBezTo>
                  <a:cubicBezTo>
                    <a:pt x="57" y="103"/>
                    <a:pt x="57" y="110"/>
                    <a:pt x="58" y="116"/>
                  </a:cubicBezTo>
                  <a:cubicBezTo>
                    <a:pt x="59" y="120"/>
                    <a:pt x="59" y="124"/>
                    <a:pt x="59" y="127"/>
                  </a:cubicBezTo>
                  <a:cubicBezTo>
                    <a:pt x="60" y="135"/>
                    <a:pt x="60" y="142"/>
                    <a:pt x="61" y="149"/>
                  </a:cubicBezTo>
                  <a:cubicBezTo>
                    <a:pt x="61" y="150"/>
                    <a:pt x="62" y="152"/>
                    <a:pt x="61" y="152"/>
                  </a:cubicBezTo>
                  <a:cubicBezTo>
                    <a:pt x="61" y="153"/>
                    <a:pt x="61" y="153"/>
                    <a:pt x="61" y="153"/>
                  </a:cubicBezTo>
                  <a:cubicBezTo>
                    <a:pt x="61" y="154"/>
                    <a:pt x="61" y="155"/>
                    <a:pt x="61" y="156"/>
                  </a:cubicBezTo>
                  <a:cubicBezTo>
                    <a:pt x="61" y="156"/>
                    <a:pt x="61" y="156"/>
                    <a:pt x="62" y="156"/>
                  </a:cubicBezTo>
                  <a:cubicBezTo>
                    <a:pt x="62" y="156"/>
                    <a:pt x="62" y="156"/>
                    <a:pt x="63" y="156"/>
                  </a:cubicBezTo>
                  <a:cubicBezTo>
                    <a:pt x="63" y="156"/>
                    <a:pt x="64" y="157"/>
                    <a:pt x="64" y="156"/>
                  </a:cubicBezTo>
                  <a:cubicBezTo>
                    <a:pt x="65" y="156"/>
                    <a:pt x="64" y="155"/>
                    <a:pt x="64" y="154"/>
                  </a:cubicBezTo>
                  <a:cubicBezTo>
                    <a:pt x="64" y="153"/>
                    <a:pt x="64" y="152"/>
                    <a:pt x="63" y="152"/>
                  </a:cubicBezTo>
                  <a:cubicBezTo>
                    <a:pt x="62" y="137"/>
                    <a:pt x="61" y="121"/>
                    <a:pt x="59" y="106"/>
                  </a:cubicBezTo>
                  <a:cubicBezTo>
                    <a:pt x="58" y="96"/>
                    <a:pt x="58" y="86"/>
                    <a:pt x="57" y="76"/>
                  </a:cubicBezTo>
                  <a:cubicBezTo>
                    <a:pt x="56" y="73"/>
                    <a:pt x="56" y="70"/>
                    <a:pt x="56" y="68"/>
                  </a:cubicBezTo>
                  <a:cubicBezTo>
                    <a:pt x="58" y="68"/>
                    <a:pt x="59" y="67"/>
                    <a:pt x="61" y="66"/>
                  </a:cubicBezTo>
                  <a:cubicBezTo>
                    <a:pt x="62" y="67"/>
                    <a:pt x="61" y="70"/>
                    <a:pt x="61" y="71"/>
                  </a:cubicBezTo>
                  <a:cubicBezTo>
                    <a:pt x="61" y="72"/>
                    <a:pt x="62" y="72"/>
                    <a:pt x="63" y="72"/>
                  </a:cubicBezTo>
                  <a:cubicBezTo>
                    <a:pt x="63" y="71"/>
                    <a:pt x="63" y="69"/>
                    <a:pt x="63" y="68"/>
                  </a:cubicBezTo>
                  <a:cubicBezTo>
                    <a:pt x="63" y="67"/>
                    <a:pt x="62" y="66"/>
                    <a:pt x="62" y="65"/>
                  </a:cubicBezTo>
                  <a:cubicBezTo>
                    <a:pt x="62" y="64"/>
                    <a:pt x="63" y="64"/>
                    <a:pt x="63" y="63"/>
                  </a:cubicBezTo>
                  <a:cubicBezTo>
                    <a:pt x="63" y="63"/>
                    <a:pt x="63" y="63"/>
                    <a:pt x="62" y="63"/>
                  </a:cubicBezTo>
                  <a:cubicBezTo>
                    <a:pt x="62" y="62"/>
                    <a:pt x="62" y="64"/>
                    <a:pt x="61" y="63"/>
                  </a:cubicBezTo>
                  <a:cubicBezTo>
                    <a:pt x="60" y="63"/>
                    <a:pt x="60" y="63"/>
                    <a:pt x="60" y="63"/>
                  </a:cubicBezTo>
                  <a:cubicBezTo>
                    <a:pt x="59" y="63"/>
                    <a:pt x="59" y="63"/>
                    <a:pt x="58" y="64"/>
                  </a:cubicBezTo>
                  <a:cubicBezTo>
                    <a:pt x="58" y="64"/>
                    <a:pt x="60" y="65"/>
                    <a:pt x="59" y="66"/>
                  </a:cubicBezTo>
                  <a:cubicBezTo>
                    <a:pt x="58" y="66"/>
                    <a:pt x="58" y="66"/>
                    <a:pt x="57" y="66"/>
                  </a:cubicBezTo>
                  <a:cubicBezTo>
                    <a:pt x="57" y="66"/>
                    <a:pt x="57" y="67"/>
                    <a:pt x="57" y="67"/>
                  </a:cubicBezTo>
                  <a:cubicBezTo>
                    <a:pt x="56" y="67"/>
                    <a:pt x="56" y="64"/>
                    <a:pt x="56" y="64"/>
                  </a:cubicBezTo>
                  <a:cubicBezTo>
                    <a:pt x="56" y="64"/>
                    <a:pt x="56" y="63"/>
                    <a:pt x="56" y="63"/>
                  </a:cubicBezTo>
                  <a:cubicBezTo>
                    <a:pt x="56" y="63"/>
                    <a:pt x="56" y="63"/>
                    <a:pt x="56" y="63"/>
                  </a:cubicBezTo>
                  <a:cubicBezTo>
                    <a:pt x="54" y="63"/>
                    <a:pt x="55" y="66"/>
                    <a:pt x="54" y="68"/>
                  </a:cubicBezTo>
                  <a:cubicBezTo>
                    <a:pt x="53" y="69"/>
                    <a:pt x="53" y="70"/>
                    <a:pt x="53" y="68"/>
                  </a:cubicBezTo>
                  <a:cubicBezTo>
                    <a:pt x="53" y="67"/>
                    <a:pt x="53" y="66"/>
                    <a:pt x="53" y="65"/>
                  </a:cubicBezTo>
                  <a:cubicBezTo>
                    <a:pt x="53" y="64"/>
                    <a:pt x="51" y="63"/>
                    <a:pt x="52" y="62"/>
                  </a:cubicBezTo>
                  <a:cubicBezTo>
                    <a:pt x="52" y="62"/>
                    <a:pt x="52" y="62"/>
                    <a:pt x="52" y="62"/>
                  </a:cubicBezTo>
                  <a:cubicBezTo>
                    <a:pt x="52" y="62"/>
                    <a:pt x="52" y="62"/>
                    <a:pt x="52" y="62"/>
                  </a:cubicBezTo>
                  <a:cubicBezTo>
                    <a:pt x="53" y="61"/>
                    <a:pt x="54" y="60"/>
                    <a:pt x="54" y="60"/>
                  </a:cubicBezTo>
                  <a:cubicBezTo>
                    <a:pt x="56" y="59"/>
                    <a:pt x="58" y="58"/>
                    <a:pt x="59" y="59"/>
                  </a:cubicBezTo>
                  <a:cubicBezTo>
                    <a:pt x="59" y="58"/>
                    <a:pt x="59" y="58"/>
                    <a:pt x="59" y="58"/>
                  </a:cubicBezTo>
                  <a:cubicBezTo>
                    <a:pt x="59" y="58"/>
                    <a:pt x="61" y="58"/>
                    <a:pt x="61" y="59"/>
                  </a:cubicBezTo>
                  <a:cubicBezTo>
                    <a:pt x="62" y="59"/>
                    <a:pt x="62" y="61"/>
                    <a:pt x="62" y="61"/>
                  </a:cubicBezTo>
                  <a:cubicBezTo>
                    <a:pt x="62" y="62"/>
                    <a:pt x="63" y="62"/>
                    <a:pt x="64" y="63"/>
                  </a:cubicBezTo>
                  <a:cubicBezTo>
                    <a:pt x="64" y="62"/>
                    <a:pt x="64" y="63"/>
                    <a:pt x="65" y="63"/>
                  </a:cubicBezTo>
                  <a:cubicBezTo>
                    <a:pt x="65" y="63"/>
                    <a:pt x="66" y="60"/>
                    <a:pt x="66" y="60"/>
                  </a:cubicBezTo>
                  <a:cubicBezTo>
                    <a:pt x="66" y="59"/>
                    <a:pt x="66" y="59"/>
                    <a:pt x="66" y="58"/>
                  </a:cubicBezTo>
                  <a:cubicBezTo>
                    <a:pt x="67" y="56"/>
                    <a:pt x="66" y="56"/>
                    <a:pt x="65" y="55"/>
                  </a:cubicBezTo>
                  <a:cubicBezTo>
                    <a:pt x="65" y="56"/>
                    <a:pt x="65" y="55"/>
                    <a:pt x="65" y="55"/>
                  </a:cubicBezTo>
                  <a:cubicBezTo>
                    <a:pt x="64" y="54"/>
                    <a:pt x="63" y="55"/>
                    <a:pt x="62" y="55"/>
                  </a:cubicBezTo>
                  <a:cubicBezTo>
                    <a:pt x="61" y="55"/>
                    <a:pt x="61" y="54"/>
                    <a:pt x="60" y="54"/>
                  </a:cubicBezTo>
                  <a:cubicBezTo>
                    <a:pt x="58" y="53"/>
                    <a:pt x="57" y="54"/>
                    <a:pt x="56" y="54"/>
                  </a:cubicBezTo>
                  <a:cubicBezTo>
                    <a:pt x="55" y="54"/>
                    <a:pt x="55" y="53"/>
                    <a:pt x="55" y="52"/>
                  </a:cubicBezTo>
                  <a:cubicBezTo>
                    <a:pt x="56" y="52"/>
                    <a:pt x="57" y="52"/>
                    <a:pt x="58" y="52"/>
                  </a:cubicBezTo>
                  <a:cubicBezTo>
                    <a:pt x="60" y="51"/>
                    <a:pt x="61" y="51"/>
                    <a:pt x="63" y="52"/>
                  </a:cubicBezTo>
                  <a:cubicBezTo>
                    <a:pt x="64" y="52"/>
                    <a:pt x="65" y="54"/>
                    <a:pt x="67" y="55"/>
                  </a:cubicBezTo>
                  <a:cubicBezTo>
                    <a:pt x="68" y="54"/>
                    <a:pt x="67" y="53"/>
                    <a:pt x="67" y="52"/>
                  </a:cubicBezTo>
                  <a:cubicBezTo>
                    <a:pt x="67" y="51"/>
                    <a:pt x="68" y="51"/>
                    <a:pt x="68" y="50"/>
                  </a:cubicBezTo>
                  <a:close/>
                  <a:moveTo>
                    <a:pt x="17" y="48"/>
                  </a:moveTo>
                  <a:cubicBezTo>
                    <a:pt x="17" y="45"/>
                    <a:pt x="17" y="43"/>
                    <a:pt x="18" y="42"/>
                  </a:cubicBezTo>
                  <a:cubicBezTo>
                    <a:pt x="19" y="41"/>
                    <a:pt x="19" y="44"/>
                    <a:pt x="18" y="48"/>
                  </a:cubicBezTo>
                  <a:cubicBezTo>
                    <a:pt x="18" y="49"/>
                    <a:pt x="17" y="52"/>
                    <a:pt x="17" y="53"/>
                  </a:cubicBezTo>
                  <a:cubicBezTo>
                    <a:pt x="15" y="55"/>
                    <a:pt x="15" y="57"/>
                    <a:pt x="14" y="58"/>
                  </a:cubicBezTo>
                  <a:cubicBezTo>
                    <a:pt x="13" y="59"/>
                    <a:pt x="15" y="52"/>
                    <a:pt x="17" y="48"/>
                  </a:cubicBezTo>
                  <a:close/>
                  <a:moveTo>
                    <a:pt x="13" y="66"/>
                  </a:moveTo>
                  <a:cubicBezTo>
                    <a:pt x="13" y="66"/>
                    <a:pt x="13" y="67"/>
                    <a:pt x="13" y="67"/>
                  </a:cubicBezTo>
                  <a:cubicBezTo>
                    <a:pt x="13" y="70"/>
                    <a:pt x="13" y="72"/>
                    <a:pt x="13" y="74"/>
                  </a:cubicBezTo>
                  <a:cubicBezTo>
                    <a:pt x="13" y="74"/>
                    <a:pt x="13" y="76"/>
                    <a:pt x="13" y="76"/>
                  </a:cubicBezTo>
                  <a:cubicBezTo>
                    <a:pt x="10" y="74"/>
                    <a:pt x="11" y="71"/>
                    <a:pt x="12" y="69"/>
                  </a:cubicBezTo>
                  <a:cubicBezTo>
                    <a:pt x="12" y="68"/>
                    <a:pt x="12" y="62"/>
                    <a:pt x="13" y="62"/>
                  </a:cubicBezTo>
                  <a:cubicBezTo>
                    <a:pt x="15" y="64"/>
                    <a:pt x="15" y="63"/>
                    <a:pt x="16" y="62"/>
                  </a:cubicBezTo>
                  <a:cubicBezTo>
                    <a:pt x="17" y="62"/>
                    <a:pt x="17" y="62"/>
                    <a:pt x="18" y="63"/>
                  </a:cubicBezTo>
                  <a:cubicBezTo>
                    <a:pt x="18" y="63"/>
                    <a:pt x="17" y="64"/>
                    <a:pt x="16" y="65"/>
                  </a:cubicBezTo>
                  <a:cubicBezTo>
                    <a:pt x="17" y="65"/>
                    <a:pt x="17" y="65"/>
                    <a:pt x="17" y="65"/>
                  </a:cubicBezTo>
                  <a:cubicBezTo>
                    <a:pt x="16" y="65"/>
                    <a:pt x="13" y="66"/>
                    <a:pt x="13" y="66"/>
                  </a:cubicBezTo>
                  <a:close/>
                  <a:moveTo>
                    <a:pt x="25" y="145"/>
                  </a:moveTo>
                  <a:cubicBezTo>
                    <a:pt x="24" y="145"/>
                    <a:pt x="24" y="146"/>
                    <a:pt x="24" y="146"/>
                  </a:cubicBezTo>
                  <a:cubicBezTo>
                    <a:pt x="23" y="146"/>
                    <a:pt x="23" y="146"/>
                    <a:pt x="23" y="146"/>
                  </a:cubicBezTo>
                  <a:cubicBezTo>
                    <a:pt x="23" y="147"/>
                    <a:pt x="25" y="147"/>
                    <a:pt x="24" y="148"/>
                  </a:cubicBezTo>
                  <a:cubicBezTo>
                    <a:pt x="21" y="148"/>
                    <a:pt x="21" y="145"/>
                    <a:pt x="17" y="146"/>
                  </a:cubicBezTo>
                  <a:cubicBezTo>
                    <a:pt x="17" y="146"/>
                    <a:pt x="17" y="146"/>
                    <a:pt x="17" y="146"/>
                  </a:cubicBezTo>
                  <a:cubicBezTo>
                    <a:pt x="18" y="144"/>
                    <a:pt x="20" y="145"/>
                    <a:pt x="22" y="144"/>
                  </a:cubicBezTo>
                  <a:cubicBezTo>
                    <a:pt x="23" y="144"/>
                    <a:pt x="26" y="144"/>
                    <a:pt x="25" y="145"/>
                  </a:cubicBezTo>
                  <a:close/>
                  <a:moveTo>
                    <a:pt x="32" y="21"/>
                  </a:moveTo>
                  <a:cubicBezTo>
                    <a:pt x="31" y="21"/>
                    <a:pt x="31" y="21"/>
                    <a:pt x="30" y="20"/>
                  </a:cubicBezTo>
                  <a:cubicBezTo>
                    <a:pt x="30" y="19"/>
                    <a:pt x="29" y="18"/>
                    <a:pt x="28" y="17"/>
                  </a:cubicBezTo>
                  <a:cubicBezTo>
                    <a:pt x="28" y="17"/>
                    <a:pt x="27" y="15"/>
                    <a:pt x="29" y="16"/>
                  </a:cubicBezTo>
                  <a:cubicBezTo>
                    <a:pt x="29" y="16"/>
                    <a:pt x="29" y="14"/>
                    <a:pt x="27" y="14"/>
                  </a:cubicBezTo>
                  <a:cubicBezTo>
                    <a:pt x="27" y="14"/>
                    <a:pt x="26" y="15"/>
                    <a:pt x="25" y="14"/>
                  </a:cubicBezTo>
                  <a:cubicBezTo>
                    <a:pt x="25" y="14"/>
                    <a:pt x="25" y="13"/>
                    <a:pt x="25" y="13"/>
                  </a:cubicBezTo>
                  <a:cubicBezTo>
                    <a:pt x="25" y="12"/>
                    <a:pt x="24" y="10"/>
                    <a:pt x="24" y="9"/>
                  </a:cubicBezTo>
                  <a:cubicBezTo>
                    <a:pt x="24" y="8"/>
                    <a:pt x="25" y="6"/>
                    <a:pt x="25" y="5"/>
                  </a:cubicBezTo>
                  <a:cubicBezTo>
                    <a:pt x="25" y="6"/>
                    <a:pt x="26" y="8"/>
                    <a:pt x="26" y="8"/>
                  </a:cubicBezTo>
                  <a:cubicBezTo>
                    <a:pt x="26" y="10"/>
                    <a:pt x="27" y="11"/>
                    <a:pt x="28" y="13"/>
                  </a:cubicBezTo>
                  <a:cubicBezTo>
                    <a:pt x="29" y="13"/>
                    <a:pt x="29" y="14"/>
                    <a:pt x="30" y="14"/>
                  </a:cubicBezTo>
                  <a:cubicBezTo>
                    <a:pt x="30" y="14"/>
                    <a:pt x="31" y="13"/>
                    <a:pt x="32" y="13"/>
                  </a:cubicBezTo>
                  <a:cubicBezTo>
                    <a:pt x="32" y="13"/>
                    <a:pt x="33" y="12"/>
                    <a:pt x="33" y="12"/>
                  </a:cubicBezTo>
                  <a:cubicBezTo>
                    <a:pt x="34" y="10"/>
                    <a:pt x="35" y="9"/>
                    <a:pt x="36" y="8"/>
                  </a:cubicBezTo>
                  <a:cubicBezTo>
                    <a:pt x="37" y="7"/>
                    <a:pt x="37" y="5"/>
                    <a:pt x="37" y="4"/>
                  </a:cubicBezTo>
                  <a:cubicBezTo>
                    <a:pt x="36" y="6"/>
                    <a:pt x="36" y="9"/>
                    <a:pt x="34" y="9"/>
                  </a:cubicBezTo>
                  <a:cubicBezTo>
                    <a:pt x="34" y="8"/>
                    <a:pt x="35" y="8"/>
                    <a:pt x="36" y="7"/>
                  </a:cubicBezTo>
                  <a:cubicBezTo>
                    <a:pt x="36" y="7"/>
                    <a:pt x="36" y="6"/>
                    <a:pt x="36" y="6"/>
                  </a:cubicBezTo>
                  <a:cubicBezTo>
                    <a:pt x="36" y="6"/>
                    <a:pt x="36" y="5"/>
                    <a:pt x="36" y="5"/>
                  </a:cubicBezTo>
                  <a:cubicBezTo>
                    <a:pt x="37" y="4"/>
                    <a:pt x="37" y="3"/>
                    <a:pt x="37" y="3"/>
                  </a:cubicBezTo>
                  <a:cubicBezTo>
                    <a:pt x="38" y="4"/>
                    <a:pt x="38" y="5"/>
                    <a:pt x="38" y="6"/>
                  </a:cubicBezTo>
                  <a:cubicBezTo>
                    <a:pt x="38" y="7"/>
                    <a:pt x="38" y="7"/>
                    <a:pt x="38" y="7"/>
                  </a:cubicBezTo>
                  <a:cubicBezTo>
                    <a:pt x="38" y="7"/>
                    <a:pt x="38" y="8"/>
                    <a:pt x="38" y="8"/>
                  </a:cubicBezTo>
                  <a:cubicBezTo>
                    <a:pt x="38" y="10"/>
                    <a:pt x="37" y="12"/>
                    <a:pt x="36" y="13"/>
                  </a:cubicBezTo>
                  <a:cubicBezTo>
                    <a:pt x="36" y="14"/>
                    <a:pt x="36" y="14"/>
                    <a:pt x="36" y="15"/>
                  </a:cubicBezTo>
                  <a:cubicBezTo>
                    <a:pt x="35" y="15"/>
                    <a:pt x="35" y="13"/>
                    <a:pt x="34" y="13"/>
                  </a:cubicBezTo>
                  <a:cubicBezTo>
                    <a:pt x="34" y="13"/>
                    <a:pt x="33" y="13"/>
                    <a:pt x="32" y="14"/>
                  </a:cubicBezTo>
                  <a:cubicBezTo>
                    <a:pt x="32" y="14"/>
                    <a:pt x="31" y="14"/>
                    <a:pt x="31" y="14"/>
                  </a:cubicBezTo>
                  <a:cubicBezTo>
                    <a:pt x="31" y="14"/>
                    <a:pt x="30" y="14"/>
                    <a:pt x="30" y="14"/>
                  </a:cubicBezTo>
                  <a:cubicBezTo>
                    <a:pt x="30" y="15"/>
                    <a:pt x="31" y="16"/>
                    <a:pt x="32" y="15"/>
                  </a:cubicBezTo>
                  <a:cubicBezTo>
                    <a:pt x="32" y="15"/>
                    <a:pt x="32" y="15"/>
                    <a:pt x="32" y="15"/>
                  </a:cubicBezTo>
                  <a:cubicBezTo>
                    <a:pt x="33" y="15"/>
                    <a:pt x="33" y="16"/>
                    <a:pt x="33" y="16"/>
                  </a:cubicBezTo>
                  <a:cubicBezTo>
                    <a:pt x="33" y="16"/>
                    <a:pt x="34" y="15"/>
                    <a:pt x="34" y="15"/>
                  </a:cubicBezTo>
                  <a:cubicBezTo>
                    <a:pt x="34" y="15"/>
                    <a:pt x="35" y="15"/>
                    <a:pt x="35" y="15"/>
                  </a:cubicBezTo>
                  <a:cubicBezTo>
                    <a:pt x="35" y="17"/>
                    <a:pt x="32" y="18"/>
                    <a:pt x="32" y="21"/>
                  </a:cubicBezTo>
                  <a:close/>
                  <a:moveTo>
                    <a:pt x="49" y="145"/>
                  </a:moveTo>
                  <a:cubicBezTo>
                    <a:pt x="45" y="147"/>
                    <a:pt x="42" y="145"/>
                    <a:pt x="41" y="145"/>
                  </a:cubicBezTo>
                  <a:cubicBezTo>
                    <a:pt x="41" y="144"/>
                    <a:pt x="42" y="144"/>
                    <a:pt x="42" y="144"/>
                  </a:cubicBezTo>
                  <a:cubicBezTo>
                    <a:pt x="42" y="144"/>
                    <a:pt x="42" y="144"/>
                    <a:pt x="42" y="144"/>
                  </a:cubicBezTo>
                  <a:cubicBezTo>
                    <a:pt x="43" y="144"/>
                    <a:pt x="45" y="144"/>
                    <a:pt x="49" y="145"/>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sv-SE" sz="1013"/>
            </a:p>
          </p:txBody>
        </p:sp>
        <p:sp>
          <p:nvSpPr>
            <p:cNvPr id="66" name="Freeform 274"/>
            <p:cNvSpPr>
              <a:spLocks/>
            </p:cNvSpPr>
            <p:nvPr/>
          </p:nvSpPr>
          <p:spPr bwMode="auto">
            <a:xfrm>
              <a:off x="2511425" y="3605213"/>
              <a:ext cx="14288" cy="30163"/>
            </a:xfrm>
            <a:custGeom>
              <a:avLst/>
              <a:gdLst/>
              <a:ahLst/>
              <a:cxnLst>
                <a:cxn ang="0">
                  <a:pos x="0" y="4"/>
                </a:cxn>
                <a:cxn ang="0">
                  <a:pos x="2" y="3"/>
                </a:cxn>
                <a:cxn ang="0">
                  <a:pos x="2" y="1"/>
                </a:cxn>
                <a:cxn ang="0">
                  <a:pos x="1" y="2"/>
                </a:cxn>
                <a:cxn ang="0">
                  <a:pos x="0" y="4"/>
                </a:cxn>
              </a:cxnLst>
              <a:rect l="0" t="0" r="r" b="b"/>
              <a:pathLst>
                <a:path w="2" h="4">
                  <a:moveTo>
                    <a:pt x="0" y="4"/>
                  </a:moveTo>
                  <a:cubicBezTo>
                    <a:pt x="0" y="4"/>
                    <a:pt x="1" y="4"/>
                    <a:pt x="2" y="3"/>
                  </a:cubicBezTo>
                  <a:cubicBezTo>
                    <a:pt x="2" y="2"/>
                    <a:pt x="2" y="1"/>
                    <a:pt x="2" y="1"/>
                  </a:cubicBezTo>
                  <a:cubicBezTo>
                    <a:pt x="2" y="0"/>
                    <a:pt x="2" y="1"/>
                    <a:pt x="1" y="2"/>
                  </a:cubicBezTo>
                  <a:cubicBezTo>
                    <a:pt x="1" y="3"/>
                    <a:pt x="0" y="4"/>
                    <a:pt x="0" y="4"/>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sv-SE" sz="1013"/>
            </a:p>
          </p:txBody>
        </p:sp>
      </p:grpSp>
      <p:sp>
        <p:nvSpPr>
          <p:cNvPr id="67" name="Freeform 5"/>
          <p:cNvSpPr>
            <a:spLocks noEditPoints="1"/>
          </p:cNvSpPr>
          <p:nvPr/>
        </p:nvSpPr>
        <p:spPr bwMode="auto">
          <a:xfrm rot="21430306">
            <a:off x="938278" y="3912640"/>
            <a:ext cx="265202" cy="786059"/>
          </a:xfrm>
          <a:custGeom>
            <a:avLst/>
            <a:gdLst/>
            <a:ahLst/>
            <a:cxnLst>
              <a:cxn ang="0">
                <a:pos x="11" y="89"/>
              </a:cxn>
              <a:cxn ang="0">
                <a:pos x="15" y="81"/>
              </a:cxn>
              <a:cxn ang="0">
                <a:pos x="8" y="82"/>
              </a:cxn>
              <a:cxn ang="0">
                <a:pos x="1" y="63"/>
              </a:cxn>
              <a:cxn ang="0">
                <a:pos x="5" y="60"/>
              </a:cxn>
              <a:cxn ang="0">
                <a:pos x="10" y="34"/>
              </a:cxn>
              <a:cxn ang="0">
                <a:pos x="15" y="33"/>
              </a:cxn>
              <a:cxn ang="0">
                <a:pos x="34" y="8"/>
              </a:cxn>
              <a:cxn ang="0">
                <a:pos x="37" y="30"/>
              </a:cxn>
              <a:cxn ang="0">
                <a:pos x="46" y="34"/>
              </a:cxn>
              <a:cxn ang="0">
                <a:pos x="49" y="57"/>
              </a:cxn>
              <a:cxn ang="0">
                <a:pos x="49" y="86"/>
              </a:cxn>
              <a:cxn ang="0">
                <a:pos x="42" y="85"/>
              </a:cxn>
              <a:cxn ang="0">
                <a:pos x="42" y="90"/>
              </a:cxn>
              <a:cxn ang="0">
                <a:pos x="35" y="151"/>
              </a:cxn>
              <a:cxn ang="0">
                <a:pos x="29" y="150"/>
              </a:cxn>
              <a:cxn ang="0">
                <a:pos x="35" y="154"/>
              </a:cxn>
              <a:cxn ang="0">
                <a:pos x="29" y="116"/>
              </a:cxn>
              <a:cxn ang="0">
                <a:pos x="26" y="94"/>
              </a:cxn>
              <a:cxn ang="0">
                <a:pos x="20" y="133"/>
              </a:cxn>
              <a:cxn ang="0">
                <a:pos x="10" y="153"/>
              </a:cxn>
              <a:cxn ang="0">
                <a:pos x="16" y="151"/>
              </a:cxn>
              <a:cxn ang="0">
                <a:pos x="10" y="149"/>
              </a:cxn>
              <a:cxn ang="0">
                <a:pos x="10" y="130"/>
              </a:cxn>
              <a:cxn ang="0">
                <a:pos x="11" y="89"/>
              </a:cxn>
              <a:cxn ang="0">
                <a:pos x="29" y="29"/>
              </a:cxn>
              <a:cxn ang="0">
                <a:pos x="23" y="30"/>
              </a:cxn>
              <a:cxn ang="0">
                <a:pos x="24" y="39"/>
              </a:cxn>
              <a:cxn ang="0">
                <a:pos x="24" y="73"/>
              </a:cxn>
              <a:cxn ang="0">
                <a:pos x="34" y="66"/>
              </a:cxn>
              <a:cxn ang="0">
                <a:pos x="33" y="28"/>
              </a:cxn>
              <a:cxn ang="0">
                <a:pos x="36" y="18"/>
              </a:cxn>
              <a:cxn ang="0">
                <a:pos x="36" y="18"/>
              </a:cxn>
              <a:cxn ang="0">
                <a:pos x="29" y="29"/>
              </a:cxn>
            </a:cxnLst>
            <a:rect l="0" t="0" r="r" b="b"/>
            <a:pathLst>
              <a:path w="52" h="154">
                <a:moveTo>
                  <a:pt x="11" y="89"/>
                </a:moveTo>
                <a:cubicBezTo>
                  <a:pt x="10" y="93"/>
                  <a:pt x="23" y="87"/>
                  <a:pt x="15" y="81"/>
                </a:cubicBezTo>
                <a:cubicBezTo>
                  <a:pt x="14" y="81"/>
                  <a:pt x="9" y="84"/>
                  <a:pt x="8" y="82"/>
                </a:cubicBezTo>
                <a:cubicBezTo>
                  <a:pt x="6" y="82"/>
                  <a:pt x="0" y="69"/>
                  <a:pt x="1" y="63"/>
                </a:cubicBezTo>
                <a:cubicBezTo>
                  <a:pt x="1" y="59"/>
                  <a:pt x="3" y="64"/>
                  <a:pt x="5" y="60"/>
                </a:cubicBezTo>
                <a:cubicBezTo>
                  <a:pt x="8" y="54"/>
                  <a:pt x="7" y="40"/>
                  <a:pt x="10" y="34"/>
                </a:cubicBezTo>
                <a:cubicBezTo>
                  <a:pt x="10" y="34"/>
                  <a:pt x="16" y="32"/>
                  <a:pt x="15" y="33"/>
                </a:cubicBezTo>
                <a:cubicBezTo>
                  <a:pt x="21" y="27"/>
                  <a:pt x="19" y="1"/>
                  <a:pt x="34" y="8"/>
                </a:cubicBezTo>
                <a:cubicBezTo>
                  <a:pt x="43" y="12"/>
                  <a:pt x="35" y="25"/>
                  <a:pt x="37" y="30"/>
                </a:cubicBezTo>
                <a:cubicBezTo>
                  <a:pt x="38" y="33"/>
                  <a:pt x="43" y="31"/>
                  <a:pt x="46" y="34"/>
                </a:cubicBezTo>
                <a:cubicBezTo>
                  <a:pt x="47" y="36"/>
                  <a:pt x="48" y="53"/>
                  <a:pt x="49" y="57"/>
                </a:cubicBezTo>
                <a:cubicBezTo>
                  <a:pt x="49" y="60"/>
                  <a:pt x="52" y="81"/>
                  <a:pt x="49" y="86"/>
                </a:cubicBezTo>
                <a:cubicBezTo>
                  <a:pt x="47" y="89"/>
                  <a:pt x="45" y="83"/>
                  <a:pt x="42" y="85"/>
                </a:cubicBezTo>
                <a:cubicBezTo>
                  <a:pt x="40" y="87"/>
                  <a:pt x="42" y="93"/>
                  <a:pt x="42" y="90"/>
                </a:cubicBezTo>
                <a:cubicBezTo>
                  <a:pt x="42" y="96"/>
                  <a:pt x="36" y="150"/>
                  <a:pt x="35" y="151"/>
                </a:cubicBezTo>
                <a:cubicBezTo>
                  <a:pt x="34" y="151"/>
                  <a:pt x="29" y="149"/>
                  <a:pt x="29" y="150"/>
                </a:cubicBezTo>
                <a:cubicBezTo>
                  <a:pt x="29" y="152"/>
                  <a:pt x="34" y="154"/>
                  <a:pt x="35" y="154"/>
                </a:cubicBezTo>
                <a:cubicBezTo>
                  <a:pt x="18" y="151"/>
                  <a:pt x="29" y="134"/>
                  <a:pt x="29" y="116"/>
                </a:cubicBezTo>
                <a:cubicBezTo>
                  <a:pt x="29" y="105"/>
                  <a:pt x="30" y="77"/>
                  <a:pt x="26" y="94"/>
                </a:cubicBezTo>
                <a:cubicBezTo>
                  <a:pt x="24" y="104"/>
                  <a:pt x="19" y="121"/>
                  <a:pt x="20" y="133"/>
                </a:cubicBezTo>
                <a:cubicBezTo>
                  <a:pt x="21" y="143"/>
                  <a:pt x="24" y="152"/>
                  <a:pt x="10" y="153"/>
                </a:cubicBezTo>
                <a:cubicBezTo>
                  <a:pt x="7" y="153"/>
                  <a:pt x="17" y="150"/>
                  <a:pt x="16" y="151"/>
                </a:cubicBezTo>
                <a:cubicBezTo>
                  <a:pt x="17" y="149"/>
                  <a:pt x="12" y="151"/>
                  <a:pt x="10" y="149"/>
                </a:cubicBezTo>
                <a:cubicBezTo>
                  <a:pt x="10" y="147"/>
                  <a:pt x="10" y="134"/>
                  <a:pt x="10" y="130"/>
                </a:cubicBezTo>
                <a:cubicBezTo>
                  <a:pt x="11" y="115"/>
                  <a:pt x="10" y="94"/>
                  <a:pt x="11" y="89"/>
                </a:cubicBezTo>
                <a:close/>
                <a:moveTo>
                  <a:pt x="29" y="29"/>
                </a:moveTo>
                <a:cubicBezTo>
                  <a:pt x="35" y="33"/>
                  <a:pt x="23" y="29"/>
                  <a:pt x="23" y="30"/>
                </a:cubicBezTo>
                <a:cubicBezTo>
                  <a:pt x="22" y="32"/>
                  <a:pt x="24" y="37"/>
                  <a:pt x="24" y="39"/>
                </a:cubicBezTo>
                <a:cubicBezTo>
                  <a:pt x="25" y="45"/>
                  <a:pt x="22" y="70"/>
                  <a:pt x="24" y="73"/>
                </a:cubicBezTo>
                <a:cubicBezTo>
                  <a:pt x="25" y="73"/>
                  <a:pt x="36" y="74"/>
                  <a:pt x="34" y="66"/>
                </a:cubicBezTo>
                <a:cubicBezTo>
                  <a:pt x="33" y="64"/>
                  <a:pt x="31" y="37"/>
                  <a:pt x="33" y="28"/>
                </a:cubicBezTo>
                <a:cubicBezTo>
                  <a:pt x="33" y="26"/>
                  <a:pt x="39" y="23"/>
                  <a:pt x="36" y="18"/>
                </a:cubicBezTo>
                <a:cubicBezTo>
                  <a:pt x="35" y="17"/>
                  <a:pt x="36" y="18"/>
                  <a:pt x="36" y="18"/>
                </a:cubicBezTo>
                <a:cubicBezTo>
                  <a:pt x="30" y="0"/>
                  <a:pt x="23" y="24"/>
                  <a:pt x="29" y="29"/>
                </a:cubicBezTo>
                <a:close/>
              </a:path>
            </a:pathLst>
          </a:custGeom>
          <a:solidFill>
            <a:schemeClr val="accent4"/>
          </a:solidFill>
          <a:ln w="9525">
            <a:noFill/>
            <a:round/>
            <a:headEnd/>
            <a:tailEnd/>
          </a:ln>
        </p:spPr>
        <p:txBody>
          <a:bodyPr vert="horz" wrap="square" lIns="68580" tIns="34290" rIns="68580" bIns="34290" numCol="1" anchor="t" anchorCtr="0" compatLnSpc="1">
            <a:prstTxWarp prst="textNoShape">
              <a:avLst/>
            </a:prstTxWarp>
          </a:bodyPr>
          <a:lstStyle/>
          <a:p>
            <a:endParaRPr lang="sv-SE" sz="1013"/>
          </a:p>
        </p:txBody>
      </p:sp>
      <p:grpSp>
        <p:nvGrpSpPr>
          <p:cNvPr id="68" name="Grupp 490"/>
          <p:cNvGrpSpPr/>
          <p:nvPr/>
        </p:nvGrpSpPr>
        <p:grpSpPr>
          <a:xfrm>
            <a:off x="681884" y="3920468"/>
            <a:ext cx="277430" cy="775737"/>
            <a:chOff x="3305175" y="900113"/>
            <a:chExt cx="412750" cy="1154112"/>
          </a:xfrm>
          <a:solidFill>
            <a:srgbClr val="FF0067"/>
          </a:solidFill>
        </p:grpSpPr>
        <p:sp>
          <p:nvSpPr>
            <p:cNvPr id="69" name="Freeform 6"/>
            <p:cNvSpPr>
              <a:spLocks/>
            </p:cNvSpPr>
            <p:nvPr/>
          </p:nvSpPr>
          <p:spPr bwMode="auto">
            <a:xfrm>
              <a:off x="3671887" y="2038350"/>
              <a:ext cx="46038" cy="15875"/>
            </a:xfrm>
            <a:custGeom>
              <a:avLst/>
              <a:gdLst/>
              <a:ahLst/>
              <a:cxnLst>
                <a:cxn ang="0">
                  <a:pos x="6" y="0"/>
                </a:cxn>
                <a:cxn ang="0">
                  <a:pos x="0" y="2"/>
                </a:cxn>
                <a:cxn ang="0">
                  <a:pos x="6" y="0"/>
                </a:cxn>
              </a:cxnLst>
              <a:rect l="0" t="0" r="r" b="b"/>
              <a:pathLst>
                <a:path w="6" h="2">
                  <a:moveTo>
                    <a:pt x="6" y="0"/>
                  </a:moveTo>
                  <a:cubicBezTo>
                    <a:pt x="6" y="2"/>
                    <a:pt x="2" y="2"/>
                    <a:pt x="0" y="2"/>
                  </a:cubicBezTo>
                  <a:cubicBezTo>
                    <a:pt x="1" y="0"/>
                    <a:pt x="3" y="0"/>
                    <a:pt x="6" y="0"/>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sv-SE" sz="1013"/>
            </a:p>
          </p:txBody>
        </p:sp>
        <p:sp>
          <p:nvSpPr>
            <p:cNvPr id="70" name="Freeform 7"/>
            <p:cNvSpPr>
              <a:spLocks noEditPoints="1"/>
            </p:cNvSpPr>
            <p:nvPr/>
          </p:nvSpPr>
          <p:spPr bwMode="auto">
            <a:xfrm>
              <a:off x="3305175" y="900113"/>
              <a:ext cx="404813" cy="1146175"/>
            </a:xfrm>
            <a:custGeom>
              <a:avLst/>
              <a:gdLst/>
              <a:ahLst/>
              <a:cxnLst>
                <a:cxn ang="0">
                  <a:pos x="45" y="144"/>
                </a:cxn>
                <a:cxn ang="0">
                  <a:pos x="44" y="148"/>
                </a:cxn>
                <a:cxn ang="0">
                  <a:pos x="23" y="91"/>
                </a:cxn>
                <a:cxn ang="0">
                  <a:pos x="21" y="147"/>
                </a:cxn>
                <a:cxn ang="0">
                  <a:pos x="10" y="149"/>
                </a:cxn>
                <a:cxn ang="0">
                  <a:pos x="16" y="147"/>
                </a:cxn>
                <a:cxn ang="0">
                  <a:pos x="11" y="145"/>
                </a:cxn>
                <a:cxn ang="0">
                  <a:pos x="16" y="140"/>
                </a:cxn>
                <a:cxn ang="0">
                  <a:pos x="12" y="108"/>
                </a:cxn>
                <a:cxn ang="0">
                  <a:pos x="2" y="84"/>
                </a:cxn>
                <a:cxn ang="0">
                  <a:pos x="6" y="78"/>
                </a:cxn>
                <a:cxn ang="0">
                  <a:pos x="4" y="73"/>
                </a:cxn>
                <a:cxn ang="0">
                  <a:pos x="1" y="71"/>
                </a:cxn>
                <a:cxn ang="0">
                  <a:pos x="5" y="47"/>
                </a:cxn>
                <a:cxn ang="0">
                  <a:pos x="6" y="35"/>
                </a:cxn>
                <a:cxn ang="0">
                  <a:pos x="7" y="43"/>
                </a:cxn>
                <a:cxn ang="0">
                  <a:pos x="8" y="36"/>
                </a:cxn>
                <a:cxn ang="0">
                  <a:pos x="11" y="38"/>
                </a:cxn>
                <a:cxn ang="0">
                  <a:pos x="8" y="58"/>
                </a:cxn>
                <a:cxn ang="0">
                  <a:pos x="17" y="48"/>
                </a:cxn>
                <a:cxn ang="0">
                  <a:pos x="13" y="49"/>
                </a:cxn>
                <a:cxn ang="0">
                  <a:pos x="16" y="43"/>
                </a:cxn>
                <a:cxn ang="0">
                  <a:pos x="12" y="42"/>
                </a:cxn>
                <a:cxn ang="0">
                  <a:pos x="23" y="37"/>
                </a:cxn>
                <a:cxn ang="0">
                  <a:pos x="18" y="32"/>
                </a:cxn>
                <a:cxn ang="0">
                  <a:pos x="21" y="27"/>
                </a:cxn>
                <a:cxn ang="0">
                  <a:pos x="15" y="24"/>
                </a:cxn>
                <a:cxn ang="0">
                  <a:pos x="27" y="3"/>
                </a:cxn>
                <a:cxn ang="0">
                  <a:pos x="33" y="19"/>
                </a:cxn>
                <a:cxn ang="0">
                  <a:pos x="28" y="23"/>
                </a:cxn>
                <a:cxn ang="0">
                  <a:pos x="37" y="28"/>
                </a:cxn>
                <a:cxn ang="0">
                  <a:pos x="37" y="85"/>
                </a:cxn>
                <a:cxn ang="0">
                  <a:pos x="50" y="144"/>
                </a:cxn>
                <a:cxn ang="0">
                  <a:pos x="53" y="147"/>
                </a:cxn>
                <a:cxn ang="0">
                  <a:pos x="45" y="144"/>
                </a:cxn>
                <a:cxn ang="0">
                  <a:pos x="16" y="9"/>
                </a:cxn>
                <a:cxn ang="0">
                  <a:pos x="23" y="21"/>
                </a:cxn>
                <a:cxn ang="0">
                  <a:pos x="22" y="13"/>
                </a:cxn>
                <a:cxn ang="0">
                  <a:pos x="18" y="12"/>
                </a:cxn>
                <a:cxn ang="0">
                  <a:pos x="21" y="9"/>
                </a:cxn>
                <a:cxn ang="0">
                  <a:pos x="16" y="9"/>
                </a:cxn>
                <a:cxn ang="0">
                  <a:pos x="34" y="73"/>
                </a:cxn>
                <a:cxn ang="0">
                  <a:pos x="34" y="48"/>
                </a:cxn>
                <a:cxn ang="0">
                  <a:pos x="34" y="73"/>
                </a:cxn>
                <a:cxn ang="0">
                  <a:pos x="8" y="65"/>
                </a:cxn>
                <a:cxn ang="0">
                  <a:pos x="14" y="53"/>
                </a:cxn>
                <a:cxn ang="0">
                  <a:pos x="8" y="65"/>
                </a:cxn>
                <a:cxn ang="0">
                  <a:pos x="8" y="70"/>
                </a:cxn>
                <a:cxn ang="0">
                  <a:pos x="8" y="70"/>
                </a:cxn>
                <a:cxn ang="0">
                  <a:pos x="11" y="74"/>
                </a:cxn>
                <a:cxn ang="0">
                  <a:pos x="23" y="72"/>
                </a:cxn>
                <a:cxn ang="0">
                  <a:pos x="15" y="71"/>
                </a:cxn>
                <a:cxn ang="0">
                  <a:pos x="11" y="74"/>
                </a:cxn>
                <a:cxn ang="0">
                  <a:pos x="25" y="75"/>
                </a:cxn>
                <a:cxn ang="0">
                  <a:pos x="27" y="72"/>
                </a:cxn>
                <a:cxn ang="0">
                  <a:pos x="25" y="75"/>
                </a:cxn>
                <a:cxn ang="0">
                  <a:pos x="12" y="96"/>
                </a:cxn>
                <a:cxn ang="0">
                  <a:pos x="12" y="96"/>
                </a:cxn>
                <a:cxn ang="0">
                  <a:pos x="13" y="145"/>
                </a:cxn>
                <a:cxn ang="0">
                  <a:pos x="15" y="142"/>
                </a:cxn>
                <a:cxn ang="0">
                  <a:pos x="13" y="145"/>
                </a:cxn>
              </a:cxnLst>
              <a:rect l="0" t="0" r="r" b="b"/>
              <a:pathLst>
                <a:path w="53" h="150">
                  <a:moveTo>
                    <a:pt x="45" y="144"/>
                  </a:moveTo>
                  <a:cubicBezTo>
                    <a:pt x="44" y="145"/>
                    <a:pt x="44" y="147"/>
                    <a:pt x="44" y="148"/>
                  </a:cubicBezTo>
                  <a:cubicBezTo>
                    <a:pt x="31" y="135"/>
                    <a:pt x="31" y="108"/>
                    <a:pt x="23" y="91"/>
                  </a:cubicBezTo>
                  <a:cubicBezTo>
                    <a:pt x="12" y="109"/>
                    <a:pt x="31" y="133"/>
                    <a:pt x="21" y="147"/>
                  </a:cubicBezTo>
                  <a:cubicBezTo>
                    <a:pt x="16" y="147"/>
                    <a:pt x="15" y="150"/>
                    <a:pt x="10" y="149"/>
                  </a:cubicBezTo>
                  <a:cubicBezTo>
                    <a:pt x="11" y="148"/>
                    <a:pt x="14" y="147"/>
                    <a:pt x="16" y="147"/>
                  </a:cubicBezTo>
                  <a:cubicBezTo>
                    <a:pt x="16" y="145"/>
                    <a:pt x="11" y="147"/>
                    <a:pt x="11" y="145"/>
                  </a:cubicBezTo>
                  <a:cubicBezTo>
                    <a:pt x="11" y="140"/>
                    <a:pt x="13" y="141"/>
                    <a:pt x="16" y="140"/>
                  </a:cubicBezTo>
                  <a:cubicBezTo>
                    <a:pt x="7" y="139"/>
                    <a:pt x="10" y="120"/>
                    <a:pt x="12" y="108"/>
                  </a:cubicBezTo>
                  <a:cubicBezTo>
                    <a:pt x="7" y="112"/>
                    <a:pt x="10" y="86"/>
                    <a:pt x="2" y="84"/>
                  </a:cubicBezTo>
                  <a:cubicBezTo>
                    <a:pt x="2" y="81"/>
                    <a:pt x="5" y="81"/>
                    <a:pt x="6" y="78"/>
                  </a:cubicBezTo>
                  <a:cubicBezTo>
                    <a:pt x="0" y="78"/>
                    <a:pt x="5" y="78"/>
                    <a:pt x="4" y="73"/>
                  </a:cubicBezTo>
                  <a:cubicBezTo>
                    <a:pt x="4" y="73"/>
                    <a:pt x="1" y="71"/>
                    <a:pt x="1" y="71"/>
                  </a:cubicBezTo>
                  <a:cubicBezTo>
                    <a:pt x="1" y="66"/>
                    <a:pt x="5" y="45"/>
                    <a:pt x="5" y="47"/>
                  </a:cubicBezTo>
                  <a:cubicBezTo>
                    <a:pt x="5" y="45"/>
                    <a:pt x="5" y="36"/>
                    <a:pt x="6" y="35"/>
                  </a:cubicBezTo>
                  <a:cubicBezTo>
                    <a:pt x="8" y="36"/>
                    <a:pt x="6" y="40"/>
                    <a:pt x="7" y="43"/>
                  </a:cubicBezTo>
                  <a:cubicBezTo>
                    <a:pt x="9" y="42"/>
                    <a:pt x="7" y="38"/>
                    <a:pt x="8" y="36"/>
                  </a:cubicBezTo>
                  <a:cubicBezTo>
                    <a:pt x="10" y="35"/>
                    <a:pt x="10" y="41"/>
                    <a:pt x="11" y="38"/>
                  </a:cubicBezTo>
                  <a:cubicBezTo>
                    <a:pt x="12" y="43"/>
                    <a:pt x="9" y="52"/>
                    <a:pt x="8" y="58"/>
                  </a:cubicBezTo>
                  <a:cubicBezTo>
                    <a:pt x="10" y="54"/>
                    <a:pt x="14" y="51"/>
                    <a:pt x="17" y="48"/>
                  </a:cubicBezTo>
                  <a:cubicBezTo>
                    <a:pt x="14" y="46"/>
                    <a:pt x="17" y="51"/>
                    <a:pt x="13" y="49"/>
                  </a:cubicBezTo>
                  <a:cubicBezTo>
                    <a:pt x="14" y="47"/>
                    <a:pt x="16" y="46"/>
                    <a:pt x="16" y="43"/>
                  </a:cubicBezTo>
                  <a:cubicBezTo>
                    <a:pt x="16" y="41"/>
                    <a:pt x="14" y="42"/>
                    <a:pt x="12" y="42"/>
                  </a:cubicBezTo>
                  <a:cubicBezTo>
                    <a:pt x="15" y="40"/>
                    <a:pt x="19" y="35"/>
                    <a:pt x="23" y="37"/>
                  </a:cubicBezTo>
                  <a:cubicBezTo>
                    <a:pt x="22" y="35"/>
                    <a:pt x="23" y="32"/>
                    <a:pt x="18" y="32"/>
                  </a:cubicBezTo>
                  <a:cubicBezTo>
                    <a:pt x="19" y="30"/>
                    <a:pt x="20" y="29"/>
                    <a:pt x="21" y="27"/>
                  </a:cubicBezTo>
                  <a:cubicBezTo>
                    <a:pt x="20" y="25"/>
                    <a:pt x="17" y="26"/>
                    <a:pt x="15" y="24"/>
                  </a:cubicBezTo>
                  <a:cubicBezTo>
                    <a:pt x="15" y="14"/>
                    <a:pt x="14" y="0"/>
                    <a:pt x="27" y="3"/>
                  </a:cubicBezTo>
                  <a:cubicBezTo>
                    <a:pt x="30" y="7"/>
                    <a:pt x="31" y="16"/>
                    <a:pt x="33" y="19"/>
                  </a:cubicBezTo>
                  <a:cubicBezTo>
                    <a:pt x="28" y="19"/>
                    <a:pt x="33" y="23"/>
                    <a:pt x="28" y="23"/>
                  </a:cubicBezTo>
                  <a:cubicBezTo>
                    <a:pt x="28" y="27"/>
                    <a:pt x="32" y="29"/>
                    <a:pt x="37" y="28"/>
                  </a:cubicBezTo>
                  <a:cubicBezTo>
                    <a:pt x="45" y="42"/>
                    <a:pt x="49" y="72"/>
                    <a:pt x="37" y="85"/>
                  </a:cubicBezTo>
                  <a:cubicBezTo>
                    <a:pt x="40" y="105"/>
                    <a:pt x="51" y="130"/>
                    <a:pt x="50" y="144"/>
                  </a:cubicBezTo>
                  <a:cubicBezTo>
                    <a:pt x="51" y="145"/>
                    <a:pt x="52" y="146"/>
                    <a:pt x="53" y="147"/>
                  </a:cubicBezTo>
                  <a:cubicBezTo>
                    <a:pt x="49" y="150"/>
                    <a:pt x="50" y="142"/>
                    <a:pt x="45" y="144"/>
                  </a:cubicBezTo>
                  <a:close/>
                  <a:moveTo>
                    <a:pt x="16" y="9"/>
                  </a:moveTo>
                  <a:cubicBezTo>
                    <a:pt x="18" y="13"/>
                    <a:pt x="17" y="24"/>
                    <a:pt x="23" y="21"/>
                  </a:cubicBezTo>
                  <a:cubicBezTo>
                    <a:pt x="19" y="18"/>
                    <a:pt x="25" y="16"/>
                    <a:pt x="22" y="13"/>
                  </a:cubicBezTo>
                  <a:cubicBezTo>
                    <a:pt x="22" y="15"/>
                    <a:pt x="18" y="14"/>
                    <a:pt x="18" y="12"/>
                  </a:cubicBezTo>
                  <a:cubicBezTo>
                    <a:pt x="19" y="11"/>
                    <a:pt x="22" y="12"/>
                    <a:pt x="21" y="9"/>
                  </a:cubicBezTo>
                  <a:cubicBezTo>
                    <a:pt x="20" y="7"/>
                    <a:pt x="17" y="6"/>
                    <a:pt x="16" y="9"/>
                  </a:cubicBezTo>
                  <a:close/>
                  <a:moveTo>
                    <a:pt x="34" y="73"/>
                  </a:moveTo>
                  <a:cubicBezTo>
                    <a:pt x="42" y="69"/>
                    <a:pt x="38" y="56"/>
                    <a:pt x="34" y="48"/>
                  </a:cubicBezTo>
                  <a:cubicBezTo>
                    <a:pt x="35" y="60"/>
                    <a:pt x="35" y="66"/>
                    <a:pt x="34" y="73"/>
                  </a:cubicBezTo>
                  <a:close/>
                  <a:moveTo>
                    <a:pt x="8" y="65"/>
                  </a:moveTo>
                  <a:cubicBezTo>
                    <a:pt x="11" y="63"/>
                    <a:pt x="15" y="56"/>
                    <a:pt x="14" y="53"/>
                  </a:cubicBezTo>
                  <a:cubicBezTo>
                    <a:pt x="12" y="58"/>
                    <a:pt x="9" y="61"/>
                    <a:pt x="8" y="65"/>
                  </a:cubicBezTo>
                  <a:close/>
                  <a:moveTo>
                    <a:pt x="8" y="70"/>
                  </a:moveTo>
                  <a:cubicBezTo>
                    <a:pt x="6" y="79"/>
                    <a:pt x="9" y="65"/>
                    <a:pt x="8" y="70"/>
                  </a:cubicBezTo>
                  <a:close/>
                  <a:moveTo>
                    <a:pt x="11" y="74"/>
                  </a:moveTo>
                  <a:cubicBezTo>
                    <a:pt x="14" y="76"/>
                    <a:pt x="23" y="76"/>
                    <a:pt x="23" y="72"/>
                  </a:cubicBezTo>
                  <a:cubicBezTo>
                    <a:pt x="20" y="71"/>
                    <a:pt x="13" y="76"/>
                    <a:pt x="15" y="71"/>
                  </a:cubicBezTo>
                  <a:cubicBezTo>
                    <a:pt x="12" y="71"/>
                    <a:pt x="11" y="73"/>
                    <a:pt x="11" y="74"/>
                  </a:cubicBezTo>
                  <a:close/>
                  <a:moveTo>
                    <a:pt x="25" y="75"/>
                  </a:moveTo>
                  <a:cubicBezTo>
                    <a:pt x="27" y="76"/>
                    <a:pt x="29" y="73"/>
                    <a:pt x="27" y="72"/>
                  </a:cubicBezTo>
                  <a:cubicBezTo>
                    <a:pt x="27" y="74"/>
                    <a:pt x="25" y="74"/>
                    <a:pt x="25" y="75"/>
                  </a:cubicBezTo>
                  <a:close/>
                  <a:moveTo>
                    <a:pt x="12" y="96"/>
                  </a:moveTo>
                  <a:cubicBezTo>
                    <a:pt x="10" y="105"/>
                    <a:pt x="12" y="94"/>
                    <a:pt x="12" y="96"/>
                  </a:cubicBezTo>
                  <a:close/>
                  <a:moveTo>
                    <a:pt x="13" y="145"/>
                  </a:moveTo>
                  <a:cubicBezTo>
                    <a:pt x="14" y="144"/>
                    <a:pt x="16" y="144"/>
                    <a:pt x="15" y="142"/>
                  </a:cubicBezTo>
                  <a:cubicBezTo>
                    <a:pt x="13" y="141"/>
                    <a:pt x="11" y="145"/>
                    <a:pt x="13" y="145"/>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sv-SE" sz="1013"/>
            </a:p>
          </p:txBody>
        </p:sp>
      </p:grpSp>
      <p:sp>
        <p:nvSpPr>
          <p:cNvPr id="72" name="Rectangle 71"/>
          <p:cNvSpPr/>
          <p:nvPr/>
        </p:nvSpPr>
        <p:spPr>
          <a:xfrm>
            <a:off x="1" y="1"/>
            <a:ext cx="8038352" cy="796442"/>
          </a:xfrm>
          <a:prstGeom prst="rect">
            <a:avLst/>
          </a:prstGeom>
        </p:spPr>
        <p:txBody>
          <a:bodyPr wrap="square" lIns="243000" tIns="351000" rIns="243000">
            <a:noAutofit/>
          </a:bodyPr>
          <a:lstStyle/>
          <a:p>
            <a:r>
              <a:rPr lang="sv-SE" sz="2700" b="1">
                <a:cs typeface="Arial" panose="020B0604020202020204" pitchFamily="34" charset="0"/>
              </a:rPr>
              <a:t>Bakgrund &amp; Genomförande - Telefonintervjuer</a:t>
            </a:r>
            <a:endParaRPr lang="sv-SE" sz="2700" b="1"/>
          </a:p>
        </p:txBody>
      </p:sp>
      <p:cxnSp>
        <p:nvCxnSpPr>
          <p:cNvPr id="74" name="Straight Connector 73"/>
          <p:cNvCxnSpPr/>
          <p:nvPr/>
        </p:nvCxnSpPr>
        <p:spPr>
          <a:xfrm>
            <a:off x="252767" y="891553"/>
            <a:ext cx="2440641" cy="0"/>
          </a:xfrm>
          <a:prstGeom prst="line">
            <a:avLst/>
          </a:prstGeom>
          <a:ln w="69850">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960698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wo woman sits on sofa chairs inside house">
            <a:extLst>
              <a:ext uri="{FF2B5EF4-FFF2-40B4-BE49-F238E27FC236}">
                <a16:creationId xmlns:a16="http://schemas.microsoft.com/office/drawing/2014/main" id="{4FA48582-01CF-4D9F-89D8-B9C1D7651D6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764" b="5371"/>
          <a:stretch/>
        </p:blipFill>
        <p:spPr bwMode="auto">
          <a:xfrm>
            <a:off x="6084094" y="0"/>
            <a:ext cx="3059905" cy="4867275"/>
          </a:xfrm>
          <a:prstGeom prst="rect">
            <a:avLst/>
          </a:prstGeom>
          <a:noFill/>
          <a:extLst>
            <a:ext uri="{909E8E84-426E-40DD-AFC4-6F175D3DCCD1}">
              <a14:hiddenFill xmlns:a14="http://schemas.microsoft.com/office/drawing/2010/main">
                <a:solidFill>
                  <a:srgbClr val="FFFFFF"/>
                </a:solidFill>
              </a14:hiddenFill>
            </a:ext>
          </a:extLst>
        </p:spPr>
      </p:pic>
      <p:sp>
        <p:nvSpPr>
          <p:cNvPr id="2" name="shpTitle"/>
          <p:cNvSpPr>
            <a:spLocks noGrp="1"/>
          </p:cNvSpPr>
          <p:nvPr>
            <p:ph type="title"/>
          </p:nvPr>
        </p:nvSpPr>
        <p:spPr>
          <a:xfrm>
            <a:off x="-10383" y="0"/>
            <a:ext cx="8182833" cy="938525"/>
          </a:xfrm>
          <a:prstGeom prst="rect">
            <a:avLst/>
          </a:prstGeom>
        </p:spPr>
        <p:txBody>
          <a:bodyPr lIns="251999" tIns="360000" rIns="251999" anchor="t" anchorCtr="0"/>
          <a:lstStyle/>
          <a:p>
            <a:r>
              <a:rPr lang="sv-SE" sz="2700" b="1" dirty="0">
                <a:latin typeface="Calibri" charset="0"/>
                <a:ea typeface="Calibri" charset="0"/>
                <a:cs typeface="Calibri" charset="0"/>
              </a:rPr>
              <a:t>Urvalsdefinition</a:t>
            </a:r>
            <a:endParaRPr lang="sv-SE" sz="2700" b="1" dirty="0"/>
          </a:p>
        </p:txBody>
      </p:sp>
      <p:cxnSp>
        <p:nvCxnSpPr>
          <p:cNvPr id="14" name="Straight Connector 13"/>
          <p:cNvCxnSpPr/>
          <p:nvPr/>
        </p:nvCxnSpPr>
        <p:spPr>
          <a:xfrm>
            <a:off x="218973" y="808297"/>
            <a:ext cx="2440641" cy="0"/>
          </a:xfrm>
          <a:prstGeom prst="line">
            <a:avLst/>
          </a:prstGeom>
          <a:ln w="698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 name="shpDivision" hidden="1">
            <a:extLst>
              <a:ext uri="{FF2B5EF4-FFF2-40B4-BE49-F238E27FC236}">
                <a16:creationId xmlns:a16="http://schemas.microsoft.com/office/drawing/2014/main" id="{68D8C3DB-0DB5-4E7A-A1B5-8837DEFFB8A4}"/>
              </a:ext>
            </a:extLst>
          </p:cNvPr>
          <p:cNvSpPr txBox="1"/>
          <p:nvPr/>
        </p:nvSpPr>
        <p:spPr>
          <a:xfrm>
            <a:off x="7380312" y="0"/>
            <a:ext cx="1763689" cy="339725"/>
          </a:xfrm>
          <a:prstGeom prst="rect">
            <a:avLst/>
          </a:prstGeom>
          <a:solidFill>
            <a:schemeClr val="accent4"/>
          </a:solidFill>
        </p:spPr>
        <p:txBody>
          <a:bodyPr wrap="square" lIns="251999" tIns="72000" rIns="251999" rtlCol="0">
            <a:noAutofit/>
          </a:bodyPr>
          <a:lstStyle/>
          <a:p>
            <a:pPr algn="ctr">
              <a:lnSpc>
                <a:spcPct val="100000"/>
              </a:lnSpc>
            </a:pPr>
            <a:r>
              <a:rPr lang="sv-SE" sz="1200" b="1" dirty="0">
                <a:solidFill>
                  <a:schemeClr val="bg1"/>
                </a:solidFill>
              </a:rPr>
              <a:t>Grupp </a:t>
            </a:r>
          </a:p>
        </p:txBody>
      </p:sp>
      <p:sp>
        <p:nvSpPr>
          <p:cNvPr id="20" name="shpSlideType" hidden="1">
            <a:extLst>
              <a:ext uri="{FF2B5EF4-FFF2-40B4-BE49-F238E27FC236}">
                <a16:creationId xmlns:a16="http://schemas.microsoft.com/office/drawing/2014/main" id="{9E097044-03E1-4EB8-8C60-2D4A7CB37A88}"/>
              </a:ext>
            </a:extLst>
          </p:cNvPr>
          <p:cNvSpPr/>
          <p:nvPr/>
        </p:nvSpPr>
        <p:spPr>
          <a:xfrm>
            <a:off x="3166872" y="-443153"/>
            <a:ext cx="269626" cy="276999"/>
          </a:xfrm>
          <a:prstGeom prst="rect">
            <a:avLst/>
          </a:prstGeom>
        </p:spPr>
        <p:txBody>
          <a:bodyPr wrap="none">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sv-SE" sz="1200" dirty="0">
                <a:latin typeface="Calibri Regular" charset="0"/>
                <a:cs typeface="Calibri Regular" charset="0"/>
              </a:rPr>
              <a:t>1</a:t>
            </a:r>
            <a:endParaRPr kumimoji="0" lang="sv-SE" sz="1200" b="0" i="0" u="none" strike="noStrike" kern="1200" cap="none" spc="0" normalizeH="0" baseline="0" noProof="0" dirty="0">
              <a:ln>
                <a:noFill/>
              </a:ln>
              <a:effectLst/>
              <a:uLnTx/>
              <a:uFillTx/>
              <a:latin typeface="Calibri Regular" charset="0"/>
              <a:cs typeface="Calibri Regular" charset="0"/>
            </a:endParaRPr>
          </a:p>
        </p:txBody>
      </p:sp>
      <p:graphicFrame>
        <p:nvGraphicFramePr>
          <p:cNvPr id="22" name="shpSlideData" hidden="1">
            <a:extLst>
              <a:ext uri="{FF2B5EF4-FFF2-40B4-BE49-F238E27FC236}">
                <a16:creationId xmlns:a16="http://schemas.microsoft.com/office/drawing/2014/main" id="{A01A4ED2-4297-49BA-B45F-D8FBE8D2E4D4}"/>
              </a:ext>
            </a:extLst>
          </p:cNvPr>
          <p:cNvGraphicFramePr/>
          <p:nvPr/>
        </p:nvGraphicFramePr>
        <p:xfrm>
          <a:off x="968677" y="5402340"/>
          <a:ext cx="6096000" cy="294359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Tabell 2">
            <a:extLst>
              <a:ext uri="{FF2B5EF4-FFF2-40B4-BE49-F238E27FC236}">
                <a16:creationId xmlns:a16="http://schemas.microsoft.com/office/drawing/2014/main" id="{D64200C1-5FB8-4398-944A-5BC087A4A657}"/>
              </a:ext>
            </a:extLst>
          </p:cNvPr>
          <p:cNvGraphicFramePr>
            <a:graphicFrameLocks noGrp="1"/>
          </p:cNvGraphicFramePr>
          <p:nvPr>
            <p:extLst>
              <p:ext uri="{D42A27DB-BD31-4B8C-83A1-F6EECF244321}">
                <p14:modId xmlns:p14="http://schemas.microsoft.com/office/powerpoint/2010/main" val="2868103461"/>
              </p:ext>
            </p:extLst>
          </p:nvPr>
        </p:nvGraphicFramePr>
        <p:xfrm>
          <a:off x="278607" y="1319562"/>
          <a:ext cx="5562600" cy="2804160"/>
        </p:xfrm>
        <a:graphic>
          <a:graphicData uri="http://schemas.openxmlformats.org/drawingml/2006/table">
            <a:tbl>
              <a:tblPr>
                <a:tableStyleId>{5FD0F851-EC5A-4D38-B0AD-8093EC10F338}</a:tableStyleId>
              </a:tblPr>
              <a:tblGrid>
                <a:gridCol w="4140200">
                  <a:extLst>
                    <a:ext uri="{9D8B030D-6E8A-4147-A177-3AD203B41FA5}">
                      <a16:colId xmlns:a16="http://schemas.microsoft.com/office/drawing/2014/main" val="495537513"/>
                    </a:ext>
                  </a:extLst>
                </a:gridCol>
                <a:gridCol w="863600">
                  <a:extLst>
                    <a:ext uri="{9D8B030D-6E8A-4147-A177-3AD203B41FA5}">
                      <a16:colId xmlns:a16="http://schemas.microsoft.com/office/drawing/2014/main" val="2400000427"/>
                    </a:ext>
                  </a:extLst>
                </a:gridCol>
                <a:gridCol w="558800">
                  <a:extLst>
                    <a:ext uri="{9D8B030D-6E8A-4147-A177-3AD203B41FA5}">
                      <a16:colId xmlns:a16="http://schemas.microsoft.com/office/drawing/2014/main" val="2612600755"/>
                    </a:ext>
                  </a:extLst>
                </a:gridCol>
              </a:tblGrid>
              <a:tr h="151672">
                <a:tc>
                  <a:txBody>
                    <a:bodyPr/>
                    <a:lstStyle/>
                    <a:p>
                      <a:pPr algn="l" fontAlgn="b"/>
                      <a:r>
                        <a:rPr lang="sv-SE" sz="1100" b="0" u="none" strike="noStrike">
                          <a:solidFill>
                            <a:srgbClr val="000000"/>
                          </a:solidFill>
                          <a:effectLst/>
                        </a:rPr>
                        <a:t>Primär SNI</a:t>
                      </a:r>
                      <a:endParaRPr lang="sv-SE" sz="1100" b="0" i="0" u="none" strike="noStrike">
                        <a:solidFill>
                          <a:srgbClr val="000000"/>
                        </a:solidFill>
                        <a:effectLst/>
                        <a:latin typeface="Calibri" panose="020F0502020204030204" pitchFamily="34" charset="0"/>
                      </a:endParaRPr>
                    </a:p>
                  </a:txBody>
                  <a:tcPr marL="7620" marR="7620" marT="7620" marB="0" anchor="b">
                    <a:solidFill>
                      <a:srgbClr val="93CA9F">
                        <a:alpha val="20000"/>
                      </a:srgbClr>
                    </a:solidFill>
                  </a:tcPr>
                </a:tc>
                <a:tc>
                  <a:txBody>
                    <a:bodyPr/>
                    <a:lstStyle/>
                    <a:p>
                      <a:pPr algn="l" fontAlgn="b"/>
                      <a:r>
                        <a:rPr lang="sv-SE" sz="1100" b="0" i="1" u="none" strike="noStrike" dirty="0">
                          <a:solidFill>
                            <a:srgbClr val="000000"/>
                          </a:solidFill>
                          <a:effectLst/>
                        </a:rPr>
                        <a:t>Antal företag</a:t>
                      </a:r>
                      <a:endParaRPr lang="sv-SE" sz="1100" b="0" i="1" u="none" strike="noStrike" dirty="0">
                        <a:solidFill>
                          <a:srgbClr val="000000"/>
                        </a:solidFill>
                        <a:effectLst/>
                        <a:latin typeface="Calibri" panose="020F0502020204030204" pitchFamily="34" charset="0"/>
                      </a:endParaRPr>
                    </a:p>
                  </a:txBody>
                  <a:tcPr marL="7620" marR="7620" marT="7620" marB="0" anchor="b">
                    <a:solidFill>
                      <a:srgbClr val="93CA9F">
                        <a:alpha val="20000"/>
                      </a:srgbClr>
                    </a:solidFill>
                  </a:tcPr>
                </a:tc>
                <a:tc>
                  <a:txBody>
                    <a:bodyPr/>
                    <a:lstStyle/>
                    <a:p>
                      <a:pPr algn="l" fontAlgn="b"/>
                      <a:r>
                        <a:rPr lang="sv-SE" sz="1100" b="0" i="1" u="none" strike="noStrike" dirty="0">
                          <a:solidFill>
                            <a:srgbClr val="000000"/>
                          </a:solidFill>
                          <a:effectLst/>
                        </a:rPr>
                        <a:t>Andel</a:t>
                      </a:r>
                      <a:endParaRPr lang="sv-SE" sz="1100" b="0" i="1" u="none" strike="noStrike" dirty="0">
                        <a:solidFill>
                          <a:srgbClr val="000000"/>
                        </a:solidFill>
                        <a:effectLst/>
                        <a:latin typeface="Calibri" panose="020F0502020204030204" pitchFamily="34" charset="0"/>
                      </a:endParaRPr>
                    </a:p>
                  </a:txBody>
                  <a:tcPr marL="7620" marR="7620" marT="7620" marB="0" anchor="b">
                    <a:solidFill>
                      <a:srgbClr val="93CA9F">
                        <a:alpha val="20000"/>
                      </a:srgbClr>
                    </a:solidFill>
                  </a:tcPr>
                </a:tc>
                <a:extLst>
                  <a:ext uri="{0D108BD9-81ED-4DB2-BD59-A6C34878D82A}">
                    <a16:rowId xmlns:a16="http://schemas.microsoft.com/office/drawing/2014/main" val="526656100"/>
                  </a:ext>
                </a:extLst>
              </a:tr>
              <a:tr h="151672">
                <a:tc>
                  <a:txBody>
                    <a:bodyPr/>
                    <a:lstStyle/>
                    <a:p>
                      <a:pPr algn="l" fontAlgn="ctr"/>
                      <a:r>
                        <a:rPr lang="sv-SE" sz="1100" b="0" u="none" strike="noStrike">
                          <a:solidFill>
                            <a:srgbClr val="000000"/>
                          </a:solidFill>
                          <a:effectLst/>
                        </a:rPr>
                        <a:t>55.300  Campingplatsverksamhet</a:t>
                      </a:r>
                      <a:endParaRPr lang="sv-SE" sz="1100" b="0" i="0" u="none" strike="noStrike">
                        <a:solidFill>
                          <a:srgbClr val="000000"/>
                        </a:solidFill>
                        <a:effectLst/>
                        <a:latin typeface="Calibri" panose="020F0502020204030204" pitchFamily="34" charset="0"/>
                      </a:endParaRPr>
                    </a:p>
                  </a:txBody>
                  <a:tcPr marL="7620" marR="7620" marT="7620" marB="0" anchor="ctr"/>
                </a:tc>
                <a:tc>
                  <a:txBody>
                    <a:bodyPr/>
                    <a:lstStyle/>
                    <a:p>
                      <a:pPr algn="l" fontAlgn="b"/>
                      <a:r>
                        <a:rPr lang="sv-SE" sz="1100" b="0" i="1" u="none" strike="noStrike" dirty="0">
                          <a:solidFill>
                            <a:srgbClr val="000000"/>
                          </a:solidFill>
                          <a:effectLst/>
                        </a:rPr>
                        <a:t>425</a:t>
                      </a:r>
                      <a:endParaRPr lang="sv-SE" sz="1100" b="0" i="1"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sv-SE" sz="1100" b="0" i="1" u="none" strike="noStrike" dirty="0">
                          <a:solidFill>
                            <a:srgbClr val="000000"/>
                          </a:solidFill>
                          <a:effectLst/>
                          <a:latin typeface="Calibri" panose="020F0502020204030204" pitchFamily="34" charset="0"/>
                        </a:rPr>
                        <a:t>2,7%</a:t>
                      </a:r>
                    </a:p>
                  </a:txBody>
                  <a:tcPr marL="7620" marR="7620" marT="7620" marB="0" anchor="b"/>
                </a:tc>
                <a:extLst>
                  <a:ext uri="{0D108BD9-81ED-4DB2-BD59-A6C34878D82A}">
                    <a16:rowId xmlns:a16="http://schemas.microsoft.com/office/drawing/2014/main" val="331498014"/>
                  </a:ext>
                </a:extLst>
              </a:tr>
              <a:tr h="151672">
                <a:tc>
                  <a:txBody>
                    <a:bodyPr/>
                    <a:lstStyle/>
                    <a:p>
                      <a:pPr algn="l" fontAlgn="ctr"/>
                      <a:r>
                        <a:rPr lang="sv-SE" sz="1100" b="0" u="none" strike="noStrike">
                          <a:solidFill>
                            <a:srgbClr val="000000"/>
                          </a:solidFill>
                          <a:effectLst/>
                        </a:rPr>
                        <a:t>79.120  Researrangemang</a:t>
                      </a:r>
                      <a:endParaRPr lang="sv-SE" sz="1100" b="0" i="0" u="none" strike="noStrike">
                        <a:solidFill>
                          <a:srgbClr val="000000"/>
                        </a:solidFill>
                        <a:effectLst/>
                        <a:latin typeface="Calibri" panose="020F0502020204030204" pitchFamily="34" charset="0"/>
                      </a:endParaRPr>
                    </a:p>
                  </a:txBody>
                  <a:tcPr marL="7620" marR="7620" marT="7620" marB="0" anchor="ctr"/>
                </a:tc>
                <a:tc>
                  <a:txBody>
                    <a:bodyPr/>
                    <a:lstStyle/>
                    <a:p>
                      <a:pPr algn="l" fontAlgn="b"/>
                      <a:r>
                        <a:rPr lang="sv-SE" sz="1100" b="0" i="1" u="none" strike="noStrike" dirty="0">
                          <a:solidFill>
                            <a:srgbClr val="000000"/>
                          </a:solidFill>
                          <a:effectLst/>
                        </a:rPr>
                        <a:t>688</a:t>
                      </a:r>
                      <a:endParaRPr lang="sv-SE" sz="1100" b="0" i="1"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sv-SE" sz="1100" b="0" i="1" u="none" strike="noStrike" dirty="0">
                          <a:solidFill>
                            <a:srgbClr val="000000"/>
                          </a:solidFill>
                          <a:effectLst/>
                          <a:latin typeface="Calibri" panose="020F0502020204030204" pitchFamily="34" charset="0"/>
                        </a:rPr>
                        <a:t>4,3%</a:t>
                      </a:r>
                    </a:p>
                  </a:txBody>
                  <a:tcPr marL="7620" marR="7620" marT="7620" marB="0" anchor="b"/>
                </a:tc>
                <a:extLst>
                  <a:ext uri="{0D108BD9-81ED-4DB2-BD59-A6C34878D82A}">
                    <a16:rowId xmlns:a16="http://schemas.microsoft.com/office/drawing/2014/main" val="2966195072"/>
                  </a:ext>
                </a:extLst>
              </a:tr>
              <a:tr h="151672">
                <a:tc>
                  <a:txBody>
                    <a:bodyPr/>
                    <a:lstStyle/>
                    <a:p>
                      <a:pPr algn="l" fontAlgn="ctr"/>
                      <a:r>
                        <a:rPr lang="sv-SE" sz="1100" b="0" u="none" strike="noStrike" dirty="0">
                          <a:solidFill>
                            <a:srgbClr val="000000"/>
                          </a:solidFill>
                          <a:effectLst/>
                        </a:rPr>
                        <a:t>79.900  Turist- och bokningsservice</a:t>
                      </a:r>
                      <a:endParaRPr lang="sv-SE" sz="1100" b="0" i="0" u="none" strike="noStrike" dirty="0">
                        <a:solidFill>
                          <a:srgbClr val="000000"/>
                        </a:solidFill>
                        <a:effectLst/>
                        <a:latin typeface="Calibri" panose="020F0502020204030204" pitchFamily="34" charset="0"/>
                      </a:endParaRPr>
                    </a:p>
                  </a:txBody>
                  <a:tcPr marL="7620" marR="7620" marT="7620" marB="0" anchor="ctr">
                    <a:lnB w="12700" cap="flat" cmpd="sng" algn="ctr">
                      <a:solidFill>
                        <a:schemeClr val="tx1"/>
                      </a:solidFill>
                      <a:prstDash val="solid"/>
                      <a:round/>
                      <a:headEnd type="none" w="med" len="med"/>
                      <a:tailEnd type="none" w="med" len="med"/>
                    </a:lnB>
                  </a:tcPr>
                </a:tc>
                <a:tc>
                  <a:txBody>
                    <a:bodyPr/>
                    <a:lstStyle/>
                    <a:p>
                      <a:pPr algn="l" fontAlgn="b"/>
                      <a:r>
                        <a:rPr lang="sv-SE" sz="1100" b="0" i="1" u="none" strike="noStrike">
                          <a:solidFill>
                            <a:srgbClr val="000000"/>
                          </a:solidFill>
                          <a:effectLst/>
                        </a:rPr>
                        <a:t>705</a:t>
                      </a:r>
                      <a:endParaRPr lang="sv-SE" sz="1100" b="0" i="1" u="none" strike="noStrike">
                        <a:solidFill>
                          <a:srgbClr val="000000"/>
                        </a:solidFill>
                        <a:effectLst/>
                        <a:latin typeface="Calibri" panose="020F0502020204030204" pitchFamily="34" charset="0"/>
                      </a:endParaRPr>
                    </a:p>
                  </a:txBody>
                  <a:tcPr marL="7620" marR="7620" marT="7620" marB="0" anchor="b">
                    <a:lnB w="12700" cap="flat" cmpd="sng" algn="ctr">
                      <a:solidFill>
                        <a:schemeClr val="tx1"/>
                      </a:solidFill>
                      <a:prstDash val="solid"/>
                      <a:round/>
                      <a:headEnd type="none" w="med" len="med"/>
                      <a:tailEnd type="none" w="med" len="med"/>
                    </a:lnB>
                  </a:tcPr>
                </a:tc>
                <a:tc>
                  <a:txBody>
                    <a:bodyPr/>
                    <a:lstStyle/>
                    <a:p>
                      <a:pPr algn="l" fontAlgn="b"/>
                      <a:r>
                        <a:rPr lang="sv-SE" sz="1100" b="0" i="1" u="none" strike="noStrike">
                          <a:solidFill>
                            <a:srgbClr val="000000"/>
                          </a:solidFill>
                          <a:effectLst/>
                          <a:latin typeface="Calibri" panose="020F0502020204030204" pitchFamily="34" charset="0"/>
                        </a:rPr>
                        <a:t>4,4%</a:t>
                      </a:r>
                    </a:p>
                  </a:txBody>
                  <a:tcPr marL="7620" marR="7620" marT="7620" marB="0" anchor="b">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8525207"/>
                  </a:ext>
                </a:extLst>
              </a:tr>
              <a:tr h="151672">
                <a:tc>
                  <a:txBody>
                    <a:bodyPr/>
                    <a:lstStyle/>
                    <a:p>
                      <a:pPr algn="l" fontAlgn="ctr"/>
                      <a:r>
                        <a:rPr lang="sv-SE" sz="1100" b="0" u="none" strike="noStrike" dirty="0">
                          <a:solidFill>
                            <a:srgbClr val="000000"/>
                          </a:solidFill>
                          <a:effectLst/>
                        </a:rPr>
                        <a:t>90.010  Artistisk verksamhet</a:t>
                      </a:r>
                      <a:endParaRPr lang="sv-SE" sz="11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tc>
                  <a:txBody>
                    <a:bodyPr/>
                    <a:lstStyle/>
                    <a:p>
                      <a:pPr algn="l" fontAlgn="b"/>
                      <a:r>
                        <a:rPr lang="sv-SE" sz="1100" b="0" i="1" u="none" strike="noStrike">
                          <a:solidFill>
                            <a:srgbClr val="000000"/>
                          </a:solidFill>
                          <a:effectLst/>
                        </a:rPr>
                        <a:t>7797</a:t>
                      </a:r>
                      <a:endParaRPr lang="sv-SE" sz="1100" b="0" i="1" u="none" strike="noStrike">
                        <a:solidFill>
                          <a:srgbClr val="000000"/>
                        </a:solidFill>
                        <a:effectLst/>
                        <a:latin typeface="Calibri" panose="020F0502020204030204" pitchFamily="34" charset="0"/>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tc>
                  <a:txBody>
                    <a:bodyPr/>
                    <a:lstStyle/>
                    <a:p>
                      <a:pPr algn="l" fontAlgn="b"/>
                      <a:r>
                        <a:rPr lang="sv-SE" sz="1100" b="0" i="1" u="none" strike="noStrike" dirty="0">
                          <a:solidFill>
                            <a:srgbClr val="000000"/>
                          </a:solidFill>
                          <a:effectLst/>
                          <a:latin typeface="Calibri" panose="020F0502020204030204" pitchFamily="34" charset="0"/>
                        </a:rPr>
                        <a:t>48,8%</a:t>
                      </a:r>
                    </a:p>
                  </a:txBody>
                  <a:tcPr marL="7620" marR="7620" marT="7620"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780335583"/>
                  </a:ext>
                </a:extLst>
              </a:tr>
              <a:tr h="151672">
                <a:tc>
                  <a:txBody>
                    <a:bodyPr/>
                    <a:lstStyle/>
                    <a:p>
                      <a:pPr algn="l" fontAlgn="ctr"/>
                      <a:r>
                        <a:rPr lang="sv-SE" sz="1100" b="0" u="none" strike="noStrike" dirty="0">
                          <a:solidFill>
                            <a:srgbClr val="000000"/>
                          </a:solidFill>
                          <a:effectLst/>
                        </a:rPr>
                        <a:t>90.020  Stödtjänster till artistisk verksamhet</a:t>
                      </a:r>
                      <a:endParaRPr lang="sv-SE" sz="11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fontAlgn="b"/>
                      <a:r>
                        <a:rPr lang="sv-SE" sz="1100" b="0" i="1" u="none" strike="noStrike" dirty="0">
                          <a:solidFill>
                            <a:srgbClr val="000000"/>
                          </a:solidFill>
                          <a:effectLst/>
                        </a:rPr>
                        <a:t>2578</a:t>
                      </a:r>
                      <a:endParaRPr lang="sv-SE" sz="1100" b="0" i="1" u="none" strike="noStrike" dirty="0">
                        <a:solidFill>
                          <a:srgbClr val="000000"/>
                        </a:solidFill>
                        <a:effectLst/>
                        <a:latin typeface="Calibri" panose="020F0502020204030204" pitchFamily="34" charset="0"/>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fontAlgn="b"/>
                      <a:r>
                        <a:rPr lang="sv-SE" sz="1100" b="0" i="1" u="none" strike="noStrike" dirty="0">
                          <a:solidFill>
                            <a:srgbClr val="000000"/>
                          </a:solidFill>
                          <a:effectLst/>
                          <a:latin typeface="Calibri" panose="020F0502020204030204" pitchFamily="34" charset="0"/>
                        </a:rPr>
                        <a:t>16,1%</a:t>
                      </a:r>
                    </a:p>
                  </a:txBody>
                  <a:tcPr marL="7620" marR="7620" marT="7620"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42213730"/>
                  </a:ext>
                </a:extLst>
              </a:tr>
              <a:tr h="151672">
                <a:tc>
                  <a:txBody>
                    <a:bodyPr/>
                    <a:lstStyle/>
                    <a:p>
                      <a:pPr algn="l" fontAlgn="ctr"/>
                      <a:r>
                        <a:rPr lang="nn-NO" sz="1100" b="0" u="none" strike="noStrike">
                          <a:solidFill>
                            <a:srgbClr val="000000"/>
                          </a:solidFill>
                          <a:effectLst/>
                        </a:rPr>
                        <a:t>90.040  Drift av teatrar, konserthus o.d.</a:t>
                      </a:r>
                      <a:endParaRPr lang="nn-NO" sz="1100" b="0" i="0" u="none" strike="noStrike">
                        <a:solidFill>
                          <a:srgbClr val="000000"/>
                        </a:solidFill>
                        <a:effectLst/>
                        <a:latin typeface="Calibri" panose="020F0502020204030204" pitchFamily="34" charset="0"/>
                      </a:endParaRPr>
                    </a:p>
                  </a:txBody>
                  <a:tcPr marL="7620" marR="7620" marT="7620" marB="0" anchor="ctr">
                    <a:lnT w="12700" cap="flat" cmpd="sng" algn="ctr">
                      <a:solidFill>
                        <a:schemeClr val="tx1"/>
                      </a:solidFill>
                      <a:prstDash val="solid"/>
                      <a:round/>
                      <a:headEnd type="none" w="med" len="med"/>
                      <a:tailEnd type="none" w="med" len="med"/>
                    </a:lnT>
                  </a:tcPr>
                </a:tc>
                <a:tc>
                  <a:txBody>
                    <a:bodyPr/>
                    <a:lstStyle/>
                    <a:p>
                      <a:pPr algn="l" fontAlgn="b"/>
                      <a:r>
                        <a:rPr lang="sv-SE" sz="1100" b="0" i="1" u="none" strike="noStrike" dirty="0">
                          <a:solidFill>
                            <a:srgbClr val="000000"/>
                          </a:solidFill>
                          <a:effectLst/>
                        </a:rPr>
                        <a:t>47</a:t>
                      </a:r>
                      <a:endParaRPr lang="sv-SE" sz="1100" b="0" i="1" u="none" strike="noStrike" dirty="0">
                        <a:solidFill>
                          <a:srgbClr val="000000"/>
                        </a:solidFill>
                        <a:effectLst/>
                        <a:latin typeface="Calibri" panose="020F0502020204030204" pitchFamily="34" charset="0"/>
                      </a:endParaRPr>
                    </a:p>
                  </a:txBody>
                  <a:tcPr marL="7620" marR="7620" marT="7620" marB="0" anchor="b">
                    <a:lnT w="12700" cap="flat" cmpd="sng" algn="ctr">
                      <a:solidFill>
                        <a:schemeClr val="tx1"/>
                      </a:solidFill>
                      <a:prstDash val="solid"/>
                      <a:round/>
                      <a:headEnd type="none" w="med" len="med"/>
                      <a:tailEnd type="none" w="med" len="med"/>
                    </a:lnT>
                  </a:tcPr>
                </a:tc>
                <a:tc>
                  <a:txBody>
                    <a:bodyPr/>
                    <a:lstStyle/>
                    <a:p>
                      <a:pPr algn="l" fontAlgn="b"/>
                      <a:r>
                        <a:rPr lang="sv-SE" sz="1100" b="0" i="1" u="none" strike="noStrike" dirty="0">
                          <a:solidFill>
                            <a:srgbClr val="000000"/>
                          </a:solidFill>
                          <a:effectLst/>
                          <a:latin typeface="Calibri" panose="020F0502020204030204" pitchFamily="34" charset="0"/>
                        </a:rPr>
                        <a:t>0,3%</a:t>
                      </a:r>
                    </a:p>
                  </a:txBody>
                  <a:tcPr marL="7620" marR="7620" marT="7620" marB="0" anchor="b">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712813771"/>
                  </a:ext>
                </a:extLst>
              </a:tr>
              <a:tr h="151672">
                <a:tc>
                  <a:txBody>
                    <a:bodyPr/>
                    <a:lstStyle/>
                    <a:p>
                      <a:pPr algn="l" fontAlgn="ctr"/>
                      <a:r>
                        <a:rPr lang="sv-SE" sz="1100" b="0" u="none" strike="noStrike" dirty="0">
                          <a:solidFill>
                            <a:srgbClr val="000000"/>
                          </a:solidFill>
                          <a:effectLst/>
                        </a:rPr>
                        <a:t>91.020  Museiverksamhet</a:t>
                      </a:r>
                      <a:endParaRPr lang="sv-SE"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l" fontAlgn="b"/>
                      <a:r>
                        <a:rPr lang="sv-SE" sz="1100" b="0" i="1" u="none" strike="noStrike">
                          <a:solidFill>
                            <a:srgbClr val="000000"/>
                          </a:solidFill>
                          <a:effectLst/>
                        </a:rPr>
                        <a:t>367</a:t>
                      </a:r>
                      <a:endParaRPr lang="sv-SE" sz="1100" b="0" i="1"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sv-SE" sz="1100" b="0" i="1" u="none" strike="noStrike">
                          <a:solidFill>
                            <a:srgbClr val="000000"/>
                          </a:solidFill>
                          <a:effectLst/>
                          <a:latin typeface="Calibri" panose="020F0502020204030204" pitchFamily="34" charset="0"/>
                        </a:rPr>
                        <a:t>2,3%</a:t>
                      </a:r>
                    </a:p>
                  </a:txBody>
                  <a:tcPr marL="7620" marR="7620" marT="7620" marB="0" anchor="b"/>
                </a:tc>
                <a:extLst>
                  <a:ext uri="{0D108BD9-81ED-4DB2-BD59-A6C34878D82A}">
                    <a16:rowId xmlns:a16="http://schemas.microsoft.com/office/drawing/2014/main" val="4282443031"/>
                  </a:ext>
                </a:extLst>
              </a:tr>
              <a:tr h="151672">
                <a:tc>
                  <a:txBody>
                    <a:bodyPr/>
                    <a:lstStyle/>
                    <a:p>
                      <a:pPr algn="l" fontAlgn="ctr"/>
                      <a:r>
                        <a:rPr lang="sv-SE" sz="1100" b="0" u="none" strike="noStrike">
                          <a:solidFill>
                            <a:srgbClr val="000000"/>
                          </a:solidFill>
                          <a:effectLst/>
                        </a:rPr>
                        <a:t>91.040  Drift av botaniska trädgårdar, djurparker och naturreservat</a:t>
                      </a:r>
                      <a:endParaRPr lang="sv-SE" sz="1100" b="0" i="0" u="none" strike="noStrike">
                        <a:solidFill>
                          <a:srgbClr val="000000"/>
                        </a:solidFill>
                        <a:effectLst/>
                        <a:latin typeface="Calibri" panose="020F0502020204030204" pitchFamily="34" charset="0"/>
                      </a:endParaRPr>
                    </a:p>
                  </a:txBody>
                  <a:tcPr marL="7620" marR="7620" marT="7620" marB="0" anchor="ctr"/>
                </a:tc>
                <a:tc>
                  <a:txBody>
                    <a:bodyPr/>
                    <a:lstStyle/>
                    <a:p>
                      <a:pPr algn="l" fontAlgn="b"/>
                      <a:r>
                        <a:rPr lang="sv-SE" sz="1100" b="0" i="1" u="none" strike="noStrike">
                          <a:solidFill>
                            <a:srgbClr val="000000"/>
                          </a:solidFill>
                          <a:effectLst/>
                        </a:rPr>
                        <a:t>54</a:t>
                      </a:r>
                      <a:endParaRPr lang="sv-SE" sz="1100" b="0" i="1"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sv-SE" sz="1100" b="0" i="1" u="none" strike="noStrike">
                          <a:solidFill>
                            <a:srgbClr val="000000"/>
                          </a:solidFill>
                          <a:effectLst/>
                          <a:latin typeface="Calibri" panose="020F0502020204030204" pitchFamily="34" charset="0"/>
                        </a:rPr>
                        <a:t>0,3%</a:t>
                      </a:r>
                    </a:p>
                  </a:txBody>
                  <a:tcPr marL="7620" marR="7620" marT="7620" marB="0" anchor="b"/>
                </a:tc>
                <a:extLst>
                  <a:ext uri="{0D108BD9-81ED-4DB2-BD59-A6C34878D82A}">
                    <a16:rowId xmlns:a16="http://schemas.microsoft.com/office/drawing/2014/main" val="256770913"/>
                  </a:ext>
                </a:extLst>
              </a:tr>
              <a:tr h="151672">
                <a:tc>
                  <a:txBody>
                    <a:bodyPr/>
                    <a:lstStyle/>
                    <a:p>
                      <a:pPr algn="l" fontAlgn="ctr"/>
                      <a:r>
                        <a:rPr lang="sv-SE" sz="1100" b="0" u="none" strike="noStrike">
                          <a:solidFill>
                            <a:srgbClr val="000000"/>
                          </a:solidFill>
                          <a:effectLst/>
                        </a:rPr>
                        <a:t>93.111  Drift av skidsportanläggningar</a:t>
                      </a:r>
                      <a:endParaRPr lang="sv-SE" sz="1100" b="0" i="0" u="none" strike="noStrike">
                        <a:solidFill>
                          <a:srgbClr val="000000"/>
                        </a:solidFill>
                        <a:effectLst/>
                        <a:latin typeface="Calibri" panose="020F0502020204030204" pitchFamily="34" charset="0"/>
                      </a:endParaRPr>
                    </a:p>
                  </a:txBody>
                  <a:tcPr marL="7620" marR="7620" marT="7620" marB="0" anchor="ctr"/>
                </a:tc>
                <a:tc>
                  <a:txBody>
                    <a:bodyPr/>
                    <a:lstStyle/>
                    <a:p>
                      <a:pPr algn="l" fontAlgn="b"/>
                      <a:r>
                        <a:rPr lang="sv-SE" sz="1100" b="0" i="1" u="none" strike="noStrike" dirty="0">
                          <a:solidFill>
                            <a:srgbClr val="000000"/>
                          </a:solidFill>
                          <a:effectLst/>
                        </a:rPr>
                        <a:t>63</a:t>
                      </a:r>
                      <a:endParaRPr lang="sv-SE" sz="1100" b="0" i="1"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sv-SE" sz="1100" b="0" i="1" u="none" strike="noStrike">
                          <a:solidFill>
                            <a:srgbClr val="000000"/>
                          </a:solidFill>
                          <a:effectLst/>
                          <a:latin typeface="Calibri" panose="020F0502020204030204" pitchFamily="34" charset="0"/>
                        </a:rPr>
                        <a:t>0,4%</a:t>
                      </a:r>
                    </a:p>
                  </a:txBody>
                  <a:tcPr marL="7620" marR="7620" marT="7620" marB="0" anchor="b"/>
                </a:tc>
                <a:extLst>
                  <a:ext uri="{0D108BD9-81ED-4DB2-BD59-A6C34878D82A}">
                    <a16:rowId xmlns:a16="http://schemas.microsoft.com/office/drawing/2014/main" val="740898923"/>
                  </a:ext>
                </a:extLst>
              </a:tr>
              <a:tr h="151672">
                <a:tc>
                  <a:txBody>
                    <a:bodyPr/>
                    <a:lstStyle/>
                    <a:p>
                      <a:pPr algn="l" fontAlgn="ctr"/>
                      <a:r>
                        <a:rPr lang="sv-SE" sz="1100" b="0" u="none" strike="noStrike">
                          <a:solidFill>
                            <a:srgbClr val="000000"/>
                          </a:solidFill>
                          <a:effectLst/>
                        </a:rPr>
                        <a:t>93.210  Nöjes- och temaparksverksamhet</a:t>
                      </a:r>
                      <a:endParaRPr lang="sv-SE" sz="1100" b="0" i="0" u="none" strike="noStrike">
                        <a:solidFill>
                          <a:srgbClr val="000000"/>
                        </a:solidFill>
                        <a:effectLst/>
                        <a:latin typeface="Calibri" panose="020F0502020204030204" pitchFamily="34" charset="0"/>
                      </a:endParaRPr>
                    </a:p>
                  </a:txBody>
                  <a:tcPr marL="7620" marR="7620" marT="7620" marB="0" anchor="ctr"/>
                </a:tc>
                <a:tc>
                  <a:txBody>
                    <a:bodyPr/>
                    <a:lstStyle/>
                    <a:p>
                      <a:pPr algn="l" fontAlgn="b"/>
                      <a:r>
                        <a:rPr lang="sv-SE" sz="1100" b="0" i="1" u="none" strike="noStrike">
                          <a:solidFill>
                            <a:srgbClr val="000000"/>
                          </a:solidFill>
                          <a:effectLst/>
                        </a:rPr>
                        <a:t>83</a:t>
                      </a:r>
                      <a:endParaRPr lang="sv-SE" sz="1100" b="0" i="1"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sv-SE" sz="1100" b="0" i="1" u="none" strike="noStrike">
                          <a:solidFill>
                            <a:srgbClr val="000000"/>
                          </a:solidFill>
                          <a:effectLst/>
                          <a:latin typeface="Calibri" panose="020F0502020204030204" pitchFamily="34" charset="0"/>
                        </a:rPr>
                        <a:t>0,5%</a:t>
                      </a:r>
                    </a:p>
                  </a:txBody>
                  <a:tcPr marL="7620" marR="7620" marT="7620" marB="0" anchor="b"/>
                </a:tc>
                <a:extLst>
                  <a:ext uri="{0D108BD9-81ED-4DB2-BD59-A6C34878D82A}">
                    <a16:rowId xmlns:a16="http://schemas.microsoft.com/office/drawing/2014/main" val="1009886574"/>
                  </a:ext>
                </a:extLst>
              </a:tr>
              <a:tr h="151672">
                <a:tc>
                  <a:txBody>
                    <a:bodyPr/>
                    <a:lstStyle/>
                    <a:p>
                      <a:pPr algn="l" fontAlgn="ctr"/>
                      <a:r>
                        <a:rPr lang="sv-SE" sz="1100" b="0" u="none" strike="noStrike">
                          <a:solidFill>
                            <a:srgbClr val="000000"/>
                          </a:solidFill>
                          <a:effectLst/>
                        </a:rPr>
                        <a:t>93.290  Övrig fritids- och nöjesverksamhet</a:t>
                      </a:r>
                      <a:endParaRPr lang="sv-SE" sz="1100" b="0" i="0" u="none" strike="noStrike">
                        <a:solidFill>
                          <a:srgbClr val="000000"/>
                        </a:solidFill>
                        <a:effectLst/>
                        <a:latin typeface="Calibri" panose="020F0502020204030204" pitchFamily="34" charset="0"/>
                      </a:endParaRPr>
                    </a:p>
                  </a:txBody>
                  <a:tcPr marL="7620" marR="7620" marT="7620" marB="0" anchor="ctr"/>
                </a:tc>
                <a:tc>
                  <a:txBody>
                    <a:bodyPr/>
                    <a:lstStyle/>
                    <a:p>
                      <a:pPr algn="l" fontAlgn="b"/>
                      <a:r>
                        <a:rPr lang="sv-SE" sz="1100" b="0" i="1" u="none" strike="noStrike">
                          <a:solidFill>
                            <a:srgbClr val="000000"/>
                          </a:solidFill>
                          <a:effectLst/>
                        </a:rPr>
                        <a:t>2724</a:t>
                      </a:r>
                      <a:endParaRPr lang="sv-SE" sz="1100" b="0" i="1"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sv-SE" sz="1100" b="0" i="1" u="none" strike="noStrike" dirty="0">
                          <a:solidFill>
                            <a:srgbClr val="000000"/>
                          </a:solidFill>
                          <a:effectLst/>
                          <a:latin typeface="Calibri" panose="020F0502020204030204" pitchFamily="34" charset="0"/>
                        </a:rPr>
                        <a:t>17,0%</a:t>
                      </a:r>
                    </a:p>
                  </a:txBody>
                  <a:tcPr marL="7620" marR="7620" marT="7620" marB="0" anchor="b"/>
                </a:tc>
                <a:extLst>
                  <a:ext uri="{0D108BD9-81ED-4DB2-BD59-A6C34878D82A}">
                    <a16:rowId xmlns:a16="http://schemas.microsoft.com/office/drawing/2014/main" val="3110535483"/>
                  </a:ext>
                </a:extLst>
              </a:tr>
              <a:tr h="151672">
                <a:tc>
                  <a:txBody>
                    <a:bodyPr/>
                    <a:lstStyle/>
                    <a:p>
                      <a:pPr algn="l" fontAlgn="ctr"/>
                      <a:r>
                        <a:rPr lang="sv-SE" sz="1100" b="0" u="none" strike="noStrike">
                          <a:solidFill>
                            <a:srgbClr val="000000"/>
                          </a:solidFill>
                          <a:effectLst/>
                        </a:rPr>
                        <a:t>50.302  Uthyrning och leasing av fritids- och sportutrustning</a:t>
                      </a:r>
                      <a:endParaRPr lang="sv-SE" sz="1100" b="0" i="0" u="none" strike="noStrike">
                        <a:solidFill>
                          <a:srgbClr val="000000"/>
                        </a:solidFill>
                        <a:effectLst/>
                        <a:latin typeface="Calibri" panose="020F0502020204030204" pitchFamily="34" charset="0"/>
                      </a:endParaRPr>
                    </a:p>
                  </a:txBody>
                  <a:tcPr marL="7620" marR="7620" marT="7620" marB="0" anchor="ctr"/>
                </a:tc>
                <a:tc>
                  <a:txBody>
                    <a:bodyPr/>
                    <a:lstStyle/>
                    <a:p>
                      <a:pPr algn="l" fontAlgn="b"/>
                      <a:r>
                        <a:rPr lang="sv-SE" sz="1100" b="0" i="1" u="none" strike="noStrike" dirty="0">
                          <a:solidFill>
                            <a:srgbClr val="000000"/>
                          </a:solidFill>
                          <a:effectLst/>
                        </a:rPr>
                        <a:t>176</a:t>
                      </a:r>
                      <a:endParaRPr lang="sv-SE" sz="1100" b="0" i="1"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sv-SE" sz="1100" b="0" i="1" u="none" strike="noStrike">
                          <a:solidFill>
                            <a:srgbClr val="000000"/>
                          </a:solidFill>
                          <a:effectLst/>
                          <a:latin typeface="Calibri" panose="020F0502020204030204" pitchFamily="34" charset="0"/>
                        </a:rPr>
                        <a:t>1,1%</a:t>
                      </a:r>
                    </a:p>
                  </a:txBody>
                  <a:tcPr marL="7620" marR="7620" marT="7620" marB="0" anchor="b"/>
                </a:tc>
                <a:extLst>
                  <a:ext uri="{0D108BD9-81ED-4DB2-BD59-A6C34878D82A}">
                    <a16:rowId xmlns:a16="http://schemas.microsoft.com/office/drawing/2014/main" val="3588015674"/>
                  </a:ext>
                </a:extLst>
              </a:tr>
              <a:tr h="151672">
                <a:tc>
                  <a:txBody>
                    <a:bodyPr/>
                    <a:lstStyle/>
                    <a:p>
                      <a:pPr algn="l" fontAlgn="ctr"/>
                      <a:r>
                        <a:rPr lang="sv-SE" sz="1100" b="0" u="none" strike="noStrike">
                          <a:solidFill>
                            <a:srgbClr val="0D0D0D"/>
                          </a:solidFill>
                          <a:effectLst/>
                        </a:rPr>
                        <a:t>51.102  Icke reguljär lufttransport av passagerare</a:t>
                      </a:r>
                      <a:endParaRPr lang="sv-SE" sz="1100" b="0" i="0" u="none" strike="noStrike">
                        <a:solidFill>
                          <a:srgbClr val="0D0D0D"/>
                        </a:solidFill>
                        <a:effectLst/>
                        <a:latin typeface="Calibri" panose="020F0502020204030204" pitchFamily="34" charset="0"/>
                      </a:endParaRPr>
                    </a:p>
                  </a:txBody>
                  <a:tcPr marL="7620" marR="7620" marT="7620" marB="0" anchor="ctr"/>
                </a:tc>
                <a:tc>
                  <a:txBody>
                    <a:bodyPr/>
                    <a:lstStyle/>
                    <a:p>
                      <a:pPr algn="l" fontAlgn="b"/>
                      <a:r>
                        <a:rPr lang="sv-SE" sz="1100" b="0" i="1" u="none" strike="noStrike" dirty="0">
                          <a:solidFill>
                            <a:srgbClr val="0D0D0D"/>
                          </a:solidFill>
                          <a:effectLst/>
                        </a:rPr>
                        <a:t>96</a:t>
                      </a:r>
                      <a:endParaRPr lang="sv-SE" sz="1100" b="0" i="1" u="none" strike="noStrike" dirty="0">
                        <a:solidFill>
                          <a:srgbClr val="0D0D0D"/>
                        </a:solidFill>
                        <a:effectLst/>
                        <a:latin typeface="Calibri" panose="020F0502020204030204" pitchFamily="34" charset="0"/>
                      </a:endParaRPr>
                    </a:p>
                  </a:txBody>
                  <a:tcPr marL="7620" marR="7620" marT="7620" marB="0" anchor="b"/>
                </a:tc>
                <a:tc>
                  <a:txBody>
                    <a:bodyPr/>
                    <a:lstStyle/>
                    <a:p>
                      <a:pPr algn="l" fontAlgn="b"/>
                      <a:r>
                        <a:rPr lang="sv-SE" sz="1100" b="0" i="1" u="none" strike="noStrike">
                          <a:solidFill>
                            <a:srgbClr val="0D0D0D"/>
                          </a:solidFill>
                          <a:effectLst/>
                          <a:latin typeface="Calibri" panose="020F0502020204030204" pitchFamily="34" charset="0"/>
                        </a:rPr>
                        <a:t>0,6%</a:t>
                      </a:r>
                    </a:p>
                  </a:txBody>
                  <a:tcPr marL="7620" marR="7620" marT="7620" marB="0" anchor="b"/>
                </a:tc>
                <a:extLst>
                  <a:ext uri="{0D108BD9-81ED-4DB2-BD59-A6C34878D82A}">
                    <a16:rowId xmlns:a16="http://schemas.microsoft.com/office/drawing/2014/main" val="4251983142"/>
                  </a:ext>
                </a:extLst>
              </a:tr>
              <a:tr h="165610">
                <a:tc>
                  <a:txBody>
                    <a:bodyPr/>
                    <a:lstStyle/>
                    <a:p>
                      <a:pPr algn="l" fontAlgn="ctr"/>
                      <a:r>
                        <a:rPr lang="sv-SE" sz="1100" b="0" u="none" strike="noStrike">
                          <a:solidFill>
                            <a:srgbClr val="0D0D0D"/>
                          </a:solidFill>
                          <a:effectLst/>
                        </a:rPr>
                        <a:t>50.302  Icke reguljär sjötrafik på inre vattenvägar av passagerare </a:t>
                      </a:r>
                      <a:endParaRPr lang="sv-SE" sz="1100" b="0" i="0" u="none" strike="noStrike">
                        <a:solidFill>
                          <a:srgbClr val="0D0D0D"/>
                        </a:solidFill>
                        <a:effectLst/>
                        <a:latin typeface="Calibri" panose="020F0502020204030204" pitchFamily="34" charset="0"/>
                      </a:endParaRPr>
                    </a:p>
                  </a:txBody>
                  <a:tcPr marL="7620" marR="7620" marT="7620" marB="0" anchor="ctr"/>
                </a:tc>
                <a:tc>
                  <a:txBody>
                    <a:bodyPr/>
                    <a:lstStyle/>
                    <a:p>
                      <a:pPr algn="l" fontAlgn="b"/>
                      <a:r>
                        <a:rPr lang="sv-SE" sz="1100" b="0" i="1" u="none" strike="noStrike" dirty="0">
                          <a:solidFill>
                            <a:srgbClr val="0D0D0D"/>
                          </a:solidFill>
                          <a:effectLst/>
                        </a:rPr>
                        <a:t>176</a:t>
                      </a:r>
                      <a:endParaRPr lang="sv-SE" sz="1100" b="0" i="1" u="none" strike="noStrike" dirty="0">
                        <a:solidFill>
                          <a:srgbClr val="0D0D0D"/>
                        </a:solidFill>
                        <a:effectLst/>
                        <a:latin typeface="Calibri" panose="020F0502020204030204" pitchFamily="34" charset="0"/>
                      </a:endParaRPr>
                    </a:p>
                  </a:txBody>
                  <a:tcPr marL="7620" marR="7620" marT="7620" marB="0" anchor="b"/>
                </a:tc>
                <a:tc>
                  <a:txBody>
                    <a:bodyPr/>
                    <a:lstStyle/>
                    <a:p>
                      <a:pPr algn="l" fontAlgn="b"/>
                      <a:r>
                        <a:rPr lang="sv-SE" sz="1100" b="0" i="1" u="none" strike="noStrike" dirty="0">
                          <a:solidFill>
                            <a:srgbClr val="0D0D0D"/>
                          </a:solidFill>
                          <a:effectLst/>
                          <a:latin typeface="Calibri" panose="020F0502020204030204" pitchFamily="34" charset="0"/>
                        </a:rPr>
                        <a:t>1,1%</a:t>
                      </a:r>
                    </a:p>
                  </a:txBody>
                  <a:tcPr marL="7620" marR="7620" marT="7620" marB="0" anchor="b"/>
                </a:tc>
                <a:extLst>
                  <a:ext uri="{0D108BD9-81ED-4DB2-BD59-A6C34878D82A}">
                    <a16:rowId xmlns:a16="http://schemas.microsoft.com/office/drawing/2014/main" val="3688641122"/>
                  </a:ext>
                </a:extLst>
              </a:tr>
              <a:tr h="151672">
                <a:tc>
                  <a:txBody>
                    <a:bodyPr/>
                    <a:lstStyle/>
                    <a:p>
                      <a:pPr algn="l" fontAlgn="b"/>
                      <a:r>
                        <a:rPr lang="sv-SE" sz="1100" b="0" u="none" strike="noStrike" dirty="0">
                          <a:solidFill>
                            <a:srgbClr val="000000"/>
                          </a:solidFill>
                          <a:effectLst/>
                        </a:rPr>
                        <a:t> </a:t>
                      </a:r>
                      <a:endParaRPr lang="sv-SE" sz="1100" b="0" i="0" u="none" strike="noStrike" dirty="0">
                        <a:solidFill>
                          <a:srgbClr val="000000"/>
                        </a:solidFill>
                        <a:effectLst/>
                        <a:latin typeface="Calibri" panose="020F0502020204030204" pitchFamily="34" charset="0"/>
                      </a:endParaRPr>
                    </a:p>
                  </a:txBody>
                  <a:tcPr marL="7620" marR="7620" marT="7620" marB="0" anchor="b">
                    <a:solidFill>
                      <a:schemeClr val="bg1">
                        <a:lumMod val="95000"/>
                      </a:schemeClr>
                    </a:solidFill>
                  </a:tcPr>
                </a:tc>
                <a:tc>
                  <a:txBody>
                    <a:bodyPr/>
                    <a:lstStyle/>
                    <a:p>
                      <a:pPr algn="l" fontAlgn="b"/>
                      <a:r>
                        <a:rPr lang="sv-SE" sz="1100" b="0" i="1" u="none" strike="noStrike" dirty="0">
                          <a:solidFill>
                            <a:srgbClr val="000000"/>
                          </a:solidFill>
                          <a:effectLst/>
                        </a:rPr>
                        <a:t>15979</a:t>
                      </a:r>
                      <a:endParaRPr lang="sv-SE" sz="1100" b="0" i="1" u="none" strike="noStrike" dirty="0">
                        <a:solidFill>
                          <a:srgbClr val="000000"/>
                        </a:solidFill>
                        <a:effectLst/>
                        <a:latin typeface="Calibri" panose="020F0502020204030204" pitchFamily="34" charset="0"/>
                      </a:endParaRPr>
                    </a:p>
                  </a:txBody>
                  <a:tcPr marL="7620" marR="7620" marT="7620" marB="0" anchor="b">
                    <a:solidFill>
                      <a:schemeClr val="bg1">
                        <a:lumMod val="95000"/>
                      </a:schemeClr>
                    </a:solidFill>
                  </a:tcPr>
                </a:tc>
                <a:tc>
                  <a:txBody>
                    <a:bodyPr/>
                    <a:lstStyle/>
                    <a:p>
                      <a:pPr algn="l" fontAlgn="b"/>
                      <a:r>
                        <a:rPr lang="sv-SE" sz="1100" b="0" i="1" u="none" strike="noStrike" dirty="0">
                          <a:solidFill>
                            <a:srgbClr val="000000"/>
                          </a:solidFill>
                          <a:effectLst/>
                          <a:latin typeface="Calibri" panose="020F0502020204030204" pitchFamily="34" charset="0"/>
                        </a:rPr>
                        <a:t>2,7%</a:t>
                      </a:r>
                    </a:p>
                  </a:txBody>
                  <a:tcPr marL="7620" marR="7620" marT="7620" marB="0" anchor="b">
                    <a:solidFill>
                      <a:schemeClr val="bg1">
                        <a:lumMod val="95000"/>
                      </a:schemeClr>
                    </a:solidFill>
                  </a:tcPr>
                </a:tc>
                <a:extLst>
                  <a:ext uri="{0D108BD9-81ED-4DB2-BD59-A6C34878D82A}">
                    <a16:rowId xmlns:a16="http://schemas.microsoft.com/office/drawing/2014/main" val="2754902001"/>
                  </a:ext>
                </a:extLst>
              </a:tr>
            </a:tbl>
          </a:graphicData>
        </a:graphic>
      </p:graphicFrame>
      <p:sp>
        <p:nvSpPr>
          <p:cNvPr id="10" name="Rectangle 22">
            <a:extLst>
              <a:ext uri="{FF2B5EF4-FFF2-40B4-BE49-F238E27FC236}">
                <a16:creationId xmlns:a16="http://schemas.microsoft.com/office/drawing/2014/main" id="{30451E35-340C-4556-9D32-A7C73C814CD0}"/>
              </a:ext>
            </a:extLst>
          </p:cNvPr>
          <p:cNvSpPr/>
          <p:nvPr/>
        </p:nvSpPr>
        <p:spPr>
          <a:xfrm>
            <a:off x="6084095" y="0"/>
            <a:ext cx="3059905" cy="4867275"/>
          </a:xfrm>
          <a:prstGeom prst="rect">
            <a:avLst/>
          </a:prstGeom>
          <a:solidFill>
            <a:schemeClr val="accent6">
              <a:alpha val="60000"/>
            </a:schemeClr>
          </a:solidFill>
          <a:ln>
            <a:noFill/>
          </a:ln>
          <a:effectLst/>
        </p:spPr>
        <p:style>
          <a:lnRef idx="1">
            <a:schemeClr val="accent1"/>
          </a:lnRef>
          <a:fillRef idx="1001">
            <a:schemeClr val="lt1"/>
          </a:fillRef>
          <a:effectRef idx="2">
            <a:schemeClr val="accent1"/>
          </a:effectRef>
          <a:fontRef idx="minor">
            <a:schemeClr val="lt1"/>
          </a:fontRef>
        </p:style>
        <p:txBody>
          <a:bodyPr rtlCol="0" anchor="ctr"/>
          <a:lstStyle>
            <a:defPPr>
              <a:defRPr lang="en-US"/>
            </a:defPPr>
            <a:lvl1pPr marL="0" algn="l" defTabSz="342900" rtl="0" eaLnBrk="1" latinLnBrk="0" hangingPunct="1">
              <a:defRPr sz="1350" kern="1200">
                <a:solidFill>
                  <a:schemeClr val="lt1"/>
                </a:solidFill>
                <a:latin typeface="+mn-lt"/>
                <a:ea typeface="+mn-ea"/>
                <a:cs typeface="+mn-cs"/>
              </a:defRPr>
            </a:lvl1pPr>
            <a:lvl2pPr marL="342900" algn="l" defTabSz="342900" rtl="0" eaLnBrk="1" latinLnBrk="0" hangingPunct="1">
              <a:defRPr sz="1350" kern="1200">
                <a:solidFill>
                  <a:schemeClr val="lt1"/>
                </a:solidFill>
                <a:latin typeface="+mn-lt"/>
                <a:ea typeface="+mn-ea"/>
                <a:cs typeface="+mn-cs"/>
              </a:defRPr>
            </a:lvl2pPr>
            <a:lvl3pPr marL="685800" algn="l" defTabSz="342900" rtl="0" eaLnBrk="1" latinLnBrk="0" hangingPunct="1">
              <a:defRPr sz="1350" kern="1200">
                <a:solidFill>
                  <a:schemeClr val="lt1"/>
                </a:solidFill>
                <a:latin typeface="+mn-lt"/>
                <a:ea typeface="+mn-ea"/>
                <a:cs typeface="+mn-cs"/>
              </a:defRPr>
            </a:lvl3pPr>
            <a:lvl4pPr marL="1028700" algn="l" defTabSz="342900" rtl="0" eaLnBrk="1" latinLnBrk="0" hangingPunct="1">
              <a:defRPr sz="1350" kern="1200">
                <a:solidFill>
                  <a:schemeClr val="lt1"/>
                </a:solidFill>
                <a:latin typeface="+mn-lt"/>
                <a:ea typeface="+mn-ea"/>
                <a:cs typeface="+mn-cs"/>
              </a:defRPr>
            </a:lvl4pPr>
            <a:lvl5pPr marL="1371600" algn="l" defTabSz="342900" rtl="0" eaLnBrk="1" latinLnBrk="0" hangingPunct="1">
              <a:defRPr sz="1350" kern="1200">
                <a:solidFill>
                  <a:schemeClr val="lt1"/>
                </a:solidFill>
                <a:latin typeface="+mn-lt"/>
                <a:ea typeface="+mn-ea"/>
                <a:cs typeface="+mn-cs"/>
              </a:defRPr>
            </a:lvl5pPr>
            <a:lvl6pPr marL="1714500" algn="l" defTabSz="342900" rtl="0" eaLnBrk="1" latinLnBrk="0" hangingPunct="1">
              <a:defRPr sz="1350" kern="1200">
                <a:solidFill>
                  <a:schemeClr val="lt1"/>
                </a:solidFill>
                <a:latin typeface="+mn-lt"/>
                <a:ea typeface="+mn-ea"/>
                <a:cs typeface="+mn-cs"/>
              </a:defRPr>
            </a:lvl6pPr>
            <a:lvl7pPr marL="2057400" algn="l" defTabSz="342900" rtl="0" eaLnBrk="1" latinLnBrk="0" hangingPunct="1">
              <a:defRPr sz="1350" kern="1200">
                <a:solidFill>
                  <a:schemeClr val="lt1"/>
                </a:solidFill>
                <a:latin typeface="+mn-lt"/>
                <a:ea typeface="+mn-ea"/>
                <a:cs typeface="+mn-cs"/>
              </a:defRPr>
            </a:lvl7pPr>
            <a:lvl8pPr marL="2400300" algn="l" defTabSz="342900" rtl="0" eaLnBrk="1" latinLnBrk="0" hangingPunct="1">
              <a:defRPr sz="1350" kern="1200">
                <a:solidFill>
                  <a:schemeClr val="lt1"/>
                </a:solidFill>
                <a:latin typeface="+mn-lt"/>
                <a:ea typeface="+mn-ea"/>
                <a:cs typeface="+mn-cs"/>
              </a:defRPr>
            </a:lvl8pPr>
            <a:lvl9pPr marL="2743200" algn="l" defTabSz="342900" rtl="0" eaLnBrk="1" latinLnBrk="0" hangingPunct="1">
              <a:defRPr sz="1350" kern="1200">
                <a:solidFill>
                  <a:schemeClr val="lt1"/>
                </a:solidFill>
                <a:latin typeface="+mn-lt"/>
                <a:ea typeface="+mn-ea"/>
                <a:cs typeface="+mn-cs"/>
              </a:defRPr>
            </a:lvl9pPr>
          </a:lstStyle>
          <a:p>
            <a:pPr algn="ctr"/>
            <a:endParaRPr lang="sv-SE" sz="1013" dirty="0"/>
          </a:p>
        </p:txBody>
      </p:sp>
      <p:sp>
        <p:nvSpPr>
          <p:cNvPr id="5" name="textruta 4">
            <a:extLst>
              <a:ext uri="{FF2B5EF4-FFF2-40B4-BE49-F238E27FC236}">
                <a16:creationId xmlns:a16="http://schemas.microsoft.com/office/drawing/2014/main" id="{1D4718BA-D5A9-4C8C-A15D-101FFC689152}"/>
              </a:ext>
            </a:extLst>
          </p:cNvPr>
          <p:cNvSpPr txBox="1"/>
          <p:nvPr/>
        </p:nvSpPr>
        <p:spPr>
          <a:xfrm>
            <a:off x="218972" y="888676"/>
            <a:ext cx="5755108" cy="430887"/>
          </a:xfrm>
          <a:prstGeom prst="rect">
            <a:avLst/>
          </a:prstGeom>
          <a:noFill/>
        </p:spPr>
        <p:txBody>
          <a:bodyPr wrap="square" rtlCol="0">
            <a:spAutoFit/>
          </a:bodyPr>
          <a:lstStyle/>
          <a:p>
            <a:r>
              <a:rPr lang="sv-SE" sz="1100" dirty="0"/>
              <a:t>I och med att varken besöksnäringen eller turismföretag inte har någon egen branschkod, inom ramen för denna undersökning skapades en följande urvalsdefinition. </a:t>
            </a:r>
          </a:p>
        </p:txBody>
      </p:sp>
      <p:sp>
        <p:nvSpPr>
          <p:cNvPr id="15" name="textruta 14">
            <a:extLst>
              <a:ext uri="{FF2B5EF4-FFF2-40B4-BE49-F238E27FC236}">
                <a16:creationId xmlns:a16="http://schemas.microsoft.com/office/drawing/2014/main" id="{94FCF1A8-3C23-4D51-A79A-9DF9BD59419B}"/>
              </a:ext>
            </a:extLst>
          </p:cNvPr>
          <p:cNvSpPr txBox="1"/>
          <p:nvPr/>
        </p:nvSpPr>
        <p:spPr>
          <a:xfrm>
            <a:off x="182781" y="4157548"/>
            <a:ext cx="5974146" cy="600164"/>
          </a:xfrm>
          <a:prstGeom prst="rect">
            <a:avLst/>
          </a:prstGeom>
          <a:noFill/>
        </p:spPr>
        <p:txBody>
          <a:bodyPr wrap="square">
            <a:spAutoFit/>
          </a:bodyPr>
          <a:lstStyle/>
          <a:p>
            <a:r>
              <a:rPr lang="sv-SE" sz="1100" dirty="0"/>
              <a:t>Vidare i undersökningen </a:t>
            </a:r>
            <a:r>
              <a:rPr lang="sv-SE" sz="1100" i="1" dirty="0"/>
              <a:t>(på översiktssidan</a:t>
            </a:r>
            <a:r>
              <a:rPr lang="sv-SE" sz="1100" dirty="0"/>
              <a:t>) redovisar vi även följande delgrupper: </a:t>
            </a:r>
            <a:r>
              <a:rPr lang="sv-SE" sz="1100" b="1" dirty="0"/>
              <a:t>artistisk verksamhet </a:t>
            </a:r>
            <a:r>
              <a:rPr lang="sv-SE" sz="1100" dirty="0"/>
              <a:t>(SNI: 90.010+90.020), </a:t>
            </a:r>
            <a:r>
              <a:rPr lang="sv-SE" sz="1100" b="1" dirty="0"/>
              <a:t>övriga företag </a:t>
            </a:r>
            <a:r>
              <a:rPr lang="sv-SE" sz="1100" dirty="0"/>
              <a:t>(övriga SNI-koder), </a:t>
            </a:r>
            <a:r>
              <a:rPr lang="sv-SE" sz="1100" b="1" dirty="0"/>
              <a:t>turismföretag</a:t>
            </a:r>
            <a:r>
              <a:rPr lang="sv-SE" sz="1100" dirty="0"/>
              <a:t> och </a:t>
            </a:r>
            <a:r>
              <a:rPr lang="sv-SE" sz="1100" b="1" dirty="0"/>
              <a:t>icke-turismföretag</a:t>
            </a:r>
            <a:r>
              <a:rPr lang="sv-SE" sz="1100" dirty="0"/>
              <a:t> (baseras på enkätfråga), samt </a:t>
            </a:r>
            <a:r>
              <a:rPr lang="sv-SE" sz="1100" b="1" dirty="0"/>
              <a:t>storstäder</a:t>
            </a:r>
            <a:r>
              <a:rPr lang="sv-SE" sz="1100" dirty="0"/>
              <a:t> vs. </a:t>
            </a:r>
            <a:r>
              <a:rPr lang="sv-SE" sz="1100" b="1" dirty="0"/>
              <a:t>övriga landet</a:t>
            </a:r>
            <a:r>
              <a:rPr lang="sv-SE" sz="1100" dirty="0"/>
              <a:t>.</a:t>
            </a:r>
          </a:p>
        </p:txBody>
      </p:sp>
    </p:spTree>
    <p:extLst>
      <p:ext uri="{BB962C8B-B14F-4D97-AF65-F5344CB8AC3E}">
        <p14:creationId xmlns:p14="http://schemas.microsoft.com/office/powerpoint/2010/main" val="36098637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woman performing on stage with closed eyes and holding a microphone">
            <a:extLst>
              <a:ext uri="{FF2B5EF4-FFF2-40B4-BE49-F238E27FC236}">
                <a16:creationId xmlns:a16="http://schemas.microsoft.com/office/drawing/2014/main" id="{94812890-3D08-4149-8B0C-AA166F28B40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45" t="8390" r="1385" b="17181"/>
          <a:stretch/>
        </p:blipFill>
        <p:spPr bwMode="auto">
          <a:xfrm>
            <a:off x="-2" y="0"/>
            <a:ext cx="9144000" cy="4867274"/>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0" y="-1"/>
            <a:ext cx="9144000" cy="4867275"/>
          </a:xfrm>
          <a:prstGeom prst="rect">
            <a:avLst/>
          </a:prstGeom>
          <a:solidFill>
            <a:schemeClr val="accent6">
              <a:alpha val="65000"/>
            </a:schemeClr>
          </a:solidFill>
          <a:ln>
            <a:noFill/>
          </a:ln>
          <a:effectLst/>
        </p:spPr>
        <p:style>
          <a:lnRef idx="1">
            <a:schemeClr val="accent1"/>
          </a:lnRef>
          <a:fillRef idx="1001">
            <a:schemeClr val="lt1"/>
          </a:fillRef>
          <a:effectRef idx="2">
            <a:schemeClr val="accent1"/>
          </a:effectRef>
          <a:fontRef idx="minor">
            <a:schemeClr val="lt1"/>
          </a:fontRef>
        </p:style>
        <p:txBody>
          <a:bodyPr rtlCol="0" anchor="ctr"/>
          <a:lstStyle/>
          <a:p>
            <a:pPr algn="ctr"/>
            <a:endParaRPr lang="sv-SE" sz="1013">
              <a:solidFill>
                <a:schemeClr val="bg1"/>
              </a:solidFill>
            </a:endParaRPr>
          </a:p>
        </p:txBody>
      </p:sp>
      <p:sp>
        <p:nvSpPr>
          <p:cNvPr id="6" name="Rubrik 1"/>
          <p:cNvSpPr txBox="1">
            <a:spLocks/>
          </p:cNvSpPr>
          <p:nvPr/>
        </p:nvSpPr>
        <p:spPr>
          <a:xfrm>
            <a:off x="-1" y="0"/>
            <a:ext cx="7567864" cy="794989"/>
          </a:xfrm>
          <a:prstGeom prst="rect">
            <a:avLst/>
          </a:prstGeom>
        </p:spPr>
        <p:txBody>
          <a:bodyPr lIns="251999" tIns="4572000" rIns="251999" anchor="t" anchorCtr="0"/>
          <a:lstStyle>
            <a:lvl1pPr algn="l" defTabSz="457200" rtl="0" eaLnBrk="1" latinLnBrk="0" hangingPunct="1">
              <a:spcBef>
                <a:spcPct val="0"/>
              </a:spcBef>
              <a:buNone/>
              <a:tabLst>
                <a:tab pos="177800" algn="l"/>
              </a:tabLst>
              <a:defRPr sz="3200" b="0" i="0" kern="1200" baseline="0">
                <a:solidFill>
                  <a:schemeClr val="tx1"/>
                </a:solidFill>
                <a:latin typeface="Calibri Regular" charset="0"/>
                <a:ea typeface="+mj-ea"/>
                <a:cs typeface="Calibri Regular" charset="0"/>
              </a:defRPr>
            </a:lvl1pPr>
          </a:lstStyle>
          <a:p>
            <a:r>
              <a:rPr lang="sv-SE" sz="2700" b="1" dirty="0">
                <a:solidFill>
                  <a:schemeClr val="bg1"/>
                </a:solidFill>
                <a:latin typeface="Calibri" charset="0"/>
                <a:ea typeface="Calibri" charset="0"/>
                <a:cs typeface="Calibri" charset="0"/>
              </a:rPr>
              <a:t>Efterfrågan och förväntningar: vår/sommar 2021</a:t>
            </a:r>
          </a:p>
        </p:txBody>
      </p:sp>
      <p:cxnSp>
        <p:nvCxnSpPr>
          <p:cNvPr id="14" name="Straight Connector 13"/>
          <p:cNvCxnSpPr/>
          <p:nvPr/>
        </p:nvCxnSpPr>
        <p:spPr>
          <a:xfrm>
            <a:off x="245393" y="3206061"/>
            <a:ext cx="2443360" cy="1"/>
          </a:xfrm>
          <a:prstGeom prst="line">
            <a:avLst/>
          </a:prstGeom>
          <a:ln w="698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028198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Tabell 4">
            <a:extLst>
              <a:ext uri="{FF2B5EF4-FFF2-40B4-BE49-F238E27FC236}">
                <a16:creationId xmlns:a16="http://schemas.microsoft.com/office/drawing/2014/main" id="{23376E2B-99CC-48B1-B27E-B370BC321B8B}"/>
              </a:ext>
            </a:extLst>
          </p:cNvPr>
          <p:cNvGraphicFramePr>
            <a:graphicFrameLocks noGrp="1"/>
          </p:cNvGraphicFramePr>
          <p:nvPr>
            <p:extLst>
              <p:ext uri="{D42A27DB-BD31-4B8C-83A1-F6EECF244321}">
                <p14:modId xmlns:p14="http://schemas.microsoft.com/office/powerpoint/2010/main" val="3798738347"/>
              </p:ext>
            </p:extLst>
          </p:nvPr>
        </p:nvGraphicFramePr>
        <p:xfrm>
          <a:off x="218973" y="959636"/>
          <a:ext cx="8696796" cy="3390900"/>
        </p:xfrm>
        <a:graphic>
          <a:graphicData uri="http://schemas.openxmlformats.org/drawingml/2006/table">
            <a:tbl>
              <a:tblPr firstRow="1" bandRow="1">
                <a:tableStyleId>{5FD0F851-EC5A-4D38-B0AD-8093EC10F338}</a:tableStyleId>
              </a:tblPr>
              <a:tblGrid>
                <a:gridCol w="2057502">
                  <a:extLst>
                    <a:ext uri="{9D8B030D-6E8A-4147-A177-3AD203B41FA5}">
                      <a16:colId xmlns:a16="http://schemas.microsoft.com/office/drawing/2014/main" val="2207201587"/>
                    </a:ext>
                  </a:extLst>
                </a:gridCol>
                <a:gridCol w="704850">
                  <a:extLst>
                    <a:ext uri="{9D8B030D-6E8A-4147-A177-3AD203B41FA5}">
                      <a16:colId xmlns:a16="http://schemas.microsoft.com/office/drawing/2014/main" val="4162628622"/>
                    </a:ext>
                  </a:extLst>
                </a:gridCol>
                <a:gridCol w="723900">
                  <a:extLst>
                    <a:ext uri="{9D8B030D-6E8A-4147-A177-3AD203B41FA5}">
                      <a16:colId xmlns:a16="http://schemas.microsoft.com/office/drawing/2014/main" val="1075051360"/>
                    </a:ext>
                  </a:extLst>
                </a:gridCol>
                <a:gridCol w="866775">
                  <a:extLst>
                    <a:ext uri="{9D8B030D-6E8A-4147-A177-3AD203B41FA5}">
                      <a16:colId xmlns:a16="http://schemas.microsoft.com/office/drawing/2014/main" val="352387203"/>
                    </a:ext>
                  </a:extLst>
                </a:gridCol>
                <a:gridCol w="790575">
                  <a:extLst>
                    <a:ext uri="{9D8B030D-6E8A-4147-A177-3AD203B41FA5}">
                      <a16:colId xmlns:a16="http://schemas.microsoft.com/office/drawing/2014/main" val="166045717"/>
                    </a:ext>
                  </a:extLst>
                </a:gridCol>
                <a:gridCol w="828675">
                  <a:extLst>
                    <a:ext uri="{9D8B030D-6E8A-4147-A177-3AD203B41FA5}">
                      <a16:colId xmlns:a16="http://schemas.microsoft.com/office/drawing/2014/main" val="166986337"/>
                    </a:ext>
                  </a:extLst>
                </a:gridCol>
                <a:gridCol w="1002153">
                  <a:extLst>
                    <a:ext uri="{9D8B030D-6E8A-4147-A177-3AD203B41FA5}">
                      <a16:colId xmlns:a16="http://schemas.microsoft.com/office/drawing/2014/main" val="2530199670"/>
                    </a:ext>
                  </a:extLst>
                </a:gridCol>
                <a:gridCol w="861183">
                  <a:extLst>
                    <a:ext uri="{9D8B030D-6E8A-4147-A177-3AD203B41FA5}">
                      <a16:colId xmlns:a16="http://schemas.microsoft.com/office/drawing/2014/main" val="2919335167"/>
                    </a:ext>
                  </a:extLst>
                </a:gridCol>
                <a:gridCol w="861183">
                  <a:extLst>
                    <a:ext uri="{9D8B030D-6E8A-4147-A177-3AD203B41FA5}">
                      <a16:colId xmlns:a16="http://schemas.microsoft.com/office/drawing/2014/main" val="1298273593"/>
                    </a:ext>
                  </a:extLst>
                </a:gridCol>
              </a:tblGrid>
              <a:tr h="511317">
                <a:tc>
                  <a:txBody>
                    <a:bodyPr/>
                    <a:lstStyle/>
                    <a:p>
                      <a:pPr algn="ctr"/>
                      <a:endParaRPr lang="sv-SE"/>
                    </a:p>
                  </a:txBody>
                  <a:tcPr/>
                </a:tc>
                <a:tc>
                  <a:txBody>
                    <a:bodyPr/>
                    <a:lstStyle/>
                    <a:p>
                      <a:pPr algn="ctr"/>
                      <a:endParaRPr lang="sv-SE" sz="1000" dirty="0"/>
                    </a:p>
                  </a:txBody>
                  <a:tcPr/>
                </a:tc>
                <a:tc>
                  <a:txBody>
                    <a:bodyPr/>
                    <a:lstStyle/>
                    <a:p>
                      <a:pPr algn="ctr"/>
                      <a:r>
                        <a:rPr lang="sv-SE" sz="1400" dirty="0"/>
                        <a:t>Totalt</a:t>
                      </a:r>
                    </a:p>
                  </a:txBody>
                  <a:tcPr anchor="ctr"/>
                </a:tc>
                <a:tc>
                  <a:txBody>
                    <a:bodyPr/>
                    <a:lstStyle/>
                    <a:p>
                      <a:pPr algn="ctr"/>
                      <a:r>
                        <a:rPr lang="sv-SE" sz="1000" dirty="0"/>
                        <a:t>Artistisk verksamhet</a:t>
                      </a:r>
                    </a:p>
                  </a:txBody>
                  <a:tcPr anchor="ctr"/>
                </a:tc>
                <a:tc>
                  <a:txBody>
                    <a:bodyPr/>
                    <a:lstStyle/>
                    <a:p>
                      <a:pPr algn="ctr"/>
                      <a:r>
                        <a:rPr lang="sv-SE" sz="1000" dirty="0"/>
                        <a:t>Övriga</a:t>
                      </a:r>
                    </a:p>
                    <a:p>
                      <a:pPr algn="ctr"/>
                      <a:r>
                        <a:rPr lang="sv-SE" sz="1000" dirty="0"/>
                        <a:t>företag</a:t>
                      </a:r>
                    </a:p>
                  </a:txBody>
                  <a:tcPr anchor="ctr"/>
                </a:tc>
                <a:tc>
                  <a:txBody>
                    <a:bodyPr/>
                    <a:lstStyle/>
                    <a:p>
                      <a:pPr algn="ctr"/>
                      <a:r>
                        <a:rPr lang="sv-SE" sz="1000" dirty="0"/>
                        <a:t>Turism-</a:t>
                      </a:r>
                    </a:p>
                    <a:p>
                      <a:pPr algn="ctr"/>
                      <a:r>
                        <a:rPr lang="sv-SE" sz="1000" dirty="0"/>
                        <a:t>företag</a:t>
                      </a:r>
                    </a:p>
                  </a:txBody>
                  <a:tcPr anchor="ctr"/>
                </a:tc>
                <a:tc>
                  <a:txBody>
                    <a:bodyPr/>
                    <a:lstStyle/>
                    <a:p>
                      <a:pPr algn="ctr"/>
                      <a:r>
                        <a:rPr lang="sv-SE" sz="1000" dirty="0"/>
                        <a:t>Icke-turismföretag</a:t>
                      </a:r>
                      <a:endParaRPr lang="sv-SE" sz="1000" b="0" i="1" dirty="0"/>
                    </a:p>
                  </a:txBody>
                  <a:tcPr anchor="ctr"/>
                </a:tc>
                <a:tc>
                  <a:txBody>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lang="sv-SE" sz="1000" i="0" dirty="0"/>
                        <a:t>Företag i storstäder</a:t>
                      </a:r>
                    </a:p>
                  </a:txBody>
                  <a:tcPr anchor="ctr"/>
                </a:tc>
                <a:tc>
                  <a:txBody>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lang="sv-SE" sz="1000" i="0" dirty="0"/>
                        <a:t>Företag i </a:t>
                      </a:r>
                    </a:p>
                    <a:p>
                      <a:pPr marL="0" marR="0" lvl="0" indent="0" algn="ctr" defTabSz="342900" rtl="0" eaLnBrk="1" fontAlgn="auto" latinLnBrk="0" hangingPunct="1">
                        <a:lnSpc>
                          <a:spcPct val="100000"/>
                        </a:lnSpc>
                        <a:spcBef>
                          <a:spcPts val="0"/>
                        </a:spcBef>
                        <a:spcAft>
                          <a:spcPts val="0"/>
                        </a:spcAft>
                        <a:buClrTx/>
                        <a:buSzTx/>
                        <a:buFontTx/>
                        <a:buNone/>
                        <a:tabLst/>
                        <a:defRPr/>
                      </a:pPr>
                      <a:r>
                        <a:rPr lang="sv-SE" sz="1000" i="0" dirty="0"/>
                        <a:t>övriga landet</a:t>
                      </a:r>
                    </a:p>
                  </a:txBody>
                  <a:tcPr anchor="ctr"/>
                </a:tc>
                <a:extLst>
                  <a:ext uri="{0D108BD9-81ED-4DB2-BD59-A6C34878D82A}">
                    <a16:rowId xmlns:a16="http://schemas.microsoft.com/office/drawing/2014/main" val="1703484082"/>
                  </a:ext>
                </a:extLst>
              </a:tr>
              <a:tr h="192904">
                <a:tc>
                  <a:txBody>
                    <a:bodyPr/>
                    <a:lstStyle/>
                    <a:p>
                      <a:pPr marL="0" marR="0" lvl="0" indent="0" algn="ctr" defTabSz="342900" rtl="0" eaLnBrk="1" fontAlgn="ctr" latinLnBrk="0" hangingPunct="1">
                        <a:lnSpc>
                          <a:spcPct val="100000"/>
                        </a:lnSpc>
                        <a:spcBef>
                          <a:spcPts val="0"/>
                        </a:spcBef>
                        <a:spcAft>
                          <a:spcPts val="0"/>
                        </a:spcAft>
                        <a:buClrTx/>
                        <a:buSzTx/>
                        <a:buFontTx/>
                        <a:buNone/>
                        <a:tabLst/>
                        <a:defRPr/>
                      </a:pPr>
                      <a:r>
                        <a:rPr lang="sv-SE" sz="800" i="1" dirty="0">
                          <a:solidFill>
                            <a:schemeClr val="tx1">
                              <a:lumMod val="50000"/>
                              <a:lumOff val="50000"/>
                            </a:schemeClr>
                          </a:solidFill>
                          <a:latin typeface="Calibri" charset="0"/>
                          <a:ea typeface="Calibri" charset="0"/>
                          <a:cs typeface="Calibri" charset="0"/>
                        </a:rPr>
                        <a:t>Baser:</a:t>
                      </a:r>
                      <a:endParaRPr lang="en-US" sz="800" i="1" dirty="0">
                        <a:solidFill>
                          <a:schemeClr val="tx1">
                            <a:lumMod val="50000"/>
                            <a:lumOff val="50000"/>
                          </a:schemeClr>
                        </a:solidFill>
                        <a:latin typeface="Calibri" charset="0"/>
                        <a:ea typeface="Calibri" charset="0"/>
                        <a:cs typeface="Calibri" charset="0"/>
                      </a:endParaRPr>
                    </a:p>
                  </a:txBody>
                  <a:tcPr marL="7620" marR="7620" marT="7620" marB="0" anchor="ctr"/>
                </a:tc>
                <a:tc>
                  <a:txBody>
                    <a:bodyPr/>
                    <a:lstStyle/>
                    <a:p>
                      <a:pPr algn="ctr"/>
                      <a:endParaRPr lang="sv-SE" sz="800" i="1" dirty="0">
                        <a:solidFill>
                          <a:schemeClr val="tx1">
                            <a:lumMod val="50000"/>
                            <a:lumOff val="50000"/>
                          </a:schemeClr>
                        </a:solidFill>
                        <a:latin typeface="+mj-lt"/>
                      </a:endParaRPr>
                    </a:p>
                  </a:txBody>
                  <a:tcPr/>
                </a:tc>
                <a:tc>
                  <a:txBody>
                    <a:bodyPr/>
                    <a:lstStyle/>
                    <a:p>
                      <a:pPr algn="ctr"/>
                      <a:r>
                        <a:rPr lang="sv-SE" sz="800" i="1" dirty="0">
                          <a:solidFill>
                            <a:schemeClr val="tx1">
                              <a:lumMod val="50000"/>
                              <a:lumOff val="50000"/>
                            </a:schemeClr>
                          </a:solidFill>
                          <a:latin typeface="+mj-lt"/>
                        </a:rPr>
                        <a:t>n=250</a:t>
                      </a:r>
                    </a:p>
                  </a:txBody>
                  <a:tcPr/>
                </a:tc>
                <a:tc>
                  <a:txBody>
                    <a:bodyPr/>
                    <a:lstStyle/>
                    <a:p>
                      <a:pPr algn="ctr"/>
                      <a:r>
                        <a:rPr lang="sv-SE" sz="800" i="1" dirty="0">
                          <a:solidFill>
                            <a:schemeClr val="tx1">
                              <a:lumMod val="50000"/>
                              <a:lumOff val="50000"/>
                            </a:schemeClr>
                          </a:solidFill>
                          <a:latin typeface="+mj-lt"/>
                        </a:rPr>
                        <a:t>n=163</a:t>
                      </a:r>
                    </a:p>
                  </a:txBody>
                  <a:tcPr/>
                </a:tc>
                <a:tc>
                  <a:txBody>
                    <a:bodyPr/>
                    <a:lstStyle/>
                    <a:p>
                      <a:pPr algn="ctr"/>
                      <a:r>
                        <a:rPr lang="sv-SE" sz="800" i="1" dirty="0">
                          <a:solidFill>
                            <a:schemeClr val="tx1">
                              <a:lumMod val="50000"/>
                              <a:lumOff val="50000"/>
                            </a:schemeClr>
                          </a:solidFill>
                          <a:latin typeface="+mj-lt"/>
                        </a:rPr>
                        <a:t>n=90</a:t>
                      </a:r>
                    </a:p>
                  </a:txBody>
                  <a:tcPr/>
                </a:tc>
                <a:tc>
                  <a:txBody>
                    <a:bodyPr/>
                    <a:lstStyle/>
                    <a:p>
                      <a:pPr algn="ctr"/>
                      <a:r>
                        <a:rPr lang="sv-SE" sz="800" i="1" dirty="0">
                          <a:solidFill>
                            <a:schemeClr val="tx1">
                              <a:lumMod val="50000"/>
                              <a:lumOff val="50000"/>
                            </a:schemeClr>
                          </a:solidFill>
                          <a:latin typeface="+mj-lt"/>
                        </a:rPr>
                        <a:t>n=145</a:t>
                      </a:r>
                    </a:p>
                  </a:txBody>
                  <a:tcPr/>
                </a:tc>
                <a:tc>
                  <a:txBody>
                    <a:bodyPr/>
                    <a:lstStyle/>
                    <a:p>
                      <a:pPr algn="ctr"/>
                      <a:r>
                        <a:rPr lang="sv-SE" sz="800" i="1" dirty="0">
                          <a:solidFill>
                            <a:schemeClr val="tx1">
                              <a:lumMod val="50000"/>
                              <a:lumOff val="50000"/>
                            </a:schemeClr>
                          </a:solidFill>
                          <a:latin typeface="+mj-lt"/>
                        </a:rPr>
                        <a:t>n=94</a:t>
                      </a:r>
                    </a:p>
                  </a:txBody>
                  <a:tcPr/>
                </a:tc>
                <a:tc>
                  <a:txBody>
                    <a:bodyPr/>
                    <a:lstStyle/>
                    <a:p>
                      <a:pPr algn="ctr"/>
                      <a:r>
                        <a:rPr lang="sv-SE" sz="800" i="1" dirty="0">
                          <a:solidFill>
                            <a:schemeClr val="tx1">
                              <a:lumMod val="50000"/>
                              <a:lumOff val="50000"/>
                            </a:schemeClr>
                          </a:solidFill>
                          <a:latin typeface="+mj-lt"/>
                        </a:rPr>
                        <a:t>n=111</a:t>
                      </a:r>
                    </a:p>
                  </a:txBody>
                  <a:tcPr/>
                </a:tc>
                <a:tc>
                  <a:txBody>
                    <a:bodyPr/>
                    <a:lstStyle/>
                    <a:p>
                      <a:pPr algn="ctr"/>
                      <a:r>
                        <a:rPr lang="sv-SE" sz="800" i="1" dirty="0">
                          <a:solidFill>
                            <a:schemeClr val="tx1">
                              <a:lumMod val="50000"/>
                              <a:lumOff val="50000"/>
                            </a:schemeClr>
                          </a:solidFill>
                          <a:latin typeface="+mj-lt"/>
                        </a:rPr>
                        <a:t>n=141</a:t>
                      </a:r>
                    </a:p>
                  </a:txBody>
                  <a:tcPr/>
                </a:tc>
                <a:extLst>
                  <a:ext uri="{0D108BD9-81ED-4DB2-BD59-A6C34878D82A}">
                    <a16:rowId xmlns:a16="http://schemas.microsoft.com/office/drawing/2014/main" val="3401341649"/>
                  </a:ext>
                </a:extLst>
              </a:tr>
              <a:tr h="165811">
                <a:tc rowSpan="4">
                  <a:txBody>
                    <a:bodyPr/>
                    <a:lstStyle/>
                    <a:p>
                      <a:pPr algn="l" fontAlgn="ctr"/>
                      <a:r>
                        <a:rPr lang="sv-SE" sz="1100" b="1" dirty="0">
                          <a:latin typeface="Calibri" charset="0"/>
                          <a:ea typeface="Calibri" charset="0"/>
                          <a:cs typeface="Calibri" charset="0"/>
                        </a:rPr>
                        <a:t>Upplevda efterfrågan av under vintersäsongen 2020/2021</a:t>
                      </a:r>
                      <a:br>
                        <a:rPr lang="sv-SE" sz="1100" b="1" dirty="0">
                          <a:latin typeface="Calibri" charset="0"/>
                          <a:ea typeface="Calibri" charset="0"/>
                          <a:cs typeface="Calibri" charset="0"/>
                        </a:rPr>
                      </a:br>
                      <a:r>
                        <a:rPr lang="sv-SE" sz="1100" b="0" i="1" dirty="0">
                          <a:latin typeface="Calibri" charset="0"/>
                          <a:ea typeface="Calibri" charset="0"/>
                          <a:cs typeface="Calibri" charset="0"/>
                        </a:rPr>
                        <a:t>jämfört med året innan</a:t>
                      </a:r>
                      <a:endParaRPr lang="sv-SE" sz="1100" b="0" i="1" u="none" strike="noStrike" dirty="0">
                        <a:effectLst/>
                        <a:latin typeface="Calibri" panose="020F0502020204030204" pitchFamily="34" charset="0"/>
                      </a:endParaRPr>
                    </a:p>
                  </a:txBody>
                  <a:tcPr marL="7620" marR="7620" marT="7620" marB="0" anchor="ctr"/>
                </a:tc>
                <a:tc>
                  <a:txBody>
                    <a:bodyPr/>
                    <a:lstStyle/>
                    <a:p>
                      <a:pPr algn="l" fontAlgn="ctr"/>
                      <a:r>
                        <a:rPr lang="sv-SE" sz="1100" b="0" i="0" u="none" strike="noStrike" dirty="0">
                          <a:effectLst/>
                          <a:latin typeface="Calibri" panose="020F0502020204030204" pitchFamily="34" charset="0"/>
                        </a:rPr>
                        <a:t>Större </a:t>
                      </a:r>
                    </a:p>
                  </a:txBody>
                  <a:tcPr marL="7620" marR="7620" marT="7620" marB="0" anchor="ctr"/>
                </a:tc>
                <a:tc>
                  <a:txBody>
                    <a:bodyPr/>
                    <a:lstStyle/>
                    <a:p>
                      <a:pPr algn="ctr" fontAlgn="ctr"/>
                      <a:r>
                        <a:rPr lang="sv-SE" sz="1100" b="1" i="0" u="none" strike="noStrike" dirty="0">
                          <a:effectLst/>
                          <a:latin typeface="Calibri Light" panose="020F0302020204030204" pitchFamily="34" charset="0"/>
                          <a:cs typeface="Calibri Light" panose="020F0302020204030204" pitchFamily="34" charset="0"/>
                        </a:rPr>
                        <a:t>10%</a:t>
                      </a:r>
                    </a:p>
                  </a:txBody>
                  <a:tcPr marL="7620" marR="7620" marT="7620" marB="0" anchor="ctr"/>
                </a:tc>
                <a:tc>
                  <a:txBody>
                    <a:bodyPr/>
                    <a:lstStyle/>
                    <a:p>
                      <a:pPr algn="ctr" fontAlgn="ctr"/>
                      <a:r>
                        <a:rPr lang="sv-SE" sz="1100" b="1" i="0" u="none" strike="noStrike" dirty="0">
                          <a:solidFill>
                            <a:srgbClr val="C00000"/>
                          </a:solidFill>
                          <a:effectLst/>
                          <a:latin typeface="Calibri Light" panose="020F0302020204030204" pitchFamily="34" charset="0"/>
                          <a:cs typeface="Calibri Light" panose="020F0302020204030204" pitchFamily="34" charset="0"/>
                        </a:rPr>
                        <a:t>6 %</a:t>
                      </a:r>
                    </a:p>
                  </a:txBody>
                  <a:tcPr marL="7620" marR="7620" marT="7620" marB="0" anchor="ctr"/>
                </a:tc>
                <a:tc>
                  <a:txBody>
                    <a:bodyPr/>
                    <a:lstStyle/>
                    <a:p>
                      <a:pPr algn="ctr" fontAlgn="ctr"/>
                      <a:r>
                        <a:rPr lang="sv-SE" sz="1100" b="1" i="0" u="none" strike="noStrike" dirty="0">
                          <a:solidFill>
                            <a:srgbClr val="006968"/>
                          </a:solidFill>
                          <a:effectLst/>
                          <a:latin typeface="Calibri Light" panose="020F0302020204030204" pitchFamily="34" charset="0"/>
                          <a:cs typeface="Calibri Light" panose="020F0302020204030204" pitchFamily="34" charset="0"/>
                        </a:rPr>
                        <a:t>19 %</a:t>
                      </a:r>
                    </a:p>
                  </a:txBody>
                  <a:tcPr marL="7620" marR="7620" marT="7620" marB="0" anchor="ctr"/>
                </a:tc>
                <a:tc>
                  <a:txBody>
                    <a:bodyPr/>
                    <a:lstStyle/>
                    <a:p>
                      <a:pPr algn="ctr" fontAlgn="ctr"/>
                      <a:r>
                        <a:rPr lang="sv-SE" sz="1100" b="0" i="0" u="none" strike="noStrike" dirty="0">
                          <a:effectLst/>
                          <a:latin typeface="Calibri Light" panose="020F0302020204030204" pitchFamily="34" charset="0"/>
                          <a:cs typeface="Calibri Light" panose="020F0302020204030204" pitchFamily="34" charset="0"/>
                        </a:rPr>
                        <a:t>11 %</a:t>
                      </a:r>
                    </a:p>
                  </a:txBody>
                  <a:tcPr marL="7620" marR="7620" marT="7620" marB="0" anchor="ctr"/>
                </a:tc>
                <a:tc>
                  <a:txBody>
                    <a:bodyPr/>
                    <a:lstStyle/>
                    <a:p>
                      <a:pPr algn="ctr" fontAlgn="ctr"/>
                      <a:r>
                        <a:rPr lang="sv-SE" sz="1100" b="0" i="0" u="none" strike="noStrike">
                          <a:effectLst/>
                          <a:latin typeface="Calibri Light" panose="020F0302020204030204" pitchFamily="34" charset="0"/>
                          <a:cs typeface="Calibri Light" panose="020F0302020204030204" pitchFamily="34" charset="0"/>
                        </a:rPr>
                        <a:t>9 %</a:t>
                      </a:r>
                    </a:p>
                  </a:txBody>
                  <a:tcPr marL="7620" marR="7620" marT="7620" marB="0" anchor="ctr"/>
                </a:tc>
                <a:tc>
                  <a:txBody>
                    <a:bodyPr/>
                    <a:lstStyle/>
                    <a:p>
                      <a:pPr algn="ctr" fontAlgn="ctr"/>
                      <a:r>
                        <a:rPr lang="sv-SE" sz="1100" b="0" i="0" u="none" strike="noStrike">
                          <a:effectLst/>
                          <a:latin typeface="Calibri Light" panose="020F0302020204030204" pitchFamily="34" charset="0"/>
                          <a:cs typeface="Calibri Light" panose="020F0302020204030204" pitchFamily="34" charset="0"/>
                        </a:rPr>
                        <a:t>5 %</a:t>
                      </a:r>
                    </a:p>
                  </a:txBody>
                  <a:tcPr marL="7620" marR="7620" marT="7620" marB="0" anchor="ctr"/>
                </a:tc>
                <a:tc>
                  <a:txBody>
                    <a:bodyPr/>
                    <a:lstStyle/>
                    <a:p>
                      <a:pPr algn="ctr" fontAlgn="ctr"/>
                      <a:r>
                        <a:rPr lang="sv-SE" sz="1100" b="1" i="0" u="none" strike="noStrike" dirty="0">
                          <a:solidFill>
                            <a:srgbClr val="006968"/>
                          </a:solidFill>
                          <a:effectLst/>
                          <a:latin typeface="Calibri Light" panose="020F0302020204030204" pitchFamily="34" charset="0"/>
                          <a:cs typeface="Calibri Light" panose="020F0302020204030204" pitchFamily="34" charset="0"/>
                        </a:rPr>
                        <a:t>14%</a:t>
                      </a:r>
                    </a:p>
                  </a:txBody>
                  <a:tcPr marL="7620" marR="7620" marT="7620" marB="0" anchor="ctr"/>
                </a:tc>
                <a:extLst>
                  <a:ext uri="{0D108BD9-81ED-4DB2-BD59-A6C34878D82A}">
                    <a16:rowId xmlns:a16="http://schemas.microsoft.com/office/drawing/2014/main" val="2840762492"/>
                  </a:ext>
                </a:extLst>
              </a:tr>
              <a:tr h="165811">
                <a:tc vMerge="1">
                  <a:txBody>
                    <a:bodyPr/>
                    <a:lstStyle/>
                    <a:p>
                      <a:endParaRPr lang="sv-SE"/>
                    </a:p>
                  </a:txBody>
                  <a:tcPr/>
                </a:tc>
                <a:tc>
                  <a:txBody>
                    <a:bodyPr/>
                    <a:lstStyle/>
                    <a:p>
                      <a:pPr algn="l" fontAlgn="ctr"/>
                      <a:r>
                        <a:rPr lang="sv-SE" sz="1100" b="0" i="0" u="none" strike="noStrike" dirty="0">
                          <a:effectLst/>
                          <a:latin typeface="Calibri" panose="020F0502020204030204" pitchFamily="34" charset="0"/>
                        </a:rPr>
                        <a:t>Samma</a:t>
                      </a:r>
                    </a:p>
                  </a:txBody>
                  <a:tcPr marL="7620" marR="7620" marT="7620" marB="0" anchor="ctr">
                    <a:solidFill>
                      <a:schemeClr val="bg1">
                        <a:alpha val="20000"/>
                      </a:schemeClr>
                    </a:solidFill>
                  </a:tcPr>
                </a:tc>
                <a:tc>
                  <a:txBody>
                    <a:bodyPr/>
                    <a:lstStyle/>
                    <a:p>
                      <a:pPr algn="ctr" fontAlgn="ctr"/>
                      <a:r>
                        <a:rPr lang="sv-SE" sz="1100" b="1" i="0" u="none" strike="noStrike" dirty="0">
                          <a:effectLst/>
                          <a:latin typeface="Calibri Light" panose="020F0302020204030204" pitchFamily="34" charset="0"/>
                          <a:cs typeface="Calibri Light" panose="020F0302020204030204" pitchFamily="34" charset="0"/>
                        </a:rPr>
                        <a:t>19 %</a:t>
                      </a:r>
                    </a:p>
                  </a:txBody>
                  <a:tcPr marL="7620" marR="7620" marT="7620" marB="0" anchor="ctr">
                    <a:solidFill>
                      <a:schemeClr val="bg1">
                        <a:alpha val="20000"/>
                      </a:schemeClr>
                    </a:solidFill>
                  </a:tcPr>
                </a:tc>
                <a:tc>
                  <a:txBody>
                    <a:bodyPr/>
                    <a:lstStyle/>
                    <a:p>
                      <a:pPr algn="ctr" fontAlgn="ctr"/>
                      <a:r>
                        <a:rPr lang="sv-SE" sz="1100" b="1" i="0" u="none" strike="noStrike" dirty="0">
                          <a:solidFill>
                            <a:srgbClr val="C00000"/>
                          </a:solidFill>
                          <a:effectLst/>
                          <a:latin typeface="Calibri Light" panose="020F0302020204030204" pitchFamily="34" charset="0"/>
                          <a:cs typeface="Calibri Light" panose="020F0302020204030204" pitchFamily="34" charset="0"/>
                        </a:rPr>
                        <a:t>15 %</a:t>
                      </a:r>
                    </a:p>
                  </a:txBody>
                  <a:tcPr marL="7620" marR="7620" marT="7620" marB="0" anchor="ctr">
                    <a:solidFill>
                      <a:schemeClr val="bg1">
                        <a:alpha val="20000"/>
                      </a:schemeClr>
                    </a:solidFill>
                  </a:tcPr>
                </a:tc>
                <a:tc>
                  <a:txBody>
                    <a:bodyPr/>
                    <a:lstStyle/>
                    <a:p>
                      <a:pPr algn="ctr" fontAlgn="ctr"/>
                      <a:r>
                        <a:rPr lang="sv-SE" sz="1100" b="1" i="0" u="none" strike="noStrike" dirty="0">
                          <a:solidFill>
                            <a:srgbClr val="006968"/>
                          </a:solidFill>
                          <a:effectLst/>
                          <a:latin typeface="Calibri Light" panose="020F0302020204030204" pitchFamily="34" charset="0"/>
                          <a:cs typeface="Calibri Light" panose="020F0302020204030204" pitchFamily="34" charset="0"/>
                        </a:rPr>
                        <a:t>27 %</a:t>
                      </a:r>
                    </a:p>
                  </a:txBody>
                  <a:tcPr marL="7620" marR="7620" marT="7620" marB="0" anchor="ctr">
                    <a:solidFill>
                      <a:schemeClr val="bg1">
                        <a:alpha val="20000"/>
                      </a:schemeClr>
                    </a:solidFill>
                  </a:tcPr>
                </a:tc>
                <a:tc>
                  <a:txBody>
                    <a:bodyPr/>
                    <a:lstStyle/>
                    <a:p>
                      <a:pPr algn="ctr" fontAlgn="ctr"/>
                      <a:r>
                        <a:rPr lang="sv-SE" sz="1100" b="0" i="0" u="none" strike="noStrike" dirty="0">
                          <a:effectLst/>
                          <a:latin typeface="Calibri Light" panose="020F0302020204030204" pitchFamily="34" charset="0"/>
                          <a:cs typeface="Calibri Light" panose="020F0302020204030204" pitchFamily="34" charset="0"/>
                        </a:rPr>
                        <a:t>19 %</a:t>
                      </a:r>
                    </a:p>
                  </a:txBody>
                  <a:tcPr marL="7620" marR="7620" marT="7620" marB="0" anchor="ctr">
                    <a:solidFill>
                      <a:schemeClr val="bg1">
                        <a:alpha val="20000"/>
                      </a:schemeClr>
                    </a:solidFill>
                  </a:tcPr>
                </a:tc>
                <a:tc>
                  <a:txBody>
                    <a:bodyPr/>
                    <a:lstStyle/>
                    <a:p>
                      <a:pPr algn="ctr" fontAlgn="ctr"/>
                      <a:r>
                        <a:rPr lang="sv-SE" sz="1100" b="0" i="0" u="none" strike="noStrike" dirty="0">
                          <a:effectLst/>
                          <a:latin typeface="Calibri Light" panose="020F0302020204030204" pitchFamily="34" charset="0"/>
                          <a:cs typeface="Calibri Light" panose="020F0302020204030204" pitchFamily="34" charset="0"/>
                        </a:rPr>
                        <a:t>21 %</a:t>
                      </a:r>
                    </a:p>
                  </a:txBody>
                  <a:tcPr marL="7620" marR="7620" marT="7620" marB="0" anchor="ctr">
                    <a:solidFill>
                      <a:schemeClr val="bg1">
                        <a:alpha val="20000"/>
                      </a:schemeClr>
                    </a:solidFill>
                  </a:tcPr>
                </a:tc>
                <a:tc>
                  <a:txBody>
                    <a:bodyPr/>
                    <a:lstStyle/>
                    <a:p>
                      <a:pPr algn="ctr" fontAlgn="ctr"/>
                      <a:r>
                        <a:rPr lang="sv-SE" sz="1100" b="0" i="0" u="none" strike="noStrike" dirty="0">
                          <a:effectLst/>
                          <a:latin typeface="Calibri Light" panose="020F0302020204030204" pitchFamily="34" charset="0"/>
                          <a:cs typeface="Calibri Light" panose="020F0302020204030204" pitchFamily="34" charset="0"/>
                        </a:rPr>
                        <a:t>19 %</a:t>
                      </a:r>
                    </a:p>
                  </a:txBody>
                  <a:tcPr marL="7620" marR="7620" marT="7620" marB="0" anchor="ctr">
                    <a:solidFill>
                      <a:schemeClr val="bg1">
                        <a:alpha val="20000"/>
                      </a:schemeClr>
                    </a:solidFill>
                  </a:tcPr>
                </a:tc>
                <a:tc>
                  <a:txBody>
                    <a:bodyPr/>
                    <a:lstStyle/>
                    <a:p>
                      <a:pPr algn="ctr" fontAlgn="ctr"/>
                      <a:r>
                        <a:rPr lang="sv-SE" sz="1100" b="0" i="0" u="none" strike="noStrike" dirty="0">
                          <a:solidFill>
                            <a:schemeClr val="tx1">
                              <a:lumMod val="95000"/>
                              <a:lumOff val="5000"/>
                            </a:schemeClr>
                          </a:solidFill>
                          <a:effectLst/>
                          <a:latin typeface="Calibri Light" panose="020F0302020204030204" pitchFamily="34" charset="0"/>
                          <a:cs typeface="Calibri Light" panose="020F0302020204030204" pitchFamily="34" charset="0"/>
                        </a:rPr>
                        <a:t>20%</a:t>
                      </a:r>
                    </a:p>
                  </a:txBody>
                  <a:tcPr marL="7620" marR="7620" marT="7620" marB="0" anchor="ctr">
                    <a:solidFill>
                      <a:schemeClr val="bg1">
                        <a:alpha val="20000"/>
                      </a:schemeClr>
                    </a:solidFill>
                  </a:tcPr>
                </a:tc>
                <a:extLst>
                  <a:ext uri="{0D108BD9-81ED-4DB2-BD59-A6C34878D82A}">
                    <a16:rowId xmlns:a16="http://schemas.microsoft.com/office/drawing/2014/main" val="2971650726"/>
                  </a:ext>
                </a:extLst>
              </a:tr>
              <a:tr h="165811">
                <a:tc vMerge="1">
                  <a:txBody>
                    <a:bodyPr/>
                    <a:lstStyle/>
                    <a:p>
                      <a:pPr algn="l" fontAlgn="ctr"/>
                      <a:endParaRPr lang="sv-SE" sz="1100" b="0" i="0" u="none" strike="noStrike" dirty="0">
                        <a:effectLst/>
                        <a:latin typeface="Calibri" panose="020F0502020204030204" pitchFamily="34" charset="0"/>
                      </a:endParaRPr>
                    </a:p>
                  </a:txBody>
                  <a:tcPr marL="7620" marR="7620" marT="7620" marB="0" anchor="ctr"/>
                </a:tc>
                <a:tc>
                  <a:txBody>
                    <a:bodyPr/>
                    <a:lstStyle/>
                    <a:p>
                      <a:pPr algn="l" fontAlgn="ctr"/>
                      <a:r>
                        <a:rPr lang="sv-SE" sz="1100" b="0" i="0" u="none" strike="noStrike" dirty="0">
                          <a:effectLst/>
                          <a:latin typeface="Calibri" panose="020F0502020204030204" pitchFamily="34" charset="0"/>
                        </a:rPr>
                        <a:t>Mindre</a:t>
                      </a:r>
                    </a:p>
                  </a:txBody>
                  <a:tcPr marL="7620" marR="7620" marT="7620" marB="0" anchor="ctr">
                    <a:solidFill>
                      <a:schemeClr val="bg1">
                        <a:alpha val="20000"/>
                      </a:schemeClr>
                    </a:solidFill>
                  </a:tcPr>
                </a:tc>
                <a:tc>
                  <a:txBody>
                    <a:bodyPr/>
                    <a:lstStyle/>
                    <a:p>
                      <a:pPr algn="ctr" fontAlgn="ctr"/>
                      <a:r>
                        <a:rPr lang="sv-SE" sz="1100" b="1" i="0" u="none" strike="noStrike" dirty="0">
                          <a:effectLst/>
                          <a:latin typeface="Calibri Light" panose="020F0302020204030204" pitchFamily="34" charset="0"/>
                          <a:cs typeface="Calibri Light" panose="020F0302020204030204" pitchFamily="34" charset="0"/>
                        </a:rPr>
                        <a:t>62%</a:t>
                      </a:r>
                    </a:p>
                  </a:txBody>
                  <a:tcPr marL="7620" marR="7620" marT="7620" marB="0" anchor="ctr">
                    <a:solidFill>
                      <a:schemeClr val="bg1">
                        <a:alpha val="20000"/>
                      </a:schemeClr>
                    </a:solidFill>
                  </a:tcPr>
                </a:tc>
                <a:tc>
                  <a:txBody>
                    <a:bodyPr/>
                    <a:lstStyle/>
                    <a:p>
                      <a:pPr algn="ctr" fontAlgn="ctr"/>
                      <a:r>
                        <a:rPr lang="sv-SE" sz="1100" b="1" i="0" u="none" strike="noStrike" dirty="0">
                          <a:solidFill>
                            <a:srgbClr val="006968"/>
                          </a:solidFill>
                          <a:effectLst/>
                          <a:latin typeface="Calibri Light" panose="020F0302020204030204" pitchFamily="34" charset="0"/>
                          <a:cs typeface="Calibri Light" panose="020F0302020204030204" pitchFamily="34" charset="0"/>
                        </a:rPr>
                        <a:t>75 %</a:t>
                      </a:r>
                    </a:p>
                  </a:txBody>
                  <a:tcPr marL="7620" marR="7620" marT="7620" marB="0" anchor="ctr">
                    <a:solidFill>
                      <a:schemeClr val="bg1">
                        <a:alpha val="20000"/>
                      </a:schemeClr>
                    </a:solidFill>
                  </a:tcPr>
                </a:tc>
                <a:tc>
                  <a:txBody>
                    <a:bodyPr/>
                    <a:lstStyle/>
                    <a:p>
                      <a:pPr algn="ctr" fontAlgn="ctr"/>
                      <a:r>
                        <a:rPr lang="sv-SE" sz="1100" b="1" i="0" u="none" strike="noStrike" dirty="0">
                          <a:solidFill>
                            <a:srgbClr val="C00000"/>
                          </a:solidFill>
                          <a:effectLst/>
                          <a:latin typeface="Calibri Light" panose="020F0302020204030204" pitchFamily="34" charset="0"/>
                          <a:cs typeface="Calibri Light" panose="020F0302020204030204" pitchFamily="34" charset="0"/>
                        </a:rPr>
                        <a:t>38 %</a:t>
                      </a:r>
                    </a:p>
                  </a:txBody>
                  <a:tcPr marL="7620" marR="7620" marT="7620" marB="0" anchor="ctr">
                    <a:solidFill>
                      <a:schemeClr val="bg1">
                        <a:alpha val="20000"/>
                      </a:schemeClr>
                    </a:solidFill>
                  </a:tcPr>
                </a:tc>
                <a:tc>
                  <a:txBody>
                    <a:bodyPr/>
                    <a:lstStyle/>
                    <a:p>
                      <a:pPr algn="ctr" fontAlgn="ctr"/>
                      <a:r>
                        <a:rPr lang="sv-SE" sz="1100" b="0" i="0" u="none" strike="noStrike" dirty="0">
                          <a:effectLst/>
                          <a:latin typeface="Calibri Light" panose="020F0302020204030204" pitchFamily="34" charset="0"/>
                          <a:cs typeface="Calibri Light" panose="020F0302020204030204" pitchFamily="34" charset="0"/>
                        </a:rPr>
                        <a:t>57 %</a:t>
                      </a:r>
                    </a:p>
                  </a:txBody>
                  <a:tcPr marL="7620" marR="7620" marT="7620" marB="0" anchor="ctr">
                    <a:solidFill>
                      <a:schemeClr val="bg1">
                        <a:alpha val="20000"/>
                      </a:schemeClr>
                    </a:solidFill>
                  </a:tcPr>
                </a:tc>
                <a:tc>
                  <a:txBody>
                    <a:bodyPr/>
                    <a:lstStyle/>
                    <a:p>
                      <a:pPr algn="ctr" fontAlgn="ctr"/>
                      <a:r>
                        <a:rPr lang="sv-SE" sz="1100" b="0" i="0" u="none" strike="noStrike" dirty="0">
                          <a:effectLst/>
                          <a:latin typeface="Calibri Light" panose="020F0302020204030204" pitchFamily="34" charset="0"/>
                          <a:cs typeface="Calibri Light" panose="020F0302020204030204" pitchFamily="34" charset="0"/>
                        </a:rPr>
                        <a:t>68 %</a:t>
                      </a:r>
                    </a:p>
                  </a:txBody>
                  <a:tcPr marL="7620" marR="7620" marT="7620" marB="0" anchor="ctr">
                    <a:solidFill>
                      <a:schemeClr val="bg1">
                        <a:alpha val="20000"/>
                      </a:schemeClr>
                    </a:solidFill>
                  </a:tcPr>
                </a:tc>
                <a:tc>
                  <a:txBody>
                    <a:bodyPr/>
                    <a:lstStyle/>
                    <a:p>
                      <a:pPr algn="ctr" fontAlgn="ctr"/>
                      <a:r>
                        <a:rPr lang="sv-SE" sz="1100" b="1" i="0" u="none" strike="noStrike" dirty="0">
                          <a:solidFill>
                            <a:srgbClr val="006968"/>
                          </a:solidFill>
                          <a:effectLst/>
                          <a:latin typeface="Calibri Light" panose="020F0302020204030204" pitchFamily="34" charset="0"/>
                          <a:cs typeface="Calibri Light" panose="020F0302020204030204" pitchFamily="34" charset="0"/>
                        </a:rPr>
                        <a:t>72 %</a:t>
                      </a:r>
                    </a:p>
                  </a:txBody>
                  <a:tcPr marL="7620" marR="7620" marT="7620" marB="0" anchor="ctr">
                    <a:solidFill>
                      <a:schemeClr val="bg1">
                        <a:alpha val="20000"/>
                      </a:schemeClr>
                    </a:solidFill>
                  </a:tcPr>
                </a:tc>
                <a:tc>
                  <a:txBody>
                    <a:bodyPr/>
                    <a:lstStyle/>
                    <a:p>
                      <a:pPr algn="ctr" fontAlgn="ctr"/>
                      <a:r>
                        <a:rPr lang="sv-SE" sz="1100" b="1" i="0" u="none" strike="noStrike" dirty="0">
                          <a:solidFill>
                            <a:srgbClr val="78000A"/>
                          </a:solidFill>
                          <a:effectLst/>
                          <a:latin typeface="Calibri Light" panose="020F0302020204030204" pitchFamily="34" charset="0"/>
                          <a:cs typeface="Calibri Light" panose="020F0302020204030204" pitchFamily="34" charset="0"/>
                        </a:rPr>
                        <a:t>55%</a:t>
                      </a:r>
                    </a:p>
                  </a:txBody>
                  <a:tcPr marL="7620" marR="7620" marT="7620" marB="0" anchor="ctr">
                    <a:solidFill>
                      <a:schemeClr val="bg1">
                        <a:alpha val="20000"/>
                      </a:schemeClr>
                    </a:solidFill>
                  </a:tcPr>
                </a:tc>
                <a:extLst>
                  <a:ext uri="{0D108BD9-81ED-4DB2-BD59-A6C34878D82A}">
                    <a16:rowId xmlns:a16="http://schemas.microsoft.com/office/drawing/2014/main" val="3732623762"/>
                  </a:ext>
                </a:extLst>
              </a:tr>
              <a:tr h="165811">
                <a:tc vMerge="1">
                  <a:txBody>
                    <a:bodyPr/>
                    <a:lstStyle/>
                    <a:p>
                      <a:pPr algn="l" fontAlgn="ctr"/>
                      <a:endParaRPr lang="sv-SE" sz="1100" b="0" i="1" u="none" strike="noStrike" dirty="0">
                        <a:effectLst/>
                        <a:latin typeface="Calibri" panose="020F0502020204030204" pitchFamily="34" charset="0"/>
                      </a:endParaRPr>
                    </a:p>
                  </a:txBody>
                  <a:tcPr marL="7620" marR="7620" marT="7620" marB="0" anchor="ctr">
                    <a:solidFill>
                      <a:schemeClr val="bg1"/>
                    </a:solidFill>
                  </a:tcPr>
                </a:tc>
                <a:tc>
                  <a:txBody>
                    <a:bodyPr/>
                    <a:lstStyle/>
                    <a:p>
                      <a:pPr algn="l" fontAlgn="ctr"/>
                      <a:r>
                        <a:rPr lang="sv-SE" sz="1100" b="0" i="1" u="none" strike="noStrike" dirty="0">
                          <a:effectLst/>
                          <a:latin typeface="Calibri" panose="020F0502020204030204" pitchFamily="34" charset="0"/>
                        </a:rPr>
                        <a:t>Netto</a:t>
                      </a:r>
                    </a:p>
                  </a:txBody>
                  <a:tcPr marL="7620" marR="7620" marT="7620" marB="0" anchor="ctr">
                    <a:solidFill>
                      <a:schemeClr val="bg1">
                        <a:lumMod val="95000"/>
                      </a:schemeClr>
                    </a:solidFill>
                  </a:tcPr>
                </a:tc>
                <a:tc>
                  <a:txBody>
                    <a:bodyPr/>
                    <a:lstStyle/>
                    <a:p>
                      <a:pPr algn="ctr" fontAlgn="b"/>
                      <a:r>
                        <a:rPr lang="sv-SE" sz="1100" b="0" i="1" u="none" strike="noStrike" dirty="0">
                          <a:solidFill>
                            <a:srgbClr val="000000"/>
                          </a:solidFill>
                          <a:effectLst/>
                          <a:latin typeface="Calibri Light" panose="020F0302020204030204" pitchFamily="34" charset="0"/>
                          <a:cs typeface="Calibri Light" panose="020F0302020204030204" pitchFamily="34" charset="0"/>
                        </a:rPr>
                        <a:t>-52%</a:t>
                      </a:r>
                    </a:p>
                  </a:txBody>
                  <a:tcPr marL="7620" marR="7620" marT="7620" marB="0" anchor="b">
                    <a:solidFill>
                      <a:schemeClr val="bg1">
                        <a:lumMod val="95000"/>
                      </a:schemeClr>
                    </a:solidFill>
                  </a:tcPr>
                </a:tc>
                <a:tc>
                  <a:txBody>
                    <a:bodyPr/>
                    <a:lstStyle/>
                    <a:p>
                      <a:pPr algn="ctr" fontAlgn="b"/>
                      <a:r>
                        <a:rPr lang="sv-SE" sz="1100" b="0" i="1" u="none" strike="noStrike">
                          <a:solidFill>
                            <a:srgbClr val="000000"/>
                          </a:solidFill>
                          <a:effectLst/>
                          <a:latin typeface="Calibri Light" panose="020F0302020204030204" pitchFamily="34" charset="0"/>
                          <a:cs typeface="Calibri Light" panose="020F0302020204030204" pitchFamily="34" charset="0"/>
                        </a:rPr>
                        <a:t>-69%</a:t>
                      </a:r>
                    </a:p>
                  </a:txBody>
                  <a:tcPr marL="7620" marR="7620" marT="7620" marB="0" anchor="b">
                    <a:solidFill>
                      <a:schemeClr val="bg1">
                        <a:lumMod val="95000"/>
                      </a:schemeClr>
                    </a:solidFill>
                  </a:tcPr>
                </a:tc>
                <a:tc>
                  <a:txBody>
                    <a:bodyPr/>
                    <a:lstStyle/>
                    <a:p>
                      <a:pPr algn="ctr" fontAlgn="b"/>
                      <a:r>
                        <a:rPr lang="sv-SE" sz="1100" b="0" i="1" u="none" strike="noStrike">
                          <a:solidFill>
                            <a:srgbClr val="000000"/>
                          </a:solidFill>
                          <a:effectLst/>
                          <a:latin typeface="Calibri Light" panose="020F0302020204030204" pitchFamily="34" charset="0"/>
                          <a:cs typeface="Calibri Light" panose="020F0302020204030204" pitchFamily="34" charset="0"/>
                        </a:rPr>
                        <a:t>-19%</a:t>
                      </a:r>
                    </a:p>
                  </a:txBody>
                  <a:tcPr marL="7620" marR="7620" marT="7620" marB="0" anchor="b">
                    <a:solidFill>
                      <a:schemeClr val="bg1">
                        <a:lumMod val="95000"/>
                      </a:schemeClr>
                    </a:solidFill>
                  </a:tcPr>
                </a:tc>
                <a:tc>
                  <a:txBody>
                    <a:bodyPr/>
                    <a:lstStyle/>
                    <a:p>
                      <a:pPr algn="ctr" fontAlgn="b"/>
                      <a:r>
                        <a:rPr lang="sv-SE" sz="1100" b="0" i="1" u="none" strike="noStrike">
                          <a:solidFill>
                            <a:srgbClr val="000000"/>
                          </a:solidFill>
                          <a:effectLst/>
                          <a:latin typeface="Calibri Light" panose="020F0302020204030204" pitchFamily="34" charset="0"/>
                          <a:cs typeface="Calibri Light" panose="020F0302020204030204" pitchFamily="34" charset="0"/>
                        </a:rPr>
                        <a:t>-46%</a:t>
                      </a:r>
                    </a:p>
                  </a:txBody>
                  <a:tcPr marL="7620" marR="7620" marT="7620" marB="0" anchor="b">
                    <a:solidFill>
                      <a:schemeClr val="bg1">
                        <a:lumMod val="95000"/>
                      </a:schemeClr>
                    </a:solidFill>
                  </a:tcPr>
                </a:tc>
                <a:tc>
                  <a:txBody>
                    <a:bodyPr/>
                    <a:lstStyle/>
                    <a:p>
                      <a:pPr algn="ctr" fontAlgn="b"/>
                      <a:r>
                        <a:rPr lang="sv-SE" sz="1100" b="0" i="1" u="none" strike="noStrike">
                          <a:solidFill>
                            <a:srgbClr val="000000"/>
                          </a:solidFill>
                          <a:effectLst/>
                          <a:latin typeface="Calibri Light" panose="020F0302020204030204" pitchFamily="34" charset="0"/>
                          <a:cs typeface="Calibri Light" panose="020F0302020204030204" pitchFamily="34" charset="0"/>
                        </a:rPr>
                        <a:t>-59%</a:t>
                      </a:r>
                    </a:p>
                  </a:txBody>
                  <a:tcPr marL="7620" marR="7620" marT="7620" marB="0" anchor="b">
                    <a:solidFill>
                      <a:schemeClr val="bg1">
                        <a:lumMod val="95000"/>
                      </a:schemeClr>
                    </a:solidFill>
                  </a:tcPr>
                </a:tc>
                <a:tc>
                  <a:txBody>
                    <a:bodyPr/>
                    <a:lstStyle/>
                    <a:p>
                      <a:pPr algn="ctr" fontAlgn="b"/>
                      <a:r>
                        <a:rPr lang="sv-SE" sz="1100" b="0" i="1" u="none" strike="noStrike">
                          <a:solidFill>
                            <a:srgbClr val="000000"/>
                          </a:solidFill>
                          <a:effectLst/>
                          <a:latin typeface="Calibri Light" panose="020F0302020204030204" pitchFamily="34" charset="0"/>
                          <a:cs typeface="Calibri Light" panose="020F0302020204030204" pitchFamily="34" charset="0"/>
                        </a:rPr>
                        <a:t>-67%</a:t>
                      </a:r>
                    </a:p>
                  </a:txBody>
                  <a:tcPr marL="7620" marR="7620" marT="7620" marB="0" anchor="b">
                    <a:solidFill>
                      <a:schemeClr val="bg1">
                        <a:lumMod val="95000"/>
                      </a:schemeClr>
                    </a:solidFill>
                  </a:tcPr>
                </a:tc>
                <a:tc>
                  <a:txBody>
                    <a:bodyPr/>
                    <a:lstStyle/>
                    <a:p>
                      <a:pPr algn="ctr" fontAlgn="b"/>
                      <a:r>
                        <a:rPr lang="sv-SE" sz="1100" b="0" i="1" u="none" strike="noStrike" dirty="0">
                          <a:solidFill>
                            <a:srgbClr val="000000"/>
                          </a:solidFill>
                          <a:effectLst/>
                          <a:latin typeface="Calibri Light" panose="020F0302020204030204" pitchFamily="34" charset="0"/>
                          <a:cs typeface="Calibri Light" panose="020F0302020204030204" pitchFamily="34" charset="0"/>
                        </a:rPr>
                        <a:t>-41%</a:t>
                      </a:r>
                    </a:p>
                  </a:txBody>
                  <a:tcPr marL="7620" marR="7620" marT="7620" marB="0" anchor="b">
                    <a:solidFill>
                      <a:schemeClr val="bg1">
                        <a:lumMod val="95000"/>
                      </a:schemeClr>
                    </a:solidFill>
                  </a:tcPr>
                </a:tc>
                <a:extLst>
                  <a:ext uri="{0D108BD9-81ED-4DB2-BD59-A6C34878D82A}">
                    <a16:rowId xmlns:a16="http://schemas.microsoft.com/office/drawing/2014/main" val="2704874269"/>
                  </a:ext>
                </a:extLst>
              </a:tr>
              <a:tr h="158457">
                <a:tc>
                  <a:txBody>
                    <a:bodyPr/>
                    <a:lstStyle/>
                    <a:p>
                      <a:pPr algn="l" fontAlgn="ctr"/>
                      <a:endParaRPr lang="sv-SE" sz="1100" b="0" i="0" u="none" strike="noStrike" dirty="0">
                        <a:effectLst/>
                        <a:latin typeface="Calibri" panose="020F0502020204030204" pitchFamily="34" charset="0"/>
                      </a:endParaRPr>
                    </a:p>
                  </a:txBody>
                  <a:tcPr marL="7620" marR="7620" marT="7620" marB="0" anchor="ctr">
                    <a:solidFill>
                      <a:srgbClr val="93CA9F">
                        <a:alpha val="20000"/>
                      </a:srgbClr>
                    </a:solidFill>
                  </a:tcPr>
                </a:tc>
                <a:tc>
                  <a:txBody>
                    <a:bodyPr/>
                    <a:lstStyle/>
                    <a:p>
                      <a:pPr algn="ctr" fontAlgn="ctr"/>
                      <a:endParaRPr lang="sv-SE" sz="1100" b="0" i="0" u="none" strike="noStrike" dirty="0">
                        <a:effectLst/>
                        <a:latin typeface="Calibri" panose="020F0502020204030204" pitchFamily="34" charset="0"/>
                      </a:endParaRPr>
                    </a:p>
                  </a:txBody>
                  <a:tcPr marL="7620" marR="7620" marT="7620" marB="0" anchor="ctr">
                    <a:solidFill>
                      <a:srgbClr val="93CA9F">
                        <a:alpha val="20000"/>
                      </a:srgbClr>
                    </a:solidFill>
                  </a:tcPr>
                </a:tc>
                <a:tc>
                  <a:txBody>
                    <a:bodyPr/>
                    <a:lstStyle/>
                    <a:p>
                      <a:pPr algn="ctr" fontAlgn="ctr"/>
                      <a:endParaRPr lang="sv-SE" sz="1100" b="1" i="0" u="none" strike="noStrike" dirty="0">
                        <a:effectLst/>
                        <a:latin typeface="Calibri Light" panose="020F0302020204030204" pitchFamily="34" charset="0"/>
                        <a:cs typeface="Calibri Light" panose="020F0302020204030204" pitchFamily="34" charset="0"/>
                      </a:endParaRPr>
                    </a:p>
                  </a:txBody>
                  <a:tcPr marL="7620" marR="7620" marT="7620" marB="0" anchor="ctr">
                    <a:solidFill>
                      <a:srgbClr val="93CA9F">
                        <a:alpha val="20000"/>
                      </a:srgbClr>
                    </a:solidFill>
                  </a:tcPr>
                </a:tc>
                <a:tc>
                  <a:txBody>
                    <a:bodyPr/>
                    <a:lstStyle/>
                    <a:p>
                      <a:pPr algn="ctr" fontAlgn="ctr"/>
                      <a:endParaRPr lang="sv-SE" sz="1100" b="0" i="0" u="none" strike="noStrike" dirty="0">
                        <a:solidFill>
                          <a:schemeClr val="tx1">
                            <a:lumMod val="95000"/>
                            <a:lumOff val="5000"/>
                          </a:schemeClr>
                        </a:solidFill>
                        <a:effectLst/>
                        <a:latin typeface="Calibri Light" panose="020F0302020204030204" pitchFamily="34" charset="0"/>
                        <a:cs typeface="Calibri Light" panose="020F0302020204030204" pitchFamily="34" charset="0"/>
                      </a:endParaRPr>
                    </a:p>
                  </a:txBody>
                  <a:tcPr marL="7620" marR="7620" marT="7620" marB="0" anchor="ctr">
                    <a:solidFill>
                      <a:srgbClr val="93CA9F">
                        <a:alpha val="20000"/>
                      </a:srgbClr>
                    </a:solidFill>
                  </a:tcPr>
                </a:tc>
                <a:tc>
                  <a:txBody>
                    <a:bodyPr/>
                    <a:lstStyle/>
                    <a:p>
                      <a:pPr algn="ctr" fontAlgn="ctr"/>
                      <a:endParaRPr lang="sv-SE" sz="1100" b="0" i="0" u="none" strike="noStrike" dirty="0">
                        <a:effectLst/>
                        <a:latin typeface="Calibri Light" panose="020F0302020204030204" pitchFamily="34" charset="0"/>
                        <a:cs typeface="Calibri Light" panose="020F0302020204030204" pitchFamily="34" charset="0"/>
                      </a:endParaRPr>
                    </a:p>
                  </a:txBody>
                  <a:tcPr marL="7620" marR="7620" marT="7620" marB="0" anchor="ctr">
                    <a:solidFill>
                      <a:srgbClr val="93CA9F">
                        <a:alpha val="20000"/>
                      </a:srgbClr>
                    </a:solidFill>
                  </a:tcPr>
                </a:tc>
                <a:tc>
                  <a:txBody>
                    <a:bodyPr/>
                    <a:lstStyle/>
                    <a:p>
                      <a:pPr algn="ctr" fontAlgn="ctr"/>
                      <a:endParaRPr lang="sv-SE" sz="1100" b="1" i="0" u="none" strike="noStrike" dirty="0">
                        <a:solidFill>
                          <a:srgbClr val="78000A"/>
                        </a:solidFill>
                        <a:effectLst/>
                        <a:latin typeface="Calibri Light" panose="020F0302020204030204" pitchFamily="34" charset="0"/>
                        <a:cs typeface="Calibri Light" panose="020F0302020204030204" pitchFamily="34" charset="0"/>
                      </a:endParaRPr>
                    </a:p>
                  </a:txBody>
                  <a:tcPr marL="7620" marR="7620" marT="7620" marB="0" anchor="ctr">
                    <a:solidFill>
                      <a:srgbClr val="93CA9F">
                        <a:alpha val="20000"/>
                      </a:srgbClr>
                    </a:solidFill>
                  </a:tcPr>
                </a:tc>
                <a:tc>
                  <a:txBody>
                    <a:bodyPr/>
                    <a:lstStyle/>
                    <a:p>
                      <a:pPr algn="ctr" fontAlgn="ctr"/>
                      <a:endParaRPr lang="sv-SE" sz="1100" b="1" i="0" u="none" strike="noStrike" dirty="0">
                        <a:solidFill>
                          <a:srgbClr val="006968"/>
                        </a:solidFill>
                        <a:effectLst/>
                        <a:latin typeface="Calibri Light" panose="020F0302020204030204" pitchFamily="34" charset="0"/>
                        <a:cs typeface="Calibri Light" panose="020F0302020204030204" pitchFamily="34" charset="0"/>
                      </a:endParaRPr>
                    </a:p>
                  </a:txBody>
                  <a:tcPr marL="7620" marR="7620" marT="7620" marB="0" anchor="ctr">
                    <a:solidFill>
                      <a:srgbClr val="93CA9F">
                        <a:alpha val="20000"/>
                      </a:srgbClr>
                    </a:solidFill>
                  </a:tcPr>
                </a:tc>
                <a:tc>
                  <a:txBody>
                    <a:bodyPr/>
                    <a:lstStyle/>
                    <a:p>
                      <a:pPr algn="ctr" fontAlgn="ctr"/>
                      <a:endParaRPr lang="sv-SE" sz="1100" b="1" i="0" u="none" strike="noStrike" dirty="0">
                        <a:solidFill>
                          <a:srgbClr val="78000A"/>
                        </a:solidFill>
                        <a:effectLst/>
                        <a:latin typeface="Calibri Light" panose="020F0302020204030204" pitchFamily="34" charset="0"/>
                        <a:cs typeface="Calibri Light" panose="020F0302020204030204" pitchFamily="34" charset="0"/>
                      </a:endParaRPr>
                    </a:p>
                  </a:txBody>
                  <a:tcPr marL="7620" marR="7620" marT="7620" marB="0" anchor="ctr">
                    <a:solidFill>
                      <a:srgbClr val="93CA9F">
                        <a:alpha val="20000"/>
                      </a:srgbClr>
                    </a:solidFill>
                  </a:tcPr>
                </a:tc>
                <a:tc>
                  <a:txBody>
                    <a:bodyPr/>
                    <a:lstStyle/>
                    <a:p>
                      <a:pPr algn="ctr" fontAlgn="ctr"/>
                      <a:endParaRPr lang="sv-SE" sz="1100" b="1" i="0" u="none" strike="noStrike" dirty="0">
                        <a:solidFill>
                          <a:srgbClr val="78000A"/>
                        </a:solidFill>
                        <a:effectLst/>
                        <a:latin typeface="Calibri Light" panose="020F0302020204030204" pitchFamily="34" charset="0"/>
                        <a:cs typeface="Calibri Light" panose="020F0302020204030204" pitchFamily="34" charset="0"/>
                      </a:endParaRPr>
                    </a:p>
                  </a:txBody>
                  <a:tcPr marL="7620" marR="7620" marT="7620" marB="0" anchor="ctr">
                    <a:solidFill>
                      <a:srgbClr val="93CA9F">
                        <a:alpha val="20000"/>
                      </a:srgbClr>
                    </a:solidFill>
                  </a:tcPr>
                </a:tc>
                <a:extLst>
                  <a:ext uri="{0D108BD9-81ED-4DB2-BD59-A6C34878D82A}">
                    <a16:rowId xmlns:a16="http://schemas.microsoft.com/office/drawing/2014/main" val="3604636163"/>
                  </a:ext>
                </a:extLst>
              </a:tr>
              <a:tr h="165811">
                <a:tc rowSpan="4">
                  <a:txBody>
                    <a:bodyPr/>
                    <a:lstStyle/>
                    <a:p>
                      <a:pPr algn="l" fontAlgn="ctr"/>
                      <a:r>
                        <a:rPr lang="sv-SE" sz="1100" b="1" dirty="0">
                          <a:latin typeface="Calibri" charset="0"/>
                          <a:ea typeface="Calibri" charset="0"/>
                          <a:cs typeface="Calibri" charset="0"/>
                        </a:rPr>
                        <a:t>Förväntningar på efterfrågan</a:t>
                      </a:r>
                    </a:p>
                    <a:p>
                      <a:pPr algn="l" fontAlgn="ctr"/>
                      <a:r>
                        <a:rPr lang="sv-SE" sz="1100" b="1" dirty="0">
                          <a:latin typeface="Calibri" charset="0"/>
                          <a:ea typeface="Calibri" charset="0"/>
                          <a:cs typeface="Calibri" charset="0"/>
                        </a:rPr>
                        <a:t>under sommarsäsongen 2021 </a:t>
                      </a:r>
                    </a:p>
                    <a:p>
                      <a:pPr algn="l" fontAlgn="ctr"/>
                      <a:r>
                        <a:rPr lang="sv-SE" sz="1100" b="0" i="1" dirty="0">
                          <a:latin typeface="Calibri" charset="0"/>
                          <a:ea typeface="Calibri" charset="0"/>
                          <a:cs typeface="Calibri" charset="0"/>
                        </a:rPr>
                        <a:t>jämfört med samma tid 2020 </a:t>
                      </a:r>
                      <a:endParaRPr lang="sv-SE" sz="1100" b="0" i="1" u="none" strike="noStrike" dirty="0">
                        <a:effectLst/>
                        <a:latin typeface="Calibri" panose="020F0502020204030204" pitchFamily="34" charset="0"/>
                      </a:endParaRPr>
                    </a:p>
                  </a:txBody>
                  <a:tcPr marL="7620" marR="7620" marT="7620" marB="0" anchor="ctr">
                    <a:solidFill>
                      <a:schemeClr val="bg1"/>
                    </a:solidFill>
                  </a:tcPr>
                </a:tc>
                <a:tc>
                  <a:txBody>
                    <a:bodyPr/>
                    <a:lstStyle/>
                    <a:p>
                      <a:pPr algn="l" fontAlgn="ctr"/>
                      <a:r>
                        <a:rPr lang="sv-SE" sz="1100" b="0" i="0" u="none" strike="noStrike" dirty="0">
                          <a:effectLst/>
                          <a:latin typeface="Calibri" panose="020F0502020204030204" pitchFamily="34" charset="0"/>
                        </a:rPr>
                        <a:t>Större </a:t>
                      </a:r>
                    </a:p>
                  </a:txBody>
                  <a:tcPr marL="7620" marR="7620" marT="7620" marB="0" anchor="ctr">
                    <a:solidFill>
                      <a:schemeClr val="bg1"/>
                    </a:solidFill>
                  </a:tcPr>
                </a:tc>
                <a:tc>
                  <a:txBody>
                    <a:bodyPr/>
                    <a:lstStyle/>
                    <a:p>
                      <a:pPr algn="ctr" fontAlgn="ctr"/>
                      <a:r>
                        <a:rPr lang="sv-SE" sz="1100" b="1" i="0" u="none" strike="noStrike" dirty="0">
                          <a:effectLst/>
                          <a:latin typeface="Calibri Light" panose="020F0302020204030204" pitchFamily="34" charset="0"/>
                          <a:cs typeface="Calibri Light" panose="020F0302020204030204" pitchFamily="34" charset="0"/>
                        </a:rPr>
                        <a:t>47 %</a:t>
                      </a:r>
                    </a:p>
                  </a:txBody>
                  <a:tcPr marL="7620" marR="7620" marT="7620" marB="0" anchor="ctr">
                    <a:solidFill>
                      <a:schemeClr val="bg1"/>
                    </a:solidFill>
                  </a:tcPr>
                </a:tc>
                <a:tc>
                  <a:txBody>
                    <a:bodyPr/>
                    <a:lstStyle/>
                    <a:p>
                      <a:pPr algn="ctr" fontAlgn="ctr"/>
                      <a:r>
                        <a:rPr lang="sv-SE" sz="1100" b="0" i="0" u="none" strike="noStrike" dirty="0">
                          <a:effectLst/>
                          <a:latin typeface="Calibri Light" panose="020F0302020204030204" pitchFamily="34" charset="0"/>
                          <a:cs typeface="Calibri Light" panose="020F0302020204030204" pitchFamily="34" charset="0"/>
                        </a:rPr>
                        <a:t>47 %</a:t>
                      </a:r>
                    </a:p>
                  </a:txBody>
                  <a:tcPr marL="7620" marR="7620" marT="7620" marB="0" anchor="ctr">
                    <a:solidFill>
                      <a:schemeClr val="bg1"/>
                    </a:solidFill>
                  </a:tcPr>
                </a:tc>
                <a:tc>
                  <a:txBody>
                    <a:bodyPr/>
                    <a:lstStyle/>
                    <a:p>
                      <a:pPr algn="ctr" fontAlgn="ctr"/>
                      <a:r>
                        <a:rPr lang="sv-SE" sz="1100" b="0" i="0" u="none" strike="noStrike">
                          <a:effectLst/>
                          <a:latin typeface="Calibri Light" panose="020F0302020204030204" pitchFamily="34" charset="0"/>
                          <a:cs typeface="Calibri Light" panose="020F0302020204030204" pitchFamily="34" charset="0"/>
                        </a:rPr>
                        <a:t>48 %</a:t>
                      </a:r>
                    </a:p>
                  </a:txBody>
                  <a:tcPr marL="7620" marR="7620" marT="7620" marB="0" anchor="ctr">
                    <a:solidFill>
                      <a:schemeClr val="bg1"/>
                    </a:solidFill>
                  </a:tcPr>
                </a:tc>
                <a:tc>
                  <a:txBody>
                    <a:bodyPr/>
                    <a:lstStyle/>
                    <a:p>
                      <a:pPr algn="ctr" fontAlgn="ctr"/>
                      <a:r>
                        <a:rPr lang="sv-SE" sz="1100" b="1" i="0" u="none" strike="noStrike" dirty="0">
                          <a:solidFill>
                            <a:srgbClr val="006968"/>
                          </a:solidFill>
                          <a:effectLst/>
                          <a:latin typeface="Calibri Light" panose="020F0302020204030204" pitchFamily="34" charset="0"/>
                          <a:cs typeface="Calibri Light" panose="020F0302020204030204" pitchFamily="34" charset="0"/>
                        </a:rPr>
                        <a:t>56 %</a:t>
                      </a:r>
                    </a:p>
                  </a:txBody>
                  <a:tcPr marL="7620" marR="7620" marT="7620" marB="0" anchor="ctr">
                    <a:solidFill>
                      <a:schemeClr val="bg1"/>
                    </a:solidFill>
                  </a:tcPr>
                </a:tc>
                <a:tc>
                  <a:txBody>
                    <a:bodyPr/>
                    <a:lstStyle/>
                    <a:p>
                      <a:pPr algn="ctr" fontAlgn="ctr"/>
                      <a:r>
                        <a:rPr lang="sv-SE" sz="1100" b="1" i="0" u="none" strike="noStrike" dirty="0">
                          <a:solidFill>
                            <a:srgbClr val="C00000"/>
                          </a:solidFill>
                          <a:effectLst/>
                          <a:latin typeface="Calibri Light" panose="020F0302020204030204" pitchFamily="34" charset="0"/>
                          <a:cs typeface="Calibri Light" panose="020F0302020204030204" pitchFamily="34" charset="0"/>
                        </a:rPr>
                        <a:t>37 %</a:t>
                      </a:r>
                    </a:p>
                  </a:txBody>
                  <a:tcPr marL="7620" marR="7620" marT="7620" marB="0" anchor="ctr">
                    <a:solidFill>
                      <a:schemeClr val="bg1"/>
                    </a:solidFill>
                  </a:tcPr>
                </a:tc>
                <a:tc>
                  <a:txBody>
                    <a:bodyPr/>
                    <a:lstStyle/>
                    <a:p>
                      <a:pPr algn="ctr" fontAlgn="ctr"/>
                      <a:r>
                        <a:rPr lang="sv-SE" sz="1100" b="0" i="0" u="none" strike="noStrike">
                          <a:effectLst/>
                          <a:latin typeface="Calibri Light" panose="020F0302020204030204" pitchFamily="34" charset="0"/>
                          <a:cs typeface="Calibri Light" panose="020F0302020204030204" pitchFamily="34" charset="0"/>
                        </a:rPr>
                        <a:t>47 %</a:t>
                      </a:r>
                    </a:p>
                  </a:txBody>
                  <a:tcPr marL="7620" marR="7620" marT="7620" marB="0" anchor="ctr">
                    <a:solidFill>
                      <a:schemeClr val="bg1"/>
                    </a:solidFill>
                  </a:tcPr>
                </a:tc>
                <a:tc>
                  <a:txBody>
                    <a:bodyPr/>
                    <a:lstStyle/>
                    <a:p>
                      <a:pPr algn="ctr" fontAlgn="ctr"/>
                      <a:r>
                        <a:rPr lang="sv-SE" sz="1100" b="0" i="0" u="none" strike="noStrike" dirty="0">
                          <a:solidFill>
                            <a:schemeClr val="tx1">
                              <a:lumMod val="95000"/>
                              <a:lumOff val="5000"/>
                            </a:schemeClr>
                          </a:solidFill>
                          <a:effectLst/>
                          <a:latin typeface="Calibri Light" panose="020F0302020204030204" pitchFamily="34" charset="0"/>
                          <a:cs typeface="Calibri Light" panose="020F0302020204030204" pitchFamily="34" charset="0"/>
                        </a:rPr>
                        <a:t>48%</a:t>
                      </a:r>
                    </a:p>
                  </a:txBody>
                  <a:tcPr marL="7620" marR="7620" marT="7620" marB="0" anchor="ctr">
                    <a:solidFill>
                      <a:schemeClr val="bg1"/>
                    </a:solidFill>
                  </a:tcPr>
                </a:tc>
                <a:extLst>
                  <a:ext uri="{0D108BD9-81ED-4DB2-BD59-A6C34878D82A}">
                    <a16:rowId xmlns:a16="http://schemas.microsoft.com/office/drawing/2014/main" val="493291286"/>
                  </a:ext>
                </a:extLst>
              </a:tr>
              <a:tr h="158457">
                <a:tc vMerge="1">
                  <a:txBody>
                    <a:bodyPr/>
                    <a:lstStyle/>
                    <a:p>
                      <a:endParaRPr lang="sv-SE"/>
                    </a:p>
                  </a:txBody>
                  <a:tcPr/>
                </a:tc>
                <a:tc>
                  <a:txBody>
                    <a:bodyPr/>
                    <a:lstStyle/>
                    <a:p>
                      <a:pPr algn="l" fontAlgn="ctr"/>
                      <a:r>
                        <a:rPr lang="sv-SE" sz="1100" b="0" i="0" u="none" strike="noStrike" dirty="0">
                          <a:effectLst/>
                          <a:latin typeface="Calibri" panose="020F0502020204030204" pitchFamily="34" charset="0"/>
                        </a:rPr>
                        <a:t>Samma</a:t>
                      </a:r>
                    </a:p>
                  </a:txBody>
                  <a:tcPr marL="7620" marR="7620" marT="7620" marB="0" anchor="ctr">
                    <a:solidFill>
                      <a:schemeClr val="bg1"/>
                    </a:solidFill>
                  </a:tcPr>
                </a:tc>
                <a:tc>
                  <a:txBody>
                    <a:bodyPr/>
                    <a:lstStyle/>
                    <a:p>
                      <a:pPr algn="ctr" fontAlgn="ctr"/>
                      <a:r>
                        <a:rPr lang="sv-SE" sz="1100" b="1" i="0" u="none" strike="noStrike" dirty="0">
                          <a:effectLst/>
                          <a:latin typeface="Calibri Light" panose="020F0302020204030204" pitchFamily="34" charset="0"/>
                          <a:cs typeface="Calibri Light" panose="020F0302020204030204" pitchFamily="34" charset="0"/>
                        </a:rPr>
                        <a:t>32 %</a:t>
                      </a:r>
                    </a:p>
                  </a:txBody>
                  <a:tcPr marL="7620" marR="7620" marT="7620" marB="0" anchor="ctr">
                    <a:solidFill>
                      <a:schemeClr val="bg1"/>
                    </a:solidFill>
                  </a:tcPr>
                </a:tc>
                <a:tc>
                  <a:txBody>
                    <a:bodyPr/>
                    <a:lstStyle/>
                    <a:p>
                      <a:pPr algn="ctr" fontAlgn="ctr"/>
                      <a:r>
                        <a:rPr lang="sv-SE" sz="1100" b="0" i="0" u="none" strike="noStrike">
                          <a:effectLst/>
                          <a:latin typeface="Calibri Light" panose="020F0302020204030204" pitchFamily="34" charset="0"/>
                          <a:cs typeface="Calibri Light" panose="020F0302020204030204" pitchFamily="34" charset="0"/>
                        </a:rPr>
                        <a:t>32 %</a:t>
                      </a:r>
                    </a:p>
                  </a:txBody>
                  <a:tcPr marL="7620" marR="7620" marT="7620" marB="0" anchor="ctr">
                    <a:solidFill>
                      <a:schemeClr val="bg1"/>
                    </a:solidFill>
                  </a:tcPr>
                </a:tc>
                <a:tc>
                  <a:txBody>
                    <a:bodyPr/>
                    <a:lstStyle/>
                    <a:p>
                      <a:pPr algn="ctr" fontAlgn="ctr"/>
                      <a:r>
                        <a:rPr lang="sv-SE" sz="1100" b="0" i="0" u="none" strike="noStrike">
                          <a:effectLst/>
                          <a:latin typeface="Calibri Light" panose="020F0302020204030204" pitchFamily="34" charset="0"/>
                          <a:cs typeface="Calibri Light" panose="020F0302020204030204" pitchFamily="34" charset="0"/>
                        </a:rPr>
                        <a:t>33 %</a:t>
                      </a:r>
                    </a:p>
                  </a:txBody>
                  <a:tcPr marL="7620" marR="7620" marT="7620" marB="0" anchor="ctr">
                    <a:solidFill>
                      <a:schemeClr val="bg1"/>
                    </a:solidFill>
                  </a:tcPr>
                </a:tc>
                <a:tc>
                  <a:txBody>
                    <a:bodyPr/>
                    <a:lstStyle/>
                    <a:p>
                      <a:pPr algn="ctr" fontAlgn="ctr"/>
                      <a:r>
                        <a:rPr lang="sv-SE" sz="1100" b="1" i="0" u="none" strike="noStrike" dirty="0">
                          <a:solidFill>
                            <a:srgbClr val="C00000"/>
                          </a:solidFill>
                          <a:effectLst/>
                          <a:latin typeface="Calibri Light" panose="020F0302020204030204" pitchFamily="34" charset="0"/>
                          <a:cs typeface="Calibri Light" panose="020F0302020204030204" pitchFamily="34" charset="0"/>
                        </a:rPr>
                        <a:t>27 %</a:t>
                      </a:r>
                    </a:p>
                  </a:txBody>
                  <a:tcPr marL="7620" marR="7620" marT="7620" marB="0" anchor="ctr">
                    <a:solidFill>
                      <a:schemeClr val="bg1"/>
                    </a:solidFill>
                  </a:tcPr>
                </a:tc>
                <a:tc>
                  <a:txBody>
                    <a:bodyPr/>
                    <a:lstStyle/>
                    <a:p>
                      <a:pPr algn="ctr" fontAlgn="ctr"/>
                      <a:r>
                        <a:rPr lang="sv-SE" sz="1100" b="0" i="0" u="none" strike="noStrike">
                          <a:effectLst/>
                          <a:latin typeface="Calibri Light" panose="020F0302020204030204" pitchFamily="34" charset="0"/>
                          <a:cs typeface="Calibri Light" panose="020F0302020204030204" pitchFamily="34" charset="0"/>
                        </a:rPr>
                        <a:t>37 %</a:t>
                      </a:r>
                    </a:p>
                  </a:txBody>
                  <a:tcPr marL="7620" marR="7620" marT="7620" marB="0" anchor="ctr">
                    <a:solidFill>
                      <a:schemeClr val="bg1"/>
                    </a:solidFill>
                  </a:tcPr>
                </a:tc>
                <a:tc>
                  <a:txBody>
                    <a:bodyPr/>
                    <a:lstStyle/>
                    <a:p>
                      <a:pPr algn="ctr" fontAlgn="ctr"/>
                      <a:r>
                        <a:rPr lang="sv-SE" sz="1100" b="0" i="0" u="none" strike="noStrike" dirty="0">
                          <a:effectLst/>
                          <a:latin typeface="Calibri Light" panose="020F0302020204030204" pitchFamily="34" charset="0"/>
                          <a:cs typeface="Calibri Light" panose="020F0302020204030204" pitchFamily="34" charset="0"/>
                        </a:rPr>
                        <a:t>29 %</a:t>
                      </a:r>
                    </a:p>
                  </a:txBody>
                  <a:tcPr marL="7620" marR="7620" marT="7620" marB="0" anchor="ctr">
                    <a:solidFill>
                      <a:schemeClr val="bg1"/>
                    </a:solidFill>
                  </a:tcPr>
                </a:tc>
                <a:tc>
                  <a:txBody>
                    <a:bodyPr/>
                    <a:lstStyle/>
                    <a:p>
                      <a:pPr algn="ctr" fontAlgn="ctr"/>
                      <a:r>
                        <a:rPr lang="sv-SE" sz="1100" b="0" i="0" u="none" strike="noStrike" dirty="0">
                          <a:solidFill>
                            <a:schemeClr val="tx1">
                              <a:lumMod val="95000"/>
                              <a:lumOff val="5000"/>
                            </a:schemeClr>
                          </a:solidFill>
                          <a:effectLst/>
                          <a:latin typeface="Calibri Light" panose="020F0302020204030204" pitchFamily="34" charset="0"/>
                          <a:cs typeface="Calibri Light" panose="020F0302020204030204" pitchFamily="34" charset="0"/>
                        </a:rPr>
                        <a:t>35%</a:t>
                      </a:r>
                    </a:p>
                  </a:txBody>
                  <a:tcPr marL="7620" marR="7620" marT="7620" marB="0" anchor="ctr">
                    <a:solidFill>
                      <a:schemeClr val="bg1"/>
                    </a:solidFill>
                  </a:tcPr>
                </a:tc>
                <a:extLst>
                  <a:ext uri="{0D108BD9-81ED-4DB2-BD59-A6C34878D82A}">
                    <a16:rowId xmlns:a16="http://schemas.microsoft.com/office/drawing/2014/main" val="2802872257"/>
                  </a:ext>
                </a:extLst>
              </a:tr>
              <a:tr h="158457">
                <a:tc vMerge="1">
                  <a:txBody>
                    <a:bodyPr/>
                    <a:lstStyle/>
                    <a:p>
                      <a:pPr algn="l" fontAlgn="ctr"/>
                      <a:endParaRPr lang="sv-SE" sz="1100" b="0" i="0" u="none" strike="noStrike" dirty="0">
                        <a:effectLst/>
                        <a:latin typeface="Calibri" panose="020F0502020204030204" pitchFamily="34" charset="0"/>
                      </a:endParaRPr>
                    </a:p>
                  </a:txBody>
                  <a:tcPr marL="7620" marR="7620" marT="7620" marB="0" anchor="ctr"/>
                </a:tc>
                <a:tc>
                  <a:txBody>
                    <a:bodyPr/>
                    <a:lstStyle/>
                    <a:p>
                      <a:pPr algn="l" fontAlgn="ctr"/>
                      <a:r>
                        <a:rPr lang="sv-SE" sz="1100" b="0" i="0" u="none" strike="noStrike" dirty="0">
                          <a:effectLst/>
                          <a:latin typeface="Calibri" panose="020F0502020204030204" pitchFamily="34" charset="0"/>
                        </a:rPr>
                        <a:t>Mindre</a:t>
                      </a:r>
                    </a:p>
                  </a:txBody>
                  <a:tcPr marL="7620" marR="7620" marT="7620" marB="0" anchor="ctr">
                    <a:solidFill>
                      <a:schemeClr val="bg1"/>
                    </a:solidFill>
                  </a:tcPr>
                </a:tc>
                <a:tc>
                  <a:txBody>
                    <a:bodyPr/>
                    <a:lstStyle/>
                    <a:p>
                      <a:pPr algn="ctr" fontAlgn="ctr"/>
                      <a:r>
                        <a:rPr lang="sv-SE" sz="1100" b="1" i="0" u="none" strike="noStrike" dirty="0">
                          <a:effectLst/>
                          <a:latin typeface="Calibri Light" panose="020F0302020204030204" pitchFamily="34" charset="0"/>
                          <a:cs typeface="Calibri Light" panose="020F0302020204030204" pitchFamily="34" charset="0"/>
                        </a:rPr>
                        <a:t>15 %</a:t>
                      </a:r>
                    </a:p>
                  </a:txBody>
                  <a:tcPr marL="7620" marR="7620" marT="7620" marB="0" anchor="ctr">
                    <a:solidFill>
                      <a:schemeClr val="bg1"/>
                    </a:solidFill>
                  </a:tcPr>
                </a:tc>
                <a:tc>
                  <a:txBody>
                    <a:bodyPr/>
                    <a:lstStyle/>
                    <a:p>
                      <a:pPr algn="ctr" fontAlgn="ctr"/>
                      <a:r>
                        <a:rPr lang="sv-SE" sz="1100" b="0" i="0" u="none" strike="noStrike" dirty="0">
                          <a:effectLst/>
                          <a:latin typeface="Calibri Light" panose="020F0302020204030204" pitchFamily="34" charset="0"/>
                          <a:cs typeface="Calibri Light" panose="020F0302020204030204" pitchFamily="34" charset="0"/>
                        </a:rPr>
                        <a:t>15 %</a:t>
                      </a:r>
                    </a:p>
                  </a:txBody>
                  <a:tcPr marL="7620" marR="7620" marT="7620" marB="0" anchor="ctr">
                    <a:solidFill>
                      <a:schemeClr val="bg1"/>
                    </a:solidFill>
                  </a:tcPr>
                </a:tc>
                <a:tc>
                  <a:txBody>
                    <a:bodyPr/>
                    <a:lstStyle/>
                    <a:p>
                      <a:pPr algn="ctr" fontAlgn="ctr"/>
                      <a:r>
                        <a:rPr lang="sv-SE" sz="1100" b="0" i="0" u="none" strike="noStrike">
                          <a:effectLst/>
                          <a:latin typeface="Calibri Light" panose="020F0302020204030204" pitchFamily="34" charset="0"/>
                          <a:cs typeface="Calibri Light" panose="020F0302020204030204" pitchFamily="34" charset="0"/>
                        </a:rPr>
                        <a:t>17 %</a:t>
                      </a:r>
                    </a:p>
                  </a:txBody>
                  <a:tcPr marL="7620" marR="7620" marT="7620" marB="0" anchor="ctr">
                    <a:solidFill>
                      <a:schemeClr val="bg1"/>
                    </a:solidFill>
                  </a:tcPr>
                </a:tc>
                <a:tc>
                  <a:txBody>
                    <a:bodyPr/>
                    <a:lstStyle/>
                    <a:p>
                      <a:pPr algn="ctr" fontAlgn="ctr"/>
                      <a:r>
                        <a:rPr lang="sv-SE" sz="1100" b="0" i="0" u="none" strike="noStrike" dirty="0">
                          <a:effectLst/>
                          <a:latin typeface="Calibri Light" panose="020F0302020204030204" pitchFamily="34" charset="0"/>
                          <a:cs typeface="Calibri Light" panose="020F0302020204030204" pitchFamily="34" charset="0"/>
                        </a:rPr>
                        <a:t>14 %</a:t>
                      </a:r>
                    </a:p>
                  </a:txBody>
                  <a:tcPr marL="7620" marR="7620" marT="7620" marB="0" anchor="ctr">
                    <a:solidFill>
                      <a:schemeClr val="bg1"/>
                    </a:solidFill>
                  </a:tcPr>
                </a:tc>
                <a:tc>
                  <a:txBody>
                    <a:bodyPr/>
                    <a:lstStyle/>
                    <a:p>
                      <a:pPr algn="ctr" fontAlgn="ctr"/>
                      <a:r>
                        <a:rPr lang="sv-SE" sz="1100" b="0" i="0" u="none" strike="noStrike" dirty="0">
                          <a:effectLst/>
                          <a:latin typeface="Calibri Light" panose="020F0302020204030204" pitchFamily="34" charset="0"/>
                          <a:cs typeface="Calibri Light" panose="020F0302020204030204" pitchFamily="34" charset="0"/>
                        </a:rPr>
                        <a:t>18 %</a:t>
                      </a:r>
                    </a:p>
                  </a:txBody>
                  <a:tcPr marL="7620" marR="7620" marT="7620" marB="0" anchor="ctr">
                    <a:solidFill>
                      <a:schemeClr val="bg1"/>
                    </a:solidFill>
                  </a:tcPr>
                </a:tc>
                <a:tc>
                  <a:txBody>
                    <a:bodyPr/>
                    <a:lstStyle/>
                    <a:p>
                      <a:pPr algn="ctr" fontAlgn="ctr"/>
                      <a:r>
                        <a:rPr lang="sv-SE" sz="1100" b="0" i="0" u="none" strike="noStrike" dirty="0">
                          <a:effectLst/>
                          <a:latin typeface="Calibri Light" panose="020F0302020204030204" pitchFamily="34" charset="0"/>
                          <a:cs typeface="Calibri Light" panose="020F0302020204030204" pitchFamily="34" charset="0"/>
                        </a:rPr>
                        <a:t>19 %</a:t>
                      </a:r>
                    </a:p>
                  </a:txBody>
                  <a:tcPr marL="7620" marR="7620" marT="7620" marB="0" anchor="ctr">
                    <a:solidFill>
                      <a:schemeClr val="bg1"/>
                    </a:solidFill>
                  </a:tcPr>
                </a:tc>
                <a:tc>
                  <a:txBody>
                    <a:bodyPr/>
                    <a:lstStyle/>
                    <a:p>
                      <a:pPr algn="ctr" fontAlgn="ctr"/>
                      <a:r>
                        <a:rPr lang="sv-SE" sz="1100" b="0" i="0" u="none" strike="noStrike" dirty="0">
                          <a:solidFill>
                            <a:schemeClr val="tx1">
                              <a:lumMod val="95000"/>
                              <a:lumOff val="5000"/>
                            </a:schemeClr>
                          </a:solidFill>
                          <a:effectLst/>
                          <a:latin typeface="Calibri Light" panose="020F0302020204030204" pitchFamily="34" charset="0"/>
                          <a:cs typeface="Calibri Light" panose="020F0302020204030204" pitchFamily="34" charset="0"/>
                        </a:rPr>
                        <a:t>13%</a:t>
                      </a:r>
                    </a:p>
                  </a:txBody>
                  <a:tcPr marL="7620" marR="7620" marT="7620" marB="0" anchor="ctr">
                    <a:solidFill>
                      <a:schemeClr val="bg1"/>
                    </a:solidFill>
                  </a:tcPr>
                </a:tc>
                <a:extLst>
                  <a:ext uri="{0D108BD9-81ED-4DB2-BD59-A6C34878D82A}">
                    <a16:rowId xmlns:a16="http://schemas.microsoft.com/office/drawing/2014/main" val="1645068367"/>
                  </a:ext>
                </a:extLst>
              </a:tr>
              <a:tr h="158457">
                <a:tc vMerge="1">
                  <a:txBody>
                    <a:bodyPr/>
                    <a:lstStyle/>
                    <a:p>
                      <a:pPr algn="l" fontAlgn="ctr"/>
                      <a:endParaRPr lang="sv-SE" sz="1100" b="0" i="1" u="none" strike="noStrike" dirty="0">
                        <a:effectLst/>
                        <a:latin typeface="Calibri" panose="020F0502020204030204" pitchFamily="34" charset="0"/>
                      </a:endParaRPr>
                    </a:p>
                  </a:txBody>
                  <a:tcPr marL="7620" marR="7620" marT="7620" marB="0" anchor="ctr">
                    <a:solidFill>
                      <a:schemeClr val="bg1"/>
                    </a:solidFill>
                  </a:tcPr>
                </a:tc>
                <a:tc>
                  <a:txBody>
                    <a:bodyPr/>
                    <a:lstStyle/>
                    <a:p>
                      <a:pPr algn="l" fontAlgn="ctr"/>
                      <a:r>
                        <a:rPr lang="sv-SE" sz="1100" b="0" i="1" u="none" strike="noStrike" dirty="0">
                          <a:effectLst/>
                          <a:latin typeface="Calibri" panose="020F0502020204030204" pitchFamily="34" charset="0"/>
                        </a:rPr>
                        <a:t>Netto</a:t>
                      </a:r>
                    </a:p>
                  </a:txBody>
                  <a:tcPr marL="7620" marR="7620" marT="7620" marB="0" anchor="ctr">
                    <a:solidFill>
                      <a:schemeClr val="bg1">
                        <a:lumMod val="95000"/>
                      </a:schemeClr>
                    </a:solidFill>
                  </a:tcPr>
                </a:tc>
                <a:tc>
                  <a:txBody>
                    <a:bodyPr/>
                    <a:lstStyle/>
                    <a:p>
                      <a:pPr algn="ctr" fontAlgn="b"/>
                      <a:r>
                        <a:rPr lang="sv-SE" sz="1100" b="0" i="1" u="none" strike="noStrike">
                          <a:solidFill>
                            <a:srgbClr val="000000"/>
                          </a:solidFill>
                          <a:effectLst/>
                          <a:latin typeface="Calibri Light" panose="020F0302020204030204" pitchFamily="34" charset="0"/>
                          <a:cs typeface="Calibri Light" panose="020F0302020204030204" pitchFamily="34" charset="0"/>
                        </a:rPr>
                        <a:t>32%</a:t>
                      </a:r>
                    </a:p>
                  </a:txBody>
                  <a:tcPr marL="7620" marR="7620" marT="7620" marB="0" anchor="ctr">
                    <a:solidFill>
                      <a:schemeClr val="bg1">
                        <a:lumMod val="95000"/>
                      </a:schemeClr>
                    </a:solidFill>
                  </a:tcPr>
                </a:tc>
                <a:tc>
                  <a:txBody>
                    <a:bodyPr/>
                    <a:lstStyle/>
                    <a:p>
                      <a:pPr algn="ctr" fontAlgn="b"/>
                      <a:r>
                        <a:rPr lang="sv-SE" sz="1100" b="0" i="1" u="none" strike="noStrike">
                          <a:solidFill>
                            <a:srgbClr val="000000"/>
                          </a:solidFill>
                          <a:effectLst/>
                          <a:latin typeface="Calibri Light" panose="020F0302020204030204" pitchFamily="34" charset="0"/>
                          <a:cs typeface="Calibri Light" panose="020F0302020204030204" pitchFamily="34" charset="0"/>
                        </a:rPr>
                        <a:t>32%</a:t>
                      </a:r>
                    </a:p>
                  </a:txBody>
                  <a:tcPr marL="7620" marR="7620" marT="7620" marB="0" anchor="ctr">
                    <a:solidFill>
                      <a:schemeClr val="bg1">
                        <a:lumMod val="95000"/>
                      </a:schemeClr>
                    </a:solidFill>
                  </a:tcPr>
                </a:tc>
                <a:tc>
                  <a:txBody>
                    <a:bodyPr/>
                    <a:lstStyle/>
                    <a:p>
                      <a:pPr algn="ctr" fontAlgn="b"/>
                      <a:r>
                        <a:rPr lang="sv-SE" sz="1100" b="0" i="1" u="none" strike="noStrike">
                          <a:solidFill>
                            <a:srgbClr val="000000"/>
                          </a:solidFill>
                          <a:effectLst/>
                          <a:latin typeface="Calibri Light" panose="020F0302020204030204" pitchFamily="34" charset="0"/>
                          <a:cs typeface="Calibri Light" panose="020F0302020204030204" pitchFamily="34" charset="0"/>
                        </a:rPr>
                        <a:t>31%</a:t>
                      </a:r>
                    </a:p>
                  </a:txBody>
                  <a:tcPr marL="7620" marR="7620" marT="7620" marB="0" anchor="ctr">
                    <a:solidFill>
                      <a:schemeClr val="bg1">
                        <a:lumMod val="95000"/>
                      </a:schemeClr>
                    </a:solidFill>
                  </a:tcPr>
                </a:tc>
                <a:tc>
                  <a:txBody>
                    <a:bodyPr/>
                    <a:lstStyle/>
                    <a:p>
                      <a:pPr algn="ctr" fontAlgn="b"/>
                      <a:r>
                        <a:rPr lang="sv-SE" sz="1100" b="0" i="1" u="none" strike="noStrike" dirty="0">
                          <a:solidFill>
                            <a:srgbClr val="000000"/>
                          </a:solidFill>
                          <a:effectLst/>
                          <a:latin typeface="Calibri Light" panose="020F0302020204030204" pitchFamily="34" charset="0"/>
                          <a:cs typeface="Calibri Light" panose="020F0302020204030204" pitchFamily="34" charset="0"/>
                        </a:rPr>
                        <a:t>42%</a:t>
                      </a:r>
                    </a:p>
                  </a:txBody>
                  <a:tcPr marL="7620" marR="7620" marT="7620" marB="0" anchor="ctr">
                    <a:solidFill>
                      <a:schemeClr val="bg1">
                        <a:lumMod val="95000"/>
                      </a:schemeClr>
                    </a:solidFill>
                  </a:tcPr>
                </a:tc>
                <a:tc>
                  <a:txBody>
                    <a:bodyPr/>
                    <a:lstStyle/>
                    <a:p>
                      <a:pPr algn="ctr" fontAlgn="b"/>
                      <a:r>
                        <a:rPr lang="sv-SE" sz="1100" b="0" i="1" u="none" strike="noStrike" dirty="0">
                          <a:solidFill>
                            <a:srgbClr val="000000"/>
                          </a:solidFill>
                          <a:effectLst/>
                          <a:latin typeface="Calibri Light" panose="020F0302020204030204" pitchFamily="34" charset="0"/>
                          <a:cs typeface="Calibri Light" panose="020F0302020204030204" pitchFamily="34" charset="0"/>
                        </a:rPr>
                        <a:t>19%</a:t>
                      </a:r>
                    </a:p>
                  </a:txBody>
                  <a:tcPr marL="7620" marR="7620" marT="7620" marB="0" anchor="ctr">
                    <a:solidFill>
                      <a:schemeClr val="bg1">
                        <a:lumMod val="95000"/>
                      </a:schemeClr>
                    </a:solidFill>
                  </a:tcPr>
                </a:tc>
                <a:tc>
                  <a:txBody>
                    <a:bodyPr/>
                    <a:lstStyle/>
                    <a:p>
                      <a:pPr algn="ctr" fontAlgn="b"/>
                      <a:r>
                        <a:rPr lang="sv-SE" sz="1100" b="0" i="1" u="none" strike="noStrike" dirty="0">
                          <a:solidFill>
                            <a:srgbClr val="000000"/>
                          </a:solidFill>
                          <a:effectLst/>
                          <a:latin typeface="Calibri Light" panose="020F0302020204030204" pitchFamily="34" charset="0"/>
                          <a:cs typeface="Calibri Light" panose="020F0302020204030204" pitchFamily="34" charset="0"/>
                        </a:rPr>
                        <a:t>28%</a:t>
                      </a:r>
                    </a:p>
                  </a:txBody>
                  <a:tcPr marL="7620" marR="7620" marT="7620" marB="0" anchor="ctr">
                    <a:solidFill>
                      <a:schemeClr val="bg1">
                        <a:lumMod val="95000"/>
                      </a:schemeClr>
                    </a:solidFill>
                  </a:tcPr>
                </a:tc>
                <a:tc>
                  <a:txBody>
                    <a:bodyPr/>
                    <a:lstStyle/>
                    <a:p>
                      <a:pPr algn="ctr" fontAlgn="ctr"/>
                      <a:r>
                        <a:rPr lang="sv-SE" sz="1100" b="0" i="1" u="none" strike="noStrike" dirty="0">
                          <a:solidFill>
                            <a:schemeClr val="tx1">
                              <a:lumMod val="95000"/>
                              <a:lumOff val="5000"/>
                            </a:schemeClr>
                          </a:solidFill>
                          <a:effectLst/>
                          <a:latin typeface="Calibri Light" panose="020F0302020204030204" pitchFamily="34" charset="0"/>
                          <a:cs typeface="Calibri Light" panose="020F0302020204030204" pitchFamily="34" charset="0"/>
                        </a:rPr>
                        <a:t>35%</a:t>
                      </a:r>
                    </a:p>
                  </a:txBody>
                  <a:tcPr marL="7620" marR="7620" marT="7620" marB="0" anchor="ctr">
                    <a:solidFill>
                      <a:schemeClr val="bg1">
                        <a:lumMod val="95000"/>
                      </a:schemeClr>
                    </a:solidFill>
                  </a:tcPr>
                </a:tc>
                <a:extLst>
                  <a:ext uri="{0D108BD9-81ED-4DB2-BD59-A6C34878D82A}">
                    <a16:rowId xmlns:a16="http://schemas.microsoft.com/office/drawing/2014/main" val="1954651553"/>
                  </a:ext>
                </a:extLst>
              </a:tr>
              <a:tr h="158457">
                <a:tc>
                  <a:txBody>
                    <a:bodyPr/>
                    <a:lstStyle/>
                    <a:p>
                      <a:pPr algn="l" fontAlgn="ctr"/>
                      <a:endParaRPr lang="sv-SE" sz="1100" b="0" i="0" u="none" strike="noStrike" dirty="0">
                        <a:effectLst/>
                        <a:latin typeface="Calibri" panose="020F0502020204030204" pitchFamily="34" charset="0"/>
                      </a:endParaRPr>
                    </a:p>
                  </a:txBody>
                  <a:tcPr marL="7620" marR="7620" marT="7620" marB="0" anchor="ctr">
                    <a:solidFill>
                      <a:srgbClr val="93CA9F">
                        <a:alpha val="20000"/>
                      </a:srgbClr>
                    </a:solidFill>
                  </a:tcPr>
                </a:tc>
                <a:tc>
                  <a:txBody>
                    <a:bodyPr/>
                    <a:lstStyle/>
                    <a:p>
                      <a:pPr algn="ctr" fontAlgn="ctr"/>
                      <a:endParaRPr lang="sv-SE" sz="1100" b="0" i="0" u="none" strike="noStrike" dirty="0">
                        <a:effectLst/>
                        <a:latin typeface="Calibri" panose="020F0502020204030204" pitchFamily="34" charset="0"/>
                      </a:endParaRPr>
                    </a:p>
                  </a:txBody>
                  <a:tcPr marL="7620" marR="7620" marT="7620" marB="0" anchor="ctr">
                    <a:solidFill>
                      <a:srgbClr val="93CA9F">
                        <a:alpha val="20000"/>
                      </a:srgbClr>
                    </a:solidFill>
                  </a:tcPr>
                </a:tc>
                <a:tc>
                  <a:txBody>
                    <a:bodyPr/>
                    <a:lstStyle/>
                    <a:p>
                      <a:pPr algn="ctr" fontAlgn="ctr"/>
                      <a:endParaRPr lang="sv-SE" sz="1100" b="1" i="0" u="none" strike="noStrike" dirty="0">
                        <a:effectLst/>
                        <a:latin typeface="Calibri Light" panose="020F0302020204030204" pitchFamily="34" charset="0"/>
                        <a:cs typeface="Calibri Light" panose="020F0302020204030204" pitchFamily="34" charset="0"/>
                      </a:endParaRPr>
                    </a:p>
                  </a:txBody>
                  <a:tcPr marL="7620" marR="7620" marT="7620" marB="0" anchor="ctr">
                    <a:solidFill>
                      <a:srgbClr val="93CA9F">
                        <a:alpha val="20000"/>
                      </a:srgbClr>
                    </a:solidFill>
                  </a:tcPr>
                </a:tc>
                <a:tc>
                  <a:txBody>
                    <a:bodyPr/>
                    <a:lstStyle/>
                    <a:p>
                      <a:pPr algn="ctr" fontAlgn="ctr"/>
                      <a:endParaRPr lang="sv-SE" sz="1100" b="0" i="0" u="none" strike="noStrike" dirty="0">
                        <a:effectLst/>
                        <a:latin typeface="Calibri Light" panose="020F0302020204030204" pitchFamily="34" charset="0"/>
                        <a:cs typeface="Calibri Light" panose="020F0302020204030204" pitchFamily="34" charset="0"/>
                      </a:endParaRPr>
                    </a:p>
                  </a:txBody>
                  <a:tcPr marL="7620" marR="7620" marT="7620" marB="0" anchor="ctr">
                    <a:solidFill>
                      <a:srgbClr val="93CA9F">
                        <a:alpha val="20000"/>
                      </a:srgbClr>
                    </a:solidFill>
                  </a:tcPr>
                </a:tc>
                <a:tc>
                  <a:txBody>
                    <a:bodyPr/>
                    <a:lstStyle/>
                    <a:p>
                      <a:pPr algn="ctr" fontAlgn="ctr"/>
                      <a:endParaRPr lang="sv-SE" sz="1100" b="1" i="0" u="none" strike="noStrike" dirty="0">
                        <a:solidFill>
                          <a:srgbClr val="006968"/>
                        </a:solidFill>
                        <a:effectLst/>
                        <a:latin typeface="Calibri Light" panose="020F0302020204030204" pitchFamily="34" charset="0"/>
                        <a:cs typeface="Calibri Light" panose="020F0302020204030204" pitchFamily="34" charset="0"/>
                      </a:endParaRPr>
                    </a:p>
                  </a:txBody>
                  <a:tcPr marL="7620" marR="7620" marT="7620" marB="0" anchor="ctr">
                    <a:solidFill>
                      <a:srgbClr val="93CA9F">
                        <a:alpha val="20000"/>
                      </a:srgbClr>
                    </a:solidFill>
                  </a:tcPr>
                </a:tc>
                <a:tc>
                  <a:txBody>
                    <a:bodyPr/>
                    <a:lstStyle/>
                    <a:p>
                      <a:pPr algn="ctr" fontAlgn="ctr"/>
                      <a:endParaRPr lang="sv-SE" sz="1100" b="0" i="0" u="none" strike="noStrike" dirty="0">
                        <a:effectLst/>
                        <a:latin typeface="Calibri Light" panose="020F0302020204030204" pitchFamily="34" charset="0"/>
                        <a:cs typeface="Calibri Light" panose="020F0302020204030204" pitchFamily="34" charset="0"/>
                      </a:endParaRPr>
                    </a:p>
                  </a:txBody>
                  <a:tcPr marL="7620" marR="7620" marT="7620" marB="0" anchor="ctr">
                    <a:solidFill>
                      <a:srgbClr val="93CA9F">
                        <a:alpha val="20000"/>
                      </a:srgbClr>
                    </a:solidFill>
                  </a:tcPr>
                </a:tc>
                <a:tc>
                  <a:txBody>
                    <a:bodyPr/>
                    <a:lstStyle/>
                    <a:p>
                      <a:pPr algn="ctr" fontAlgn="ctr"/>
                      <a:endParaRPr lang="sv-SE" sz="1100" b="0" i="0" u="none" strike="noStrike" dirty="0">
                        <a:effectLst/>
                        <a:latin typeface="Calibri Light" panose="020F0302020204030204" pitchFamily="34" charset="0"/>
                        <a:cs typeface="Calibri Light" panose="020F0302020204030204" pitchFamily="34" charset="0"/>
                      </a:endParaRPr>
                    </a:p>
                  </a:txBody>
                  <a:tcPr marL="7620" marR="7620" marT="7620" marB="0" anchor="ctr">
                    <a:solidFill>
                      <a:srgbClr val="93CA9F">
                        <a:alpha val="20000"/>
                      </a:srgbClr>
                    </a:solidFill>
                  </a:tcPr>
                </a:tc>
                <a:tc>
                  <a:txBody>
                    <a:bodyPr/>
                    <a:lstStyle/>
                    <a:p>
                      <a:pPr algn="ctr" fontAlgn="ctr"/>
                      <a:endParaRPr lang="sv-SE" sz="1100" b="0" i="0" u="none" strike="noStrike" dirty="0">
                        <a:effectLst/>
                        <a:latin typeface="Calibri Light" panose="020F0302020204030204" pitchFamily="34" charset="0"/>
                        <a:cs typeface="Calibri Light" panose="020F0302020204030204" pitchFamily="34" charset="0"/>
                      </a:endParaRPr>
                    </a:p>
                  </a:txBody>
                  <a:tcPr marL="7620" marR="7620" marT="7620" marB="0" anchor="ctr">
                    <a:solidFill>
                      <a:srgbClr val="93CA9F">
                        <a:alpha val="20000"/>
                      </a:srgbClr>
                    </a:solidFill>
                  </a:tcPr>
                </a:tc>
                <a:tc>
                  <a:txBody>
                    <a:bodyPr/>
                    <a:lstStyle/>
                    <a:p>
                      <a:pPr algn="ctr" fontAlgn="ctr"/>
                      <a:endParaRPr lang="sv-SE" sz="1100" b="0" i="0" u="none" strike="noStrike" dirty="0">
                        <a:effectLst/>
                        <a:latin typeface="Calibri Light" panose="020F0302020204030204" pitchFamily="34" charset="0"/>
                        <a:cs typeface="Calibri Light" panose="020F0302020204030204" pitchFamily="34" charset="0"/>
                      </a:endParaRPr>
                    </a:p>
                  </a:txBody>
                  <a:tcPr marL="7620" marR="7620" marT="7620" marB="0" anchor="ctr">
                    <a:solidFill>
                      <a:srgbClr val="93CA9F">
                        <a:alpha val="20000"/>
                      </a:srgbClr>
                    </a:solidFill>
                  </a:tcPr>
                </a:tc>
                <a:extLst>
                  <a:ext uri="{0D108BD9-81ED-4DB2-BD59-A6C34878D82A}">
                    <a16:rowId xmlns:a16="http://schemas.microsoft.com/office/drawing/2014/main" val="69910064"/>
                  </a:ext>
                </a:extLst>
              </a:tr>
              <a:tr h="165811">
                <a:tc rowSpan="4">
                  <a:txBody>
                    <a:bodyPr/>
                    <a:lstStyle/>
                    <a:p>
                      <a:pPr algn="l" fontAlgn="ctr"/>
                      <a:r>
                        <a:rPr lang="sv-SE" sz="1100" b="1" dirty="0">
                          <a:latin typeface="Calibri" charset="0"/>
                          <a:ea typeface="Calibri" charset="0"/>
                          <a:cs typeface="Calibri" charset="0"/>
                        </a:rPr>
                        <a:t>Förväntningar på efterfrågan</a:t>
                      </a:r>
                    </a:p>
                    <a:p>
                      <a:pPr algn="l" fontAlgn="ctr"/>
                      <a:r>
                        <a:rPr lang="sv-SE" sz="1100" b="1" dirty="0">
                          <a:latin typeface="Calibri" charset="0"/>
                          <a:ea typeface="Calibri" charset="0"/>
                          <a:cs typeface="Calibri" charset="0"/>
                        </a:rPr>
                        <a:t>för helåret 2021 </a:t>
                      </a:r>
                    </a:p>
                    <a:p>
                      <a:pPr algn="l" fontAlgn="ctr"/>
                      <a:r>
                        <a:rPr lang="sv-SE" sz="1100" b="0" i="1" dirty="0">
                          <a:latin typeface="Calibri" charset="0"/>
                          <a:ea typeface="Calibri" charset="0"/>
                          <a:cs typeface="Calibri" charset="0"/>
                        </a:rPr>
                        <a:t>jämfört med samma tid 2020 </a:t>
                      </a:r>
                      <a:endParaRPr lang="sv-SE" sz="1100" b="0" i="1" u="none" strike="noStrike" dirty="0">
                        <a:effectLst/>
                        <a:latin typeface="Calibri" panose="020F0502020204030204" pitchFamily="34" charset="0"/>
                      </a:endParaRPr>
                    </a:p>
                  </a:txBody>
                  <a:tcPr marL="7620" marR="7620" marT="7620" marB="0" anchor="ctr"/>
                </a:tc>
                <a:tc>
                  <a:txBody>
                    <a:bodyPr/>
                    <a:lstStyle/>
                    <a:p>
                      <a:pPr algn="l" fontAlgn="ctr"/>
                      <a:r>
                        <a:rPr lang="sv-SE" sz="1100" b="0" i="0" u="none" strike="noStrike" dirty="0">
                          <a:effectLst/>
                          <a:latin typeface="Calibri" panose="020F0502020204030204" pitchFamily="34" charset="0"/>
                        </a:rPr>
                        <a:t>Större </a:t>
                      </a:r>
                    </a:p>
                  </a:txBody>
                  <a:tcPr marL="7620" marR="7620" marT="7620" marB="0" anchor="ctr">
                    <a:solidFill>
                      <a:schemeClr val="bg1"/>
                    </a:solidFill>
                  </a:tcPr>
                </a:tc>
                <a:tc>
                  <a:txBody>
                    <a:bodyPr/>
                    <a:lstStyle/>
                    <a:p>
                      <a:pPr algn="ctr" fontAlgn="ctr"/>
                      <a:r>
                        <a:rPr lang="sv-SE" sz="1100" b="1" i="0" u="none" strike="noStrike" dirty="0">
                          <a:effectLst/>
                          <a:latin typeface="Calibri Light" panose="020F0302020204030204" pitchFamily="34" charset="0"/>
                          <a:cs typeface="Calibri Light" panose="020F0302020204030204" pitchFamily="34" charset="0"/>
                        </a:rPr>
                        <a:t>64 %</a:t>
                      </a:r>
                    </a:p>
                  </a:txBody>
                  <a:tcPr marL="7620" marR="7620" marT="7620" marB="0" anchor="ctr">
                    <a:solidFill>
                      <a:schemeClr val="bg1"/>
                    </a:solidFill>
                  </a:tcPr>
                </a:tc>
                <a:tc>
                  <a:txBody>
                    <a:bodyPr/>
                    <a:lstStyle/>
                    <a:p>
                      <a:pPr algn="ctr" fontAlgn="ctr"/>
                      <a:r>
                        <a:rPr lang="sv-SE" sz="1100" b="0" i="0" u="none" strike="noStrike" dirty="0">
                          <a:effectLst/>
                          <a:latin typeface="Calibri Light" panose="020F0302020204030204" pitchFamily="34" charset="0"/>
                          <a:cs typeface="Calibri Light" panose="020F0302020204030204" pitchFamily="34" charset="0"/>
                        </a:rPr>
                        <a:t>66 %</a:t>
                      </a:r>
                    </a:p>
                  </a:txBody>
                  <a:tcPr marL="7620" marR="7620" marT="7620" marB="0" anchor="ctr">
                    <a:solidFill>
                      <a:schemeClr val="bg1"/>
                    </a:solidFill>
                  </a:tcPr>
                </a:tc>
                <a:tc>
                  <a:txBody>
                    <a:bodyPr/>
                    <a:lstStyle/>
                    <a:p>
                      <a:pPr algn="ctr" fontAlgn="ctr"/>
                      <a:r>
                        <a:rPr lang="sv-SE" sz="1100" b="0" i="0" u="none" strike="noStrike">
                          <a:effectLst/>
                          <a:latin typeface="Calibri Light" panose="020F0302020204030204" pitchFamily="34" charset="0"/>
                          <a:cs typeface="Calibri Light" panose="020F0302020204030204" pitchFamily="34" charset="0"/>
                        </a:rPr>
                        <a:t>60 %</a:t>
                      </a:r>
                    </a:p>
                  </a:txBody>
                  <a:tcPr marL="7620" marR="7620" marT="7620" marB="0" anchor="ctr">
                    <a:solidFill>
                      <a:schemeClr val="bg1"/>
                    </a:solidFill>
                  </a:tcPr>
                </a:tc>
                <a:tc>
                  <a:txBody>
                    <a:bodyPr/>
                    <a:lstStyle/>
                    <a:p>
                      <a:pPr algn="ctr" fontAlgn="ctr"/>
                      <a:r>
                        <a:rPr lang="sv-SE" sz="1100" b="1" i="0" u="none" strike="noStrike" dirty="0">
                          <a:solidFill>
                            <a:srgbClr val="006968"/>
                          </a:solidFill>
                          <a:effectLst/>
                          <a:latin typeface="Calibri Light" panose="020F0302020204030204" pitchFamily="34" charset="0"/>
                          <a:cs typeface="Calibri Light" panose="020F0302020204030204" pitchFamily="34" charset="0"/>
                        </a:rPr>
                        <a:t>72 %</a:t>
                      </a:r>
                    </a:p>
                  </a:txBody>
                  <a:tcPr marL="7620" marR="7620" marT="7620" marB="0" anchor="ctr">
                    <a:solidFill>
                      <a:schemeClr val="bg1"/>
                    </a:solidFill>
                  </a:tcPr>
                </a:tc>
                <a:tc>
                  <a:txBody>
                    <a:bodyPr/>
                    <a:lstStyle/>
                    <a:p>
                      <a:pPr algn="ctr" fontAlgn="ctr"/>
                      <a:r>
                        <a:rPr lang="sv-SE" sz="1100" b="1" i="0" u="none" strike="noStrike" dirty="0">
                          <a:solidFill>
                            <a:srgbClr val="C00000"/>
                          </a:solidFill>
                          <a:effectLst/>
                          <a:latin typeface="Calibri Light" panose="020F0302020204030204" pitchFamily="34" charset="0"/>
                          <a:cs typeface="Calibri Light" panose="020F0302020204030204" pitchFamily="34" charset="0"/>
                        </a:rPr>
                        <a:t>51 %</a:t>
                      </a:r>
                    </a:p>
                  </a:txBody>
                  <a:tcPr marL="7620" marR="7620" marT="7620" marB="0" anchor="ctr">
                    <a:solidFill>
                      <a:schemeClr val="bg1"/>
                    </a:solidFill>
                  </a:tcPr>
                </a:tc>
                <a:tc>
                  <a:txBody>
                    <a:bodyPr/>
                    <a:lstStyle/>
                    <a:p>
                      <a:pPr algn="ctr" fontAlgn="ctr"/>
                      <a:r>
                        <a:rPr lang="sv-SE" sz="1100" b="0" i="0" u="none" strike="noStrike" dirty="0">
                          <a:effectLst/>
                          <a:latin typeface="Calibri Light" panose="020F0302020204030204" pitchFamily="34" charset="0"/>
                          <a:cs typeface="Calibri Light" panose="020F0302020204030204" pitchFamily="34" charset="0"/>
                        </a:rPr>
                        <a:t>61 %</a:t>
                      </a:r>
                    </a:p>
                  </a:txBody>
                  <a:tcPr marL="7620" marR="7620" marT="7620" marB="0" anchor="ctr">
                    <a:solidFill>
                      <a:schemeClr val="bg1"/>
                    </a:solidFill>
                  </a:tcPr>
                </a:tc>
                <a:tc>
                  <a:txBody>
                    <a:bodyPr/>
                    <a:lstStyle/>
                    <a:p>
                      <a:pPr algn="ctr" fontAlgn="ctr"/>
                      <a:r>
                        <a:rPr lang="sv-SE" sz="1100" b="0" i="0" u="none" strike="noStrike" dirty="0">
                          <a:solidFill>
                            <a:schemeClr val="tx1">
                              <a:lumMod val="95000"/>
                              <a:lumOff val="5000"/>
                            </a:schemeClr>
                          </a:solidFill>
                          <a:effectLst/>
                          <a:latin typeface="Calibri Light" panose="020F0302020204030204" pitchFamily="34" charset="0"/>
                          <a:cs typeface="Calibri Light" panose="020F0302020204030204" pitchFamily="34" charset="0"/>
                        </a:rPr>
                        <a:t>65%</a:t>
                      </a:r>
                    </a:p>
                  </a:txBody>
                  <a:tcPr marL="7620" marR="7620" marT="7620" marB="0" anchor="ctr">
                    <a:solidFill>
                      <a:schemeClr val="bg1"/>
                    </a:solidFill>
                  </a:tcPr>
                </a:tc>
                <a:extLst>
                  <a:ext uri="{0D108BD9-81ED-4DB2-BD59-A6C34878D82A}">
                    <a16:rowId xmlns:a16="http://schemas.microsoft.com/office/drawing/2014/main" val="4100112276"/>
                  </a:ext>
                </a:extLst>
              </a:tr>
              <a:tr h="165811">
                <a:tc vMerge="1">
                  <a:txBody>
                    <a:bodyPr/>
                    <a:lstStyle/>
                    <a:p>
                      <a:endParaRPr lang="sv-SE"/>
                    </a:p>
                  </a:txBody>
                  <a:tcPr/>
                </a:tc>
                <a:tc>
                  <a:txBody>
                    <a:bodyPr/>
                    <a:lstStyle/>
                    <a:p>
                      <a:pPr algn="l" fontAlgn="ctr"/>
                      <a:r>
                        <a:rPr lang="sv-SE" sz="1100" b="0" i="0" u="none" strike="noStrike" dirty="0">
                          <a:effectLst/>
                          <a:latin typeface="Calibri" panose="020F0502020204030204" pitchFamily="34" charset="0"/>
                        </a:rPr>
                        <a:t>Samma</a:t>
                      </a:r>
                    </a:p>
                  </a:txBody>
                  <a:tcPr marL="7620" marR="7620" marT="7620" marB="0" anchor="ctr">
                    <a:solidFill>
                      <a:schemeClr val="bg1"/>
                    </a:solidFill>
                  </a:tcPr>
                </a:tc>
                <a:tc>
                  <a:txBody>
                    <a:bodyPr/>
                    <a:lstStyle/>
                    <a:p>
                      <a:pPr algn="ctr" fontAlgn="ctr"/>
                      <a:r>
                        <a:rPr lang="sv-SE" sz="1100" b="1" i="0" u="none" strike="noStrike" dirty="0">
                          <a:effectLst/>
                          <a:latin typeface="Calibri Light" panose="020F0302020204030204" pitchFamily="34" charset="0"/>
                          <a:cs typeface="Calibri Light" panose="020F0302020204030204" pitchFamily="34" charset="0"/>
                        </a:rPr>
                        <a:t>22 %</a:t>
                      </a:r>
                    </a:p>
                  </a:txBody>
                  <a:tcPr marL="7620" marR="7620" marT="7620" marB="0" anchor="ctr">
                    <a:solidFill>
                      <a:schemeClr val="bg1"/>
                    </a:solidFill>
                  </a:tcPr>
                </a:tc>
                <a:tc>
                  <a:txBody>
                    <a:bodyPr/>
                    <a:lstStyle/>
                    <a:p>
                      <a:pPr algn="ctr" fontAlgn="ctr"/>
                      <a:r>
                        <a:rPr lang="sv-SE" sz="1100" b="0" i="0" u="none" strike="noStrike">
                          <a:effectLst/>
                          <a:latin typeface="Calibri Light" panose="020F0302020204030204" pitchFamily="34" charset="0"/>
                          <a:cs typeface="Calibri Light" panose="020F0302020204030204" pitchFamily="34" charset="0"/>
                        </a:rPr>
                        <a:t>20 %</a:t>
                      </a:r>
                    </a:p>
                  </a:txBody>
                  <a:tcPr marL="7620" marR="7620" marT="7620" marB="0" anchor="ctr">
                    <a:solidFill>
                      <a:schemeClr val="bg1"/>
                    </a:solidFill>
                  </a:tcPr>
                </a:tc>
                <a:tc>
                  <a:txBody>
                    <a:bodyPr/>
                    <a:lstStyle/>
                    <a:p>
                      <a:pPr algn="ctr" fontAlgn="ctr"/>
                      <a:r>
                        <a:rPr lang="sv-SE" sz="1100" b="0" i="0" u="none" strike="noStrike" dirty="0">
                          <a:effectLst/>
                          <a:latin typeface="Calibri Light" panose="020F0302020204030204" pitchFamily="34" charset="0"/>
                          <a:cs typeface="Calibri Light" panose="020F0302020204030204" pitchFamily="34" charset="0"/>
                        </a:rPr>
                        <a:t>26 %</a:t>
                      </a:r>
                    </a:p>
                  </a:txBody>
                  <a:tcPr marL="7620" marR="7620" marT="7620" marB="0" anchor="ctr">
                    <a:solidFill>
                      <a:schemeClr val="bg1"/>
                    </a:solidFill>
                  </a:tcPr>
                </a:tc>
                <a:tc>
                  <a:txBody>
                    <a:bodyPr/>
                    <a:lstStyle/>
                    <a:p>
                      <a:pPr algn="ctr" fontAlgn="ctr"/>
                      <a:r>
                        <a:rPr lang="sv-SE" sz="1100" b="1" i="0" u="none" strike="noStrike" dirty="0">
                          <a:solidFill>
                            <a:srgbClr val="C00000"/>
                          </a:solidFill>
                          <a:effectLst/>
                          <a:latin typeface="Calibri Light" panose="020F0302020204030204" pitchFamily="34" charset="0"/>
                          <a:cs typeface="Calibri Light" panose="020F0302020204030204" pitchFamily="34" charset="0"/>
                        </a:rPr>
                        <a:t>16 %</a:t>
                      </a:r>
                    </a:p>
                  </a:txBody>
                  <a:tcPr marL="7620" marR="7620" marT="7620" marB="0" anchor="ctr">
                    <a:solidFill>
                      <a:schemeClr val="bg1"/>
                    </a:solidFill>
                  </a:tcPr>
                </a:tc>
                <a:tc>
                  <a:txBody>
                    <a:bodyPr/>
                    <a:lstStyle/>
                    <a:p>
                      <a:pPr algn="ctr" fontAlgn="ctr"/>
                      <a:r>
                        <a:rPr lang="sv-SE" sz="1100" b="1" i="0" u="none" strike="noStrike" dirty="0">
                          <a:solidFill>
                            <a:srgbClr val="006968"/>
                          </a:solidFill>
                          <a:effectLst/>
                          <a:latin typeface="Calibri Light" panose="020F0302020204030204" pitchFamily="34" charset="0"/>
                          <a:cs typeface="Calibri Light" panose="020F0302020204030204" pitchFamily="34" charset="0"/>
                        </a:rPr>
                        <a:t>31 %</a:t>
                      </a:r>
                    </a:p>
                  </a:txBody>
                  <a:tcPr marL="7620" marR="7620" marT="7620" marB="0" anchor="ctr">
                    <a:solidFill>
                      <a:schemeClr val="bg1"/>
                    </a:solidFill>
                  </a:tcPr>
                </a:tc>
                <a:tc>
                  <a:txBody>
                    <a:bodyPr/>
                    <a:lstStyle/>
                    <a:p>
                      <a:pPr algn="ctr" fontAlgn="ctr"/>
                      <a:r>
                        <a:rPr lang="sv-SE" sz="1100" b="0" i="0" u="none" strike="noStrike" dirty="0">
                          <a:effectLst/>
                          <a:latin typeface="Calibri Light" panose="020F0302020204030204" pitchFamily="34" charset="0"/>
                          <a:cs typeface="Calibri Light" panose="020F0302020204030204" pitchFamily="34" charset="0"/>
                        </a:rPr>
                        <a:t>23 %</a:t>
                      </a:r>
                    </a:p>
                  </a:txBody>
                  <a:tcPr marL="7620" marR="7620" marT="7620" marB="0" anchor="ctr">
                    <a:solidFill>
                      <a:schemeClr val="bg1"/>
                    </a:solidFill>
                  </a:tcPr>
                </a:tc>
                <a:tc>
                  <a:txBody>
                    <a:bodyPr/>
                    <a:lstStyle/>
                    <a:p>
                      <a:pPr algn="ctr" fontAlgn="ctr"/>
                      <a:r>
                        <a:rPr lang="sv-SE" sz="1100" b="0" i="0" u="none" strike="noStrike" dirty="0">
                          <a:solidFill>
                            <a:schemeClr val="tx1">
                              <a:lumMod val="95000"/>
                              <a:lumOff val="5000"/>
                            </a:schemeClr>
                          </a:solidFill>
                          <a:effectLst/>
                          <a:latin typeface="Calibri Light" panose="020F0302020204030204" pitchFamily="34" charset="0"/>
                          <a:cs typeface="Calibri Light" panose="020F0302020204030204" pitchFamily="34" charset="0"/>
                        </a:rPr>
                        <a:t>22%</a:t>
                      </a:r>
                    </a:p>
                  </a:txBody>
                  <a:tcPr marL="7620" marR="7620" marT="7620" marB="0" anchor="ctr">
                    <a:solidFill>
                      <a:schemeClr val="bg1"/>
                    </a:solidFill>
                  </a:tcPr>
                </a:tc>
                <a:extLst>
                  <a:ext uri="{0D108BD9-81ED-4DB2-BD59-A6C34878D82A}">
                    <a16:rowId xmlns:a16="http://schemas.microsoft.com/office/drawing/2014/main" val="541782869"/>
                  </a:ext>
                </a:extLst>
              </a:tr>
              <a:tr h="165811">
                <a:tc vMerge="1">
                  <a:txBody>
                    <a:bodyPr/>
                    <a:lstStyle/>
                    <a:p>
                      <a:pPr algn="l" fontAlgn="ctr"/>
                      <a:endParaRPr lang="sv-SE" sz="1100" b="0" i="0" u="none" strike="noStrike" dirty="0">
                        <a:effectLst/>
                        <a:latin typeface="Calibri" panose="020F0502020204030204" pitchFamily="34" charset="0"/>
                      </a:endParaRPr>
                    </a:p>
                  </a:txBody>
                  <a:tcPr marL="7620" marR="7620" marT="7620" marB="0" anchor="ctr"/>
                </a:tc>
                <a:tc>
                  <a:txBody>
                    <a:bodyPr/>
                    <a:lstStyle/>
                    <a:p>
                      <a:pPr algn="l" fontAlgn="ctr"/>
                      <a:r>
                        <a:rPr lang="sv-SE" sz="1100" b="0" i="0" u="none" strike="noStrike" dirty="0">
                          <a:effectLst/>
                          <a:latin typeface="Calibri" panose="020F0502020204030204" pitchFamily="34" charset="0"/>
                        </a:rPr>
                        <a:t>Mindre</a:t>
                      </a:r>
                    </a:p>
                  </a:txBody>
                  <a:tcPr marL="7620" marR="7620" marT="7620" marB="0" anchor="ctr">
                    <a:solidFill>
                      <a:schemeClr val="bg1"/>
                    </a:solidFill>
                  </a:tcPr>
                </a:tc>
                <a:tc>
                  <a:txBody>
                    <a:bodyPr/>
                    <a:lstStyle/>
                    <a:p>
                      <a:pPr algn="ctr" fontAlgn="ctr"/>
                      <a:r>
                        <a:rPr lang="sv-SE" sz="1100" b="1" i="0" u="none" strike="noStrike" dirty="0">
                          <a:effectLst/>
                          <a:latin typeface="Calibri Light" panose="020F0302020204030204" pitchFamily="34" charset="0"/>
                          <a:cs typeface="Calibri Light" panose="020F0302020204030204" pitchFamily="34" charset="0"/>
                        </a:rPr>
                        <a:t>12 %</a:t>
                      </a:r>
                    </a:p>
                  </a:txBody>
                  <a:tcPr marL="7620" marR="7620" marT="7620" marB="0" anchor="ctr">
                    <a:solidFill>
                      <a:schemeClr val="bg1"/>
                    </a:solidFill>
                  </a:tcPr>
                </a:tc>
                <a:tc>
                  <a:txBody>
                    <a:bodyPr/>
                    <a:lstStyle/>
                    <a:p>
                      <a:pPr algn="ctr" fontAlgn="ctr"/>
                      <a:r>
                        <a:rPr lang="sv-SE" sz="1100" b="0" i="0" u="none" strike="noStrike" dirty="0">
                          <a:effectLst/>
                          <a:latin typeface="Calibri Light" panose="020F0302020204030204" pitchFamily="34" charset="0"/>
                          <a:cs typeface="Calibri Light" panose="020F0302020204030204" pitchFamily="34" charset="0"/>
                        </a:rPr>
                        <a:t>13 %</a:t>
                      </a:r>
                    </a:p>
                  </a:txBody>
                  <a:tcPr marL="7620" marR="7620" marT="7620" marB="0" anchor="ctr">
                    <a:solidFill>
                      <a:schemeClr val="bg1"/>
                    </a:solidFill>
                  </a:tcPr>
                </a:tc>
                <a:tc>
                  <a:txBody>
                    <a:bodyPr/>
                    <a:lstStyle/>
                    <a:p>
                      <a:pPr algn="ctr" fontAlgn="ctr"/>
                      <a:r>
                        <a:rPr lang="sv-SE" sz="1100" b="0" i="0" u="none" strike="noStrike" dirty="0">
                          <a:effectLst/>
                          <a:latin typeface="Calibri Light" panose="020F0302020204030204" pitchFamily="34" charset="0"/>
                          <a:cs typeface="Calibri Light" panose="020F0302020204030204" pitchFamily="34" charset="0"/>
                        </a:rPr>
                        <a:t>11 %</a:t>
                      </a:r>
                    </a:p>
                  </a:txBody>
                  <a:tcPr marL="7620" marR="7620" marT="7620" marB="0" anchor="ctr">
                    <a:solidFill>
                      <a:schemeClr val="bg1"/>
                    </a:solidFill>
                  </a:tcPr>
                </a:tc>
                <a:tc>
                  <a:txBody>
                    <a:bodyPr/>
                    <a:lstStyle/>
                    <a:p>
                      <a:pPr algn="ctr" fontAlgn="ctr"/>
                      <a:r>
                        <a:rPr lang="sv-SE" sz="1100" b="0" i="0" u="none" strike="noStrike" dirty="0">
                          <a:effectLst/>
                          <a:latin typeface="Calibri Light" panose="020F0302020204030204" pitchFamily="34" charset="0"/>
                          <a:cs typeface="Calibri Light" panose="020F0302020204030204" pitchFamily="34" charset="0"/>
                        </a:rPr>
                        <a:t>10 %</a:t>
                      </a:r>
                    </a:p>
                  </a:txBody>
                  <a:tcPr marL="7620" marR="7620" marT="7620" marB="0" anchor="ctr">
                    <a:solidFill>
                      <a:schemeClr val="bg1"/>
                    </a:solidFill>
                  </a:tcPr>
                </a:tc>
                <a:tc>
                  <a:txBody>
                    <a:bodyPr/>
                    <a:lstStyle/>
                    <a:p>
                      <a:pPr algn="ctr" fontAlgn="ctr"/>
                      <a:r>
                        <a:rPr lang="sv-SE" sz="1100" b="0" i="0" u="none" strike="noStrike" dirty="0">
                          <a:effectLst/>
                          <a:latin typeface="Calibri Light" panose="020F0302020204030204" pitchFamily="34" charset="0"/>
                          <a:cs typeface="Calibri Light" panose="020F0302020204030204" pitchFamily="34" charset="0"/>
                        </a:rPr>
                        <a:t>16 %</a:t>
                      </a:r>
                    </a:p>
                  </a:txBody>
                  <a:tcPr marL="7620" marR="7620" marT="7620" marB="0" anchor="ctr">
                    <a:solidFill>
                      <a:schemeClr val="bg1"/>
                    </a:solidFill>
                  </a:tcPr>
                </a:tc>
                <a:tc>
                  <a:txBody>
                    <a:bodyPr/>
                    <a:lstStyle/>
                    <a:p>
                      <a:pPr algn="ctr" fontAlgn="ctr"/>
                      <a:r>
                        <a:rPr lang="sv-SE" sz="1100" b="0" i="0" u="none" strike="noStrike" dirty="0">
                          <a:effectLst/>
                          <a:latin typeface="Calibri Light" panose="020F0302020204030204" pitchFamily="34" charset="0"/>
                          <a:cs typeface="Calibri Light" panose="020F0302020204030204" pitchFamily="34" charset="0"/>
                        </a:rPr>
                        <a:t>14 %</a:t>
                      </a:r>
                    </a:p>
                  </a:txBody>
                  <a:tcPr marL="7620" marR="7620" marT="7620" marB="0" anchor="ctr">
                    <a:solidFill>
                      <a:schemeClr val="bg1"/>
                    </a:solidFill>
                  </a:tcPr>
                </a:tc>
                <a:tc>
                  <a:txBody>
                    <a:bodyPr/>
                    <a:lstStyle/>
                    <a:p>
                      <a:pPr algn="ctr" fontAlgn="ctr"/>
                      <a:r>
                        <a:rPr lang="sv-SE" sz="1100" b="0" i="0" u="none" strike="noStrike" dirty="0">
                          <a:solidFill>
                            <a:schemeClr val="tx1">
                              <a:lumMod val="95000"/>
                              <a:lumOff val="5000"/>
                            </a:schemeClr>
                          </a:solidFill>
                          <a:effectLst/>
                          <a:latin typeface="Calibri Light" panose="020F0302020204030204" pitchFamily="34" charset="0"/>
                          <a:cs typeface="Calibri Light" panose="020F0302020204030204" pitchFamily="34" charset="0"/>
                        </a:rPr>
                        <a:t>11%</a:t>
                      </a:r>
                    </a:p>
                  </a:txBody>
                  <a:tcPr marL="7620" marR="7620" marT="7620" marB="0" anchor="ctr">
                    <a:solidFill>
                      <a:schemeClr val="bg1"/>
                    </a:solidFill>
                  </a:tcPr>
                </a:tc>
                <a:extLst>
                  <a:ext uri="{0D108BD9-81ED-4DB2-BD59-A6C34878D82A}">
                    <a16:rowId xmlns:a16="http://schemas.microsoft.com/office/drawing/2014/main" val="953671613"/>
                  </a:ext>
                </a:extLst>
              </a:tr>
              <a:tr h="165811">
                <a:tc vMerge="1">
                  <a:txBody>
                    <a:bodyPr/>
                    <a:lstStyle/>
                    <a:p>
                      <a:pPr algn="l" fontAlgn="ctr"/>
                      <a:endParaRPr lang="sv-SE" sz="1100" b="0" i="1" u="none" strike="noStrike" dirty="0">
                        <a:effectLst/>
                        <a:latin typeface="Calibri" panose="020F0502020204030204" pitchFamily="34" charset="0"/>
                      </a:endParaRPr>
                    </a:p>
                  </a:txBody>
                  <a:tcPr marL="7620" marR="7620" marT="7620" marB="0" anchor="ctr"/>
                </a:tc>
                <a:tc>
                  <a:txBody>
                    <a:bodyPr/>
                    <a:lstStyle/>
                    <a:p>
                      <a:pPr algn="l" fontAlgn="ctr"/>
                      <a:r>
                        <a:rPr lang="sv-SE" sz="1100" b="0" i="1" u="none" strike="noStrike" dirty="0">
                          <a:effectLst/>
                          <a:latin typeface="Calibri" panose="020F0502020204030204" pitchFamily="34" charset="0"/>
                        </a:rPr>
                        <a:t>Netto</a:t>
                      </a:r>
                    </a:p>
                  </a:txBody>
                  <a:tcPr marL="7620" marR="7620" marT="7620" marB="0" anchor="ctr">
                    <a:solidFill>
                      <a:schemeClr val="bg1">
                        <a:lumMod val="95000"/>
                      </a:schemeClr>
                    </a:solidFill>
                  </a:tcPr>
                </a:tc>
                <a:tc>
                  <a:txBody>
                    <a:bodyPr/>
                    <a:lstStyle/>
                    <a:p>
                      <a:pPr algn="ctr" fontAlgn="b"/>
                      <a:r>
                        <a:rPr lang="sv-SE" sz="1100" b="0" i="1" u="none" strike="noStrike" dirty="0">
                          <a:solidFill>
                            <a:srgbClr val="000000"/>
                          </a:solidFill>
                          <a:effectLst/>
                          <a:latin typeface="Calibri Light" panose="020F0302020204030204" pitchFamily="34" charset="0"/>
                          <a:cs typeface="Calibri Light" panose="020F0302020204030204" pitchFamily="34" charset="0"/>
                        </a:rPr>
                        <a:t>52%</a:t>
                      </a:r>
                    </a:p>
                  </a:txBody>
                  <a:tcPr marL="7620" marR="7620" marT="7620" marB="0" anchor="ctr">
                    <a:solidFill>
                      <a:schemeClr val="bg1">
                        <a:lumMod val="95000"/>
                      </a:schemeClr>
                    </a:solidFill>
                  </a:tcPr>
                </a:tc>
                <a:tc>
                  <a:txBody>
                    <a:bodyPr/>
                    <a:lstStyle/>
                    <a:p>
                      <a:pPr algn="ctr" fontAlgn="b"/>
                      <a:r>
                        <a:rPr lang="sv-SE" sz="1100" b="0" i="1" u="none" strike="noStrike" dirty="0">
                          <a:solidFill>
                            <a:srgbClr val="000000"/>
                          </a:solidFill>
                          <a:effectLst/>
                          <a:latin typeface="Calibri Light" panose="020F0302020204030204" pitchFamily="34" charset="0"/>
                          <a:cs typeface="Calibri Light" panose="020F0302020204030204" pitchFamily="34" charset="0"/>
                        </a:rPr>
                        <a:t>53%</a:t>
                      </a:r>
                    </a:p>
                  </a:txBody>
                  <a:tcPr marL="7620" marR="7620" marT="7620" marB="0" anchor="ctr">
                    <a:solidFill>
                      <a:schemeClr val="bg1">
                        <a:lumMod val="95000"/>
                      </a:schemeClr>
                    </a:solidFill>
                  </a:tcPr>
                </a:tc>
                <a:tc>
                  <a:txBody>
                    <a:bodyPr/>
                    <a:lstStyle/>
                    <a:p>
                      <a:pPr algn="ctr" fontAlgn="b"/>
                      <a:r>
                        <a:rPr lang="sv-SE" sz="1100" b="0" i="1" u="none" strike="noStrike" dirty="0">
                          <a:solidFill>
                            <a:srgbClr val="000000"/>
                          </a:solidFill>
                          <a:effectLst/>
                          <a:latin typeface="Calibri Light" panose="020F0302020204030204" pitchFamily="34" charset="0"/>
                          <a:cs typeface="Calibri Light" panose="020F0302020204030204" pitchFamily="34" charset="0"/>
                        </a:rPr>
                        <a:t>49%</a:t>
                      </a:r>
                    </a:p>
                  </a:txBody>
                  <a:tcPr marL="7620" marR="7620" marT="7620" marB="0" anchor="ctr">
                    <a:solidFill>
                      <a:schemeClr val="bg1">
                        <a:lumMod val="95000"/>
                      </a:schemeClr>
                    </a:solidFill>
                  </a:tcPr>
                </a:tc>
                <a:tc>
                  <a:txBody>
                    <a:bodyPr/>
                    <a:lstStyle/>
                    <a:p>
                      <a:pPr algn="ctr" fontAlgn="b"/>
                      <a:r>
                        <a:rPr lang="sv-SE" sz="1100" b="0" i="1" u="none" strike="noStrike" dirty="0">
                          <a:solidFill>
                            <a:srgbClr val="000000"/>
                          </a:solidFill>
                          <a:effectLst/>
                          <a:latin typeface="Calibri Light" panose="020F0302020204030204" pitchFamily="34" charset="0"/>
                          <a:cs typeface="Calibri Light" panose="020F0302020204030204" pitchFamily="34" charset="0"/>
                        </a:rPr>
                        <a:t>62%</a:t>
                      </a:r>
                    </a:p>
                  </a:txBody>
                  <a:tcPr marL="7620" marR="7620" marT="7620" marB="0" anchor="ctr">
                    <a:solidFill>
                      <a:schemeClr val="bg1">
                        <a:lumMod val="95000"/>
                      </a:schemeClr>
                    </a:solidFill>
                  </a:tcPr>
                </a:tc>
                <a:tc>
                  <a:txBody>
                    <a:bodyPr/>
                    <a:lstStyle/>
                    <a:p>
                      <a:pPr algn="ctr" fontAlgn="b"/>
                      <a:r>
                        <a:rPr lang="sv-SE" sz="1100" b="0" i="1" u="none" strike="noStrike" dirty="0">
                          <a:solidFill>
                            <a:srgbClr val="000000"/>
                          </a:solidFill>
                          <a:effectLst/>
                          <a:latin typeface="Calibri Light" panose="020F0302020204030204" pitchFamily="34" charset="0"/>
                          <a:cs typeface="Calibri Light" panose="020F0302020204030204" pitchFamily="34" charset="0"/>
                        </a:rPr>
                        <a:t>35%</a:t>
                      </a:r>
                    </a:p>
                  </a:txBody>
                  <a:tcPr marL="7620" marR="7620" marT="7620" marB="0" anchor="ctr">
                    <a:solidFill>
                      <a:schemeClr val="bg1">
                        <a:lumMod val="95000"/>
                      </a:schemeClr>
                    </a:solidFill>
                  </a:tcPr>
                </a:tc>
                <a:tc>
                  <a:txBody>
                    <a:bodyPr/>
                    <a:lstStyle/>
                    <a:p>
                      <a:pPr algn="ctr" fontAlgn="b"/>
                      <a:r>
                        <a:rPr lang="sv-SE" sz="1100" b="0" i="1" u="none" strike="noStrike" dirty="0">
                          <a:solidFill>
                            <a:srgbClr val="000000"/>
                          </a:solidFill>
                          <a:effectLst/>
                          <a:latin typeface="Calibri Light" panose="020F0302020204030204" pitchFamily="34" charset="0"/>
                          <a:cs typeface="Calibri Light" panose="020F0302020204030204" pitchFamily="34" charset="0"/>
                        </a:rPr>
                        <a:t>47%</a:t>
                      </a:r>
                    </a:p>
                  </a:txBody>
                  <a:tcPr marL="7620" marR="7620" marT="7620" marB="0" anchor="ctr">
                    <a:solidFill>
                      <a:schemeClr val="bg1">
                        <a:lumMod val="95000"/>
                      </a:schemeClr>
                    </a:solidFill>
                  </a:tcPr>
                </a:tc>
                <a:tc>
                  <a:txBody>
                    <a:bodyPr/>
                    <a:lstStyle/>
                    <a:p>
                      <a:pPr algn="ctr" fontAlgn="ctr"/>
                      <a:r>
                        <a:rPr lang="sv-SE" sz="1100" b="0" i="1" u="none" strike="noStrike" dirty="0">
                          <a:solidFill>
                            <a:schemeClr val="tx1">
                              <a:lumMod val="95000"/>
                              <a:lumOff val="5000"/>
                            </a:schemeClr>
                          </a:solidFill>
                          <a:effectLst/>
                          <a:latin typeface="Calibri Light" panose="020F0302020204030204" pitchFamily="34" charset="0"/>
                          <a:cs typeface="Calibri Light" panose="020F0302020204030204" pitchFamily="34" charset="0"/>
                        </a:rPr>
                        <a:t>54%</a:t>
                      </a:r>
                    </a:p>
                  </a:txBody>
                  <a:tcPr marL="7620" marR="7620" marT="7620" marB="0" anchor="ctr">
                    <a:solidFill>
                      <a:schemeClr val="bg1">
                        <a:lumMod val="95000"/>
                      </a:schemeClr>
                    </a:solidFill>
                  </a:tcPr>
                </a:tc>
                <a:extLst>
                  <a:ext uri="{0D108BD9-81ED-4DB2-BD59-A6C34878D82A}">
                    <a16:rowId xmlns:a16="http://schemas.microsoft.com/office/drawing/2014/main" val="4086099863"/>
                  </a:ext>
                </a:extLst>
              </a:tr>
              <a:tr h="158457">
                <a:tc>
                  <a:txBody>
                    <a:bodyPr/>
                    <a:lstStyle/>
                    <a:p>
                      <a:pPr algn="l" fontAlgn="ctr"/>
                      <a:endParaRPr lang="sv-SE" sz="1100" b="0" i="0" u="none" strike="noStrike" dirty="0">
                        <a:effectLst/>
                        <a:latin typeface="Calibri" panose="020F0502020204030204" pitchFamily="34" charset="0"/>
                      </a:endParaRPr>
                    </a:p>
                  </a:txBody>
                  <a:tcPr marL="7620" marR="7620" marT="7620" marB="0" anchor="ctr">
                    <a:solidFill>
                      <a:srgbClr val="93CA9F">
                        <a:alpha val="20000"/>
                      </a:srgbClr>
                    </a:solidFill>
                  </a:tcPr>
                </a:tc>
                <a:tc>
                  <a:txBody>
                    <a:bodyPr/>
                    <a:lstStyle/>
                    <a:p>
                      <a:pPr algn="ctr" fontAlgn="ctr"/>
                      <a:endParaRPr lang="sv-SE" sz="1100" b="0" i="0" u="none" strike="noStrike" dirty="0">
                        <a:effectLst/>
                        <a:latin typeface="Calibri" panose="020F0502020204030204" pitchFamily="34" charset="0"/>
                      </a:endParaRPr>
                    </a:p>
                  </a:txBody>
                  <a:tcPr marL="7620" marR="7620" marT="7620" marB="0" anchor="ctr">
                    <a:solidFill>
                      <a:srgbClr val="93CA9F">
                        <a:alpha val="20000"/>
                      </a:srgbClr>
                    </a:solidFill>
                  </a:tcPr>
                </a:tc>
                <a:tc>
                  <a:txBody>
                    <a:bodyPr/>
                    <a:lstStyle/>
                    <a:p>
                      <a:pPr algn="ctr" fontAlgn="ctr"/>
                      <a:endParaRPr lang="sv-SE" sz="1100" b="1" i="0" u="none" strike="noStrike" dirty="0">
                        <a:effectLst/>
                        <a:latin typeface="Calibri Light" panose="020F0302020204030204" pitchFamily="34" charset="0"/>
                        <a:cs typeface="Calibri Light" panose="020F0302020204030204" pitchFamily="34" charset="0"/>
                      </a:endParaRPr>
                    </a:p>
                  </a:txBody>
                  <a:tcPr marL="7620" marR="7620" marT="7620" marB="0" anchor="ctr">
                    <a:solidFill>
                      <a:srgbClr val="93CA9F">
                        <a:alpha val="20000"/>
                      </a:srgbClr>
                    </a:solidFill>
                  </a:tcPr>
                </a:tc>
                <a:tc>
                  <a:txBody>
                    <a:bodyPr/>
                    <a:lstStyle/>
                    <a:p>
                      <a:pPr algn="ctr" fontAlgn="ctr"/>
                      <a:endParaRPr lang="sv-SE" sz="1100" b="1" i="0" u="none" strike="noStrike" dirty="0">
                        <a:solidFill>
                          <a:srgbClr val="006968"/>
                        </a:solidFill>
                        <a:effectLst/>
                        <a:latin typeface="Calibri Light" panose="020F0302020204030204" pitchFamily="34" charset="0"/>
                        <a:cs typeface="Calibri Light" panose="020F0302020204030204" pitchFamily="34" charset="0"/>
                      </a:endParaRPr>
                    </a:p>
                  </a:txBody>
                  <a:tcPr marL="7620" marR="7620" marT="7620" marB="0" anchor="ctr">
                    <a:solidFill>
                      <a:srgbClr val="93CA9F">
                        <a:alpha val="20000"/>
                      </a:srgbClr>
                    </a:solidFill>
                  </a:tcPr>
                </a:tc>
                <a:tc>
                  <a:txBody>
                    <a:bodyPr/>
                    <a:lstStyle/>
                    <a:p>
                      <a:pPr algn="ctr" fontAlgn="ctr"/>
                      <a:endParaRPr lang="sv-SE" sz="1100" b="0" i="0" u="none" strike="noStrike" dirty="0">
                        <a:effectLst/>
                        <a:latin typeface="Calibri Light" panose="020F0302020204030204" pitchFamily="34" charset="0"/>
                        <a:cs typeface="Calibri Light" panose="020F0302020204030204" pitchFamily="34" charset="0"/>
                      </a:endParaRPr>
                    </a:p>
                  </a:txBody>
                  <a:tcPr marL="7620" marR="7620" marT="7620" marB="0" anchor="ctr">
                    <a:solidFill>
                      <a:srgbClr val="93CA9F">
                        <a:alpha val="20000"/>
                      </a:srgbClr>
                    </a:solidFill>
                  </a:tcPr>
                </a:tc>
                <a:tc>
                  <a:txBody>
                    <a:bodyPr/>
                    <a:lstStyle/>
                    <a:p>
                      <a:pPr algn="ctr" fontAlgn="ctr"/>
                      <a:endParaRPr lang="sv-SE" sz="1100" b="1" i="0" u="none" strike="noStrike" dirty="0">
                        <a:solidFill>
                          <a:srgbClr val="78000A"/>
                        </a:solidFill>
                        <a:effectLst/>
                        <a:latin typeface="Calibri Light" panose="020F0302020204030204" pitchFamily="34" charset="0"/>
                        <a:cs typeface="Calibri Light" panose="020F0302020204030204" pitchFamily="34" charset="0"/>
                      </a:endParaRPr>
                    </a:p>
                  </a:txBody>
                  <a:tcPr marL="7620" marR="7620" marT="7620" marB="0" anchor="ctr">
                    <a:solidFill>
                      <a:srgbClr val="93CA9F">
                        <a:alpha val="20000"/>
                      </a:srgbClr>
                    </a:solidFill>
                  </a:tcPr>
                </a:tc>
                <a:tc>
                  <a:txBody>
                    <a:bodyPr/>
                    <a:lstStyle/>
                    <a:p>
                      <a:pPr algn="ctr" fontAlgn="ctr"/>
                      <a:endParaRPr lang="sv-SE" sz="1100" b="0" i="0" u="none" strike="noStrike" dirty="0">
                        <a:effectLst/>
                        <a:latin typeface="Calibri Light" panose="020F0302020204030204" pitchFamily="34" charset="0"/>
                        <a:cs typeface="Calibri Light" panose="020F0302020204030204" pitchFamily="34" charset="0"/>
                      </a:endParaRPr>
                    </a:p>
                  </a:txBody>
                  <a:tcPr marL="7620" marR="7620" marT="7620" marB="0" anchor="ctr">
                    <a:solidFill>
                      <a:srgbClr val="93CA9F">
                        <a:alpha val="20000"/>
                      </a:srgbClr>
                    </a:solidFill>
                  </a:tcPr>
                </a:tc>
                <a:tc>
                  <a:txBody>
                    <a:bodyPr/>
                    <a:lstStyle/>
                    <a:p>
                      <a:pPr algn="ctr" fontAlgn="ctr"/>
                      <a:endParaRPr lang="sv-SE" sz="1100" b="1" i="0" u="none" strike="noStrike" dirty="0">
                        <a:solidFill>
                          <a:srgbClr val="78000A"/>
                        </a:solidFill>
                        <a:effectLst/>
                        <a:latin typeface="Calibri Light" panose="020F0302020204030204" pitchFamily="34" charset="0"/>
                        <a:cs typeface="Calibri Light" panose="020F0302020204030204" pitchFamily="34" charset="0"/>
                      </a:endParaRPr>
                    </a:p>
                  </a:txBody>
                  <a:tcPr marL="7620" marR="7620" marT="7620" marB="0" anchor="ctr">
                    <a:solidFill>
                      <a:srgbClr val="93CA9F">
                        <a:alpha val="20000"/>
                      </a:srgbClr>
                    </a:solidFill>
                  </a:tcPr>
                </a:tc>
                <a:tc>
                  <a:txBody>
                    <a:bodyPr/>
                    <a:lstStyle/>
                    <a:p>
                      <a:pPr algn="ctr" fontAlgn="ctr"/>
                      <a:endParaRPr lang="sv-SE" sz="1100" b="1" i="0" u="none" strike="noStrike" dirty="0">
                        <a:solidFill>
                          <a:srgbClr val="78000A"/>
                        </a:solidFill>
                        <a:effectLst/>
                        <a:latin typeface="Calibri Light" panose="020F0302020204030204" pitchFamily="34" charset="0"/>
                        <a:cs typeface="Calibri Light" panose="020F0302020204030204" pitchFamily="34" charset="0"/>
                      </a:endParaRPr>
                    </a:p>
                  </a:txBody>
                  <a:tcPr marL="7620" marR="7620" marT="7620" marB="0" anchor="ctr">
                    <a:solidFill>
                      <a:srgbClr val="93CA9F">
                        <a:alpha val="20000"/>
                      </a:srgbClr>
                    </a:solidFill>
                  </a:tcPr>
                </a:tc>
                <a:extLst>
                  <a:ext uri="{0D108BD9-81ED-4DB2-BD59-A6C34878D82A}">
                    <a16:rowId xmlns:a16="http://schemas.microsoft.com/office/drawing/2014/main" val="967555095"/>
                  </a:ext>
                </a:extLst>
              </a:tr>
            </a:tbl>
          </a:graphicData>
        </a:graphic>
      </p:graphicFrame>
      <p:sp>
        <p:nvSpPr>
          <p:cNvPr id="2" name="shpTitle"/>
          <p:cNvSpPr>
            <a:spLocks noGrp="1"/>
          </p:cNvSpPr>
          <p:nvPr>
            <p:ph type="title"/>
          </p:nvPr>
        </p:nvSpPr>
        <p:spPr>
          <a:xfrm>
            <a:off x="-10383" y="0"/>
            <a:ext cx="8182833" cy="938525"/>
          </a:xfrm>
          <a:prstGeom prst="rect">
            <a:avLst/>
          </a:prstGeom>
        </p:spPr>
        <p:txBody>
          <a:bodyPr lIns="251999" tIns="360000" rIns="251999" anchor="t" anchorCtr="0"/>
          <a:lstStyle/>
          <a:p>
            <a:r>
              <a:rPr lang="sv-SE" sz="2700" b="1" dirty="0">
                <a:latin typeface="Calibri" charset="0"/>
                <a:ea typeface="Calibri" charset="0"/>
                <a:cs typeface="Calibri" charset="0"/>
              </a:rPr>
              <a:t>Efterfrågan och förväntningar: vår/sommar 2021</a:t>
            </a:r>
            <a:endParaRPr lang="sv-SE" sz="2700" b="1" dirty="0"/>
          </a:p>
        </p:txBody>
      </p:sp>
      <p:cxnSp>
        <p:nvCxnSpPr>
          <p:cNvPr id="14" name="Straight Connector 13"/>
          <p:cNvCxnSpPr/>
          <p:nvPr/>
        </p:nvCxnSpPr>
        <p:spPr>
          <a:xfrm>
            <a:off x="218973" y="808297"/>
            <a:ext cx="2440641" cy="0"/>
          </a:xfrm>
          <a:prstGeom prst="line">
            <a:avLst/>
          </a:prstGeom>
          <a:ln w="698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 name="shpDivision" hidden="1">
            <a:extLst>
              <a:ext uri="{FF2B5EF4-FFF2-40B4-BE49-F238E27FC236}">
                <a16:creationId xmlns:a16="http://schemas.microsoft.com/office/drawing/2014/main" id="{68D8C3DB-0DB5-4E7A-A1B5-8837DEFFB8A4}"/>
              </a:ext>
            </a:extLst>
          </p:cNvPr>
          <p:cNvSpPr txBox="1"/>
          <p:nvPr/>
        </p:nvSpPr>
        <p:spPr>
          <a:xfrm>
            <a:off x="7380312" y="0"/>
            <a:ext cx="1763689" cy="339725"/>
          </a:xfrm>
          <a:prstGeom prst="rect">
            <a:avLst/>
          </a:prstGeom>
          <a:solidFill>
            <a:schemeClr val="accent4"/>
          </a:solidFill>
        </p:spPr>
        <p:txBody>
          <a:bodyPr wrap="square" lIns="251999" tIns="72000" rIns="251999" rtlCol="0">
            <a:noAutofit/>
          </a:bodyPr>
          <a:lstStyle/>
          <a:p>
            <a:pPr algn="ctr">
              <a:lnSpc>
                <a:spcPct val="100000"/>
              </a:lnSpc>
            </a:pPr>
            <a:r>
              <a:rPr lang="sv-SE" sz="1200" b="1" dirty="0">
                <a:solidFill>
                  <a:schemeClr val="bg1"/>
                </a:solidFill>
              </a:rPr>
              <a:t>Grupp </a:t>
            </a:r>
          </a:p>
        </p:txBody>
      </p:sp>
      <p:sp>
        <p:nvSpPr>
          <p:cNvPr id="20" name="shpSlideType" hidden="1">
            <a:extLst>
              <a:ext uri="{FF2B5EF4-FFF2-40B4-BE49-F238E27FC236}">
                <a16:creationId xmlns:a16="http://schemas.microsoft.com/office/drawing/2014/main" id="{9E097044-03E1-4EB8-8C60-2D4A7CB37A88}"/>
              </a:ext>
            </a:extLst>
          </p:cNvPr>
          <p:cNvSpPr/>
          <p:nvPr/>
        </p:nvSpPr>
        <p:spPr>
          <a:xfrm>
            <a:off x="3166872" y="-443153"/>
            <a:ext cx="269626" cy="276999"/>
          </a:xfrm>
          <a:prstGeom prst="rect">
            <a:avLst/>
          </a:prstGeom>
        </p:spPr>
        <p:txBody>
          <a:bodyPr wrap="none">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sv-SE" sz="1200" dirty="0">
                <a:latin typeface="Calibri Regular" charset="0"/>
                <a:cs typeface="Calibri Regular" charset="0"/>
              </a:rPr>
              <a:t>1</a:t>
            </a:r>
            <a:endParaRPr kumimoji="0" lang="sv-SE" sz="1200" b="0" i="0" u="none" strike="noStrike" kern="1200" cap="none" spc="0" normalizeH="0" baseline="0" noProof="0" dirty="0">
              <a:ln>
                <a:noFill/>
              </a:ln>
              <a:effectLst/>
              <a:uLnTx/>
              <a:uFillTx/>
              <a:latin typeface="Calibri Regular" charset="0"/>
              <a:cs typeface="Calibri Regular" charset="0"/>
            </a:endParaRPr>
          </a:p>
        </p:txBody>
      </p:sp>
      <p:graphicFrame>
        <p:nvGraphicFramePr>
          <p:cNvPr id="22" name="shpSlideData" hidden="1">
            <a:extLst>
              <a:ext uri="{FF2B5EF4-FFF2-40B4-BE49-F238E27FC236}">
                <a16:creationId xmlns:a16="http://schemas.microsoft.com/office/drawing/2014/main" id="{A01A4ED2-4297-49BA-B45F-D8FBE8D2E4D4}"/>
              </a:ext>
            </a:extLst>
          </p:cNvPr>
          <p:cNvGraphicFramePr/>
          <p:nvPr/>
        </p:nvGraphicFramePr>
        <p:xfrm>
          <a:off x="968677" y="5402340"/>
          <a:ext cx="6096000" cy="2943594"/>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ruta 3">
            <a:extLst>
              <a:ext uri="{FF2B5EF4-FFF2-40B4-BE49-F238E27FC236}">
                <a16:creationId xmlns:a16="http://schemas.microsoft.com/office/drawing/2014/main" id="{910BA1D8-5844-4B60-B3B4-F90A6722DF1A}"/>
              </a:ext>
            </a:extLst>
          </p:cNvPr>
          <p:cNvSpPr txBox="1"/>
          <p:nvPr/>
        </p:nvSpPr>
        <p:spPr>
          <a:xfrm>
            <a:off x="218973" y="4371647"/>
            <a:ext cx="8467827" cy="369332"/>
          </a:xfrm>
          <a:prstGeom prst="rect">
            <a:avLst/>
          </a:prstGeom>
          <a:noFill/>
        </p:spPr>
        <p:txBody>
          <a:bodyPr wrap="square" rtlCol="0">
            <a:spAutoFit/>
          </a:bodyPr>
          <a:lstStyle/>
          <a:p>
            <a:r>
              <a:rPr lang="sv-SE" sz="900" b="1" dirty="0">
                <a:solidFill>
                  <a:srgbClr val="006968"/>
                </a:solidFill>
              </a:rPr>
              <a:t>Grön</a:t>
            </a:r>
            <a:r>
              <a:rPr lang="sv-SE" sz="900" dirty="0"/>
              <a:t> markering = signifikant högre än genomsnittet, </a:t>
            </a:r>
            <a:r>
              <a:rPr lang="sv-SE" sz="900" b="1" dirty="0">
                <a:solidFill>
                  <a:srgbClr val="C00000"/>
                </a:solidFill>
              </a:rPr>
              <a:t>röd</a:t>
            </a:r>
            <a:r>
              <a:rPr lang="sv-SE" sz="900" dirty="0"/>
              <a:t> markering = signifikant lägre än genomsnittet (totalen). Skillnader är statistiskt säkerställda med hjälp av Chi-2 test.</a:t>
            </a:r>
          </a:p>
          <a:p>
            <a:r>
              <a:rPr lang="sv-SE" sz="900" dirty="0"/>
              <a:t>Netto (balansmått): andel som anger ”större efterfrågan” minus andel som anger ”mindre efterfrågan”. </a:t>
            </a:r>
          </a:p>
        </p:txBody>
      </p:sp>
    </p:spTree>
    <p:extLst>
      <p:ext uri="{BB962C8B-B14F-4D97-AF65-F5344CB8AC3E}">
        <p14:creationId xmlns:p14="http://schemas.microsoft.com/office/powerpoint/2010/main" val="33117382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Rectangle 79"/>
          <p:cNvSpPr/>
          <p:nvPr/>
        </p:nvSpPr>
        <p:spPr>
          <a:xfrm>
            <a:off x="1" y="-3401"/>
            <a:ext cx="3068051" cy="4870677"/>
          </a:xfrm>
          <a:prstGeom prst="rect">
            <a:avLst/>
          </a:prstGeom>
          <a:solidFill>
            <a:schemeClr val="accent6"/>
          </a:solidFill>
          <a:ln>
            <a:noFill/>
          </a:ln>
          <a:effectLst/>
        </p:spPr>
        <p:style>
          <a:lnRef idx="1">
            <a:schemeClr val="accent1"/>
          </a:lnRef>
          <a:fillRef idx="1001">
            <a:schemeClr val="lt1"/>
          </a:fillRef>
          <a:effectRef idx="2">
            <a:schemeClr val="accent1"/>
          </a:effectRef>
          <a:fontRef idx="minor">
            <a:schemeClr val="lt1"/>
          </a:fontRef>
        </p:style>
        <p:txBody>
          <a:bodyPr rtlCol="0" anchor="ctr"/>
          <a:lstStyle/>
          <a:p>
            <a:pPr algn="ctr"/>
            <a:endParaRPr lang="sv-SE" sz="1013"/>
          </a:p>
        </p:txBody>
      </p:sp>
      <p:sp>
        <p:nvSpPr>
          <p:cNvPr id="82" name="Rectangle 81"/>
          <p:cNvSpPr/>
          <p:nvPr/>
        </p:nvSpPr>
        <p:spPr>
          <a:xfrm>
            <a:off x="1" y="-3401"/>
            <a:ext cx="3059905" cy="1206412"/>
          </a:xfrm>
          <a:prstGeom prst="rect">
            <a:avLst/>
          </a:prstGeom>
        </p:spPr>
        <p:txBody>
          <a:bodyPr wrap="square" lIns="251999" tIns="360000" rIns="251999">
            <a:noAutofit/>
          </a:bodyPr>
          <a:lstStyle/>
          <a:p>
            <a:r>
              <a:rPr lang="sv-SE" sz="2700" b="1">
                <a:solidFill>
                  <a:schemeClr val="bg1"/>
                </a:solidFill>
              </a:rPr>
              <a:t>Kort</a:t>
            </a:r>
          </a:p>
          <a:p>
            <a:r>
              <a:rPr lang="sv-SE" sz="2700" b="1">
                <a:solidFill>
                  <a:schemeClr val="bg1"/>
                </a:solidFill>
              </a:rPr>
              <a:t>sammanfattning</a:t>
            </a:r>
          </a:p>
        </p:txBody>
      </p:sp>
      <p:cxnSp>
        <p:nvCxnSpPr>
          <p:cNvPr id="83" name="Straight Connector 82"/>
          <p:cNvCxnSpPr/>
          <p:nvPr/>
        </p:nvCxnSpPr>
        <p:spPr>
          <a:xfrm>
            <a:off x="251222" y="1331968"/>
            <a:ext cx="2440641" cy="0"/>
          </a:xfrm>
          <a:prstGeom prst="line">
            <a:avLst/>
          </a:prstGeom>
          <a:ln w="6985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shpTitles">
            <a:extLst>
              <a:ext uri="{FF2B5EF4-FFF2-40B4-BE49-F238E27FC236}">
                <a16:creationId xmlns:a16="http://schemas.microsoft.com/office/drawing/2014/main" id="{907692E6-46C2-4FB6-8B0C-D2D054BEB188}"/>
              </a:ext>
            </a:extLst>
          </p:cNvPr>
          <p:cNvSpPr txBox="1"/>
          <p:nvPr/>
        </p:nvSpPr>
        <p:spPr>
          <a:xfrm>
            <a:off x="3190377" y="573793"/>
            <a:ext cx="5613990" cy="4108817"/>
          </a:xfrm>
          <a:prstGeom prst="rect">
            <a:avLst/>
          </a:prstGeom>
          <a:noFill/>
        </p:spPr>
        <p:txBody>
          <a:bodyPr wrap="square" rtlCol="0">
            <a:spAutoFit/>
          </a:bodyPr>
          <a:lstStyle/>
          <a:p>
            <a:pPr>
              <a:spcAft>
                <a:spcPts val="600"/>
              </a:spcAft>
              <a:buClr>
                <a:schemeClr val="accent6"/>
              </a:buClr>
            </a:pPr>
            <a:r>
              <a:rPr lang="sv-SE" sz="1200" b="1" dirty="0"/>
              <a:t>Bedömning av efterfrågan under vintersäsongen som varit</a:t>
            </a:r>
          </a:p>
          <a:p>
            <a:pPr marL="285750" indent="-285750">
              <a:spcAft>
                <a:spcPts val="600"/>
              </a:spcAft>
              <a:buClr>
                <a:schemeClr val="accent6"/>
              </a:buClr>
              <a:buFont typeface="Wingdings" panose="05000000000000000000" pitchFamily="2" charset="2"/>
              <a:buChar char="§"/>
            </a:pPr>
            <a:r>
              <a:rPr lang="sv-SE" sz="1200" dirty="0"/>
              <a:t>Drygt 6 av 10 (62%) bedömer efterfrågan på sitt företags produkter eller tjänster som mindre jämfört med samma tid året innan</a:t>
            </a:r>
            <a:r>
              <a:rPr lang="sv-SE" sz="1200" dirty="0">
                <a:latin typeface="Calibri Regular" charset="0"/>
                <a:cs typeface="Calibri Regular" charset="0"/>
              </a:rPr>
              <a:t>. </a:t>
            </a:r>
          </a:p>
          <a:p>
            <a:pPr marL="285750" indent="-285750">
              <a:spcAft>
                <a:spcPts val="600"/>
              </a:spcAft>
              <a:buClr>
                <a:schemeClr val="accent6"/>
              </a:buClr>
              <a:buFont typeface="Wingdings" panose="05000000000000000000" pitchFamily="2" charset="2"/>
              <a:buChar char="§"/>
            </a:pPr>
            <a:r>
              <a:rPr lang="sv-SE" sz="1200" dirty="0"/>
              <a:t>En av tio (10%) bedömer efterfrågan av sina produkter/tjänster som större jämfört med året innan.</a:t>
            </a:r>
          </a:p>
          <a:p>
            <a:pPr marL="285750" indent="-285750">
              <a:spcAft>
                <a:spcPts val="600"/>
              </a:spcAft>
              <a:buClr>
                <a:schemeClr val="accent6"/>
              </a:buClr>
              <a:buFont typeface="Wingdings" panose="05000000000000000000" pitchFamily="2" charset="2"/>
              <a:buChar char="§"/>
            </a:pPr>
            <a:r>
              <a:rPr lang="sv-SE" sz="1200" dirty="0"/>
              <a:t>Artistisk verksamhet i högre grad upplever efterfrågan under den gånga vintersäsongen som mindre (75% jämfört med totalen 62%). Nära hälften bland de övriga företagen upplever efterfrågan som större eller samma. </a:t>
            </a:r>
          </a:p>
          <a:p>
            <a:pPr marL="285750" indent="-285750">
              <a:spcAft>
                <a:spcPts val="600"/>
              </a:spcAft>
              <a:buClr>
                <a:schemeClr val="accent6"/>
              </a:buClr>
              <a:buFont typeface="Wingdings" panose="05000000000000000000" pitchFamily="2" charset="2"/>
              <a:buChar char="§"/>
            </a:pPr>
            <a:r>
              <a:rPr lang="sv-SE" sz="1200" dirty="0"/>
              <a:t>Inga signifikanta skillnader i andra undergrupper. </a:t>
            </a:r>
          </a:p>
          <a:p>
            <a:pPr>
              <a:spcAft>
                <a:spcPts val="600"/>
              </a:spcAft>
              <a:buClr>
                <a:schemeClr val="accent6"/>
              </a:buClr>
            </a:pPr>
            <a:r>
              <a:rPr lang="sv-SE" sz="1200" b="1" dirty="0"/>
              <a:t>Förväntningar på sommarsäsongen och helåret 2021</a:t>
            </a:r>
          </a:p>
          <a:p>
            <a:pPr marL="285750" indent="-285750">
              <a:spcAft>
                <a:spcPts val="600"/>
              </a:spcAft>
              <a:buClr>
                <a:schemeClr val="accent6"/>
              </a:buClr>
              <a:buFont typeface="Wingdings" panose="05000000000000000000" pitchFamily="2" charset="2"/>
              <a:buChar char="§"/>
            </a:pPr>
            <a:r>
              <a:rPr lang="sv-SE" sz="1200" dirty="0"/>
              <a:t>Nästan hälften (47%) bedömer att efterfrågan kommer att vara större i sommar jämfört med sommarsäsongen 2020. Turismföretagen förväntar sig det i högre grad (56%).</a:t>
            </a:r>
          </a:p>
          <a:p>
            <a:pPr marL="285750" indent="-285750">
              <a:spcAft>
                <a:spcPts val="600"/>
              </a:spcAft>
              <a:buClr>
                <a:schemeClr val="accent6"/>
              </a:buClr>
              <a:buFont typeface="Wingdings" panose="05000000000000000000" pitchFamily="2" charset="2"/>
              <a:buChar char="§"/>
            </a:pPr>
            <a:r>
              <a:rPr lang="sv-SE" sz="1200" dirty="0"/>
              <a:t>Nära två av tre (64%) tror att efterfrågan på deras produkter/tjänster under helåret 2021 kommer vara större än efterfrågan under 2020. Turismföretagen förväntar sig det i högre grad (72%).</a:t>
            </a:r>
          </a:p>
          <a:p>
            <a:pPr marL="285750" indent="-285750">
              <a:spcAft>
                <a:spcPts val="600"/>
              </a:spcAft>
              <a:buClr>
                <a:schemeClr val="accent6"/>
              </a:buClr>
              <a:buFont typeface="Wingdings" panose="05000000000000000000" pitchFamily="2" charset="2"/>
              <a:buChar char="§"/>
            </a:pPr>
            <a:endParaRPr lang="sv-SE" sz="1200" dirty="0"/>
          </a:p>
          <a:p>
            <a:pPr>
              <a:spcAft>
                <a:spcPts val="600"/>
              </a:spcAft>
              <a:buClr>
                <a:schemeClr val="accent6"/>
              </a:buClr>
            </a:pPr>
            <a:endParaRPr lang="sv-SE" sz="1200" dirty="0"/>
          </a:p>
        </p:txBody>
      </p:sp>
      <p:sp>
        <p:nvSpPr>
          <p:cNvPr id="6" name="shpSlideType" hidden="1">
            <a:extLst>
              <a:ext uri="{FF2B5EF4-FFF2-40B4-BE49-F238E27FC236}">
                <a16:creationId xmlns:a16="http://schemas.microsoft.com/office/drawing/2014/main" id="{009811D4-CBDE-4A65-8EE4-2D56B559A7F3}"/>
              </a:ext>
            </a:extLst>
          </p:cNvPr>
          <p:cNvSpPr/>
          <p:nvPr/>
        </p:nvSpPr>
        <p:spPr>
          <a:xfrm>
            <a:off x="2375154" y="-332365"/>
            <a:ext cx="242374" cy="230832"/>
          </a:xfrm>
          <a:prstGeom prst="rect">
            <a:avLst/>
          </a:prstGeom>
        </p:spPr>
        <p:txBody>
          <a:bodyPr wrap="none">
            <a:spAutoFit/>
          </a:bodyPr>
          <a:lstStyle/>
          <a:p>
            <a:pPr defTabSz="257175">
              <a:defRPr/>
            </a:pPr>
            <a:r>
              <a:rPr lang="sv-SE" sz="900">
                <a:latin typeface="Calibri Regular" charset="0"/>
                <a:cs typeface="Calibri Regular" charset="0"/>
              </a:rPr>
              <a:t>0</a:t>
            </a:r>
          </a:p>
        </p:txBody>
      </p:sp>
    </p:spTree>
    <p:extLst>
      <p:ext uri="{BB962C8B-B14F-4D97-AF65-F5344CB8AC3E}">
        <p14:creationId xmlns:p14="http://schemas.microsoft.com/office/powerpoint/2010/main" val="9376842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0">
            <a:extLst>
              <a:ext uri="{FF2B5EF4-FFF2-40B4-BE49-F238E27FC236}">
                <a16:creationId xmlns:a16="http://schemas.microsoft.com/office/drawing/2014/main" id="{208EB7B2-63F5-4ADC-ADBD-7B9DC0F28E6A}"/>
              </a:ext>
            </a:extLst>
          </p:cNvPr>
          <p:cNvSpPr/>
          <p:nvPr/>
        </p:nvSpPr>
        <p:spPr>
          <a:xfrm>
            <a:off x="4572001" y="-8797"/>
            <a:ext cx="4576851" cy="4876072"/>
          </a:xfrm>
          <a:prstGeom prst="rect">
            <a:avLst/>
          </a:prstGeom>
          <a:solidFill>
            <a:srgbClr val="D1E9E7"/>
          </a:solidFill>
          <a:ln>
            <a:noFill/>
          </a:ln>
          <a:effectLst/>
        </p:spPr>
        <p:style>
          <a:lnRef idx="1">
            <a:schemeClr val="accent1"/>
          </a:lnRef>
          <a:fillRef idx="1001">
            <a:schemeClr val="lt1"/>
          </a:fillRef>
          <a:effectRef idx="2">
            <a:schemeClr val="accent1"/>
          </a:effectRef>
          <a:fontRef idx="minor">
            <a:schemeClr val="lt1"/>
          </a:fontRef>
        </p:style>
        <p:txBody>
          <a:bodyPr rtlCol="0" anchor="ctr"/>
          <a:lstStyle/>
          <a:p>
            <a:pPr algn="ctr"/>
            <a:endParaRPr lang="sv-SE" sz="1013"/>
          </a:p>
        </p:txBody>
      </p:sp>
      <p:graphicFrame>
        <p:nvGraphicFramePr>
          <p:cNvPr id="30" name="shpChart"/>
          <p:cNvGraphicFramePr>
            <a:graphicFrameLocks/>
          </p:cNvGraphicFramePr>
          <p:nvPr>
            <p:extLst>
              <p:ext uri="{D42A27DB-BD31-4B8C-83A1-F6EECF244321}">
                <p14:modId xmlns:p14="http://schemas.microsoft.com/office/powerpoint/2010/main" val="1187863097"/>
              </p:ext>
            </p:extLst>
          </p:nvPr>
        </p:nvGraphicFramePr>
        <p:xfrm>
          <a:off x="4567148" y="304800"/>
          <a:ext cx="4587237" cy="4571272"/>
        </p:xfrm>
        <a:graphic>
          <a:graphicData uri="http://schemas.openxmlformats.org/drawingml/2006/chart">
            <c:chart xmlns:c="http://schemas.openxmlformats.org/drawingml/2006/chart" xmlns:r="http://schemas.openxmlformats.org/officeDocument/2006/relationships" r:id="rId2"/>
          </a:graphicData>
        </a:graphic>
      </p:graphicFrame>
      <p:sp>
        <p:nvSpPr>
          <p:cNvPr id="32" name="Rectangle 31"/>
          <p:cNvSpPr/>
          <p:nvPr/>
        </p:nvSpPr>
        <p:spPr>
          <a:xfrm>
            <a:off x="1" y="0"/>
            <a:ext cx="3059906" cy="2839641"/>
          </a:xfrm>
          <a:prstGeom prst="rect">
            <a:avLst/>
          </a:prstGeom>
        </p:spPr>
        <p:txBody>
          <a:bodyPr wrap="square" lIns="251999" tIns="360000" rIns="251999">
            <a:noAutofit/>
          </a:bodyPr>
          <a:lstStyle/>
          <a:p>
            <a:endParaRPr lang="sv-SE" sz="2700" b="1"/>
          </a:p>
        </p:txBody>
      </p:sp>
      <p:sp>
        <p:nvSpPr>
          <p:cNvPr id="37" name="shpBase">
            <a:extLst>
              <a:ext uri="{FF2B5EF4-FFF2-40B4-BE49-F238E27FC236}">
                <a16:creationId xmlns:a16="http://schemas.microsoft.com/office/drawing/2014/main" id="{8F030C40-08F2-B647-8610-444A5D2F99D3}"/>
              </a:ext>
            </a:extLst>
          </p:cNvPr>
          <p:cNvSpPr/>
          <p:nvPr/>
        </p:nvSpPr>
        <p:spPr>
          <a:xfrm>
            <a:off x="7299458" y="4611103"/>
            <a:ext cx="1854927" cy="256171"/>
          </a:xfrm>
          <a:prstGeom prst="rect">
            <a:avLst/>
          </a:prstGeom>
        </p:spPr>
        <p:txBody>
          <a:bodyPr wrap="square" lIns="251999" rIns="251999">
            <a:noAutofit/>
          </a:bodyPr>
          <a:lstStyle/>
          <a:p>
            <a:pPr algn="r">
              <a:defRPr/>
            </a:pPr>
            <a:r>
              <a:rPr lang="sv-SE" sz="800">
                <a:solidFill>
                  <a:prstClr val="white">
                    <a:lumMod val="50000"/>
                  </a:prstClr>
                </a:solidFill>
                <a:latin typeface="Calibri" charset="0"/>
                <a:ea typeface="Calibri" charset="0"/>
                <a:cs typeface="Calibri" charset="0"/>
              </a:rPr>
              <a:t>BAS: Totalt (n=253)</a:t>
            </a:r>
            <a:endParaRPr lang="en-US" sz="800">
              <a:solidFill>
                <a:prstClr val="white">
                  <a:lumMod val="50000"/>
                </a:prstClr>
              </a:solidFill>
              <a:latin typeface="Calibri" charset="0"/>
              <a:ea typeface="Calibri" charset="0"/>
              <a:cs typeface="Calibri" charset="0"/>
            </a:endParaRPr>
          </a:p>
        </p:txBody>
      </p:sp>
      <p:sp>
        <p:nvSpPr>
          <p:cNvPr id="40" name="shpQuestion">
            <a:extLst>
              <a:ext uri="{FF2B5EF4-FFF2-40B4-BE49-F238E27FC236}">
                <a16:creationId xmlns:a16="http://schemas.microsoft.com/office/drawing/2014/main" id="{233F4B02-231B-2642-91E4-C1F3313B7F18}"/>
              </a:ext>
            </a:extLst>
          </p:cNvPr>
          <p:cNvSpPr txBox="1">
            <a:spLocks/>
          </p:cNvSpPr>
          <p:nvPr/>
        </p:nvSpPr>
        <p:spPr>
          <a:xfrm>
            <a:off x="-10383" y="1754269"/>
            <a:ext cx="4049047" cy="499913"/>
          </a:xfrm>
          <a:prstGeom prst="rect">
            <a:avLst/>
          </a:prstGeom>
        </p:spPr>
        <p:txBody>
          <a:bodyPr lIns="251999" tIns="162000" rIns="251999" anchor="t" anchorCtr="0"/>
          <a:lstStyle>
            <a:lvl1pPr marL="257175" indent="-257175" algn="l" defTabSz="342900" rtl="0" eaLnBrk="1" latinLnBrk="0" hangingPunct="1">
              <a:spcBef>
                <a:spcPct val="20000"/>
              </a:spcBef>
              <a:buFont typeface="Arial"/>
              <a:buChar char="•"/>
              <a:defRPr sz="2400" kern="1200">
                <a:solidFill>
                  <a:schemeClr val="tx1"/>
                </a:solidFill>
                <a:latin typeface="Bookman Old Style"/>
                <a:ea typeface="+mn-ea"/>
                <a:cs typeface="Bookman Old Style"/>
              </a:defRPr>
            </a:lvl1pPr>
            <a:lvl2pPr marL="557213" indent="-214313" algn="l" defTabSz="342900" rtl="0" eaLnBrk="1" latinLnBrk="0" hangingPunct="1">
              <a:spcBef>
                <a:spcPct val="20000"/>
              </a:spcBef>
              <a:buFont typeface="Arial"/>
              <a:buChar char="–"/>
              <a:defRPr sz="2100" kern="1200">
                <a:solidFill>
                  <a:schemeClr val="tx1"/>
                </a:solidFill>
                <a:latin typeface="Bookman Old Style"/>
                <a:ea typeface="+mn-ea"/>
                <a:cs typeface="Bookman Old Style"/>
              </a:defRPr>
            </a:lvl2pPr>
            <a:lvl3pPr marL="857250" indent="-171450" algn="l" defTabSz="342900" rtl="0" eaLnBrk="1" latinLnBrk="0" hangingPunct="1">
              <a:spcBef>
                <a:spcPct val="20000"/>
              </a:spcBef>
              <a:buFont typeface="Arial"/>
              <a:buChar char="•"/>
              <a:defRPr sz="1800" kern="1200">
                <a:solidFill>
                  <a:schemeClr val="tx1"/>
                </a:solidFill>
                <a:latin typeface="Bookman Old Style"/>
                <a:ea typeface="+mn-ea"/>
                <a:cs typeface="Bookman Old Style"/>
              </a:defRPr>
            </a:lvl3pPr>
            <a:lvl4pPr marL="1200150" indent="-171450" algn="l" defTabSz="342900" rtl="0" eaLnBrk="1" latinLnBrk="0" hangingPunct="1">
              <a:spcBef>
                <a:spcPct val="20000"/>
              </a:spcBef>
              <a:buFont typeface="Arial"/>
              <a:buChar char="–"/>
              <a:defRPr sz="1500" kern="1200">
                <a:solidFill>
                  <a:schemeClr val="tx1"/>
                </a:solidFill>
                <a:latin typeface="Bookman Old Style"/>
                <a:ea typeface="+mn-ea"/>
                <a:cs typeface="Bookman Old Style"/>
              </a:defRPr>
            </a:lvl4pPr>
            <a:lvl5pPr marL="1543050" indent="-171450" algn="l" defTabSz="342900" rtl="0" eaLnBrk="1" latinLnBrk="0" hangingPunct="1">
              <a:spcBef>
                <a:spcPct val="20000"/>
              </a:spcBef>
              <a:buFont typeface="Arial"/>
              <a:buChar char="»"/>
              <a:defRPr sz="1500" kern="1200">
                <a:solidFill>
                  <a:schemeClr val="tx1"/>
                </a:solidFill>
                <a:latin typeface="Bookman Old Style"/>
                <a:ea typeface="+mn-ea"/>
                <a:cs typeface="Bookman Old Style"/>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0" indent="0">
              <a:buFont typeface="Arial"/>
              <a:buNone/>
            </a:pPr>
            <a:r>
              <a:rPr lang="sv-SE" sz="1050" dirty="0">
                <a:latin typeface="Calibri Regular" charset="0"/>
                <a:cs typeface="Calibri Regular" charset="0"/>
              </a:rPr>
              <a:t>FRÅGA: 1. Hur bedömer du efterfrågan på ditt företags produkter eller tjänster under vintersäsongen som har varit (oktober 2020 till april 2021), om du jämför med samma tid året innan?</a:t>
            </a:r>
            <a:endParaRPr lang="en-US" sz="1050" dirty="0">
              <a:latin typeface="Calibri Regular" charset="0"/>
              <a:cs typeface="Calibri Regular" charset="0"/>
            </a:endParaRPr>
          </a:p>
        </p:txBody>
      </p:sp>
      <p:sp>
        <p:nvSpPr>
          <p:cNvPr id="41" name="shpTitle">
            <a:extLst>
              <a:ext uri="{FF2B5EF4-FFF2-40B4-BE49-F238E27FC236}">
                <a16:creationId xmlns:a16="http://schemas.microsoft.com/office/drawing/2014/main" id="{532CA53C-A045-DC44-A56C-C0A22487A05A}"/>
              </a:ext>
            </a:extLst>
          </p:cNvPr>
          <p:cNvSpPr>
            <a:spLocks noGrp="1"/>
          </p:cNvSpPr>
          <p:nvPr>
            <p:ph type="title"/>
          </p:nvPr>
        </p:nvSpPr>
        <p:spPr>
          <a:xfrm>
            <a:off x="-10383" y="0"/>
            <a:ext cx="4577531" cy="938525"/>
          </a:xfrm>
          <a:prstGeom prst="rect">
            <a:avLst/>
          </a:prstGeom>
        </p:spPr>
        <p:txBody>
          <a:bodyPr lIns="251999" tIns="360000" rIns="251999" anchor="t" anchorCtr="0"/>
          <a:lstStyle/>
          <a:p>
            <a:r>
              <a:rPr lang="sv-SE" sz="2700" b="1" dirty="0">
                <a:latin typeface="Calibri" charset="0"/>
                <a:ea typeface="Calibri" charset="0"/>
                <a:cs typeface="Calibri" charset="0"/>
              </a:rPr>
              <a:t>Efterfrågan under vintersäsongen 2020/2021</a:t>
            </a:r>
            <a:br>
              <a:rPr lang="sv-SE" sz="2700" b="1" dirty="0">
                <a:latin typeface="Calibri" charset="0"/>
                <a:ea typeface="Calibri" charset="0"/>
                <a:cs typeface="Calibri" charset="0"/>
              </a:rPr>
            </a:br>
            <a:r>
              <a:rPr lang="sv-SE" sz="2700" b="1" dirty="0">
                <a:latin typeface="Calibri" charset="0"/>
                <a:ea typeface="Calibri" charset="0"/>
                <a:cs typeface="Calibri" charset="0"/>
              </a:rPr>
              <a:t>jämfört med året innan</a:t>
            </a:r>
            <a:endParaRPr lang="sv-SE" sz="2700" b="1" dirty="0"/>
          </a:p>
        </p:txBody>
      </p:sp>
      <p:cxnSp>
        <p:nvCxnSpPr>
          <p:cNvPr id="42" name="Straight Connector 41">
            <a:extLst>
              <a:ext uri="{FF2B5EF4-FFF2-40B4-BE49-F238E27FC236}">
                <a16:creationId xmlns:a16="http://schemas.microsoft.com/office/drawing/2014/main" id="{72F3CEBD-7A4A-344F-A319-68E762299116}"/>
              </a:ext>
            </a:extLst>
          </p:cNvPr>
          <p:cNvCxnSpPr/>
          <p:nvPr/>
        </p:nvCxnSpPr>
        <p:spPr>
          <a:xfrm>
            <a:off x="240838" y="1754269"/>
            <a:ext cx="2440641" cy="0"/>
          </a:xfrm>
          <a:prstGeom prst="line">
            <a:avLst/>
          </a:prstGeom>
          <a:ln w="698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5" name="shpSlideType" hidden="1">
            <a:extLst>
              <a:ext uri="{FF2B5EF4-FFF2-40B4-BE49-F238E27FC236}">
                <a16:creationId xmlns:a16="http://schemas.microsoft.com/office/drawing/2014/main" id="{FC0103F9-070F-4D46-9BED-FAB3C619232C}"/>
              </a:ext>
            </a:extLst>
          </p:cNvPr>
          <p:cNvSpPr/>
          <p:nvPr/>
        </p:nvSpPr>
        <p:spPr>
          <a:xfrm>
            <a:off x="3166872" y="-443153"/>
            <a:ext cx="269626" cy="276999"/>
          </a:xfrm>
          <a:prstGeom prst="rect">
            <a:avLst/>
          </a:prstGeom>
        </p:spPr>
        <p:txBody>
          <a:bodyPr wrap="none">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sv-SE" sz="1200">
                <a:latin typeface="Calibri Regular" charset="0"/>
                <a:cs typeface="Calibri Regular" charset="0"/>
              </a:rPr>
              <a:t>1</a:t>
            </a:r>
            <a:endParaRPr kumimoji="0" lang="sv-SE" sz="1200" b="0" i="0" u="none" strike="noStrike" kern="1200" cap="none" spc="0" normalizeH="0" baseline="0" noProof="0">
              <a:ln>
                <a:noFill/>
              </a:ln>
              <a:effectLst/>
              <a:uLnTx/>
              <a:uFillTx/>
              <a:latin typeface="Calibri Regular" charset="0"/>
              <a:cs typeface="Calibri Regular" charset="0"/>
            </a:endParaRPr>
          </a:p>
        </p:txBody>
      </p:sp>
      <p:graphicFrame>
        <p:nvGraphicFramePr>
          <p:cNvPr id="18" name="shpSlideData" hidden="1">
            <a:extLst>
              <a:ext uri="{FF2B5EF4-FFF2-40B4-BE49-F238E27FC236}">
                <a16:creationId xmlns:a16="http://schemas.microsoft.com/office/drawing/2014/main" id="{B421D681-C35F-4CF7-B3F4-BA67C0EC9DC9}"/>
              </a:ext>
            </a:extLst>
          </p:cNvPr>
          <p:cNvGraphicFramePr/>
          <p:nvPr>
            <p:extLst>
              <p:ext uri="{D42A27DB-BD31-4B8C-83A1-F6EECF244321}">
                <p14:modId xmlns:p14="http://schemas.microsoft.com/office/powerpoint/2010/main" val="2381979750"/>
              </p:ext>
            </p:extLst>
          </p:nvPr>
        </p:nvGraphicFramePr>
        <p:xfrm>
          <a:off x="968677" y="5402340"/>
          <a:ext cx="6096000" cy="2943594"/>
        </p:xfrm>
        <a:graphic>
          <a:graphicData uri="http://schemas.openxmlformats.org/drawingml/2006/chart">
            <c:chart xmlns:c="http://schemas.openxmlformats.org/drawingml/2006/chart" xmlns:r="http://schemas.openxmlformats.org/officeDocument/2006/relationships" r:id="rId3"/>
          </a:graphicData>
        </a:graphic>
      </p:graphicFrame>
      <p:sp>
        <p:nvSpPr>
          <p:cNvPr id="17" name="shpDivision" hidden="1">
            <a:extLst>
              <a:ext uri="{FF2B5EF4-FFF2-40B4-BE49-F238E27FC236}">
                <a16:creationId xmlns:a16="http://schemas.microsoft.com/office/drawing/2014/main" id="{2B604932-C998-4F63-85AC-2A5B142AF84D}"/>
              </a:ext>
            </a:extLst>
          </p:cNvPr>
          <p:cNvSpPr txBox="1"/>
          <p:nvPr/>
        </p:nvSpPr>
        <p:spPr>
          <a:xfrm>
            <a:off x="7380312" y="0"/>
            <a:ext cx="1763689" cy="339725"/>
          </a:xfrm>
          <a:prstGeom prst="rect">
            <a:avLst/>
          </a:prstGeom>
          <a:solidFill>
            <a:schemeClr val="accent4"/>
          </a:solidFill>
        </p:spPr>
        <p:txBody>
          <a:bodyPr wrap="square" lIns="251999" tIns="72000" rIns="251999" rtlCol="0">
            <a:noAutofit/>
          </a:bodyPr>
          <a:lstStyle/>
          <a:p>
            <a:pPr algn="ctr">
              <a:lnSpc>
                <a:spcPct val="100000"/>
              </a:lnSpc>
            </a:pPr>
            <a:r>
              <a:rPr lang="sv-SE" sz="1200" b="1">
                <a:solidFill>
                  <a:schemeClr val="bg1"/>
                </a:solidFill>
              </a:rPr>
              <a:t>Grupp </a:t>
            </a:r>
          </a:p>
        </p:txBody>
      </p:sp>
      <p:sp>
        <p:nvSpPr>
          <p:cNvPr id="16" name="Höger klammerparentes 15">
            <a:extLst>
              <a:ext uri="{FF2B5EF4-FFF2-40B4-BE49-F238E27FC236}">
                <a16:creationId xmlns:a16="http://schemas.microsoft.com/office/drawing/2014/main" id="{2FFDC526-593C-4533-A003-8F0A4B4D6B40}"/>
              </a:ext>
            </a:extLst>
          </p:cNvPr>
          <p:cNvSpPr/>
          <p:nvPr/>
        </p:nvSpPr>
        <p:spPr>
          <a:xfrm>
            <a:off x="7280923" y="619713"/>
            <a:ext cx="139700" cy="996950"/>
          </a:xfrm>
          <a:prstGeom prst="rightBrace">
            <a:avLst/>
          </a:prstGeom>
          <a:ln w="12700">
            <a:solidFill>
              <a:schemeClr val="accent6"/>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sv-SE"/>
          </a:p>
        </p:txBody>
      </p:sp>
      <p:sp>
        <p:nvSpPr>
          <p:cNvPr id="20" name="textruta 19">
            <a:extLst>
              <a:ext uri="{FF2B5EF4-FFF2-40B4-BE49-F238E27FC236}">
                <a16:creationId xmlns:a16="http://schemas.microsoft.com/office/drawing/2014/main" id="{7584F661-6016-4AD5-96E6-AAAF06806D35}"/>
              </a:ext>
            </a:extLst>
          </p:cNvPr>
          <p:cNvSpPr txBox="1"/>
          <p:nvPr/>
        </p:nvSpPr>
        <p:spPr>
          <a:xfrm>
            <a:off x="7179457" y="961017"/>
            <a:ext cx="482331" cy="253916"/>
          </a:xfrm>
          <a:prstGeom prst="rect">
            <a:avLst/>
          </a:prstGeom>
          <a:solidFill>
            <a:srgbClr val="D1E9E7"/>
          </a:solidFill>
        </p:spPr>
        <p:txBody>
          <a:bodyPr wrap="square" rtlCol="0">
            <a:spAutoFit/>
          </a:bodyPr>
          <a:lstStyle/>
          <a:p>
            <a:r>
              <a:rPr lang="sv-SE" sz="1050" b="1"/>
              <a:t>10%</a:t>
            </a:r>
          </a:p>
        </p:txBody>
      </p:sp>
      <p:sp>
        <p:nvSpPr>
          <p:cNvPr id="21" name="Höger klammerparentes 20">
            <a:extLst>
              <a:ext uri="{FF2B5EF4-FFF2-40B4-BE49-F238E27FC236}">
                <a16:creationId xmlns:a16="http://schemas.microsoft.com/office/drawing/2014/main" id="{714766E6-22FB-486D-8EB2-49E7782A9BF9}"/>
              </a:ext>
            </a:extLst>
          </p:cNvPr>
          <p:cNvSpPr/>
          <p:nvPr/>
        </p:nvSpPr>
        <p:spPr>
          <a:xfrm>
            <a:off x="8521941" y="2833981"/>
            <a:ext cx="139700" cy="996950"/>
          </a:xfrm>
          <a:prstGeom prst="rightBrace">
            <a:avLst/>
          </a:prstGeom>
          <a:ln w="12700">
            <a:solidFill>
              <a:schemeClr val="accent6"/>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sv-SE"/>
          </a:p>
        </p:txBody>
      </p:sp>
      <p:sp>
        <p:nvSpPr>
          <p:cNvPr id="22" name="textruta 21">
            <a:extLst>
              <a:ext uri="{FF2B5EF4-FFF2-40B4-BE49-F238E27FC236}">
                <a16:creationId xmlns:a16="http://schemas.microsoft.com/office/drawing/2014/main" id="{3E05D926-276B-41CE-88EB-A105C20ECDBE}"/>
              </a:ext>
            </a:extLst>
          </p:cNvPr>
          <p:cNvSpPr txBox="1"/>
          <p:nvPr/>
        </p:nvSpPr>
        <p:spPr>
          <a:xfrm>
            <a:off x="8420475" y="3175285"/>
            <a:ext cx="482331" cy="253916"/>
          </a:xfrm>
          <a:prstGeom prst="rect">
            <a:avLst/>
          </a:prstGeom>
          <a:solidFill>
            <a:srgbClr val="D1E9E7"/>
          </a:solidFill>
        </p:spPr>
        <p:txBody>
          <a:bodyPr wrap="square" rtlCol="0">
            <a:spAutoFit/>
          </a:bodyPr>
          <a:lstStyle/>
          <a:p>
            <a:r>
              <a:rPr lang="sv-SE" sz="1050" b="1"/>
              <a:t>62%</a:t>
            </a:r>
          </a:p>
        </p:txBody>
      </p:sp>
    </p:spTree>
    <p:extLst>
      <p:ext uri="{BB962C8B-B14F-4D97-AF65-F5344CB8AC3E}">
        <p14:creationId xmlns:p14="http://schemas.microsoft.com/office/powerpoint/2010/main" val="26291536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ectangle 54"/>
          <p:cNvSpPr/>
          <p:nvPr/>
        </p:nvSpPr>
        <p:spPr>
          <a:xfrm>
            <a:off x="-1" y="0"/>
            <a:ext cx="8706971" cy="780751"/>
          </a:xfrm>
          <a:prstGeom prst="rect">
            <a:avLst/>
          </a:prstGeom>
        </p:spPr>
        <p:txBody>
          <a:bodyPr wrap="square" lIns="251999" tIns="360000" rIns="251999">
            <a:no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sv-SE" sz="27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Avgörande faktorer som påverkat utvecklingen </a:t>
            </a:r>
          </a:p>
        </p:txBody>
      </p:sp>
      <p:sp>
        <p:nvSpPr>
          <p:cNvPr id="5" name="Rectangle 4"/>
          <p:cNvSpPr/>
          <p:nvPr/>
        </p:nvSpPr>
        <p:spPr>
          <a:xfrm>
            <a:off x="243353" y="1278194"/>
            <a:ext cx="1620755" cy="1396139"/>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34290" rIns="72000" bIns="34290" numCol="1" spcCol="0" rtlCol="0" fromWordArt="0" anchor="ctr" anchorCtr="0" forceAA="0" compatLnSpc="1">
            <a:prstTxWarp prst="textNoShape">
              <a:avLst/>
            </a:prstTxWarp>
            <a:no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sv-SE" sz="1050" b="0" i="1" u="none" strike="noStrike" kern="1200" cap="none" spc="0" normalizeH="0" baseline="0" noProof="0">
                <a:ln>
                  <a:noFill/>
                </a:ln>
                <a:solidFill>
                  <a:srgbClr val="FFFFFF"/>
                </a:solidFill>
                <a:effectLst/>
                <a:uLnTx/>
                <a:uFillTx/>
                <a:latin typeface="Calibri" panose="020F0502020204030204"/>
                <a:ea typeface="+mn-ea"/>
                <a:cs typeface="+mn-cs"/>
              </a:rPr>
              <a:t>Vi har inte kunnat ha publik på plats på grund av pandemin</a:t>
            </a:r>
            <a:endParaRPr kumimoji="0" lang="en-GB" sz="1050" b="0" i="1"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6" name="Rectangle 55"/>
          <p:cNvSpPr/>
          <p:nvPr/>
        </p:nvSpPr>
        <p:spPr>
          <a:xfrm>
            <a:off x="2002902" y="1278194"/>
            <a:ext cx="1620755" cy="1396139"/>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34290" rIns="72000" bIns="34290" numCol="1" spcCol="0" rtlCol="0" fromWordArt="0" anchor="ctr" anchorCtr="0" forceAA="0" compatLnSpc="1">
            <a:prstTxWarp prst="textNoShape">
              <a:avLst/>
            </a:prstTxWarp>
            <a:no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sv-SE" sz="1050" b="0" i="1" u="none" strike="noStrike" kern="1200" cap="none" spc="0" normalizeH="0" baseline="0" noProof="0">
                <a:ln>
                  <a:noFill/>
                </a:ln>
                <a:solidFill>
                  <a:srgbClr val="FFFFFF"/>
                </a:solidFill>
                <a:effectLst/>
                <a:uLnTx/>
                <a:uFillTx/>
                <a:latin typeface="Calibri" panose="020F0502020204030204"/>
                <a:ea typeface="+mn-ea"/>
                <a:cs typeface="+mn-cs"/>
              </a:rPr>
              <a:t>Näringsförbudet i och med pandemin som är 100 % avgörande</a:t>
            </a:r>
            <a:endParaRPr kumimoji="0" lang="en-GB" sz="1050" b="0" i="1"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7" name="Rectangle 56"/>
          <p:cNvSpPr/>
          <p:nvPr/>
        </p:nvSpPr>
        <p:spPr>
          <a:xfrm>
            <a:off x="3762451" y="1278194"/>
            <a:ext cx="1620755" cy="1396139"/>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34290" rIns="72000" bIns="34290" numCol="1" spcCol="0" rtlCol="0" fromWordArt="0" anchor="ctr" anchorCtr="0" forceAA="0" compatLnSpc="1">
            <a:prstTxWarp prst="textNoShape">
              <a:avLst/>
            </a:prstTxWarp>
            <a:no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sv-SE" sz="1050" b="0" i="1" u="none" strike="noStrike" kern="1200" cap="none" spc="0" normalizeH="0" baseline="0" noProof="0">
                <a:ln>
                  <a:noFill/>
                </a:ln>
                <a:solidFill>
                  <a:srgbClr val="FFFFFF"/>
                </a:solidFill>
                <a:effectLst/>
                <a:uLnTx/>
                <a:uFillTx/>
                <a:latin typeface="Calibri" panose="020F0502020204030204"/>
                <a:ea typeface="+mn-ea"/>
                <a:cs typeface="+mn-cs"/>
              </a:rPr>
              <a:t>Att vi har startat ett nytt affärsområde. Och dessa tjänster har varit efterfrågade under hela pandemin</a:t>
            </a:r>
          </a:p>
        </p:txBody>
      </p:sp>
      <p:sp>
        <p:nvSpPr>
          <p:cNvPr id="60" name="Rectangle 59"/>
          <p:cNvSpPr/>
          <p:nvPr/>
        </p:nvSpPr>
        <p:spPr>
          <a:xfrm>
            <a:off x="5521999" y="1278194"/>
            <a:ext cx="1620755" cy="1396139"/>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34290" rIns="72000" bIns="34290" numCol="1" spcCol="0" rtlCol="0" fromWordArt="0" anchor="ctr" anchorCtr="0" forceAA="0" compatLnSpc="1">
            <a:prstTxWarp prst="textNoShape">
              <a:avLst/>
            </a:prstTxWarp>
            <a:no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sv-SE" sz="1050" b="0" i="1" u="none" strike="noStrike" kern="1200" cap="none" spc="0" normalizeH="0" baseline="0" noProof="0">
                <a:ln>
                  <a:noFill/>
                </a:ln>
                <a:solidFill>
                  <a:srgbClr val="FFFFFF"/>
                </a:solidFill>
                <a:effectLst/>
                <a:uLnTx/>
                <a:uFillTx/>
                <a:latin typeface="Calibri" panose="020F0502020204030204"/>
                <a:ea typeface="+mn-ea"/>
                <a:cs typeface="+mn-cs"/>
              </a:rPr>
              <a:t>Pandemin, vi har fått jobba med helt andra saker, jobbat för att överleva</a:t>
            </a:r>
          </a:p>
        </p:txBody>
      </p:sp>
      <p:sp>
        <p:nvSpPr>
          <p:cNvPr id="62" name="Rectangle 61"/>
          <p:cNvSpPr/>
          <p:nvPr/>
        </p:nvSpPr>
        <p:spPr>
          <a:xfrm>
            <a:off x="243353" y="2774729"/>
            <a:ext cx="1620755" cy="1620755"/>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34290" rIns="72000" bIns="34290" numCol="1" spcCol="0" rtlCol="0" fromWordArt="0" anchor="ctr" anchorCtr="0" forceAA="0" compatLnSpc="1">
            <a:prstTxWarp prst="textNoShape">
              <a:avLst/>
            </a:prstTxWarp>
            <a:no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sv-SE" sz="1050" b="0" i="1" u="none" strike="noStrike" kern="1200" cap="none" spc="0" normalizeH="0" baseline="0" noProof="0">
                <a:ln>
                  <a:noFill/>
                </a:ln>
                <a:solidFill>
                  <a:srgbClr val="FFFFFF"/>
                </a:solidFill>
                <a:effectLst/>
                <a:uLnTx/>
                <a:uFillTx/>
                <a:latin typeface="Calibri" panose="020F0502020204030204"/>
                <a:ea typeface="+mn-ea"/>
                <a:cs typeface="+mn-cs"/>
              </a:rPr>
              <a:t>Pandemin, vi har ingen möjlighet att ge konserter för publik. Däremot gör vi digitala sändningar och </a:t>
            </a:r>
            <a:r>
              <a:rPr kumimoji="0" lang="sv-SE" sz="1050" b="0" i="1" u="none" strike="noStrike" kern="1200" cap="none" spc="0" normalizeH="0" baseline="0" noProof="0" err="1">
                <a:ln>
                  <a:noFill/>
                </a:ln>
                <a:solidFill>
                  <a:srgbClr val="FFFFFF"/>
                </a:solidFill>
                <a:effectLst/>
                <a:uLnTx/>
                <a:uFillTx/>
                <a:latin typeface="Calibri" panose="020F0502020204030204"/>
                <a:ea typeface="+mn-ea"/>
                <a:cs typeface="+mn-cs"/>
              </a:rPr>
              <a:t>livestreamade</a:t>
            </a:r>
            <a:r>
              <a:rPr kumimoji="0" lang="sv-SE" sz="1050" b="0" i="1" u="none" strike="noStrike" kern="1200" cap="none" spc="0" normalizeH="0" baseline="0" noProof="0">
                <a:ln>
                  <a:noFill/>
                </a:ln>
                <a:solidFill>
                  <a:srgbClr val="FFFFFF"/>
                </a:solidFill>
                <a:effectLst/>
                <a:uLnTx/>
                <a:uFillTx/>
                <a:latin typeface="Calibri" panose="020F0502020204030204"/>
                <a:ea typeface="+mn-ea"/>
                <a:cs typeface="+mn-cs"/>
              </a:rPr>
              <a:t> föreställningar</a:t>
            </a:r>
          </a:p>
        </p:txBody>
      </p:sp>
      <p:sp>
        <p:nvSpPr>
          <p:cNvPr id="63" name="Rectangle 62"/>
          <p:cNvSpPr/>
          <p:nvPr/>
        </p:nvSpPr>
        <p:spPr>
          <a:xfrm>
            <a:off x="2002902" y="2774729"/>
            <a:ext cx="1620755" cy="2012424"/>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34290" rIns="72000" bIns="34290" numCol="1" spcCol="0" rtlCol="0" fromWordArt="0" anchor="ctr" anchorCtr="0" forceAA="0" compatLnSpc="1">
            <a:prstTxWarp prst="textNoShape">
              <a:avLst/>
            </a:prstTxWarp>
            <a:no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sv-SE" sz="1050" b="0" i="1" u="none" strike="noStrike" kern="1200" cap="none" spc="0" normalizeH="0" baseline="0" noProof="0">
                <a:ln>
                  <a:noFill/>
                </a:ln>
                <a:solidFill>
                  <a:srgbClr val="FFFFFF"/>
                </a:solidFill>
                <a:effectLst/>
                <a:uLnTx/>
                <a:uFillTx/>
                <a:latin typeface="Calibri" panose="020F0502020204030204"/>
                <a:ea typeface="+mn-ea"/>
                <a:cs typeface="+mn-cs"/>
              </a:rPr>
              <a:t>Gjort en förbättrad produkt. Folk har varit hemma </a:t>
            </a:r>
            <a:r>
              <a:rPr kumimoji="0" lang="sv-SE" sz="1050" b="0" i="1" u="none" strike="noStrike" kern="1200" cap="none" spc="0" normalizeH="0" baseline="0" noProof="0" err="1">
                <a:ln>
                  <a:noFill/>
                </a:ln>
                <a:solidFill>
                  <a:srgbClr val="FFFFFF"/>
                </a:solidFill>
                <a:effectLst/>
                <a:uLnTx/>
                <a:uFillTx/>
                <a:latin typeface="Calibri" panose="020F0502020204030204"/>
                <a:ea typeface="+mn-ea"/>
                <a:cs typeface="+mn-cs"/>
              </a:rPr>
              <a:t>pga</a:t>
            </a:r>
            <a:r>
              <a:rPr kumimoji="0" lang="sv-SE" sz="1050" b="0" i="1" u="none" strike="noStrike" kern="1200" cap="none" spc="0" normalizeH="0" baseline="0" noProof="0">
                <a:ln>
                  <a:noFill/>
                </a:ln>
                <a:solidFill>
                  <a:srgbClr val="FFFFFF"/>
                </a:solidFill>
                <a:effectLst/>
                <a:uLnTx/>
                <a:uFillTx/>
                <a:latin typeface="Calibri" panose="020F0502020204030204"/>
                <a:ea typeface="+mn-ea"/>
                <a:cs typeface="+mn-cs"/>
              </a:rPr>
              <a:t> pandemin.</a:t>
            </a:r>
          </a:p>
        </p:txBody>
      </p:sp>
      <p:sp>
        <p:nvSpPr>
          <p:cNvPr id="64" name="Rectangle 63"/>
          <p:cNvSpPr/>
          <p:nvPr/>
        </p:nvSpPr>
        <p:spPr>
          <a:xfrm>
            <a:off x="3760794" y="2774729"/>
            <a:ext cx="1620755" cy="2012424"/>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34290" rIns="72000" bIns="34290" numCol="1" spcCol="0" rtlCol="0" fromWordArt="0" anchor="ctr" anchorCtr="0" forceAA="0" compatLnSpc="1">
            <a:prstTxWarp prst="textNoShape">
              <a:avLst/>
            </a:prstTxWarp>
            <a:no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sv-SE" sz="1050" b="0" i="1" u="none" strike="noStrike" kern="1200" cap="none" spc="0" normalizeH="0" baseline="0" noProof="0">
              <a:ln>
                <a:noFill/>
              </a:ln>
              <a:solidFill>
                <a:srgbClr val="FFFFFF"/>
              </a:solidFill>
              <a:effectLst/>
              <a:uLnTx/>
              <a:uFillTx/>
              <a:latin typeface="Calibri" panose="020F0502020204030204"/>
              <a:ea typeface="+mn-ea"/>
              <a:cs typeface="+mn-cs"/>
            </a:endParaRPr>
          </a:p>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sv-SE" sz="1050" b="0" i="1" u="none" strike="noStrike" kern="1200" cap="none" spc="0" normalizeH="0" baseline="0" noProof="0">
              <a:ln>
                <a:noFill/>
              </a:ln>
              <a:solidFill>
                <a:srgbClr val="FFFFFF"/>
              </a:solidFill>
              <a:effectLst/>
              <a:uLnTx/>
              <a:uFillTx/>
              <a:latin typeface="Calibri" panose="020F0502020204030204"/>
              <a:ea typeface="+mn-ea"/>
              <a:cs typeface="+mn-cs"/>
            </a:endParaRPr>
          </a:p>
          <a:p>
            <a:pPr marL="0" marR="0" lvl="0" indent="0" algn="ctr" defTabSz="342900" rtl="0" eaLnBrk="1" fontAlgn="auto" latinLnBrk="0" hangingPunct="1">
              <a:lnSpc>
                <a:spcPct val="100000"/>
              </a:lnSpc>
              <a:spcBef>
                <a:spcPts val="0"/>
              </a:spcBef>
              <a:spcAft>
                <a:spcPts val="0"/>
              </a:spcAft>
              <a:buClrTx/>
              <a:buSzTx/>
              <a:buFontTx/>
              <a:buNone/>
              <a:tabLst/>
              <a:defRPr/>
            </a:pPr>
            <a:r>
              <a:rPr kumimoji="0" lang="sv-SE" sz="1050" b="0" i="1" u="none" strike="noStrike" kern="1200" cap="none" spc="0" normalizeH="0" baseline="0" noProof="0">
                <a:ln>
                  <a:noFill/>
                </a:ln>
                <a:solidFill>
                  <a:srgbClr val="FFFFFF"/>
                </a:solidFill>
                <a:effectLst/>
                <a:uLnTx/>
                <a:uFillTx/>
                <a:latin typeface="Calibri" panose="020F0502020204030204"/>
                <a:ea typeface="+mn-ea"/>
                <a:cs typeface="+mn-cs"/>
              </a:rPr>
              <a:t>Att man inte får samlas i större grupper än 8. Alla konferenser och festligheter/festivaler har försvunnit.</a:t>
            </a:r>
          </a:p>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sv-SE" sz="1050" b="0" i="1" u="none" strike="noStrike" kern="1200" cap="none" spc="0" normalizeH="0" baseline="0" noProof="0">
              <a:ln>
                <a:noFill/>
              </a:ln>
              <a:solidFill>
                <a:srgbClr val="FFFFFF"/>
              </a:solidFill>
              <a:effectLst/>
              <a:uLnTx/>
              <a:uFillTx/>
              <a:latin typeface="Calibri" panose="020F0502020204030204"/>
              <a:ea typeface="+mn-ea"/>
              <a:cs typeface="+mn-cs"/>
            </a:endParaRPr>
          </a:p>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sv-SE" sz="1050" b="0" i="1" u="none" strike="noStrike" kern="1200" cap="none" spc="0" normalizeH="0" baseline="0" noProof="0">
              <a:ln>
                <a:noFill/>
              </a:ln>
              <a:solidFill>
                <a:srgbClr val="FFFFFF"/>
              </a:solidFill>
              <a:effectLst/>
              <a:uLnTx/>
              <a:uFillTx/>
              <a:latin typeface="Calibri" panose="020F0502020204030204"/>
              <a:ea typeface="+mn-ea"/>
              <a:cs typeface="+mn-cs"/>
            </a:endParaRPr>
          </a:p>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sv-SE" sz="1050" b="0" i="1"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5" name="Rectangle 64"/>
          <p:cNvSpPr/>
          <p:nvPr/>
        </p:nvSpPr>
        <p:spPr>
          <a:xfrm>
            <a:off x="5521999" y="2774729"/>
            <a:ext cx="1620755" cy="2012424"/>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34290" rIns="72000" bIns="34290" numCol="1" spcCol="0" rtlCol="0" fromWordArt="0" anchor="ctr" anchorCtr="0" forceAA="0" compatLnSpc="1">
            <a:prstTxWarp prst="textNoShape">
              <a:avLst/>
            </a:prstTxWarp>
            <a:no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sv-SE" sz="1050" b="0" i="1" u="none" strike="noStrike" kern="1200" cap="none" spc="0" normalizeH="0" baseline="0" noProof="0">
                <a:ln>
                  <a:noFill/>
                </a:ln>
                <a:solidFill>
                  <a:srgbClr val="FFFFFF"/>
                </a:solidFill>
                <a:effectLst/>
                <a:uLnTx/>
                <a:uFillTx/>
                <a:latin typeface="Calibri" panose="020F0502020204030204"/>
                <a:ea typeface="+mn-ea"/>
                <a:cs typeface="+mn-cs"/>
              </a:rPr>
              <a:t>har fått mer att göra, mer digitala sänningar</a:t>
            </a:r>
          </a:p>
        </p:txBody>
      </p:sp>
      <p:sp>
        <p:nvSpPr>
          <p:cNvPr id="66" name="Rectangle 65"/>
          <p:cNvSpPr/>
          <p:nvPr/>
        </p:nvSpPr>
        <p:spPr>
          <a:xfrm>
            <a:off x="7279892" y="1278194"/>
            <a:ext cx="1620755" cy="1396139"/>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34290" rIns="72000" bIns="34290" numCol="1" spcCol="0" rtlCol="0" fromWordArt="0" anchor="ctr" anchorCtr="0" forceAA="0" compatLnSpc="1">
            <a:prstTxWarp prst="textNoShape">
              <a:avLst/>
            </a:prstTxWarp>
            <a:no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sv-SE" sz="1050" b="0" i="1" u="none" strike="noStrike" kern="1200" cap="none" spc="0" normalizeH="0" baseline="0" noProof="0" dirty="0">
                <a:ln>
                  <a:noFill/>
                </a:ln>
                <a:solidFill>
                  <a:srgbClr val="FFFFFF"/>
                </a:solidFill>
                <a:effectLst/>
                <a:uLnTx/>
                <a:uFillTx/>
                <a:latin typeface="Calibri" panose="020F0502020204030204"/>
                <a:ea typeface="+mn-ea"/>
                <a:cs typeface="+mn-cs"/>
              </a:rPr>
              <a:t>Att folk inte vågat träffas</a:t>
            </a:r>
          </a:p>
        </p:txBody>
      </p:sp>
      <p:cxnSp>
        <p:nvCxnSpPr>
          <p:cNvPr id="70" name="Straight Connector 69"/>
          <p:cNvCxnSpPr/>
          <p:nvPr/>
        </p:nvCxnSpPr>
        <p:spPr>
          <a:xfrm>
            <a:off x="252767" y="891553"/>
            <a:ext cx="2440641" cy="0"/>
          </a:xfrm>
          <a:prstGeom prst="line">
            <a:avLst/>
          </a:prstGeom>
          <a:ln w="698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 name="textruta 3">
            <a:extLst>
              <a:ext uri="{FF2B5EF4-FFF2-40B4-BE49-F238E27FC236}">
                <a16:creationId xmlns:a16="http://schemas.microsoft.com/office/drawing/2014/main" id="{9CC95725-7ACF-4934-B0ED-1E2916CB91DA}"/>
              </a:ext>
            </a:extLst>
          </p:cNvPr>
          <p:cNvSpPr txBox="1"/>
          <p:nvPr/>
        </p:nvSpPr>
        <p:spPr>
          <a:xfrm>
            <a:off x="8378488" y="673998"/>
            <a:ext cx="765512" cy="1107996"/>
          </a:xfrm>
          <a:prstGeom prst="rect">
            <a:avLst/>
          </a:prstGeom>
          <a:noFill/>
        </p:spPr>
        <p:txBody>
          <a:bodyPr wrap="square" rtlCol="0">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sv-SE" sz="6600" b="0" i="0" u="none" strike="noStrike" kern="1200" cap="none" spc="0" normalizeH="0" baseline="0" noProof="0">
                <a:ln>
                  <a:noFill/>
                </a:ln>
                <a:solidFill>
                  <a:srgbClr val="006968"/>
                </a:solidFill>
                <a:effectLst/>
                <a:uLnTx/>
                <a:uFillTx/>
                <a:latin typeface="Calibri" panose="020F0502020204030204"/>
                <a:ea typeface="+mn-ea"/>
                <a:cs typeface="+mn-cs"/>
              </a:rPr>
              <a:t>”</a:t>
            </a:r>
          </a:p>
        </p:txBody>
      </p:sp>
      <p:sp>
        <p:nvSpPr>
          <p:cNvPr id="6" name="textruta 5">
            <a:extLst>
              <a:ext uri="{FF2B5EF4-FFF2-40B4-BE49-F238E27FC236}">
                <a16:creationId xmlns:a16="http://schemas.microsoft.com/office/drawing/2014/main" id="{C8D862A8-F2F2-476D-9A41-130C29C80D40}"/>
              </a:ext>
            </a:extLst>
          </p:cNvPr>
          <p:cNvSpPr txBox="1"/>
          <p:nvPr/>
        </p:nvSpPr>
        <p:spPr>
          <a:xfrm>
            <a:off x="45998" y="4277802"/>
            <a:ext cx="765512" cy="1107996"/>
          </a:xfrm>
          <a:prstGeom prst="rect">
            <a:avLst/>
          </a:prstGeom>
          <a:noFill/>
        </p:spPr>
        <p:txBody>
          <a:bodyPr wrap="square" rtlCol="0">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sv-SE" sz="6600" b="0" i="0" u="none" strike="noStrike" kern="1200" cap="none" spc="0" normalizeH="0" baseline="0" noProof="0">
                <a:ln>
                  <a:noFill/>
                </a:ln>
                <a:solidFill>
                  <a:srgbClr val="006968"/>
                </a:solidFill>
                <a:effectLst/>
                <a:uLnTx/>
                <a:uFillTx/>
                <a:latin typeface="Calibri" panose="020F0502020204030204"/>
                <a:ea typeface="+mn-ea"/>
                <a:cs typeface="+mn-cs"/>
              </a:rPr>
              <a:t>”</a:t>
            </a:r>
          </a:p>
        </p:txBody>
      </p:sp>
      <p:sp>
        <p:nvSpPr>
          <p:cNvPr id="15" name="shpQuestion">
            <a:extLst>
              <a:ext uri="{FF2B5EF4-FFF2-40B4-BE49-F238E27FC236}">
                <a16:creationId xmlns:a16="http://schemas.microsoft.com/office/drawing/2014/main" id="{F88BB02C-7EE0-4B57-88F1-E4D2E45D2733}"/>
              </a:ext>
            </a:extLst>
          </p:cNvPr>
          <p:cNvSpPr txBox="1">
            <a:spLocks/>
          </p:cNvSpPr>
          <p:nvPr/>
        </p:nvSpPr>
        <p:spPr>
          <a:xfrm>
            <a:off x="0" y="873422"/>
            <a:ext cx="8706971" cy="499913"/>
          </a:xfrm>
          <a:prstGeom prst="rect">
            <a:avLst/>
          </a:prstGeom>
        </p:spPr>
        <p:txBody>
          <a:bodyPr lIns="251999" tIns="162000" rIns="251999" anchor="t" anchorCtr="0"/>
          <a:lstStyle>
            <a:lvl1pPr marL="257175" indent="-257175" algn="l" defTabSz="342900" rtl="0" eaLnBrk="1" latinLnBrk="0" hangingPunct="1">
              <a:spcBef>
                <a:spcPct val="20000"/>
              </a:spcBef>
              <a:buFont typeface="Arial"/>
              <a:buChar char="•"/>
              <a:defRPr sz="2400" kern="1200">
                <a:solidFill>
                  <a:schemeClr val="tx1"/>
                </a:solidFill>
                <a:latin typeface="Bookman Old Style"/>
                <a:ea typeface="+mn-ea"/>
                <a:cs typeface="Bookman Old Style"/>
              </a:defRPr>
            </a:lvl1pPr>
            <a:lvl2pPr marL="557213" indent="-214313" algn="l" defTabSz="342900" rtl="0" eaLnBrk="1" latinLnBrk="0" hangingPunct="1">
              <a:spcBef>
                <a:spcPct val="20000"/>
              </a:spcBef>
              <a:buFont typeface="Arial"/>
              <a:buChar char="–"/>
              <a:defRPr sz="2100" kern="1200">
                <a:solidFill>
                  <a:schemeClr val="tx1"/>
                </a:solidFill>
                <a:latin typeface="Bookman Old Style"/>
                <a:ea typeface="+mn-ea"/>
                <a:cs typeface="Bookman Old Style"/>
              </a:defRPr>
            </a:lvl2pPr>
            <a:lvl3pPr marL="857250" indent="-171450" algn="l" defTabSz="342900" rtl="0" eaLnBrk="1" latinLnBrk="0" hangingPunct="1">
              <a:spcBef>
                <a:spcPct val="20000"/>
              </a:spcBef>
              <a:buFont typeface="Arial"/>
              <a:buChar char="•"/>
              <a:defRPr sz="1800" kern="1200">
                <a:solidFill>
                  <a:schemeClr val="tx1"/>
                </a:solidFill>
                <a:latin typeface="Bookman Old Style"/>
                <a:ea typeface="+mn-ea"/>
                <a:cs typeface="Bookman Old Style"/>
              </a:defRPr>
            </a:lvl3pPr>
            <a:lvl4pPr marL="1200150" indent="-171450" algn="l" defTabSz="342900" rtl="0" eaLnBrk="1" latinLnBrk="0" hangingPunct="1">
              <a:spcBef>
                <a:spcPct val="20000"/>
              </a:spcBef>
              <a:buFont typeface="Arial"/>
              <a:buChar char="–"/>
              <a:defRPr sz="1500" kern="1200">
                <a:solidFill>
                  <a:schemeClr val="tx1"/>
                </a:solidFill>
                <a:latin typeface="Bookman Old Style"/>
                <a:ea typeface="+mn-ea"/>
                <a:cs typeface="Bookman Old Style"/>
              </a:defRPr>
            </a:lvl4pPr>
            <a:lvl5pPr marL="1543050" indent="-171450" algn="l" defTabSz="342900" rtl="0" eaLnBrk="1" latinLnBrk="0" hangingPunct="1">
              <a:spcBef>
                <a:spcPct val="20000"/>
              </a:spcBef>
              <a:buFont typeface="Arial"/>
              <a:buChar char="»"/>
              <a:defRPr sz="1500" kern="1200">
                <a:solidFill>
                  <a:schemeClr val="tx1"/>
                </a:solidFill>
                <a:latin typeface="Bookman Old Style"/>
                <a:ea typeface="+mn-ea"/>
                <a:cs typeface="Bookman Old Style"/>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0" indent="0">
              <a:buFont typeface="Arial"/>
              <a:buNone/>
            </a:pPr>
            <a:r>
              <a:rPr lang="sv-SE" sz="1050">
                <a:latin typeface="Calibri Regular" charset="0"/>
                <a:cs typeface="Calibri Regular" charset="0"/>
              </a:rPr>
              <a:t>FRÅGA: Med tanke på ditt svar, vad har varit avgörande för den här utvecklingen?</a:t>
            </a:r>
            <a:endParaRPr lang="en-US" sz="1050">
              <a:latin typeface="Calibri Regular" charset="0"/>
              <a:cs typeface="Calibri Regular" charset="0"/>
            </a:endParaRPr>
          </a:p>
        </p:txBody>
      </p:sp>
      <p:sp>
        <p:nvSpPr>
          <p:cNvPr id="16" name="Rectangle 65">
            <a:extLst>
              <a:ext uri="{FF2B5EF4-FFF2-40B4-BE49-F238E27FC236}">
                <a16:creationId xmlns:a16="http://schemas.microsoft.com/office/drawing/2014/main" id="{FD9D52F3-3B43-4452-9299-991E9A00EC0D}"/>
              </a:ext>
            </a:extLst>
          </p:cNvPr>
          <p:cNvSpPr/>
          <p:nvPr/>
        </p:nvSpPr>
        <p:spPr>
          <a:xfrm>
            <a:off x="7279891" y="2774729"/>
            <a:ext cx="1620755" cy="2012424"/>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34290" rIns="72000" bIns="34290" numCol="1" spcCol="0" rtlCol="0" fromWordArt="0" anchor="ctr" anchorCtr="0" forceAA="0" compatLnSpc="1">
            <a:prstTxWarp prst="textNoShape">
              <a:avLst/>
            </a:prstTxWarp>
            <a:no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sv-SE" sz="1050" b="0" i="1" u="none" strike="noStrike" kern="1200" cap="none" spc="0" normalizeH="0" baseline="0" noProof="0">
                <a:ln>
                  <a:noFill/>
                </a:ln>
                <a:solidFill>
                  <a:srgbClr val="FFFFFF"/>
                </a:solidFill>
                <a:effectLst/>
                <a:uLnTx/>
                <a:uFillTx/>
                <a:latin typeface="Calibri" panose="020F0502020204030204"/>
                <a:ea typeface="+mn-ea"/>
                <a:cs typeface="+mn-cs"/>
              </a:rPr>
              <a:t>Vi bedriver en Corona-säker verksamhet. Ridsport i Göteborg ligger väldigt mycket efter resten av Sverige när det gäller att erbjuda platser. Vårat problem är marktillgång, man bygger ut staden så man tränger ut oss.Vi letar febrilt efter ny mark för att kunna fortsätta vår verksamhet.</a:t>
            </a:r>
          </a:p>
        </p:txBody>
      </p:sp>
      <p:sp>
        <p:nvSpPr>
          <p:cNvPr id="2" name="textruta 1">
            <a:extLst>
              <a:ext uri="{FF2B5EF4-FFF2-40B4-BE49-F238E27FC236}">
                <a16:creationId xmlns:a16="http://schemas.microsoft.com/office/drawing/2014/main" id="{E91776E8-3D93-4226-A6B3-CC86460BFFBB}"/>
              </a:ext>
            </a:extLst>
          </p:cNvPr>
          <p:cNvSpPr txBox="1"/>
          <p:nvPr/>
        </p:nvSpPr>
        <p:spPr>
          <a:xfrm>
            <a:off x="7476182" y="69666"/>
            <a:ext cx="1536988" cy="507831"/>
          </a:xfrm>
          <a:prstGeom prst="rect">
            <a:avLst/>
          </a:prstGeom>
          <a:solidFill>
            <a:schemeClr val="accent4">
              <a:lumMod val="20000"/>
              <a:lumOff val="80000"/>
            </a:schemeClr>
          </a:solidFill>
        </p:spPr>
        <p:txBody>
          <a:bodyPr wrap="square" rtlCol="0">
            <a:spAutoFit/>
          </a:bodyPr>
          <a:lstStyle/>
          <a:p>
            <a:r>
              <a:rPr lang="sv-SE"/>
              <a:t>Se öppnasvarsfil för resterande citat</a:t>
            </a:r>
          </a:p>
        </p:txBody>
      </p:sp>
    </p:spTree>
    <p:extLst>
      <p:ext uri="{BB962C8B-B14F-4D97-AF65-F5344CB8AC3E}">
        <p14:creationId xmlns:p14="http://schemas.microsoft.com/office/powerpoint/2010/main" val="21548396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0">
            <a:extLst>
              <a:ext uri="{FF2B5EF4-FFF2-40B4-BE49-F238E27FC236}">
                <a16:creationId xmlns:a16="http://schemas.microsoft.com/office/drawing/2014/main" id="{208EB7B2-63F5-4ADC-ADBD-7B9DC0F28E6A}"/>
              </a:ext>
            </a:extLst>
          </p:cNvPr>
          <p:cNvSpPr/>
          <p:nvPr/>
        </p:nvSpPr>
        <p:spPr>
          <a:xfrm>
            <a:off x="4572001" y="-8797"/>
            <a:ext cx="4576851" cy="4876072"/>
          </a:xfrm>
          <a:prstGeom prst="rect">
            <a:avLst/>
          </a:prstGeom>
          <a:solidFill>
            <a:srgbClr val="D1E9E7"/>
          </a:solidFill>
          <a:ln>
            <a:noFill/>
          </a:ln>
          <a:effectLst/>
        </p:spPr>
        <p:style>
          <a:lnRef idx="1">
            <a:schemeClr val="accent1"/>
          </a:lnRef>
          <a:fillRef idx="1001">
            <a:schemeClr val="lt1"/>
          </a:fillRef>
          <a:effectRef idx="2">
            <a:schemeClr val="accent1"/>
          </a:effectRef>
          <a:fontRef idx="minor">
            <a:schemeClr val="lt1"/>
          </a:fontRef>
        </p:style>
        <p:txBody>
          <a:bodyPr rtlCol="0" anchor="ctr"/>
          <a:lstStyle/>
          <a:p>
            <a:pPr algn="ctr"/>
            <a:endParaRPr lang="sv-SE" sz="1013"/>
          </a:p>
        </p:txBody>
      </p:sp>
      <p:graphicFrame>
        <p:nvGraphicFramePr>
          <p:cNvPr id="30" name="shpChart"/>
          <p:cNvGraphicFramePr>
            <a:graphicFrameLocks/>
          </p:cNvGraphicFramePr>
          <p:nvPr>
            <p:extLst>
              <p:ext uri="{D42A27DB-BD31-4B8C-83A1-F6EECF244321}">
                <p14:modId xmlns:p14="http://schemas.microsoft.com/office/powerpoint/2010/main" val="1330868058"/>
              </p:ext>
            </p:extLst>
          </p:nvPr>
        </p:nvGraphicFramePr>
        <p:xfrm>
          <a:off x="4567148" y="304800"/>
          <a:ext cx="4587237" cy="4571272"/>
        </p:xfrm>
        <a:graphic>
          <a:graphicData uri="http://schemas.openxmlformats.org/drawingml/2006/chart">
            <c:chart xmlns:c="http://schemas.openxmlformats.org/drawingml/2006/chart" xmlns:r="http://schemas.openxmlformats.org/officeDocument/2006/relationships" r:id="rId2"/>
          </a:graphicData>
        </a:graphic>
      </p:graphicFrame>
      <p:sp>
        <p:nvSpPr>
          <p:cNvPr id="32" name="Rectangle 31"/>
          <p:cNvSpPr/>
          <p:nvPr/>
        </p:nvSpPr>
        <p:spPr>
          <a:xfrm>
            <a:off x="1" y="0"/>
            <a:ext cx="3059906" cy="2839641"/>
          </a:xfrm>
          <a:prstGeom prst="rect">
            <a:avLst/>
          </a:prstGeom>
        </p:spPr>
        <p:txBody>
          <a:bodyPr wrap="square" lIns="251999" tIns="360000" rIns="251999">
            <a:noAutofit/>
          </a:bodyPr>
          <a:lstStyle/>
          <a:p>
            <a:endParaRPr lang="sv-SE" sz="2700" b="1"/>
          </a:p>
        </p:txBody>
      </p:sp>
      <p:sp>
        <p:nvSpPr>
          <p:cNvPr id="37" name="shpBase">
            <a:extLst>
              <a:ext uri="{FF2B5EF4-FFF2-40B4-BE49-F238E27FC236}">
                <a16:creationId xmlns:a16="http://schemas.microsoft.com/office/drawing/2014/main" id="{8F030C40-08F2-B647-8610-444A5D2F99D3}"/>
              </a:ext>
            </a:extLst>
          </p:cNvPr>
          <p:cNvSpPr/>
          <p:nvPr/>
        </p:nvSpPr>
        <p:spPr>
          <a:xfrm>
            <a:off x="7299458" y="4611103"/>
            <a:ext cx="1854927" cy="256171"/>
          </a:xfrm>
          <a:prstGeom prst="rect">
            <a:avLst/>
          </a:prstGeom>
        </p:spPr>
        <p:txBody>
          <a:bodyPr wrap="square" lIns="251999" rIns="251999">
            <a:noAutofit/>
          </a:bodyPr>
          <a:lstStyle/>
          <a:p>
            <a:pPr algn="r">
              <a:defRPr/>
            </a:pPr>
            <a:r>
              <a:rPr lang="sv-SE" sz="800">
                <a:solidFill>
                  <a:prstClr val="white">
                    <a:lumMod val="50000"/>
                  </a:prstClr>
                </a:solidFill>
                <a:latin typeface="Calibri" charset="0"/>
                <a:ea typeface="Calibri" charset="0"/>
                <a:cs typeface="Calibri" charset="0"/>
              </a:rPr>
              <a:t>BAS: Totalt (n=253)</a:t>
            </a:r>
            <a:endParaRPr lang="en-US" sz="800">
              <a:solidFill>
                <a:prstClr val="white">
                  <a:lumMod val="50000"/>
                </a:prstClr>
              </a:solidFill>
              <a:latin typeface="Calibri" charset="0"/>
              <a:ea typeface="Calibri" charset="0"/>
              <a:cs typeface="Calibri" charset="0"/>
            </a:endParaRPr>
          </a:p>
        </p:txBody>
      </p:sp>
      <p:sp>
        <p:nvSpPr>
          <p:cNvPr id="40" name="shpQuestion">
            <a:extLst>
              <a:ext uri="{FF2B5EF4-FFF2-40B4-BE49-F238E27FC236}">
                <a16:creationId xmlns:a16="http://schemas.microsoft.com/office/drawing/2014/main" id="{233F4B02-231B-2642-91E4-C1F3313B7F18}"/>
              </a:ext>
            </a:extLst>
          </p:cNvPr>
          <p:cNvSpPr txBox="1">
            <a:spLocks/>
          </p:cNvSpPr>
          <p:nvPr/>
        </p:nvSpPr>
        <p:spPr>
          <a:xfrm>
            <a:off x="1" y="2101840"/>
            <a:ext cx="4049047" cy="499913"/>
          </a:xfrm>
          <a:prstGeom prst="rect">
            <a:avLst/>
          </a:prstGeom>
        </p:spPr>
        <p:txBody>
          <a:bodyPr lIns="251999" tIns="162000" rIns="251999" anchor="t" anchorCtr="0"/>
          <a:lstStyle>
            <a:lvl1pPr marL="257175" indent="-257175" algn="l" defTabSz="342900" rtl="0" eaLnBrk="1" latinLnBrk="0" hangingPunct="1">
              <a:spcBef>
                <a:spcPct val="20000"/>
              </a:spcBef>
              <a:buFont typeface="Arial"/>
              <a:buChar char="•"/>
              <a:defRPr sz="2400" kern="1200">
                <a:solidFill>
                  <a:schemeClr val="tx1"/>
                </a:solidFill>
                <a:latin typeface="Bookman Old Style"/>
                <a:ea typeface="+mn-ea"/>
                <a:cs typeface="Bookman Old Style"/>
              </a:defRPr>
            </a:lvl1pPr>
            <a:lvl2pPr marL="557213" indent="-214313" algn="l" defTabSz="342900" rtl="0" eaLnBrk="1" latinLnBrk="0" hangingPunct="1">
              <a:spcBef>
                <a:spcPct val="20000"/>
              </a:spcBef>
              <a:buFont typeface="Arial"/>
              <a:buChar char="–"/>
              <a:defRPr sz="2100" kern="1200">
                <a:solidFill>
                  <a:schemeClr val="tx1"/>
                </a:solidFill>
                <a:latin typeface="Bookman Old Style"/>
                <a:ea typeface="+mn-ea"/>
                <a:cs typeface="Bookman Old Style"/>
              </a:defRPr>
            </a:lvl2pPr>
            <a:lvl3pPr marL="857250" indent="-171450" algn="l" defTabSz="342900" rtl="0" eaLnBrk="1" latinLnBrk="0" hangingPunct="1">
              <a:spcBef>
                <a:spcPct val="20000"/>
              </a:spcBef>
              <a:buFont typeface="Arial"/>
              <a:buChar char="•"/>
              <a:defRPr sz="1800" kern="1200">
                <a:solidFill>
                  <a:schemeClr val="tx1"/>
                </a:solidFill>
                <a:latin typeface="Bookman Old Style"/>
                <a:ea typeface="+mn-ea"/>
                <a:cs typeface="Bookman Old Style"/>
              </a:defRPr>
            </a:lvl3pPr>
            <a:lvl4pPr marL="1200150" indent="-171450" algn="l" defTabSz="342900" rtl="0" eaLnBrk="1" latinLnBrk="0" hangingPunct="1">
              <a:spcBef>
                <a:spcPct val="20000"/>
              </a:spcBef>
              <a:buFont typeface="Arial"/>
              <a:buChar char="–"/>
              <a:defRPr sz="1500" kern="1200">
                <a:solidFill>
                  <a:schemeClr val="tx1"/>
                </a:solidFill>
                <a:latin typeface="Bookman Old Style"/>
                <a:ea typeface="+mn-ea"/>
                <a:cs typeface="Bookman Old Style"/>
              </a:defRPr>
            </a:lvl4pPr>
            <a:lvl5pPr marL="1543050" indent="-171450" algn="l" defTabSz="342900" rtl="0" eaLnBrk="1" latinLnBrk="0" hangingPunct="1">
              <a:spcBef>
                <a:spcPct val="20000"/>
              </a:spcBef>
              <a:buFont typeface="Arial"/>
              <a:buChar char="»"/>
              <a:defRPr sz="1500" kern="1200">
                <a:solidFill>
                  <a:schemeClr val="tx1"/>
                </a:solidFill>
                <a:latin typeface="Bookman Old Style"/>
                <a:ea typeface="+mn-ea"/>
                <a:cs typeface="Bookman Old Style"/>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0" indent="0">
              <a:buFont typeface="Arial"/>
              <a:buNone/>
            </a:pPr>
            <a:r>
              <a:rPr lang="sv-SE" sz="1050">
                <a:latin typeface="Calibri Regular" charset="0"/>
                <a:cs typeface="Calibri Regular" charset="0"/>
              </a:rPr>
              <a:t>FRÅGA: 3. Och hur förväntar ni er att efterfrågan kommer att se ut under sommarsäsongen maj till september i år, jämfört med samma tid 2020?</a:t>
            </a:r>
            <a:endParaRPr lang="en-US" sz="1050">
              <a:latin typeface="Calibri Regular" charset="0"/>
              <a:cs typeface="Calibri Regular" charset="0"/>
            </a:endParaRPr>
          </a:p>
        </p:txBody>
      </p:sp>
      <p:sp>
        <p:nvSpPr>
          <p:cNvPr id="41" name="shpTitle">
            <a:extLst>
              <a:ext uri="{FF2B5EF4-FFF2-40B4-BE49-F238E27FC236}">
                <a16:creationId xmlns:a16="http://schemas.microsoft.com/office/drawing/2014/main" id="{532CA53C-A045-DC44-A56C-C0A22487A05A}"/>
              </a:ext>
            </a:extLst>
          </p:cNvPr>
          <p:cNvSpPr>
            <a:spLocks noGrp="1"/>
          </p:cNvSpPr>
          <p:nvPr>
            <p:ph type="title"/>
          </p:nvPr>
        </p:nvSpPr>
        <p:spPr>
          <a:xfrm>
            <a:off x="-10383" y="0"/>
            <a:ext cx="4836765" cy="938525"/>
          </a:xfrm>
          <a:prstGeom prst="rect">
            <a:avLst/>
          </a:prstGeom>
        </p:spPr>
        <p:txBody>
          <a:bodyPr lIns="251999" tIns="360000" rIns="251999" anchor="t" anchorCtr="0"/>
          <a:lstStyle/>
          <a:p>
            <a:r>
              <a:rPr lang="sv-SE" sz="2700" b="1" dirty="0">
                <a:latin typeface="Calibri" charset="0"/>
                <a:ea typeface="Calibri" charset="0"/>
                <a:cs typeface="Calibri" charset="0"/>
              </a:rPr>
              <a:t>Förväntningar på sommarsäsongen 2021 (maj-september) jämfört med samma tid 2020 </a:t>
            </a:r>
            <a:endParaRPr lang="sv-SE" sz="2700" b="1" dirty="0"/>
          </a:p>
        </p:txBody>
      </p:sp>
      <p:cxnSp>
        <p:nvCxnSpPr>
          <p:cNvPr id="42" name="Straight Connector 41">
            <a:extLst>
              <a:ext uri="{FF2B5EF4-FFF2-40B4-BE49-F238E27FC236}">
                <a16:creationId xmlns:a16="http://schemas.microsoft.com/office/drawing/2014/main" id="{72F3CEBD-7A4A-344F-A319-68E762299116}"/>
              </a:ext>
            </a:extLst>
          </p:cNvPr>
          <p:cNvCxnSpPr/>
          <p:nvPr/>
        </p:nvCxnSpPr>
        <p:spPr>
          <a:xfrm>
            <a:off x="251222" y="2101840"/>
            <a:ext cx="2440641" cy="0"/>
          </a:xfrm>
          <a:prstGeom prst="line">
            <a:avLst/>
          </a:prstGeom>
          <a:ln w="698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5" name="shpSlideType" hidden="1">
            <a:extLst>
              <a:ext uri="{FF2B5EF4-FFF2-40B4-BE49-F238E27FC236}">
                <a16:creationId xmlns:a16="http://schemas.microsoft.com/office/drawing/2014/main" id="{FC0103F9-070F-4D46-9BED-FAB3C619232C}"/>
              </a:ext>
            </a:extLst>
          </p:cNvPr>
          <p:cNvSpPr/>
          <p:nvPr/>
        </p:nvSpPr>
        <p:spPr>
          <a:xfrm>
            <a:off x="3166872" y="-443153"/>
            <a:ext cx="269626" cy="276999"/>
          </a:xfrm>
          <a:prstGeom prst="rect">
            <a:avLst/>
          </a:prstGeom>
        </p:spPr>
        <p:txBody>
          <a:bodyPr wrap="none">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sv-SE" sz="1200">
                <a:latin typeface="Calibri Regular" charset="0"/>
                <a:cs typeface="Calibri Regular" charset="0"/>
              </a:rPr>
              <a:t>1</a:t>
            </a:r>
            <a:endParaRPr kumimoji="0" lang="sv-SE" sz="1200" b="0" i="0" u="none" strike="noStrike" kern="1200" cap="none" spc="0" normalizeH="0" baseline="0" noProof="0">
              <a:ln>
                <a:noFill/>
              </a:ln>
              <a:effectLst/>
              <a:uLnTx/>
              <a:uFillTx/>
              <a:latin typeface="Calibri Regular" charset="0"/>
              <a:cs typeface="Calibri Regular" charset="0"/>
            </a:endParaRPr>
          </a:p>
        </p:txBody>
      </p:sp>
      <p:graphicFrame>
        <p:nvGraphicFramePr>
          <p:cNvPr id="18" name="shpSlideData" hidden="1">
            <a:extLst>
              <a:ext uri="{FF2B5EF4-FFF2-40B4-BE49-F238E27FC236}">
                <a16:creationId xmlns:a16="http://schemas.microsoft.com/office/drawing/2014/main" id="{B421D681-C35F-4CF7-B3F4-BA67C0EC9DC9}"/>
              </a:ext>
            </a:extLst>
          </p:cNvPr>
          <p:cNvGraphicFramePr/>
          <p:nvPr>
            <p:extLst>
              <p:ext uri="{D42A27DB-BD31-4B8C-83A1-F6EECF244321}">
                <p14:modId xmlns:p14="http://schemas.microsoft.com/office/powerpoint/2010/main" val="1463718598"/>
              </p:ext>
            </p:extLst>
          </p:nvPr>
        </p:nvGraphicFramePr>
        <p:xfrm>
          <a:off x="968677" y="5402340"/>
          <a:ext cx="6096000" cy="2943594"/>
        </p:xfrm>
        <a:graphic>
          <a:graphicData uri="http://schemas.openxmlformats.org/drawingml/2006/chart">
            <c:chart xmlns:c="http://schemas.openxmlformats.org/drawingml/2006/chart" xmlns:r="http://schemas.openxmlformats.org/officeDocument/2006/relationships" r:id="rId3"/>
          </a:graphicData>
        </a:graphic>
      </p:graphicFrame>
      <p:sp>
        <p:nvSpPr>
          <p:cNvPr id="17" name="shpDivision" hidden="1">
            <a:extLst>
              <a:ext uri="{FF2B5EF4-FFF2-40B4-BE49-F238E27FC236}">
                <a16:creationId xmlns:a16="http://schemas.microsoft.com/office/drawing/2014/main" id="{2B604932-C998-4F63-85AC-2A5B142AF84D}"/>
              </a:ext>
            </a:extLst>
          </p:cNvPr>
          <p:cNvSpPr txBox="1"/>
          <p:nvPr/>
        </p:nvSpPr>
        <p:spPr>
          <a:xfrm>
            <a:off x="7380312" y="0"/>
            <a:ext cx="1763689" cy="339725"/>
          </a:xfrm>
          <a:prstGeom prst="rect">
            <a:avLst/>
          </a:prstGeom>
          <a:solidFill>
            <a:schemeClr val="accent4"/>
          </a:solidFill>
        </p:spPr>
        <p:txBody>
          <a:bodyPr wrap="square" lIns="251999" tIns="72000" rIns="251999" rtlCol="0">
            <a:noAutofit/>
          </a:bodyPr>
          <a:lstStyle/>
          <a:p>
            <a:pPr algn="ctr">
              <a:lnSpc>
                <a:spcPct val="100000"/>
              </a:lnSpc>
            </a:pPr>
            <a:r>
              <a:rPr lang="sv-SE" sz="1200" b="1">
                <a:solidFill>
                  <a:schemeClr val="bg1"/>
                </a:solidFill>
              </a:rPr>
              <a:t>Grupp </a:t>
            </a:r>
          </a:p>
        </p:txBody>
      </p:sp>
      <p:sp>
        <p:nvSpPr>
          <p:cNvPr id="16" name="Höger klammerparentes 15">
            <a:extLst>
              <a:ext uri="{FF2B5EF4-FFF2-40B4-BE49-F238E27FC236}">
                <a16:creationId xmlns:a16="http://schemas.microsoft.com/office/drawing/2014/main" id="{21A80A0F-2EFA-412F-8161-79066CF28B6E}"/>
              </a:ext>
            </a:extLst>
          </p:cNvPr>
          <p:cNvSpPr/>
          <p:nvPr/>
        </p:nvSpPr>
        <p:spPr>
          <a:xfrm>
            <a:off x="8097003" y="619713"/>
            <a:ext cx="139700" cy="996950"/>
          </a:xfrm>
          <a:prstGeom prst="rightBrace">
            <a:avLst/>
          </a:prstGeom>
          <a:ln w="12700">
            <a:solidFill>
              <a:schemeClr val="accent6"/>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sv-SE"/>
          </a:p>
        </p:txBody>
      </p:sp>
      <p:sp>
        <p:nvSpPr>
          <p:cNvPr id="19" name="textruta 18">
            <a:extLst>
              <a:ext uri="{FF2B5EF4-FFF2-40B4-BE49-F238E27FC236}">
                <a16:creationId xmlns:a16="http://schemas.microsoft.com/office/drawing/2014/main" id="{669AA143-F071-4053-9FD3-7AC49A65503A}"/>
              </a:ext>
            </a:extLst>
          </p:cNvPr>
          <p:cNvSpPr txBox="1"/>
          <p:nvPr/>
        </p:nvSpPr>
        <p:spPr>
          <a:xfrm>
            <a:off x="7995537" y="961017"/>
            <a:ext cx="482331" cy="253916"/>
          </a:xfrm>
          <a:prstGeom prst="rect">
            <a:avLst/>
          </a:prstGeom>
          <a:solidFill>
            <a:srgbClr val="D1E9E7"/>
          </a:solidFill>
        </p:spPr>
        <p:txBody>
          <a:bodyPr wrap="square" rtlCol="0">
            <a:spAutoFit/>
          </a:bodyPr>
          <a:lstStyle/>
          <a:p>
            <a:r>
              <a:rPr lang="sv-SE" sz="1050" b="1"/>
              <a:t>47%</a:t>
            </a:r>
          </a:p>
        </p:txBody>
      </p:sp>
      <p:sp>
        <p:nvSpPr>
          <p:cNvPr id="20" name="Höger klammerparentes 19">
            <a:extLst>
              <a:ext uri="{FF2B5EF4-FFF2-40B4-BE49-F238E27FC236}">
                <a16:creationId xmlns:a16="http://schemas.microsoft.com/office/drawing/2014/main" id="{CCAC8FDB-4BE4-408E-AAF5-3FEC8815EBF2}"/>
              </a:ext>
            </a:extLst>
          </p:cNvPr>
          <p:cNvSpPr/>
          <p:nvPr/>
        </p:nvSpPr>
        <p:spPr>
          <a:xfrm>
            <a:off x="7400924" y="2833981"/>
            <a:ext cx="139700" cy="996950"/>
          </a:xfrm>
          <a:prstGeom prst="rightBrace">
            <a:avLst/>
          </a:prstGeom>
          <a:ln w="12700">
            <a:solidFill>
              <a:schemeClr val="accent6"/>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sv-SE"/>
          </a:p>
        </p:txBody>
      </p:sp>
      <p:sp>
        <p:nvSpPr>
          <p:cNvPr id="21" name="textruta 20">
            <a:extLst>
              <a:ext uri="{FF2B5EF4-FFF2-40B4-BE49-F238E27FC236}">
                <a16:creationId xmlns:a16="http://schemas.microsoft.com/office/drawing/2014/main" id="{D0C0DB7D-AF76-4E58-B943-E8A17430E61F}"/>
              </a:ext>
            </a:extLst>
          </p:cNvPr>
          <p:cNvSpPr txBox="1"/>
          <p:nvPr/>
        </p:nvSpPr>
        <p:spPr>
          <a:xfrm>
            <a:off x="7299458" y="3175285"/>
            <a:ext cx="482331" cy="253916"/>
          </a:xfrm>
          <a:prstGeom prst="rect">
            <a:avLst/>
          </a:prstGeom>
          <a:solidFill>
            <a:srgbClr val="D1E9E7"/>
          </a:solidFill>
        </p:spPr>
        <p:txBody>
          <a:bodyPr wrap="square" rtlCol="0">
            <a:spAutoFit/>
          </a:bodyPr>
          <a:lstStyle/>
          <a:p>
            <a:r>
              <a:rPr lang="sv-SE" sz="1050" b="1"/>
              <a:t>15%</a:t>
            </a:r>
          </a:p>
        </p:txBody>
      </p:sp>
    </p:spTree>
    <p:extLst>
      <p:ext uri="{BB962C8B-B14F-4D97-AF65-F5344CB8AC3E}">
        <p14:creationId xmlns:p14="http://schemas.microsoft.com/office/powerpoint/2010/main" val="247463015"/>
      </p:ext>
    </p:extLst>
  </p:cSld>
  <p:clrMapOvr>
    <a:masterClrMapping/>
  </p:clrMapOvr>
</p:sld>
</file>

<file path=ppt/theme/theme1.xml><?xml version="1.0" encoding="utf-8"?>
<a:theme xmlns:a="http://schemas.openxmlformats.org/drawingml/2006/main" name="BlåGrön">
  <a:themeElements>
    <a:clrScheme name="Novus">
      <a:dk1>
        <a:srgbClr val="000000"/>
      </a:dk1>
      <a:lt1>
        <a:sysClr val="window" lastClr="FFFFFF"/>
      </a:lt1>
      <a:dk2>
        <a:srgbClr val="414141"/>
      </a:dk2>
      <a:lt2>
        <a:srgbClr val="BBE0DF"/>
      </a:lt2>
      <a:accent1>
        <a:srgbClr val="DC2730"/>
      </a:accent1>
      <a:accent2>
        <a:srgbClr val="F69208"/>
      </a:accent2>
      <a:accent3>
        <a:srgbClr val="FBCF21"/>
      </a:accent3>
      <a:accent4>
        <a:srgbClr val="62C4CF"/>
      </a:accent4>
      <a:accent5>
        <a:srgbClr val="93CA9F"/>
      </a:accent5>
      <a:accent6>
        <a:srgbClr val="006968"/>
      </a:accent6>
      <a:hlink>
        <a:srgbClr val="AB9586"/>
      </a:hlink>
      <a:folHlink>
        <a:srgbClr val="62C4C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2" id="{72408E8A-4F28-437C-81E4-7AED4278F3A9}" vid="{BE60D4AE-8509-49E3-BBD1-A892421AB7E1}"/>
    </a:ext>
  </a:extLst>
</a:theme>
</file>

<file path=ppt/theme/theme2.xml><?xml version="1.0" encoding="utf-8"?>
<a:theme xmlns:a="http://schemas.openxmlformats.org/drawingml/2006/main" name="2_BlåGrön">
  <a:themeElements>
    <a:clrScheme name="Novus">
      <a:dk1>
        <a:srgbClr val="000000"/>
      </a:dk1>
      <a:lt1>
        <a:sysClr val="window" lastClr="FFFFFF"/>
      </a:lt1>
      <a:dk2>
        <a:srgbClr val="414141"/>
      </a:dk2>
      <a:lt2>
        <a:srgbClr val="BBE0DF"/>
      </a:lt2>
      <a:accent1>
        <a:srgbClr val="DC2730"/>
      </a:accent1>
      <a:accent2>
        <a:srgbClr val="F69208"/>
      </a:accent2>
      <a:accent3>
        <a:srgbClr val="FBCF21"/>
      </a:accent3>
      <a:accent4>
        <a:srgbClr val="62C4CF"/>
      </a:accent4>
      <a:accent5>
        <a:srgbClr val="93CA9F"/>
      </a:accent5>
      <a:accent6>
        <a:srgbClr val="006968"/>
      </a:accent6>
      <a:hlink>
        <a:srgbClr val="AB9586"/>
      </a:hlink>
      <a:folHlink>
        <a:srgbClr val="62C4C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BlåGrön">
  <a:themeElements>
    <a:clrScheme name="Custom 1">
      <a:dk1>
        <a:srgbClr val="000000"/>
      </a:dk1>
      <a:lt1>
        <a:srgbClr val="FFFFFF"/>
      </a:lt1>
      <a:dk2>
        <a:srgbClr val="414141"/>
      </a:dk2>
      <a:lt2>
        <a:srgbClr val="BBE0DF"/>
      </a:lt2>
      <a:accent1>
        <a:srgbClr val="DC2730"/>
      </a:accent1>
      <a:accent2>
        <a:srgbClr val="F69208"/>
      </a:accent2>
      <a:accent3>
        <a:srgbClr val="FBCF21"/>
      </a:accent3>
      <a:accent4>
        <a:srgbClr val="62C4CF"/>
      </a:accent4>
      <a:accent5>
        <a:srgbClr val="93CA9F"/>
      </a:accent5>
      <a:accent6>
        <a:srgbClr val="006968"/>
      </a:accent6>
      <a:hlink>
        <a:srgbClr val="000000"/>
      </a:hlink>
      <a:folHlink>
        <a:srgbClr val="62C4C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BlåGrön">
  <a:themeElements>
    <a:clrScheme name="Novus">
      <a:dk1>
        <a:srgbClr val="000000"/>
      </a:dk1>
      <a:lt1>
        <a:sysClr val="window" lastClr="FFFFFF"/>
      </a:lt1>
      <a:dk2>
        <a:srgbClr val="414141"/>
      </a:dk2>
      <a:lt2>
        <a:srgbClr val="BBE0DF"/>
      </a:lt2>
      <a:accent1>
        <a:srgbClr val="DC2730"/>
      </a:accent1>
      <a:accent2>
        <a:srgbClr val="F69208"/>
      </a:accent2>
      <a:accent3>
        <a:srgbClr val="FBCF21"/>
      </a:accent3>
      <a:accent4>
        <a:srgbClr val="62C4CF"/>
      </a:accent4>
      <a:accent5>
        <a:srgbClr val="93CA9F"/>
      </a:accent5>
      <a:accent6>
        <a:srgbClr val="006968"/>
      </a:accent6>
      <a:hlink>
        <a:srgbClr val="AB9586"/>
      </a:hlink>
      <a:folHlink>
        <a:srgbClr val="62C4C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DA6DF90BCF8EDF4988E364B77ED59D0C" ma:contentTypeVersion="13" ma:contentTypeDescription="Skapa ett nytt dokument." ma:contentTypeScope="" ma:versionID="23d8bec476cf6184160ced05859fb1a9">
  <xsd:schema xmlns:xsd="http://www.w3.org/2001/XMLSchema" xmlns:xs="http://www.w3.org/2001/XMLSchema" xmlns:p="http://schemas.microsoft.com/office/2006/metadata/properties" xmlns:ns2="2872c28b-68a9-4fc5-b87d-7e2e6b02cd0a" xmlns:ns3="4c4dbb00-3733-427c-b889-ed247978b561" targetNamespace="http://schemas.microsoft.com/office/2006/metadata/properties" ma:root="true" ma:fieldsID="e4f3f32573bb3e7c096d2a1387422f77" ns2:_="" ns3:_="">
    <xsd:import namespace="2872c28b-68a9-4fc5-b87d-7e2e6b02cd0a"/>
    <xsd:import namespace="4c4dbb00-3733-427c-b889-ed247978b56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ServiceOCR" minOccurs="0"/>
                <xsd:element ref="ns2:MediaServiceDateTaken" minOccurs="0"/>
                <xsd:element ref="ns2:MediaServiceLocation"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872c28b-68a9-4fc5-b87d-7e2e6b02cd0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c4dbb00-3733-427c-b889-ed247978b561" elementFormDefault="qualified">
    <xsd:import namespace="http://schemas.microsoft.com/office/2006/documentManagement/types"/>
    <xsd:import namespace="http://schemas.microsoft.com/office/infopath/2007/PartnerControls"/>
    <xsd:element name="SharedWithUsers" ma:index="18"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Delat med informa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5394507-FFA7-4DBC-AF71-01EC9299D722}">
  <ds:schemaRefs>
    <ds:schemaRef ds:uri="http://schemas.microsoft.com/sharepoint/v3/contenttype/forms"/>
  </ds:schemaRefs>
</ds:datastoreItem>
</file>

<file path=customXml/itemProps2.xml><?xml version="1.0" encoding="utf-8"?>
<ds:datastoreItem xmlns:ds="http://schemas.openxmlformats.org/officeDocument/2006/customXml" ds:itemID="{548053CE-1416-4333-AEDE-C32E9DAA7470}">
  <ds:schemaRefs>
    <ds:schemaRef ds:uri="2872c28b-68a9-4fc5-b87d-7e2e6b02cd0a"/>
    <ds:schemaRef ds:uri="4c4dbb00-3733-427c-b889-ed247978b56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12B9590A-5F95-4BE0-B07F-7E892C9F7F31}">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blank</Template>
  <TotalTime>222</TotalTime>
  <Words>1904</Words>
  <Application>Microsoft Office PowerPoint</Application>
  <PresentationFormat>Bildspel på skärmen (16:9)</PresentationFormat>
  <Paragraphs>355</Paragraphs>
  <Slides>17</Slides>
  <Notes>10</Notes>
  <HiddenSlides>0</HiddenSlides>
  <MMClips>0</MMClips>
  <ScaleCrop>false</ScaleCrop>
  <HeadingPairs>
    <vt:vector size="6" baseType="variant">
      <vt:variant>
        <vt:lpstr>Använt teckensnitt</vt:lpstr>
      </vt:variant>
      <vt:variant>
        <vt:i4>9</vt:i4>
      </vt:variant>
      <vt:variant>
        <vt:lpstr>Tema</vt:lpstr>
      </vt:variant>
      <vt:variant>
        <vt:i4>4</vt:i4>
      </vt:variant>
      <vt:variant>
        <vt:lpstr>Bildrubriker</vt:lpstr>
      </vt:variant>
      <vt:variant>
        <vt:i4>17</vt:i4>
      </vt:variant>
    </vt:vector>
  </HeadingPairs>
  <TitlesOfParts>
    <vt:vector size="30" baseType="lpstr">
      <vt:lpstr>Arial</vt:lpstr>
      <vt:lpstr>Bookman Old Style</vt:lpstr>
      <vt:lpstr>Calibri</vt:lpstr>
      <vt:lpstr>Calibri Light</vt:lpstr>
      <vt:lpstr>Calibri Regular</vt:lpstr>
      <vt:lpstr>Corbel</vt:lpstr>
      <vt:lpstr>Times</vt:lpstr>
      <vt:lpstr>Times New Roman</vt:lpstr>
      <vt:lpstr>Wingdings</vt:lpstr>
      <vt:lpstr>BlåGrön</vt:lpstr>
      <vt:lpstr>2_BlåGrön</vt:lpstr>
      <vt:lpstr>1_BlåGrön</vt:lpstr>
      <vt:lpstr>3_BlåGrön</vt:lpstr>
      <vt:lpstr>PowerPoint-presentation</vt:lpstr>
      <vt:lpstr>PowerPoint-presentation</vt:lpstr>
      <vt:lpstr>Urvalsdefinition</vt:lpstr>
      <vt:lpstr>PowerPoint-presentation</vt:lpstr>
      <vt:lpstr>Efterfrågan och förväntningar: vår/sommar 2021</vt:lpstr>
      <vt:lpstr>PowerPoint-presentation</vt:lpstr>
      <vt:lpstr>Efterfrågan under vintersäsongen 2020/2021 jämfört med året innan</vt:lpstr>
      <vt:lpstr>PowerPoint-presentation</vt:lpstr>
      <vt:lpstr>Förväntningar på sommarsäsongen 2021 (maj-september) jämfört med samma tid 2020 </vt:lpstr>
      <vt:lpstr>PowerPoint-presentation</vt:lpstr>
      <vt:lpstr>Förväntningar på helåret 2021 jämfört med 2020 </vt:lpstr>
      <vt:lpstr>Turismföretagen</vt:lpstr>
      <vt:lpstr>PowerPoint-presentation</vt:lpstr>
      <vt:lpstr>PowerPoint-presentation</vt:lpstr>
      <vt:lpstr>PowerPoint-presentation</vt:lpstr>
      <vt:lpstr>PowerPoint-presentation</vt:lpstr>
      <vt:lpstr>PowerPoint-presentation</vt:lpstr>
    </vt:vector>
  </TitlesOfParts>
  <Manager/>
  <Company>.</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subject/>
  <dc:creator>Siobhán Hogan</dc:creator>
  <cp:keywords/>
  <dc:description/>
  <cp:lastModifiedBy>Siobhán Hogan</cp:lastModifiedBy>
  <cp:revision>7</cp:revision>
  <cp:lastPrinted>2018-10-30T13:18:41Z</cp:lastPrinted>
  <dcterms:created xsi:type="dcterms:W3CDTF">2021-06-23T12:41:12Z</dcterms:created>
  <dcterms:modified xsi:type="dcterms:W3CDTF">2021-06-24T11:43:27Z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0x010100DA6DF90BCF8EDF4988E364B77ED59D0C</vt:lpwstr>
  </property>
</Properties>
</file>