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4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B63C3A-4170-4B5F-9EE9-E7034DC35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/>
          <a:lstStyle/>
          <a:p>
            <a:pPr algn="ctr"/>
            <a:r>
              <a:rPr lang="it-IT" b="1" dirty="0"/>
              <a:t>httpS://portale.FISM.it</a:t>
            </a:r>
          </a:p>
        </p:txBody>
      </p:sp>
      <p:pic>
        <p:nvPicPr>
          <p:cNvPr id="5" name="Immagine 4" descr="Immagine che contiene cielo, esterni&#10;&#10;Descrizione generata con affidabilità elevata">
            <a:extLst>
              <a:ext uri="{FF2B5EF4-FFF2-40B4-BE49-F238E27FC236}">
                <a16:creationId xmlns:a16="http://schemas.microsoft.com/office/drawing/2014/main" id="{0B8915C1-F2B1-4E29-B3C1-317D4C1A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731" y="682993"/>
            <a:ext cx="5072452" cy="3804339"/>
          </a:xfrm>
          <a:prstGeom prst="rect">
            <a:avLst/>
          </a:prstGeom>
        </p:spPr>
      </p:pic>
      <p:pic>
        <p:nvPicPr>
          <p:cNvPr id="8" name="Elemento grafico 7" descr="Abitazione">
            <a:extLst>
              <a:ext uri="{FF2B5EF4-FFF2-40B4-BE49-F238E27FC236}">
                <a16:creationId xmlns:a16="http://schemas.microsoft.com/office/drawing/2014/main" id="{E9171ED3-22A1-4764-B650-4492033F7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4757" y="5452844"/>
            <a:ext cx="914400" cy="914400"/>
          </a:xfrm>
          <a:prstGeom prst="rect">
            <a:avLst/>
          </a:prstGeom>
        </p:spPr>
      </p:pic>
      <p:pic>
        <p:nvPicPr>
          <p:cNvPr id="9" name="Immagine 8" descr="Immagine che contiene screenshot, testo&#10;&#10;Descrizione generata con affidabilità elevata">
            <a:extLst>
              <a:ext uri="{FF2B5EF4-FFF2-40B4-BE49-F238E27FC236}">
                <a16:creationId xmlns:a16="http://schemas.microsoft.com/office/drawing/2014/main" id="{B8DB13B4-63B6-4E64-A702-EA7925905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2744" y="0"/>
            <a:ext cx="3067050" cy="5762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7942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860C9DC3-4FF3-4819-B1CA-589BF6C8D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84" y="1097203"/>
            <a:ext cx="9763888" cy="50175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Immagine 6" descr="Immagine che contiene screenshot, monitor, schermo&#10;&#10;Descrizione generata con affidabilità elevata">
            <a:extLst>
              <a:ext uri="{FF2B5EF4-FFF2-40B4-BE49-F238E27FC236}">
                <a16:creationId xmlns:a16="http://schemas.microsoft.com/office/drawing/2014/main" id="{B640FFCE-E974-40C8-9D28-B76CFCB52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393" y="3834882"/>
            <a:ext cx="2355445" cy="2815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8BA29AB2-8747-4DE9-8807-A164781B60E0}"/>
              </a:ext>
            </a:extLst>
          </p:cNvPr>
          <p:cNvSpPr/>
          <p:nvPr/>
        </p:nvSpPr>
        <p:spPr>
          <a:xfrm>
            <a:off x="8841997" y="338855"/>
            <a:ext cx="31012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solidFill>
                  <a:schemeClr val="bg2"/>
                </a:solidFill>
              </a:rPr>
              <a:t>BENVENUTI</a:t>
            </a:r>
          </a:p>
        </p:txBody>
      </p:sp>
      <p:pic>
        <p:nvPicPr>
          <p:cNvPr id="10" name="Elemento grafico 9" descr="Abitazione">
            <a:extLst>
              <a:ext uri="{FF2B5EF4-FFF2-40B4-BE49-F238E27FC236}">
                <a16:creationId xmlns:a16="http://schemas.microsoft.com/office/drawing/2014/main" id="{B54F1389-D57F-4312-BD21-108A48F51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7841" y="1828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49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C7878D-7B0B-4EDF-A083-3DF266BBE4B2}"/>
              </a:ext>
            </a:extLst>
          </p:cNvPr>
          <p:cNvSpPr txBox="1"/>
          <p:nvPr/>
        </p:nvSpPr>
        <p:spPr>
          <a:xfrm>
            <a:off x="7902429" y="756897"/>
            <a:ext cx="3313652" cy="14773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dirty="0"/>
              <a:t>Libera Consultazione </a:t>
            </a:r>
            <a:br>
              <a:rPr lang="it-IT" dirty="0"/>
            </a:br>
            <a:r>
              <a:rPr lang="it-IT" dirty="0"/>
              <a:t>degli elenchi nazionali </a:t>
            </a:r>
            <a:br>
              <a:rPr lang="it-IT" dirty="0"/>
            </a:br>
            <a:r>
              <a:rPr lang="it-IT" dirty="0"/>
              <a:t>delle Società Scientifiche accessibile direttamente dall’Homepage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466036-AD3D-4768-927B-D1D620C5470B}"/>
              </a:ext>
            </a:extLst>
          </p:cNvPr>
          <p:cNvSpPr txBox="1"/>
          <p:nvPr/>
        </p:nvSpPr>
        <p:spPr>
          <a:xfrm>
            <a:off x="7902429" y="2690336"/>
            <a:ext cx="3313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Registra con pochi passaggi la Società Scientifica nel portale direttamente dall’Homepage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E8DA2FC-BF73-40CA-B28B-47B178D01380}"/>
              </a:ext>
            </a:extLst>
          </p:cNvPr>
          <p:cNvSpPr txBox="1"/>
          <p:nvPr/>
        </p:nvSpPr>
        <p:spPr>
          <a:xfrm>
            <a:off x="7902429" y="4623775"/>
            <a:ext cx="2424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Assistenza on line e FAQ nel processo </a:t>
            </a:r>
            <a:br>
              <a:rPr lang="it-IT" dirty="0"/>
            </a:br>
            <a:r>
              <a:rPr lang="it-IT" dirty="0"/>
              <a:t>di registrazione</a:t>
            </a:r>
          </a:p>
        </p:txBody>
      </p:sp>
      <p:pic>
        <p:nvPicPr>
          <p:cNvPr id="11" name="Elemento grafico 10" descr="Abitazione">
            <a:extLst>
              <a:ext uri="{FF2B5EF4-FFF2-40B4-BE49-F238E27FC236}">
                <a16:creationId xmlns:a16="http://schemas.microsoft.com/office/drawing/2014/main" id="{B5FA034B-D2C4-4E8F-A1CC-4C9D1681A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pic>
        <p:nvPicPr>
          <p:cNvPr id="6" name="Immagine 5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5AD1BB9B-076C-49A0-A4C4-217A6FD97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15" y="292289"/>
            <a:ext cx="6771196" cy="627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8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A1D9482F-6535-40F4-8C91-FEAFEC778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97" y="384234"/>
            <a:ext cx="8302349" cy="62591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379914D6-030B-4631-AE03-9D71C6738046}"/>
              </a:ext>
            </a:extLst>
          </p:cNvPr>
          <p:cNvSpPr/>
          <p:nvPr/>
        </p:nvSpPr>
        <p:spPr>
          <a:xfrm>
            <a:off x="4874351" y="3244334"/>
            <a:ext cx="2443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http://portale.FISM.it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12A3B66-F579-473E-83AD-624D139983BF}"/>
              </a:ext>
            </a:extLst>
          </p:cNvPr>
          <p:cNvSpPr txBox="1"/>
          <p:nvPr/>
        </p:nvSpPr>
        <p:spPr>
          <a:xfrm>
            <a:off x="9227890" y="239961"/>
            <a:ext cx="2827090" cy="39703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1"/>
                </a:solidFill>
              </a:rPr>
              <a:t>La pagina di Consultazione degli elenchi nazionali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Ricerca assistita da un filtro dinamico rapido ed efficace</a:t>
            </a:r>
          </a:p>
          <a:p>
            <a:endParaRPr lang="it-IT" dirty="0"/>
          </a:p>
          <a:p>
            <a:r>
              <a:rPr lang="it-IT" dirty="0"/>
              <a:t>Ricerca per area, specialità, categoria </a:t>
            </a:r>
          </a:p>
          <a:p>
            <a:r>
              <a:rPr lang="it-IT" dirty="0"/>
              <a:t>e parola singola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076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2F13097C-A287-4162-8FC0-36E1EFD55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95" y="200703"/>
            <a:ext cx="4612432" cy="6358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D4F45FF2-1EB6-4CD7-A131-308ABD800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2643" y="619036"/>
            <a:ext cx="7847863" cy="45967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4EEA18D-4E4D-426B-8436-9D52739111C6}"/>
              </a:ext>
            </a:extLst>
          </p:cNvPr>
          <p:cNvSpPr txBox="1"/>
          <p:nvPr/>
        </p:nvSpPr>
        <p:spPr>
          <a:xfrm>
            <a:off x="5226341" y="5483414"/>
            <a:ext cx="329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scheda della Società </a:t>
            </a:r>
          </a:p>
          <a:p>
            <a:r>
              <a:rPr lang="it-IT" dirty="0"/>
              <a:t>in visualizzazione pubblica</a:t>
            </a:r>
          </a:p>
        </p:txBody>
      </p:sp>
    </p:spTree>
    <p:extLst>
      <p:ext uri="{BB962C8B-B14F-4D97-AF65-F5344CB8AC3E}">
        <p14:creationId xmlns:p14="http://schemas.microsoft.com/office/powerpoint/2010/main" val="228375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6500FB17-4781-4A4E-88F7-E38386959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371" y="550805"/>
            <a:ext cx="6552871" cy="58966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211E509C-EB5C-4072-B4D9-B4D8ECB17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191" y="1230245"/>
            <a:ext cx="6225672" cy="1982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Immagine 8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EAB25859-29D4-44A7-94D1-68ECBFB47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1545" y="4511574"/>
            <a:ext cx="3554084" cy="201467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magine 10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04CC0923-2062-4818-A284-0EBE9BE13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50805"/>
            <a:ext cx="6046429" cy="12207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77EA235-7C50-40D4-A388-E70E3419C822}"/>
              </a:ext>
            </a:extLst>
          </p:cNvPr>
          <p:cNvSpPr txBox="1"/>
          <p:nvPr/>
        </p:nvSpPr>
        <p:spPr>
          <a:xfrm>
            <a:off x="7156751" y="3645490"/>
            <a:ext cx="3413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 dati, i grafici, le </a:t>
            </a:r>
            <a:br>
              <a:rPr lang="it-IT" dirty="0"/>
            </a:br>
            <a:r>
              <a:rPr lang="it-IT" dirty="0"/>
              <a:t>percentuali e gli istogrammi</a:t>
            </a:r>
          </a:p>
        </p:txBody>
      </p:sp>
    </p:spTree>
    <p:extLst>
      <p:ext uri="{BB962C8B-B14F-4D97-AF65-F5344CB8AC3E}">
        <p14:creationId xmlns:p14="http://schemas.microsoft.com/office/powerpoint/2010/main" val="3887500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EFDF54FC-83D6-4B05-BB7A-A4966441F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89" y="942392"/>
            <a:ext cx="7560116" cy="53605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Immagine 14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9CAC7B3F-7D75-4675-99ED-667C91D76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661" y="1996580"/>
            <a:ext cx="5106582" cy="268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magine 16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D50ADD67-2B36-457B-85AF-9756FE61C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020" y="4957185"/>
            <a:ext cx="6301499" cy="1345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magine 18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D35C5172-5188-46AA-8B91-BD0908181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6594" y="359852"/>
            <a:ext cx="6557925" cy="134574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88110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DECA4FA6-DE27-4836-8E2E-E9D097DA0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96" y="145804"/>
            <a:ext cx="8554232" cy="5894593"/>
          </a:xfrm>
        </p:spPr>
      </p:pic>
      <p:pic>
        <p:nvPicPr>
          <p:cNvPr id="15" name="Immagine 14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44C7E436-CF00-458D-A67A-8CB3B3296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733" y="4758222"/>
            <a:ext cx="6024922" cy="11733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Immagine 10" descr="Immagine che contiene cielo, screenshot, interni&#10;&#10;Descrizione generata con affidabilità molto elevata">
            <a:extLst>
              <a:ext uri="{FF2B5EF4-FFF2-40B4-BE49-F238E27FC236}">
                <a16:creationId xmlns:a16="http://schemas.microsoft.com/office/drawing/2014/main" id="{344410A2-7365-4B5B-96F8-CE2F59BD2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061" y="2799263"/>
            <a:ext cx="6770216" cy="1698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magine 12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E2B94911-0A5B-456F-B20D-CA92DDAE8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4344" y="650121"/>
            <a:ext cx="7901314" cy="16515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Immagine 8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EC1E5716-3A54-4241-8DE5-E10F5C477D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0158" y="1884977"/>
            <a:ext cx="8147494" cy="1393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7" name="Immagine 16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A9A0E80C-6A11-4578-A805-99390A455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6407" y="4858080"/>
            <a:ext cx="7667014" cy="11075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9" name="Immagine 18" descr="Immagine che contiene screenshot&#10;&#10;Descrizione generata con affidabilità molto elevata">
            <a:extLst>
              <a:ext uri="{FF2B5EF4-FFF2-40B4-BE49-F238E27FC236}">
                <a16:creationId xmlns:a16="http://schemas.microsoft.com/office/drawing/2014/main" id="{701FBD9B-B965-4B10-B4B7-0CEB06C5A4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8868" y="3439040"/>
            <a:ext cx="4867136" cy="1243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20F74E9-762B-43D8-BB35-432599F67CB1}"/>
              </a:ext>
            </a:extLst>
          </p:cNvPr>
          <p:cNvSpPr txBox="1"/>
          <p:nvPr/>
        </p:nvSpPr>
        <p:spPr>
          <a:xfrm>
            <a:off x="165997" y="6301056"/>
            <a:ext cx="407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sezioni delle Attività scientifiche</a:t>
            </a:r>
          </a:p>
        </p:txBody>
      </p:sp>
    </p:spTree>
    <p:extLst>
      <p:ext uri="{BB962C8B-B14F-4D97-AF65-F5344CB8AC3E}">
        <p14:creationId xmlns:p14="http://schemas.microsoft.com/office/powerpoint/2010/main" val="3728330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23C221-9FAC-4071-984E-8844CE588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httpS://portale.FISM.it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958F43-471C-43DB-9D81-A72E7C586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Il portale è una "vetrina digitale" aperta al pubblico e capace di fornire alla collettività tutte le informazioni rilevanti circa la struttura, l'organizzazione e l'attività scientifica, formativa e di ricerca svolta dalle diverse associazioni scientifiche nelle rispettive aree specialistiche.</a:t>
            </a:r>
          </a:p>
        </p:txBody>
      </p:sp>
      <p:pic>
        <p:nvPicPr>
          <p:cNvPr id="5" name="Immagine 4" descr="Immagine che contiene cielo, esterni&#10;&#10;Descrizione generata con affidabilità elevata">
            <a:extLst>
              <a:ext uri="{FF2B5EF4-FFF2-40B4-BE49-F238E27FC236}">
                <a16:creationId xmlns:a16="http://schemas.microsoft.com/office/drawing/2014/main" id="{E2629641-F299-4425-82F2-C05EAF3B9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8612" y="4487332"/>
            <a:ext cx="2750344" cy="2062758"/>
          </a:xfrm>
          <a:prstGeom prst="rect">
            <a:avLst/>
          </a:prstGeom>
        </p:spPr>
      </p:pic>
      <p:pic>
        <p:nvPicPr>
          <p:cNvPr id="6" name="Elemento grafico 5" descr="Abitazione">
            <a:extLst>
              <a:ext uri="{FF2B5EF4-FFF2-40B4-BE49-F238E27FC236}">
                <a16:creationId xmlns:a16="http://schemas.microsoft.com/office/drawing/2014/main" id="{077D0337-3A5A-4226-AA45-6C01DC233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4757" y="54528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55134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238</TotalTime>
  <Words>131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Sezione</vt:lpstr>
      <vt:lpstr>httpS://portale.FISM.it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httpS://portale.FISM.it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http://portale.FISM.it</dc:title>
  <dc:creator>FRANCO VIMERCATI</dc:creator>
  <cp:lastModifiedBy>FRANCO VIMERCATI</cp:lastModifiedBy>
  <cp:revision>16</cp:revision>
  <dcterms:created xsi:type="dcterms:W3CDTF">2018-04-06T06:49:14Z</dcterms:created>
  <dcterms:modified xsi:type="dcterms:W3CDTF">2018-04-18T06:58:14Z</dcterms:modified>
</cp:coreProperties>
</file>