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05" r:id="rId5"/>
    <p:sldId id="318" r:id="rId6"/>
    <p:sldId id="329" r:id="rId7"/>
    <p:sldId id="330" r:id="rId8"/>
    <p:sldId id="331" r:id="rId9"/>
    <p:sldId id="322" r:id="rId10"/>
    <p:sldId id="332" r:id="rId11"/>
    <p:sldId id="326" r:id="rId12"/>
    <p:sldId id="333" r:id="rId13"/>
    <p:sldId id="334" r:id="rId14"/>
    <p:sldId id="328" r:id="rId15"/>
    <p:sldId id="316" r:id="rId16"/>
    <p:sldId id="324" r:id="rId17"/>
    <p:sldId id="323" r:id="rId18"/>
    <p:sldId id="321" r:id="rId19"/>
    <p:sldId id="319" r:id="rId20"/>
    <p:sldId id="317" r:id="rId21"/>
    <p:sldId id="296" r:id="rId22"/>
    <p:sldId id="306" r:id="rId23"/>
    <p:sldId id="259" r:id="rId24"/>
    <p:sldId id="311" r:id="rId25"/>
    <p:sldId id="312" r:id="rId26"/>
    <p:sldId id="314" r:id="rId27"/>
    <p:sldId id="307" r:id="rId28"/>
    <p:sldId id="308" r:id="rId29"/>
    <p:sldId id="309" r:id="rId30"/>
    <p:sldId id="315" r:id="rId31"/>
    <p:sldId id="294" r:id="rId32"/>
    <p:sldId id="313" r:id="rId33"/>
    <p:sldId id="310" r:id="rId3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87213-21AA-4945-9DFC-3A2AFD8D74B8}" v="30" dt="2023-01-15T10:54:13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879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37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KW4</c:v>
                </c:pt>
                <c:pt idx="1">
                  <c:v>KW3</c:v>
                </c:pt>
                <c:pt idx="2">
                  <c:v>KW2</c:v>
                </c:pt>
                <c:pt idx="3">
                  <c:v>KW1</c:v>
                </c:pt>
              </c:strCache>
            </c:strRef>
          </c:cat>
          <c:val>
            <c:numRef>
              <c:f>Sheet1!$B$2:$B$5</c:f>
              <c:numCache>
                <c:formatCode>_(* #,##0.0_);_(* \(#,##0.0\);_(* "-"??_);_(@_)</c:formatCode>
                <c:ptCount val="4"/>
                <c:pt idx="0">
                  <c:v>4.5</c:v>
                </c:pt>
                <c:pt idx="1">
                  <c:v>3.5</c:v>
                </c:pt>
                <c:pt idx="2">
                  <c:v>2.5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C-4A65-A8F3-E9D1E444F6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KW4</c:v>
                </c:pt>
                <c:pt idx="1">
                  <c:v>KW3</c:v>
                </c:pt>
                <c:pt idx="2">
                  <c:v>KW2</c:v>
                </c:pt>
                <c:pt idx="3">
                  <c:v>KW1</c:v>
                </c:pt>
              </c:strCache>
            </c:strRef>
          </c:cat>
          <c:val>
            <c:numRef>
              <c:f>Sheet1!$C$2:$C$5</c:f>
              <c:numCache>
                <c:formatCode>_(* #,##0.0_);_(* \(#,##0.0\);_(* "-"??_);_(@_)</c:formatCode>
                <c:ptCount val="4"/>
                <c:pt idx="0">
                  <c:v>2.8</c:v>
                </c:pt>
                <c:pt idx="1">
                  <c:v>1.8</c:v>
                </c:pt>
                <c:pt idx="2">
                  <c:v>4.4000000000000004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C-4A65-A8F3-E9D1E444F6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KW4</c:v>
                </c:pt>
                <c:pt idx="1">
                  <c:v>KW3</c:v>
                </c:pt>
                <c:pt idx="2">
                  <c:v>KW2</c:v>
                </c:pt>
                <c:pt idx="3">
                  <c:v>KW1</c:v>
                </c:pt>
              </c:strCache>
            </c:strRef>
          </c:cat>
          <c:val>
            <c:numRef>
              <c:f>Sheet1!$D$2:$D$5</c:f>
              <c:numCache>
                <c:formatCode>_(* #,##0.0_);_(* \(#,##0.0\);_(* "-"??_);_(@_)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9C-4A65-A8F3-E9D1E444F6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1705064"/>
        <c:axId val="1111706704"/>
      </c:barChart>
      <c:catAx>
        <c:axId val="1111705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Gill Sans Nova Light" panose="020B0302020104020203" pitchFamily="34" charset="0"/>
                <a:ea typeface="+mn-ea"/>
                <a:cs typeface="Gill Sans Light" panose="020B0302020104020203" pitchFamily="34" charset="-79"/>
              </a:defRPr>
            </a:pPr>
            <a:endParaRPr lang="pl-PL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Gill Sans Nova Light" panose="020B0302020104020203" pitchFamily="34" charset="0"/>
                <a:ea typeface="+mn-ea"/>
                <a:cs typeface="Gill Sans Light" panose="020B0302020104020203" pitchFamily="34" charset="-79"/>
              </a:defRPr>
            </a:pPr>
            <a:endParaRPr lang="pl-PL"/>
          </a:p>
        </c:txPr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3"/>
              </a:solidFill>
              <a:latin typeface="Gill Sans Nova Light" panose="020B0302020104020203" pitchFamily="34" charset="0"/>
              <a:ea typeface="+mn-ea"/>
              <a:cs typeface="Gill Sans Light" panose="020B0302020104020203" pitchFamily="34" charset="-79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EF46F-A16C-4F22-B1D7-D56A54467EDB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D5EAF4-FD3F-477B-B5C4-A3E210D03690}">
      <dgm:prSet/>
      <dgm:spPr/>
      <dgm:t>
        <a:bodyPr/>
        <a:lstStyle/>
        <a:p>
          <a:r>
            <a:rPr lang="pl-PL"/>
            <a:t>Zgodnie z wytycznymi NFZ i najnowszymi standardami opieki okołoporodowej każda przyszła mama ma prawo do porodu bez bólu</a:t>
          </a:r>
          <a:endParaRPr lang="en-US"/>
        </a:p>
      </dgm:t>
    </dgm:pt>
    <dgm:pt modelId="{5A3B1911-EB79-4AF4-AD49-9422047C5C80}" type="parTrans" cxnId="{DC03F685-546B-4E55-9332-FDEEB51A7CAE}">
      <dgm:prSet/>
      <dgm:spPr/>
      <dgm:t>
        <a:bodyPr/>
        <a:lstStyle/>
        <a:p>
          <a:endParaRPr lang="en-US"/>
        </a:p>
      </dgm:t>
    </dgm:pt>
    <dgm:pt modelId="{B41BF0EB-9DA5-47DE-8C19-E6F02A05E73E}" type="sibTrans" cxnId="{DC03F685-546B-4E55-9332-FDEEB51A7CAE}">
      <dgm:prSet/>
      <dgm:spPr/>
      <dgm:t>
        <a:bodyPr/>
        <a:lstStyle/>
        <a:p>
          <a:endParaRPr lang="en-US"/>
        </a:p>
      </dgm:t>
    </dgm:pt>
    <dgm:pt modelId="{CEB79DED-C2F2-42B9-AE57-982DEEC142A9}">
      <dgm:prSet/>
      <dgm:spPr/>
      <dgm:t>
        <a:bodyPr/>
        <a:lstStyle/>
        <a:p>
          <a:r>
            <a:rPr lang="pl-PL"/>
            <a:t>Podanie znieczulenia uzależnione jest od stanu zdrowia oraz wyposażenia szpitala</a:t>
          </a:r>
          <a:endParaRPr lang="en-US"/>
        </a:p>
      </dgm:t>
    </dgm:pt>
    <dgm:pt modelId="{1A1478AA-846E-4AE3-981E-DF9394823563}" type="parTrans" cxnId="{704146AC-6633-4BDE-89AC-967F6944944D}">
      <dgm:prSet/>
      <dgm:spPr/>
      <dgm:t>
        <a:bodyPr/>
        <a:lstStyle/>
        <a:p>
          <a:endParaRPr lang="en-US"/>
        </a:p>
      </dgm:t>
    </dgm:pt>
    <dgm:pt modelId="{71686430-2F42-4B07-81FB-940A3920B356}" type="sibTrans" cxnId="{704146AC-6633-4BDE-89AC-967F6944944D}">
      <dgm:prSet/>
      <dgm:spPr/>
      <dgm:t>
        <a:bodyPr/>
        <a:lstStyle/>
        <a:p>
          <a:endParaRPr lang="en-US"/>
        </a:p>
      </dgm:t>
    </dgm:pt>
    <dgm:pt modelId="{23ECA337-20D1-4745-87C0-D566A3944EE0}">
      <dgm:prSet/>
      <dgm:spPr/>
      <dgm:t>
        <a:bodyPr/>
        <a:lstStyle/>
        <a:p>
          <a:r>
            <a:rPr lang="pl-PL"/>
            <a:t>najczęściej zakładamy je w okolicy 3-4 cm rozwarcia </a:t>
          </a:r>
          <a:endParaRPr lang="en-US"/>
        </a:p>
      </dgm:t>
    </dgm:pt>
    <dgm:pt modelId="{72013228-E990-4BD9-8556-AE499FC0EA76}" type="parTrans" cxnId="{D2E7070C-FD5B-4C3B-A7F1-83D90AE9C490}">
      <dgm:prSet/>
      <dgm:spPr/>
      <dgm:t>
        <a:bodyPr/>
        <a:lstStyle/>
        <a:p>
          <a:endParaRPr lang="en-US"/>
        </a:p>
      </dgm:t>
    </dgm:pt>
    <dgm:pt modelId="{28ED0A3D-2A94-45FF-87D3-481CD5E2FAEC}" type="sibTrans" cxnId="{D2E7070C-FD5B-4C3B-A7F1-83D90AE9C490}">
      <dgm:prSet/>
      <dgm:spPr/>
      <dgm:t>
        <a:bodyPr/>
        <a:lstStyle/>
        <a:p>
          <a:endParaRPr lang="en-US"/>
        </a:p>
      </dgm:t>
    </dgm:pt>
    <dgm:pt modelId="{D02C68BF-B361-426B-9598-7B537AFA1165}" type="pres">
      <dgm:prSet presAssocID="{DFCEF46F-A16C-4F22-B1D7-D56A54467EDB}" presName="vert0" presStyleCnt="0">
        <dgm:presLayoutVars>
          <dgm:dir/>
          <dgm:animOne val="branch"/>
          <dgm:animLvl val="lvl"/>
        </dgm:presLayoutVars>
      </dgm:prSet>
      <dgm:spPr/>
    </dgm:pt>
    <dgm:pt modelId="{9F365858-DA4F-4E93-8661-4C6FB8C257F5}" type="pres">
      <dgm:prSet presAssocID="{E6D5EAF4-FD3F-477B-B5C4-A3E210D03690}" presName="thickLine" presStyleLbl="alignNode1" presStyleIdx="0" presStyleCnt="3"/>
      <dgm:spPr/>
    </dgm:pt>
    <dgm:pt modelId="{CC49A9C8-322C-4BD6-809B-C19750F3C489}" type="pres">
      <dgm:prSet presAssocID="{E6D5EAF4-FD3F-477B-B5C4-A3E210D03690}" presName="horz1" presStyleCnt="0"/>
      <dgm:spPr/>
    </dgm:pt>
    <dgm:pt modelId="{CD666EA4-DDEF-4406-9116-3D1B2D3DE6D1}" type="pres">
      <dgm:prSet presAssocID="{E6D5EAF4-FD3F-477B-B5C4-A3E210D03690}" presName="tx1" presStyleLbl="revTx" presStyleIdx="0" presStyleCnt="3"/>
      <dgm:spPr/>
    </dgm:pt>
    <dgm:pt modelId="{25FFD492-97E0-4C24-A81C-99E0263A06AE}" type="pres">
      <dgm:prSet presAssocID="{E6D5EAF4-FD3F-477B-B5C4-A3E210D03690}" presName="vert1" presStyleCnt="0"/>
      <dgm:spPr/>
    </dgm:pt>
    <dgm:pt modelId="{C61F17E6-FA01-49FC-A627-BAAB4D1D8D83}" type="pres">
      <dgm:prSet presAssocID="{CEB79DED-C2F2-42B9-AE57-982DEEC142A9}" presName="thickLine" presStyleLbl="alignNode1" presStyleIdx="1" presStyleCnt="3"/>
      <dgm:spPr/>
    </dgm:pt>
    <dgm:pt modelId="{A444218B-25F2-47DD-A077-2B5F9DF16106}" type="pres">
      <dgm:prSet presAssocID="{CEB79DED-C2F2-42B9-AE57-982DEEC142A9}" presName="horz1" presStyleCnt="0"/>
      <dgm:spPr/>
    </dgm:pt>
    <dgm:pt modelId="{10F8B7EE-4179-4D75-9B4F-B9D45AE5C769}" type="pres">
      <dgm:prSet presAssocID="{CEB79DED-C2F2-42B9-AE57-982DEEC142A9}" presName="tx1" presStyleLbl="revTx" presStyleIdx="1" presStyleCnt="3"/>
      <dgm:spPr/>
    </dgm:pt>
    <dgm:pt modelId="{392CBBC9-0238-4571-A1C3-26B59D880C46}" type="pres">
      <dgm:prSet presAssocID="{CEB79DED-C2F2-42B9-AE57-982DEEC142A9}" presName="vert1" presStyleCnt="0"/>
      <dgm:spPr/>
    </dgm:pt>
    <dgm:pt modelId="{D73D8721-50DD-453D-A6D5-84CF5667684C}" type="pres">
      <dgm:prSet presAssocID="{23ECA337-20D1-4745-87C0-D566A3944EE0}" presName="thickLine" presStyleLbl="alignNode1" presStyleIdx="2" presStyleCnt="3"/>
      <dgm:spPr/>
    </dgm:pt>
    <dgm:pt modelId="{9F72E474-D988-45C3-B310-0A550CD3781B}" type="pres">
      <dgm:prSet presAssocID="{23ECA337-20D1-4745-87C0-D566A3944EE0}" presName="horz1" presStyleCnt="0"/>
      <dgm:spPr/>
    </dgm:pt>
    <dgm:pt modelId="{CDA73625-3C5C-4538-A4B5-263EA93CC2E4}" type="pres">
      <dgm:prSet presAssocID="{23ECA337-20D1-4745-87C0-D566A3944EE0}" presName="tx1" presStyleLbl="revTx" presStyleIdx="2" presStyleCnt="3"/>
      <dgm:spPr/>
    </dgm:pt>
    <dgm:pt modelId="{22BD6385-C944-42CB-824E-DF076450ACA5}" type="pres">
      <dgm:prSet presAssocID="{23ECA337-20D1-4745-87C0-D566A3944EE0}" presName="vert1" presStyleCnt="0"/>
      <dgm:spPr/>
    </dgm:pt>
  </dgm:ptLst>
  <dgm:cxnLst>
    <dgm:cxn modelId="{6535E108-6892-4CA0-B46A-E1A32DBCDCF3}" type="presOf" srcId="{E6D5EAF4-FD3F-477B-B5C4-A3E210D03690}" destId="{CD666EA4-DDEF-4406-9116-3D1B2D3DE6D1}" srcOrd="0" destOrd="0" presId="urn:microsoft.com/office/officeart/2008/layout/LinedList"/>
    <dgm:cxn modelId="{D2E7070C-FD5B-4C3B-A7F1-83D90AE9C490}" srcId="{DFCEF46F-A16C-4F22-B1D7-D56A54467EDB}" destId="{23ECA337-20D1-4745-87C0-D566A3944EE0}" srcOrd="2" destOrd="0" parTransId="{72013228-E990-4BD9-8556-AE499FC0EA76}" sibTransId="{28ED0A3D-2A94-45FF-87D3-481CD5E2FAEC}"/>
    <dgm:cxn modelId="{DC03F685-546B-4E55-9332-FDEEB51A7CAE}" srcId="{DFCEF46F-A16C-4F22-B1D7-D56A54467EDB}" destId="{E6D5EAF4-FD3F-477B-B5C4-A3E210D03690}" srcOrd="0" destOrd="0" parTransId="{5A3B1911-EB79-4AF4-AD49-9422047C5C80}" sibTransId="{B41BF0EB-9DA5-47DE-8C19-E6F02A05E73E}"/>
    <dgm:cxn modelId="{62B1FC86-844E-4B7F-B17F-3501B773E2A1}" type="presOf" srcId="{23ECA337-20D1-4745-87C0-D566A3944EE0}" destId="{CDA73625-3C5C-4538-A4B5-263EA93CC2E4}" srcOrd="0" destOrd="0" presId="urn:microsoft.com/office/officeart/2008/layout/LinedList"/>
    <dgm:cxn modelId="{240DF6A2-9B62-446B-A982-2AD09AC488AE}" type="presOf" srcId="{CEB79DED-C2F2-42B9-AE57-982DEEC142A9}" destId="{10F8B7EE-4179-4D75-9B4F-B9D45AE5C769}" srcOrd="0" destOrd="0" presId="urn:microsoft.com/office/officeart/2008/layout/LinedList"/>
    <dgm:cxn modelId="{704146AC-6633-4BDE-89AC-967F6944944D}" srcId="{DFCEF46F-A16C-4F22-B1D7-D56A54467EDB}" destId="{CEB79DED-C2F2-42B9-AE57-982DEEC142A9}" srcOrd="1" destOrd="0" parTransId="{1A1478AA-846E-4AE3-981E-DF9394823563}" sibTransId="{71686430-2F42-4B07-81FB-940A3920B356}"/>
    <dgm:cxn modelId="{427E57F8-E1D6-4E63-9F3B-155EE2C993C7}" type="presOf" srcId="{DFCEF46F-A16C-4F22-B1D7-D56A54467EDB}" destId="{D02C68BF-B361-426B-9598-7B537AFA1165}" srcOrd="0" destOrd="0" presId="urn:microsoft.com/office/officeart/2008/layout/LinedList"/>
    <dgm:cxn modelId="{20B64F1B-716A-4032-BB7C-5491DEA5D7F1}" type="presParOf" srcId="{D02C68BF-B361-426B-9598-7B537AFA1165}" destId="{9F365858-DA4F-4E93-8661-4C6FB8C257F5}" srcOrd="0" destOrd="0" presId="urn:microsoft.com/office/officeart/2008/layout/LinedList"/>
    <dgm:cxn modelId="{E689415C-0AA1-4799-AEDE-D7CD7568E859}" type="presParOf" srcId="{D02C68BF-B361-426B-9598-7B537AFA1165}" destId="{CC49A9C8-322C-4BD6-809B-C19750F3C489}" srcOrd="1" destOrd="0" presId="urn:microsoft.com/office/officeart/2008/layout/LinedList"/>
    <dgm:cxn modelId="{82F4E5B5-A9CD-46FF-B724-80030C0EF283}" type="presParOf" srcId="{CC49A9C8-322C-4BD6-809B-C19750F3C489}" destId="{CD666EA4-DDEF-4406-9116-3D1B2D3DE6D1}" srcOrd="0" destOrd="0" presId="urn:microsoft.com/office/officeart/2008/layout/LinedList"/>
    <dgm:cxn modelId="{F29A2C87-67EB-48AA-8607-3F981DE99C38}" type="presParOf" srcId="{CC49A9C8-322C-4BD6-809B-C19750F3C489}" destId="{25FFD492-97E0-4C24-A81C-99E0263A06AE}" srcOrd="1" destOrd="0" presId="urn:microsoft.com/office/officeart/2008/layout/LinedList"/>
    <dgm:cxn modelId="{5947CB33-7364-43CB-BBEC-E48B5220335A}" type="presParOf" srcId="{D02C68BF-B361-426B-9598-7B537AFA1165}" destId="{C61F17E6-FA01-49FC-A627-BAAB4D1D8D83}" srcOrd="2" destOrd="0" presId="urn:microsoft.com/office/officeart/2008/layout/LinedList"/>
    <dgm:cxn modelId="{9898A2AB-227F-4DD8-BAFE-1279BD92BC30}" type="presParOf" srcId="{D02C68BF-B361-426B-9598-7B537AFA1165}" destId="{A444218B-25F2-47DD-A077-2B5F9DF16106}" srcOrd="3" destOrd="0" presId="urn:microsoft.com/office/officeart/2008/layout/LinedList"/>
    <dgm:cxn modelId="{3F558C44-4DD6-47C6-BBEE-0476F8F3C6D4}" type="presParOf" srcId="{A444218B-25F2-47DD-A077-2B5F9DF16106}" destId="{10F8B7EE-4179-4D75-9B4F-B9D45AE5C769}" srcOrd="0" destOrd="0" presId="urn:microsoft.com/office/officeart/2008/layout/LinedList"/>
    <dgm:cxn modelId="{DC8F006A-B9DA-4972-B65F-DF3BA8656E16}" type="presParOf" srcId="{A444218B-25F2-47DD-A077-2B5F9DF16106}" destId="{392CBBC9-0238-4571-A1C3-26B59D880C46}" srcOrd="1" destOrd="0" presId="urn:microsoft.com/office/officeart/2008/layout/LinedList"/>
    <dgm:cxn modelId="{BF7ADADF-962C-4A67-A7E2-CDB0796F41D5}" type="presParOf" srcId="{D02C68BF-B361-426B-9598-7B537AFA1165}" destId="{D73D8721-50DD-453D-A6D5-84CF5667684C}" srcOrd="4" destOrd="0" presId="urn:microsoft.com/office/officeart/2008/layout/LinedList"/>
    <dgm:cxn modelId="{36F59BB1-E47E-458C-B26C-AC6827558A75}" type="presParOf" srcId="{D02C68BF-B361-426B-9598-7B537AFA1165}" destId="{9F72E474-D988-45C3-B310-0A550CD3781B}" srcOrd="5" destOrd="0" presId="urn:microsoft.com/office/officeart/2008/layout/LinedList"/>
    <dgm:cxn modelId="{48F1D423-6E6E-468A-8C9B-89C725C68C72}" type="presParOf" srcId="{9F72E474-D988-45C3-B310-0A550CD3781B}" destId="{CDA73625-3C5C-4538-A4B5-263EA93CC2E4}" srcOrd="0" destOrd="0" presId="urn:microsoft.com/office/officeart/2008/layout/LinedList"/>
    <dgm:cxn modelId="{1A1368E4-C7CF-49C6-9724-95FD216E2FFE}" type="presParOf" srcId="{9F72E474-D988-45C3-B310-0A550CD3781B}" destId="{22BD6385-C944-42CB-824E-DF076450AC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8BEED-17C4-40C2-98CA-2BEE56856DC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D89B537-8824-4A8E-927A-67C355B863CF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Dożylne znieczulenie –podawane opioidy</a:t>
          </a:r>
          <a:endParaRPr lang="en-US"/>
        </a:p>
      </dgm:t>
    </dgm:pt>
    <dgm:pt modelId="{77C5F251-F578-4451-BEDA-C305C4ED1914}" type="parTrans" cxnId="{A8D03378-6AA4-47DA-A387-E7AE2BF78251}">
      <dgm:prSet/>
      <dgm:spPr/>
      <dgm:t>
        <a:bodyPr/>
        <a:lstStyle/>
        <a:p>
          <a:endParaRPr lang="en-US"/>
        </a:p>
      </dgm:t>
    </dgm:pt>
    <dgm:pt modelId="{FE8167EB-63D9-4D9E-A702-5852D9FE1C88}" type="sibTrans" cxnId="{A8D03378-6AA4-47DA-A387-E7AE2BF78251}">
      <dgm:prSet/>
      <dgm:spPr/>
      <dgm:t>
        <a:bodyPr/>
        <a:lstStyle/>
        <a:p>
          <a:endParaRPr lang="en-US"/>
        </a:p>
      </dgm:t>
    </dgm:pt>
    <dgm:pt modelId="{80063F8E-F16B-4B72-8260-8BF4AB366CE1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Analgezja regionalna-ZZO i CSE (podpajęczynówkowe i zewnątrzoponowe)</a:t>
          </a:r>
          <a:endParaRPr lang="en-US"/>
        </a:p>
      </dgm:t>
    </dgm:pt>
    <dgm:pt modelId="{F0638B09-E1FD-4D0B-BB70-6C32533B3A4F}" type="parTrans" cxnId="{58A6C2D3-DE44-4106-8C2B-A7AF92C75182}">
      <dgm:prSet/>
      <dgm:spPr/>
      <dgm:t>
        <a:bodyPr/>
        <a:lstStyle/>
        <a:p>
          <a:endParaRPr lang="en-US"/>
        </a:p>
      </dgm:t>
    </dgm:pt>
    <dgm:pt modelId="{518D76DE-A95E-40D5-9E25-6E8268C6B2FC}" type="sibTrans" cxnId="{58A6C2D3-DE44-4106-8C2B-A7AF92C75182}">
      <dgm:prSet/>
      <dgm:spPr/>
      <dgm:t>
        <a:bodyPr/>
        <a:lstStyle/>
        <a:p>
          <a:endParaRPr lang="en-US"/>
        </a:p>
      </dgm:t>
    </dgm:pt>
    <dgm:pt modelId="{159EB0EC-2ABD-4C1A-85D5-25EE11D73F11}" type="pres">
      <dgm:prSet presAssocID="{02F8BEED-17C4-40C2-98CA-2BEE56856DC2}" presName="root" presStyleCnt="0">
        <dgm:presLayoutVars>
          <dgm:dir/>
          <dgm:resizeHandles val="exact"/>
        </dgm:presLayoutVars>
      </dgm:prSet>
      <dgm:spPr/>
    </dgm:pt>
    <dgm:pt modelId="{A2F28FA2-8EC8-4BC5-9DD0-A7902F0A3E97}" type="pres">
      <dgm:prSet presAssocID="{ED89B537-8824-4A8E-927A-67C355B863CF}" presName="compNode" presStyleCnt="0"/>
      <dgm:spPr/>
    </dgm:pt>
    <dgm:pt modelId="{1D3236DB-60B6-48F5-82D9-6956BD5C13E8}" type="pres">
      <dgm:prSet presAssocID="{ED89B537-8824-4A8E-927A-67C355B863CF}" presName="bgRect" presStyleLbl="bgShp" presStyleIdx="0" presStyleCnt="2"/>
      <dgm:spPr/>
    </dgm:pt>
    <dgm:pt modelId="{AA2D96B7-6D69-40D4-92F1-F7FCF1DDB78E}" type="pres">
      <dgm:prSet presAssocID="{ED89B537-8824-4A8E-927A-67C355B863C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ła"/>
        </a:ext>
      </dgm:extLst>
    </dgm:pt>
    <dgm:pt modelId="{1C74E981-31EF-4EDB-8761-B86C99129404}" type="pres">
      <dgm:prSet presAssocID="{ED89B537-8824-4A8E-927A-67C355B863CF}" presName="spaceRect" presStyleCnt="0"/>
      <dgm:spPr/>
    </dgm:pt>
    <dgm:pt modelId="{E451A251-946B-400C-BCBC-7F4BD8AEA691}" type="pres">
      <dgm:prSet presAssocID="{ED89B537-8824-4A8E-927A-67C355B863CF}" presName="parTx" presStyleLbl="revTx" presStyleIdx="0" presStyleCnt="2">
        <dgm:presLayoutVars>
          <dgm:chMax val="0"/>
          <dgm:chPref val="0"/>
        </dgm:presLayoutVars>
      </dgm:prSet>
      <dgm:spPr/>
    </dgm:pt>
    <dgm:pt modelId="{87A342BE-AA5B-4020-B45C-2A7CFD5D4037}" type="pres">
      <dgm:prSet presAssocID="{FE8167EB-63D9-4D9E-A702-5852D9FE1C88}" presName="sibTrans" presStyleCnt="0"/>
      <dgm:spPr/>
    </dgm:pt>
    <dgm:pt modelId="{8F26CB34-1FDB-4D55-9F8E-97E246330D85}" type="pres">
      <dgm:prSet presAssocID="{80063F8E-F16B-4B72-8260-8BF4AB366CE1}" presName="compNode" presStyleCnt="0"/>
      <dgm:spPr/>
    </dgm:pt>
    <dgm:pt modelId="{106603F4-8A30-4B6E-AB43-2B5E088A6259}" type="pres">
      <dgm:prSet presAssocID="{80063F8E-F16B-4B72-8260-8BF4AB366CE1}" presName="bgRect" presStyleLbl="bgShp" presStyleIdx="1" presStyleCnt="2"/>
      <dgm:spPr/>
    </dgm:pt>
    <dgm:pt modelId="{2287E30F-FB31-4454-9385-EF6462126840}" type="pres">
      <dgm:prSet presAssocID="{80063F8E-F16B-4B72-8260-8BF4AB366CE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łączenia"/>
        </a:ext>
      </dgm:extLst>
    </dgm:pt>
    <dgm:pt modelId="{86B5744F-446A-4D93-A5FD-8B8900A7204E}" type="pres">
      <dgm:prSet presAssocID="{80063F8E-F16B-4B72-8260-8BF4AB366CE1}" presName="spaceRect" presStyleCnt="0"/>
      <dgm:spPr/>
    </dgm:pt>
    <dgm:pt modelId="{619E002B-289B-4B62-90D5-429E5AB9F076}" type="pres">
      <dgm:prSet presAssocID="{80063F8E-F16B-4B72-8260-8BF4AB366CE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4D22D22-ADB7-4C21-93E9-E23129A36FC5}" type="presOf" srcId="{02F8BEED-17C4-40C2-98CA-2BEE56856DC2}" destId="{159EB0EC-2ABD-4C1A-85D5-25EE11D73F11}" srcOrd="0" destOrd="0" presId="urn:microsoft.com/office/officeart/2018/2/layout/IconVerticalSolidList"/>
    <dgm:cxn modelId="{72457447-53E9-4012-8B24-93F545CEE0CA}" type="presOf" srcId="{80063F8E-F16B-4B72-8260-8BF4AB366CE1}" destId="{619E002B-289B-4B62-90D5-429E5AB9F076}" srcOrd="0" destOrd="0" presId="urn:microsoft.com/office/officeart/2018/2/layout/IconVerticalSolidList"/>
    <dgm:cxn modelId="{1D5E6354-7EC8-47AA-9E73-7AB05423EBF6}" type="presOf" srcId="{ED89B537-8824-4A8E-927A-67C355B863CF}" destId="{E451A251-946B-400C-BCBC-7F4BD8AEA691}" srcOrd="0" destOrd="0" presId="urn:microsoft.com/office/officeart/2018/2/layout/IconVerticalSolidList"/>
    <dgm:cxn modelId="{A8D03378-6AA4-47DA-A387-E7AE2BF78251}" srcId="{02F8BEED-17C4-40C2-98CA-2BEE56856DC2}" destId="{ED89B537-8824-4A8E-927A-67C355B863CF}" srcOrd="0" destOrd="0" parTransId="{77C5F251-F578-4451-BEDA-C305C4ED1914}" sibTransId="{FE8167EB-63D9-4D9E-A702-5852D9FE1C88}"/>
    <dgm:cxn modelId="{58A6C2D3-DE44-4106-8C2B-A7AF92C75182}" srcId="{02F8BEED-17C4-40C2-98CA-2BEE56856DC2}" destId="{80063F8E-F16B-4B72-8260-8BF4AB366CE1}" srcOrd="1" destOrd="0" parTransId="{F0638B09-E1FD-4D0B-BB70-6C32533B3A4F}" sibTransId="{518D76DE-A95E-40D5-9E25-6E8268C6B2FC}"/>
    <dgm:cxn modelId="{19267728-C33B-4C90-82CE-EA7430CD7275}" type="presParOf" srcId="{159EB0EC-2ABD-4C1A-85D5-25EE11D73F11}" destId="{A2F28FA2-8EC8-4BC5-9DD0-A7902F0A3E97}" srcOrd="0" destOrd="0" presId="urn:microsoft.com/office/officeart/2018/2/layout/IconVerticalSolidList"/>
    <dgm:cxn modelId="{D8EE3AF8-F8B7-4A40-8F13-FDCACB72BC27}" type="presParOf" srcId="{A2F28FA2-8EC8-4BC5-9DD0-A7902F0A3E97}" destId="{1D3236DB-60B6-48F5-82D9-6956BD5C13E8}" srcOrd="0" destOrd="0" presId="urn:microsoft.com/office/officeart/2018/2/layout/IconVerticalSolidList"/>
    <dgm:cxn modelId="{5DCCFCFD-68FA-4061-9505-883DCC3719CA}" type="presParOf" srcId="{A2F28FA2-8EC8-4BC5-9DD0-A7902F0A3E97}" destId="{AA2D96B7-6D69-40D4-92F1-F7FCF1DDB78E}" srcOrd="1" destOrd="0" presId="urn:microsoft.com/office/officeart/2018/2/layout/IconVerticalSolidList"/>
    <dgm:cxn modelId="{12E52B6A-DFC3-42A7-B22C-B38CDC1709C7}" type="presParOf" srcId="{A2F28FA2-8EC8-4BC5-9DD0-A7902F0A3E97}" destId="{1C74E981-31EF-4EDB-8761-B86C99129404}" srcOrd="2" destOrd="0" presId="urn:microsoft.com/office/officeart/2018/2/layout/IconVerticalSolidList"/>
    <dgm:cxn modelId="{95803F73-9317-410F-9D0F-DF65DFA30FD2}" type="presParOf" srcId="{A2F28FA2-8EC8-4BC5-9DD0-A7902F0A3E97}" destId="{E451A251-946B-400C-BCBC-7F4BD8AEA691}" srcOrd="3" destOrd="0" presId="urn:microsoft.com/office/officeart/2018/2/layout/IconVerticalSolidList"/>
    <dgm:cxn modelId="{7F10865C-4D2A-4292-BB76-7915A4143267}" type="presParOf" srcId="{159EB0EC-2ABD-4C1A-85D5-25EE11D73F11}" destId="{87A342BE-AA5B-4020-B45C-2A7CFD5D4037}" srcOrd="1" destOrd="0" presId="urn:microsoft.com/office/officeart/2018/2/layout/IconVerticalSolidList"/>
    <dgm:cxn modelId="{7050A5FB-98D7-4F5B-A73E-54B4F5EA0921}" type="presParOf" srcId="{159EB0EC-2ABD-4C1A-85D5-25EE11D73F11}" destId="{8F26CB34-1FDB-4D55-9F8E-97E246330D85}" srcOrd="2" destOrd="0" presId="urn:microsoft.com/office/officeart/2018/2/layout/IconVerticalSolidList"/>
    <dgm:cxn modelId="{C259D50A-F6BF-4D3C-9321-BCBF5D089CCC}" type="presParOf" srcId="{8F26CB34-1FDB-4D55-9F8E-97E246330D85}" destId="{106603F4-8A30-4B6E-AB43-2B5E088A6259}" srcOrd="0" destOrd="0" presId="urn:microsoft.com/office/officeart/2018/2/layout/IconVerticalSolidList"/>
    <dgm:cxn modelId="{86097CC6-22DE-4FE2-BD5E-435860051922}" type="presParOf" srcId="{8F26CB34-1FDB-4D55-9F8E-97E246330D85}" destId="{2287E30F-FB31-4454-9385-EF6462126840}" srcOrd="1" destOrd="0" presId="urn:microsoft.com/office/officeart/2018/2/layout/IconVerticalSolidList"/>
    <dgm:cxn modelId="{32849737-151B-4C08-9146-0451A0AABAB3}" type="presParOf" srcId="{8F26CB34-1FDB-4D55-9F8E-97E246330D85}" destId="{86B5744F-446A-4D93-A5FD-8B8900A7204E}" srcOrd="2" destOrd="0" presId="urn:microsoft.com/office/officeart/2018/2/layout/IconVerticalSolidList"/>
    <dgm:cxn modelId="{134D8C62-8ED0-4C40-AA7F-D100A3C57A38}" type="presParOf" srcId="{8F26CB34-1FDB-4D55-9F8E-97E246330D85}" destId="{619E002B-289B-4B62-90D5-429E5AB9F0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F8F26C-BD69-4F1A-AF31-E2FC52A11F3C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CF5FED6-F063-4C25-B372-62E3F4F02407}">
      <dgm:prSet/>
      <dgm:spPr/>
      <dgm:t>
        <a:bodyPr/>
        <a:lstStyle/>
        <a:p>
          <a:r>
            <a:rPr lang="pl-PL"/>
            <a:t>ZZO-znosi ból wyłącznie w określonych partiach ciała, podawane przy 3-4 cm rozwarcia, podawane do przestrzeni pomiędzy oponami, nie znosi bólu całkowicie, ale sprawia ze jest on do wytrzymania</a:t>
          </a:r>
          <a:endParaRPr lang="en-US"/>
        </a:p>
      </dgm:t>
    </dgm:pt>
    <dgm:pt modelId="{842FFE26-439F-442B-BBD8-1F1E07809E56}" type="parTrans" cxnId="{EC49597F-3EFE-46BF-8A61-92130E36CC7A}">
      <dgm:prSet/>
      <dgm:spPr/>
      <dgm:t>
        <a:bodyPr/>
        <a:lstStyle/>
        <a:p>
          <a:endParaRPr lang="en-US"/>
        </a:p>
      </dgm:t>
    </dgm:pt>
    <dgm:pt modelId="{0D087661-8FC1-4479-85E2-5A72E7264A1A}" type="sibTrans" cxnId="{EC49597F-3EFE-46BF-8A61-92130E36CC7A}">
      <dgm:prSet/>
      <dgm:spPr/>
      <dgm:t>
        <a:bodyPr/>
        <a:lstStyle/>
        <a:p>
          <a:endParaRPr lang="en-US"/>
        </a:p>
      </dgm:t>
    </dgm:pt>
    <dgm:pt modelId="{01418292-4434-48DD-AC21-48DFA90F86A1}">
      <dgm:prSet/>
      <dgm:spPr/>
      <dgm:t>
        <a:bodyPr/>
        <a:lstStyle/>
        <a:p>
          <a:r>
            <a:rPr lang="pl-PL"/>
            <a:t>Podpajeczynówkowe- znosi ból miejscowo, podawany do kanału rdzeniowego, działa szybko od podania</a:t>
          </a:r>
          <a:endParaRPr lang="en-US"/>
        </a:p>
      </dgm:t>
    </dgm:pt>
    <dgm:pt modelId="{02474D54-BC91-4DFC-9636-4EC871F39A22}" type="parTrans" cxnId="{62050CAC-5F1C-4DF9-A486-9391B6942575}">
      <dgm:prSet/>
      <dgm:spPr/>
      <dgm:t>
        <a:bodyPr/>
        <a:lstStyle/>
        <a:p>
          <a:endParaRPr lang="en-US"/>
        </a:p>
      </dgm:t>
    </dgm:pt>
    <dgm:pt modelId="{0FFA3860-DA2B-48EA-B579-5921317A1F30}" type="sibTrans" cxnId="{62050CAC-5F1C-4DF9-A486-9391B6942575}">
      <dgm:prSet/>
      <dgm:spPr/>
      <dgm:t>
        <a:bodyPr/>
        <a:lstStyle/>
        <a:p>
          <a:endParaRPr lang="en-US"/>
        </a:p>
      </dgm:t>
    </dgm:pt>
    <dgm:pt modelId="{9B3128E6-4030-4737-8224-A44A839DAC3D}">
      <dgm:prSet/>
      <dgm:spPr/>
      <dgm:t>
        <a:bodyPr/>
        <a:lstStyle/>
        <a:p>
          <a:endParaRPr lang="en-US"/>
        </a:p>
      </dgm:t>
    </dgm:pt>
    <dgm:pt modelId="{BDDED1DF-1E81-4309-90C9-874D667ED2B1}" type="parTrans" cxnId="{F35C3959-329C-466C-B1D8-71F1B711B43C}">
      <dgm:prSet/>
      <dgm:spPr/>
      <dgm:t>
        <a:bodyPr/>
        <a:lstStyle/>
        <a:p>
          <a:endParaRPr lang="en-US"/>
        </a:p>
      </dgm:t>
    </dgm:pt>
    <dgm:pt modelId="{AF9ADB1E-DBDD-42EA-BDD4-73CD48BFC77E}" type="sibTrans" cxnId="{F35C3959-329C-466C-B1D8-71F1B711B43C}">
      <dgm:prSet/>
      <dgm:spPr/>
      <dgm:t>
        <a:bodyPr/>
        <a:lstStyle/>
        <a:p>
          <a:endParaRPr lang="en-US"/>
        </a:p>
      </dgm:t>
    </dgm:pt>
    <dgm:pt modelId="{3375EFAB-751C-4272-8DB1-6363B2B77C69}">
      <dgm:prSet/>
      <dgm:spPr/>
      <dgm:t>
        <a:bodyPr/>
        <a:lstStyle/>
        <a:p>
          <a:endParaRPr lang="en-US"/>
        </a:p>
      </dgm:t>
    </dgm:pt>
    <dgm:pt modelId="{2544FAC2-E40B-4B58-9A64-87DF27C8A63A}" type="parTrans" cxnId="{368BC4F6-8B4C-47F3-813C-37D5734FD36C}">
      <dgm:prSet/>
      <dgm:spPr/>
      <dgm:t>
        <a:bodyPr/>
        <a:lstStyle/>
        <a:p>
          <a:endParaRPr lang="en-US"/>
        </a:p>
      </dgm:t>
    </dgm:pt>
    <dgm:pt modelId="{71523782-772F-4341-999F-4B597C3FFC69}" type="sibTrans" cxnId="{368BC4F6-8B4C-47F3-813C-37D5734FD36C}">
      <dgm:prSet/>
      <dgm:spPr/>
      <dgm:t>
        <a:bodyPr/>
        <a:lstStyle/>
        <a:p>
          <a:endParaRPr lang="en-US"/>
        </a:p>
      </dgm:t>
    </dgm:pt>
    <dgm:pt modelId="{477002E0-41D9-4EFD-A4C8-D51A524759C5}" type="pres">
      <dgm:prSet presAssocID="{11F8F26C-BD69-4F1A-AF31-E2FC52A11F3C}" presName="vert0" presStyleCnt="0">
        <dgm:presLayoutVars>
          <dgm:dir/>
          <dgm:animOne val="branch"/>
          <dgm:animLvl val="lvl"/>
        </dgm:presLayoutVars>
      </dgm:prSet>
      <dgm:spPr/>
    </dgm:pt>
    <dgm:pt modelId="{DF892265-D9EC-4194-84F5-640593C90678}" type="pres">
      <dgm:prSet presAssocID="{BCF5FED6-F063-4C25-B372-62E3F4F02407}" presName="thickLine" presStyleLbl="alignNode1" presStyleIdx="0" presStyleCnt="4"/>
      <dgm:spPr/>
    </dgm:pt>
    <dgm:pt modelId="{98541617-0729-4087-B8DD-3D9837EF6FCF}" type="pres">
      <dgm:prSet presAssocID="{BCF5FED6-F063-4C25-B372-62E3F4F02407}" presName="horz1" presStyleCnt="0"/>
      <dgm:spPr/>
    </dgm:pt>
    <dgm:pt modelId="{F803D2DD-07F5-40E5-9626-D2E5EC860C50}" type="pres">
      <dgm:prSet presAssocID="{BCF5FED6-F063-4C25-B372-62E3F4F02407}" presName="tx1" presStyleLbl="revTx" presStyleIdx="0" presStyleCnt="4"/>
      <dgm:spPr/>
    </dgm:pt>
    <dgm:pt modelId="{0B9276EA-E869-467B-8F18-EB973B8BEB27}" type="pres">
      <dgm:prSet presAssocID="{BCF5FED6-F063-4C25-B372-62E3F4F02407}" presName="vert1" presStyleCnt="0"/>
      <dgm:spPr/>
    </dgm:pt>
    <dgm:pt modelId="{4F8E0548-F310-42F2-8566-89B866691AC4}" type="pres">
      <dgm:prSet presAssocID="{01418292-4434-48DD-AC21-48DFA90F86A1}" presName="thickLine" presStyleLbl="alignNode1" presStyleIdx="1" presStyleCnt="4"/>
      <dgm:spPr/>
    </dgm:pt>
    <dgm:pt modelId="{331F771F-D188-4959-BC42-22AF3C8FE759}" type="pres">
      <dgm:prSet presAssocID="{01418292-4434-48DD-AC21-48DFA90F86A1}" presName="horz1" presStyleCnt="0"/>
      <dgm:spPr/>
    </dgm:pt>
    <dgm:pt modelId="{6EF72DA1-C664-4AD8-9F96-E40C1E0834BF}" type="pres">
      <dgm:prSet presAssocID="{01418292-4434-48DD-AC21-48DFA90F86A1}" presName="tx1" presStyleLbl="revTx" presStyleIdx="1" presStyleCnt="4"/>
      <dgm:spPr/>
    </dgm:pt>
    <dgm:pt modelId="{8D8A578D-BFCC-4CF5-8337-6898DCDF125B}" type="pres">
      <dgm:prSet presAssocID="{01418292-4434-48DD-AC21-48DFA90F86A1}" presName="vert1" presStyleCnt="0"/>
      <dgm:spPr/>
    </dgm:pt>
    <dgm:pt modelId="{FBF76DBE-FB8A-4708-BFA6-C6F936C7D113}" type="pres">
      <dgm:prSet presAssocID="{9B3128E6-4030-4737-8224-A44A839DAC3D}" presName="thickLine" presStyleLbl="alignNode1" presStyleIdx="2" presStyleCnt="4"/>
      <dgm:spPr/>
    </dgm:pt>
    <dgm:pt modelId="{3B97ADF2-610D-4F17-B280-F9FC6855C118}" type="pres">
      <dgm:prSet presAssocID="{9B3128E6-4030-4737-8224-A44A839DAC3D}" presName="horz1" presStyleCnt="0"/>
      <dgm:spPr/>
    </dgm:pt>
    <dgm:pt modelId="{CFFDA488-0DE8-460C-8FBC-8FC1D52D630B}" type="pres">
      <dgm:prSet presAssocID="{9B3128E6-4030-4737-8224-A44A839DAC3D}" presName="tx1" presStyleLbl="revTx" presStyleIdx="2" presStyleCnt="4"/>
      <dgm:spPr/>
    </dgm:pt>
    <dgm:pt modelId="{F3F31889-9EA9-4F24-AE94-DE538F2D4FF7}" type="pres">
      <dgm:prSet presAssocID="{9B3128E6-4030-4737-8224-A44A839DAC3D}" presName="vert1" presStyleCnt="0"/>
      <dgm:spPr/>
    </dgm:pt>
    <dgm:pt modelId="{09C2475B-6674-46E3-940F-067FCB09D5D5}" type="pres">
      <dgm:prSet presAssocID="{3375EFAB-751C-4272-8DB1-6363B2B77C69}" presName="thickLine" presStyleLbl="alignNode1" presStyleIdx="3" presStyleCnt="4"/>
      <dgm:spPr/>
    </dgm:pt>
    <dgm:pt modelId="{45869852-79D8-45C4-B80F-9F88698E5428}" type="pres">
      <dgm:prSet presAssocID="{3375EFAB-751C-4272-8DB1-6363B2B77C69}" presName="horz1" presStyleCnt="0"/>
      <dgm:spPr/>
    </dgm:pt>
    <dgm:pt modelId="{D74E4335-207C-4B0B-9F19-A97AE8C0871D}" type="pres">
      <dgm:prSet presAssocID="{3375EFAB-751C-4272-8DB1-6363B2B77C69}" presName="tx1" presStyleLbl="revTx" presStyleIdx="3" presStyleCnt="4"/>
      <dgm:spPr/>
    </dgm:pt>
    <dgm:pt modelId="{EDBEB66C-EC75-4E1F-A4F0-7152CD506B1E}" type="pres">
      <dgm:prSet presAssocID="{3375EFAB-751C-4272-8DB1-6363B2B77C69}" presName="vert1" presStyleCnt="0"/>
      <dgm:spPr/>
    </dgm:pt>
  </dgm:ptLst>
  <dgm:cxnLst>
    <dgm:cxn modelId="{3E494724-DD7E-491A-B93F-0B3E68EE8ED3}" type="presOf" srcId="{11F8F26C-BD69-4F1A-AF31-E2FC52A11F3C}" destId="{477002E0-41D9-4EFD-A4C8-D51A524759C5}" srcOrd="0" destOrd="0" presId="urn:microsoft.com/office/officeart/2008/layout/LinedList"/>
    <dgm:cxn modelId="{FAB2BA36-C2E8-4676-8CD6-6271A1266375}" type="presOf" srcId="{3375EFAB-751C-4272-8DB1-6363B2B77C69}" destId="{D74E4335-207C-4B0B-9F19-A97AE8C0871D}" srcOrd="0" destOrd="0" presId="urn:microsoft.com/office/officeart/2008/layout/LinedList"/>
    <dgm:cxn modelId="{023A9951-B916-4B74-ADAD-0B233A04C01C}" type="presOf" srcId="{BCF5FED6-F063-4C25-B372-62E3F4F02407}" destId="{F803D2DD-07F5-40E5-9626-D2E5EC860C50}" srcOrd="0" destOrd="0" presId="urn:microsoft.com/office/officeart/2008/layout/LinedList"/>
    <dgm:cxn modelId="{27E0EF52-A27A-4B03-B99A-D5CDDA367E6C}" type="presOf" srcId="{01418292-4434-48DD-AC21-48DFA90F86A1}" destId="{6EF72DA1-C664-4AD8-9F96-E40C1E0834BF}" srcOrd="0" destOrd="0" presId="urn:microsoft.com/office/officeart/2008/layout/LinedList"/>
    <dgm:cxn modelId="{F35C3959-329C-466C-B1D8-71F1B711B43C}" srcId="{11F8F26C-BD69-4F1A-AF31-E2FC52A11F3C}" destId="{9B3128E6-4030-4737-8224-A44A839DAC3D}" srcOrd="2" destOrd="0" parTransId="{BDDED1DF-1E81-4309-90C9-874D667ED2B1}" sibTransId="{AF9ADB1E-DBDD-42EA-BDD4-73CD48BFC77E}"/>
    <dgm:cxn modelId="{EC49597F-3EFE-46BF-8A61-92130E36CC7A}" srcId="{11F8F26C-BD69-4F1A-AF31-E2FC52A11F3C}" destId="{BCF5FED6-F063-4C25-B372-62E3F4F02407}" srcOrd="0" destOrd="0" parTransId="{842FFE26-439F-442B-BBD8-1F1E07809E56}" sibTransId="{0D087661-8FC1-4479-85E2-5A72E7264A1A}"/>
    <dgm:cxn modelId="{62050CAC-5F1C-4DF9-A486-9391B6942575}" srcId="{11F8F26C-BD69-4F1A-AF31-E2FC52A11F3C}" destId="{01418292-4434-48DD-AC21-48DFA90F86A1}" srcOrd="1" destOrd="0" parTransId="{02474D54-BC91-4DFC-9636-4EC871F39A22}" sibTransId="{0FFA3860-DA2B-48EA-B579-5921317A1F30}"/>
    <dgm:cxn modelId="{542F10AF-358E-4CCD-B747-103C18DF97EB}" type="presOf" srcId="{9B3128E6-4030-4737-8224-A44A839DAC3D}" destId="{CFFDA488-0DE8-460C-8FBC-8FC1D52D630B}" srcOrd="0" destOrd="0" presId="urn:microsoft.com/office/officeart/2008/layout/LinedList"/>
    <dgm:cxn modelId="{368BC4F6-8B4C-47F3-813C-37D5734FD36C}" srcId="{11F8F26C-BD69-4F1A-AF31-E2FC52A11F3C}" destId="{3375EFAB-751C-4272-8DB1-6363B2B77C69}" srcOrd="3" destOrd="0" parTransId="{2544FAC2-E40B-4B58-9A64-87DF27C8A63A}" sibTransId="{71523782-772F-4341-999F-4B597C3FFC69}"/>
    <dgm:cxn modelId="{04E7051D-B673-47F6-B704-B07F3A666F0A}" type="presParOf" srcId="{477002E0-41D9-4EFD-A4C8-D51A524759C5}" destId="{DF892265-D9EC-4194-84F5-640593C90678}" srcOrd="0" destOrd="0" presId="urn:microsoft.com/office/officeart/2008/layout/LinedList"/>
    <dgm:cxn modelId="{4B384454-C5A1-4649-916A-D53F4D39EB1E}" type="presParOf" srcId="{477002E0-41D9-4EFD-A4C8-D51A524759C5}" destId="{98541617-0729-4087-B8DD-3D9837EF6FCF}" srcOrd="1" destOrd="0" presId="urn:microsoft.com/office/officeart/2008/layout/LinedList"/>
    <dgm:cxn modelId="{64B32641-AA6A-4ABF-9EA2-1078920C32C2}" type="presParOf" srcId="{98541617-0729-4087-B8DD-3D9837EF6FCF}" destId="{F803D2DD-07F5-40E5-9626-D2E5EC860C50}" srcOrd="0" destOrd="0" presId="urn:microsoft.com/office/officeart/2008/layout/LinedList"/>
    <dgm:cxn modelId="{A802EA5E-695A-4AF5-9286-6787943232B2}" type="presParOf" srcId="{98541617-0729-4087-B8DD-3D9837EF6FCF}" destId="{0B9276EA-E869-467B-8F18-EB973B8BEB27}" srcOrd="1" destOrd="0" presId="urn:microsoft.com/office/officeart/2008/layout/LinedList"/>
    <dgm:cxn modelId="{B8DBFCE2-1D91-4499-A127-241E6D9910D9}" type="presParOf" srcId="{477002E0-41D9-4EFD-A4C8-D51A524759C5}" destId="{4F8E0548-F310-42F2-8566-89B866691AC4}" srcOrd="2" destOrd="0" presId="urn:microsoft.com/office/officeart/2008/layout/LinedList"/>
    <dgm:cxn modelId="{6CA63CE2-737C-45E6-82BC-3CDBA2E092F9}" type="presParOf" srcId="{477002E0-41D9-4EFD-A4C8-D51A524759C5}" destId="{331F771F-D188-4959-BC42-22AF3C8FE759}" srcOrd="3" destOrd="0" presId="urn:microsoft.com/office/officeart/2008/layout/LinedList"/>
    <dgm:cxn modelId="{16996914-3002-4B60-891A-5F30A45D2E9B}" type="presParOf" srcId="{331F771F-D188-4959-BC42-22AF3C8FE759}" destId="{6EF72DA1-C664-4AD8-9F96-E40C1E0834BF}" srcOrd="0" destOrd="0" presId="urn:microsoft.com/office/officeart/2008/layout/LinedList"/>
    <dgm:cxn modelId="{AD2E9A53-4B34-40AD-A145-E15B34FEAD21}" type="presParOf" srcId="{331F771F-D188-4959-BC42-22AF3C8FE759}" destId="{8D8A578D-BFCC-4CF5-8337-6898DCDF125B}" srcOrd="1" destOrd="0" presId="urn:microsoft.com/office/officeart/2008/layout/LinedList"/>
    <dgm:cxn modelId="{F113F8D0-F3E7-460B-8710-FBFCCF5B7346}" type="presParOf" srcId="{477002E0-41D9-4EFD-A4C8-D51A524759C5}" destId="{FBF76DBE-FB8A-4708-BFA6-C6F936C7D113}" srcOrd="4" destOrd="0" presId="urn:microsoft.com/office/officeart/2008/layout/LinedList"/>
    <dgm:cxn modelId="{863BF77C-5CD5-48B3-A36F-5D7B2C56A076}" type="presParOf" srcId="{477002E0-41D9-4EFD-A4C8-D51A524759C5}" destId="{3B97ADF2-610D-4F17-B280-F9FC6855C118}" srcOrd="5" destOrd="0" presId="urn:microsoft.com/office/officeart/2008/layout/LinedList"/>
    <dgm:cxn modelId="{D6DD9C51-51FF-44C7-9CE0-C0817187ED84}" type="presParOf" srcId="{3B97ADF2-610D-4F17-B280-F9FC6855C118}" destId="{CFFDA488-0DE8-460C-8FBC-8FC1D52D630B}" srcOrd="0" destOrd="0" presId="urn:microsoft.com/office/officeart/2008/layout/LinedList"/>
    <dgm:cxn modelId="{0E621029-42C0-4D0D-B035-C52FF488A267}" type="presParOf" srcId="{3B97ADF2-610D-4F17-B280-F9FC6855C118}" destId="{F3F31889-9EA9-4F24-AE94-DE538F2D4FF7}" srcOrd="1" destOrd="0" presId="urn:microsoft.com/office/officeart/2008/layout/LinedList"/>
    <dgm:cxn modelId="{524EA0D8-F51B-485D-B700-C4285295E03D}" type="presParOf" srcId="{477002E0-41D9-4EFD-A4C8-D51A524759C5}" destId="{09C2475B-6674-46E3-940F-067FCB09D5D5}" srcOrd="6" destOrd="0" presId="urn:microsoft.com/office/officeart/2008/layout/LinedList"/>
    <dgm:cxn modelId="{BF35E3FD-D238-48CC-858B-B96FA25A5C6B}" type="presParOf" srcId="{477002E0-41D9-4EFD-A4C8-D51A524759C5}" destId="{45869852-79D8-45C4-B80F-9F88698E5428}" srcOrd="7" destOrd="0" presId="urn:microsoft.com/office/officeart/2008/layout/LinedList"/>
    <dgm:cxn modelId="{0A3BC8A0-FB18-4CD3-9ACF-6E7A03924BFB}" type="presParOf" srcId="{45869852-79D8-45C4-B80F-9F88698E5428}" destId="{D74E4335-207C-4B0B-9F19-A97AE8C0871D}" srcOrd="0" destOrd="0" presId="urn:microsoft.com/office/officeart/2008/layout/LinedList"/>
    <dgm:cxn modelId="{ECA36169-3C73-46D1-8C8F-D26F6C6AB137}" type="presParOf" srcId="{45869852-79D8-45C4-B80F-9F88698E5428}" destId="{EDBEB66C-EC75-4E1F-A4F0-7152CD506B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 bIns="72000" rtlCol="0"/>
        <a:lstStyle>
          <a:defPPr>
            <a:defRPr lang="pl-PL"/>
          </a:defPPr>
        </a:lstStyle>
        <a:p>
          <a:pPr rtl="0"/>
          <a:r>
            <a:rPr lang="pl-PL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Wdrażanie sieci strategicznych z istotnymi potrzebami </a:t>
          </a:r>
          <a:br>
            <a:rPr lang="pl-PL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</a:br>
          <a:r>
            <a:rPr lang="pl-PL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e-biznesowymi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pl-PL"/>
          </a:defPPr>
        </a:lstStyle>
        <a:p>
          <a:pPr rtl="0"/>
          <a:r>
            <a:rPr lang="pl-PL" sz="2000" dirty="0">
              <a:latin typeface="Times New Roman" panose="02020603050405020304" pitchFamily="18" charset="0"/>
              <a:cs typeface="Times New Roman"/>
            </a:rPr>
            <a:t>Planowanie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pl-PL"/>
          </a:defPPr>
        </a:lstStyle>
        <a:p>
          <a:pPr rtl="0"/>
          <a:r>
            <a:rPr lang="pl-PL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Współdziałanie na rzecz skalowalnego handlu elektronicznego</a:t>
          </a: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pl-PL"/>
          </a:defPPr>
        </a:lstStyle>
        <a:p>
          <a:pPr rtl="0"/>
          <a:r>
            <a:rPr lang="pl-PL" sz="2000" dirty="0">
              <a:latin typeface="Times New Roman" panose="02020603050405020304" pitchFamily="18" charset="0"/>
              <a:cs typeface="Times New Roman"/>
            </a:rPr>
            <a:t>Marketing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pl-PL"/>
          </a:defPPr>
        </a:lstStyle>
        <a:p>
          <a:pPr rtl="0"/>
          <a:r>
            <a:rPr lang="pl-PL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Rozpowszechnianie ustandaryzowanych metryk</a:t>
          </a:r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pl-PL"/>
          </a:defPPr>
        </a:lstStyle>
        <a:p>
          <a:pPr rtl="0"/>
          <a:r>
            <a:rPr lang="pl-PL" sz="2000" dirty="0">
              <a:latin typeface="Times New Roman" panose="02020603050405020304" pitchFamily="18" charset="0"/>
              <a:cs typeface="Times New Roman"/>
            </a:rPr>
            <a:t>Projekt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pl-PL"/>
          </a:defPPr>
        </a:lstStyle>
        <a:p>
          <a:pPr rtl="0"/>
          <a:r>
            <a:rPr lang="pl-PL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Współdziałanie aplikacji </a:t>
          </a:r>
          <a:br>
            <a:rPr lang="pl-PL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</a:br>
          <a:r>
            <a:rPr lang="pl-PL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e-biznesowych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FEB4A941-E9FA-4A86-A673-85FF34B35F20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pl-PL"/>
          </a:defPPr>
        </a:lstStyle>
        <a:p>
          <a:pPr rtl="0"/>
          <a:r>
            <a:rPr lang="pl-PL" sz="1600" b="0" i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Wspieranie holistycznie lepszych metodologii</a:t>
          </a: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A2322D3A-7AC2-4C5C-9D7E-EAB2313D47D4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pl-PL"/>
          </a:defPPr>
        </a:lstStyle>
        <a:p>
          <a:pPr rtl="0"/>
          <a:r>
            <a:rPr lang="pl-PL" sz="2000" dirty="0">
              <a:latin typeface="Times New Roman" panose="02020603050405020304" pitchFamily="18" charset="0"/>
              <a:cs typeface="Times New Roman"/>
            </a:rPr>
            <a:t>Wdrożenie</a:t>
          </a: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pl-PL"/>
          </a:defPPr>
        </a:lstStyle>
        <a:p>
          <a:pPr rtl="0"/>
          <a:r>
            <a:rPr lang="pl-PL" sz="2000" dirty="0">
              <a:latin typeface="Times New Roman" panose="02020603050405020304" pitchFamily="18" charset="0"/>
              <a:cs typeface="Times New Roman"/>
            </a:rPr>
            <a:t>Strategia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 custLinFactNeighborY="-5647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73526" custLinFactNeighborY="1320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 custLinFactNeighborY="-56478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73526" custLinFactNeighborY="13200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 custLinFactNeighborY="-56478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173526" custLinFactNeighborY="13200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 custLinFactNeighborY="-56478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73526" custLinFactNeighborY="13200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 custLinFactNeighborY="-56478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X="99917" custScaleY="173186" custLinFactNeighborY="13200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A24E01-5535-46B9-A9A1-A9A07E639A88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DF1ABFB3-B399-406F-91BD-DCDF9A38526B}">
      <dgm:prSet phldrT="[Text]" phldr="0" custT="1"/>
      <dgm:spPr/>
      <dgm:t>
        <a:bodyPr rtlCol="0"/>
        <a:lstStyle>
          <a:defPPr>
            <a:defRPr lang="pl-PL"/>
          </a:defPPr>
        </a:lstStyle>
        <a:p>
          <a:r>
            <a:rPr lang="pl-PL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Wdrażanie sieci strategicznych z istotnymi potrzebami </a:t>
          </a:r>
          <a:br>
            <a:rPr lang="pl-PL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</a:br>
          <a:r>
            <a:rPr lang="pl-PL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e-biznesowymi</a:t>
          </a:r>
        </a:p>
      </dgm:t>
    </dgm:pt>
    <dgm:pt modelId="{78CB0E27-958C-4066-A189-8B36505E8204}" type="parTrans" cxnId="{15319551-A9EA-462E-845B-E5251E84291F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70E4A1D3-514E-4327-991D-5CC9C6B41885}" type="sibTrans" cxnId="{15319551-A9EA-462E-845B-E5251E84291F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58FF46FB-368D-4E9C-A650-0513B8879DA8}">
      <dgm:prSet phldr="0"/>
      <dgm:spPr/>
      <dgm:t>
        <a:bodyPr rtlCol="0"/>
        <a:lstStyle>
          <a:defPPr>
            <a:defRPr lang="pl-PL"/>
          </a:defPPr>
        </a:lstStyle>
        <a:p>
          <a:pPr>
            <a:defRPr b="1"/>
          </a:pPr>
          <a:r>
            <a:rPr lang="pl-PL" b="0" noProof="0" dirty="0" err="1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Wrz</a:t>
          </a:r>
          <a:r>
            <a:rPr lang="pl-PL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 20XX r.</a:t>
          </a:r>
        </a:p>
      </dgm:t>
    </dgm:pt>
    <dgm:pt modelId="{11DFA284-5E99-474D-BF05-364A45269DC7}" type="parTrans" cxnId="{C5645B39-CB65-4A0A-B369-E455C3B827C3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CFA40740-0682-470C-AD5A-CFF53CD12BD2}" type="sibTrans" cxnId="{C5645B39-CB65-4A0A-B369-E455C3B827C3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9A875394-CA1E-4432-AEEB-9054FCFF5E0E}">
      <dgm:prSet phldr="0" custT="1"/>
      <dgm:spPr/>
      <dgm:t>
        <a:bodyPr rtlCol="0"/>
        <a:lstStyle>
          <a:defPPr>
            <a:defRPr lang="pl-PL"/>
          </a:defPPr>
        </a:lstStyle>
        <a:p>
          <a:r>
            <a:rPr lang="pl-PL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Współdziałanie na rzecz skalowalnego handlu elektronicznego</a:t>
          </a:r>
        </a:p>
      </dgm:t>
    </dgm:pt>
    <dgm:pt modelId="{FCC92BDD-6EA3-421D-9DA8-7D3A12D003B6}" type="parTrans" cxnId="{B659504B-18E4-4D89-A17C-34ABB280AE52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0314452B-82A0-42F4-9551-DF00CFFC3580}" type="sibTrans" cxnId="{B659504B-18E4-4D89-A17C-34ABB280AE52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D05E1923-5021-40F7-B4EF-E582E23A699D}">
      <dgm:prSet phldr="0"/>
      <dgm:spPr/>
      <dgm:t>
        <a:bodyPr rtlCol="0"/>
        <a:lstStyle>
          <a:defPPr>
            <a:defRPr lang="pl-PL"/>
          </a:defPPr>
        </a:lstStyle>
        <a:p>
          <a:pPr>
            <a:defRPr b="1"/>
          </a:pPr>
          <a:r>
            <a:rPr lang="pl-PL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Lis 20XX r.</a:t>
          </a:r>
        </a:p>
      </dgm:t>
    </dgm:pt>
    <dgm:pt modelId="{FD6C5CD2-9CED-4BE6-89CD-A5A5CCE63B3E}" type="parTrans" cxnId="{72C4D6D9-419A-42C1-A76D-84599F65BB08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F020958C-EF86-4274-85F9-318F2792F7B6}" type="sibTrans" cxnId="{72C4D6D9-419A-42C1-A76D-84599F65BB08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579089A8-5362-4BA4-9163-D19228C1808F}">
      <dgm:prSet phldr="0" custT="1"/>
      <dgm:spPr/>
      <dgm:t>
        <a:bodyPr rtlCol="0"/>
        <a:lstStyle>
          <a:defPPr>
            <a:defRPr lang="pl-PL"/>
          </a:defPPr>
        </a:lstStyle>
        <a:p>
          <a:r>
            <a:rPr lang="pl-PL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Rozpowszechnić ustandaryzowane metryki</a:t>
          </a:r>
        </a:p>
      </dgm:t>
    </dgm:pt>
    <dgm:pt modelId="{FB2DEB6E-B29F-4E51-960A-23ECC62EBF38}" type="parTrans" cxnId="{4876CF51-F110-4E25-8FD4-08D25B4B0AB8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1C5328B1-AC18-4CF7-A034-BB0592F4A2A1}" type="sibTrans" cxnId="{4876CF51-F110-4E25-8FD4-08D25B4B0AB8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FA8F44BD-C8C7-462C-9756-1EC498E86842}">
      <dgm:prSet phldr="0"/>
      <dgm:spPr/>
      <dgm:t>
        <a:bodyPr rtlCol="0"/>
        <a:lstStyle>
          <a:defPPr>
            <a:defRPr lang="pl-PL"/>
          </a:defPPr>
        </a:lstStyle>
        <a:p>
          <a:pPr>
            <a:defRPr b="1"/>
          </a:pPr>
          <a:r>
            <a:rPr lang="pl-PL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 Sty 20XX r.</a:t>
          </a:r>
        </a:p>
      </dgm:t>
    </dgm:pt>
    <dgm:pt modelId="{F47063EE-4B58-4EDE-A4F2-A4BD81B82F21}" type="parTrans" cxnId="{0D51BD2E-4619-469B-B233-EBAC3D4D0BA6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8C8A9736-03DA-4B1C-A590-10B4AD89452B}" type="sibTrans" cxnId="{0D51BD2E-4619-469B-B233-EBAC3D4D0BA6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EFEB4D61-3A9C-4140-977F-3C3F5C9EE9D1}">
      <dgm:prSet phldr="0" custT="1"/>
      <dgm:spPr/>
      <dgm:t>
        <a:bodyPr rtlCol="0"/>
        <a:lstStyle>
          <a:defPPr>
            <a:defRPr lang="pl-PL"/>
          </a:defPPr>
        </a:lstStyle>
        <a:p>
          <a:r>
            <a:rPr lang="pl-PL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Współdziałanie aplikacji </a:t>
          </a:r>
          <a:br>
            <a:rPr lang="pl-PL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</a:br>
          <a:r>
            <a:rPr lang="pl-PL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e-biznesowych</a:t>
          </a:r>
        </a:p>
      </dgm:t>
    </dgm:pt>
    <dgm:pt modelId="{57D352E4-0431-4F68-B8F1-61BFA34799AA}" type="parTrans" cxnId="{1B32EF2C-9DB5-4504-A9DA-B4956CC00208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0ECC32B6-1E7C-4AA4-9DBF-D69B7C5E64A9}" type="sibTrans" cxnId="{1B32EF2C-9DB5-4504-A9DA-B4956CC00208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8BAB5E6F-A65E-41DB-A296-0818B0E49F7C}">
      <dgm:prSet phldr="0"/>
      <dgm:spPr/>
      <dgm:t>
        <a:bodyPr rtlCol="0"/>
        <a:lstStyle>
          <a:defPPr>
            <a:defRPr lang="pl-PL"/>
          </a:defPPr>
        </a:lstStyle>
        <a:p>
          <a:pPr>
            <a:defRPr b="1"/>
          </a:pPr>
          <a:r>
            <a:rPr lang="pl-PL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Mar 20XX r.</a:t>
          </a:r>
        </a:p>
      </dgm:t>
    </dgm:pt>
    <dgm:pt modelId="{886842C6-3EFC-4BE7-B417-415595758830}" type="parTrans" cxnId="{66B49C6C-FAFD-47B4-BF22-05A295C23D4E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B407F4C3-8FC9-4E91-A0EC-6B33713CC9A5}" type="sibTrans" cxnId="{66B49C6C-FAFD-47B4-BF22-05A295C23D4E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332BC85C-1CF3-4F8F-ACB7-5B6D53744AE1}">
      <dgm:prSet phldr="0" custT="1"/>
      <dgm:spPr/>
      <dgm:t>
        <a:bodyPr rtlCol="0"/>
        <a:lstStyle>
          <a:defPPr>
            <a:defRPr lang="pl-PL"/>
          </a:defPPr>
        </a:lstStyle>
        <a:p>
          <a:r>
            <a:rPr lang="pl-PL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Wspieranie holistycznie lepszych metodologii</a:t>
          </a:r>
        </a:p>
      </dgm:t>
    </dgm:pt>
    <dgm:pt modelId="{99F218FD-90FE-450E-A368-B3E3677E74E8}" type="parTrans" cxnId="{2617C475-F537-46A6-ADE1-4EB764853601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8D1CC686-B05C-4470-A959-236CC9C8BB70}" type="sibTrans" cxnId="{2617C475-F537-46A6-ADE1-4EB764853601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8B9AF88A-E1F7-4D3A-905F-87228D6A8655}">
      <dgm:prSet phldr="0"/>
      <dgm:spPr/>
      <dgm:t>
        <a:bodyPr rtlCol="0"/>
        <a:lstStyle>
          <a:defPPr>
            <a:defRPr lang="pl-PL"/>
          </a:defPPr>
        </a:lstStyle>
        <a:p>
          <a:pPr>
            <a:defRPr b="1"/>
          </a:pPr>
          <a:r>
            <a:rPr lang="pl-PL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Maj 20XX r.</a:t>
          </a:r>
        </a:p>
      </dgm:t>
    </dgm:pt>
    <dgm:pt modelId="{933A8FED-7B84-4ED0-B6AA-2EE26A89B8EA}" type="parTrans" cxnId="{E1474FF3-8E3C-4B30-985C-CE88BA0FE324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F11DD6EC-352C-4A0E-84AA-FEBE2F06BCF9}" type="sibTrans" cxnId="{E1474FF3-8E3C-4B30-985C-CE88BA0FE324}">
      <dgm:prSet/>
      <dgm:spPr/>
      <dgm:t>
        <a:bodyPr rtlCol="0"/>
        <a:lstStyle>
          <a:defPPr>
            <a:defRPr lang="pl-PL"/>
          </a:defPPr>
        </a:lstStyle>
        <a:p>
          <a:pPr rtl="0"/>
          <a:endParaRPr lang="pl-PL"/>
        </a:p>
      </dgm:t>
    </dgm:pt>
    <dgm:pt modelId="{6E9F3C9B-13CA-43A8-8836-0B2B41D07DEF}" type="pres">
      <dgm:prSet presAssocID="{05A24E01-5535-46B9-A9A1-A9A07E639A88}" presName="root" presStyleCnt="0">
        <dgm:presLayoutVars>
          <dgm:chMax/>
          <dgm:chPref/>
          <dgm:animLvl val="lvl"/>
        </dgm:presLayoutVars>
      </dgm:prSet>
      <dgm:spPr/>
    </dgm:pt>
    <dgm:pt modelId="{E8AACCBB-6709-4071-B389-3BB226B3A586}" type="pres">
      <dgm:prSet presAssocID="{05A24E01-5535-46B9-A9A1-A9A07E639A88}" presName="divider" presStyleLbl="fgAcc1" presStyleIdx="0" presStyleCnt="6" custLinFactNeighborY="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gm:spPr>
    </dgm:pt>
    <dgm:pt modelId="{E6F74CED-5217-4282-85F1-1C12DC84731C}" type="pres">
      <dgm:prSet presAssocID="{05A24E01-5535-46B9-A9A1-A9A07E639A88}" presName="nodes" presStyleCnt="0">
        <dgm:presLayoutVars>
          <dgm:chMax/>
          <dgm:chPref/>
          <dgm:animLvl val="lvl"/>
        </dgm:presLayoutVars>
      </dgm:prSet>
      <dgm:spPr/>
    </dgm:pt>
    <dgm:pt modelId="{AC377099-4DAE-451C-ADE9-98036E2679B5}" type="pres">
      <dgm:prSet presAssocID="{58FF46FB-368D-4E9C-A650-0513B8879DA8}" presName="composite" presStyleCnt="0"/>
      <dgm:spPr/>
    </dgm:pt>
    <dgm:pt modelId="{B6C94ECD-6415-4250-B4AD-F67BF5BECFB8}" type="pres">
      <dgm:prSet presAssocID="{58FF46FB-368D-4E9C-A650-0513B8879DA8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E99BB09-1B86-4308-A570-3981E6DD3A06}" type="pres">
      <dgm:prSet presAssocID="{58FF46FB-368D-4E9C-A650-0513B8879DA8}" presName="DropPinPlaceHolder" presStyleCnt="0"/>
      <dgm:spPr/>
    </dgm:pt>
    <dgm:pt modelId="{0ED6E8D6-BD44-4400-BC14-1BC75CB979A3}" type="pres">
      <dgm:prSet presAssocID="{58FF46FB-368D-4E9C-A650-0513B8879DA8}" presName="DropPin" presStyleLbl="alignNode1" presStyleIdx="0" presStyleCnt="5"/>
      <dgm:spPr>
        <a:solidFill>
          <a:schemeClr val="accent1"/>
        </a:solidFill>
        <a:ln>
          <a:solidFill>
            <a:srgbClr val="4F5945"/>
          </a:solidFill>
        </a:ln>
      </dgm:spPr>
    </dgm:pt>
    <dgm:pt modelId="{5B7FC7CF-F58D-48D5-8BCC-38D6EE87890B}" type="pres">
      <dgm:prSet presAssocID="{58FF46FB-368D-4E9C-A650-0513B8879DA8}" presName="Ellipse" presStyleLbl="fgAcc1" presStyleIdx="1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143A46-815A-49BF-9455-C0385022444F}" type="pres">
      <dgm:prSet presAssocID="{58FF46FB-368D-4E9C-A650-0513B8879DA8}" presName="L2TextContainer" presStyleLbl="revTx" presStyleIdx="0" presStyleCnt="10">
        <dgm:presLayoutVars>
          <dgm:bulletEnabled val="1"/>
        </dgm:presLayoutVars>
      </dgm:prSet>
      <dgm:spPr/>
    </dgm:pt>
    <dgm:pt modelId="{8E3FB235-DF38-476B-9A0E-B1E583D50944}" type="pres">
      <dgm:prSet presAssocID="{58FF46FB-368D-4E9C-A650-0513B8879DA8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9AA05CE5-209F-4AD9-BE2C-2A69F76DA8F4}" type="pres">
      <dgm:prSet presAssocID="{58FF46FB-368D-4E9C-A650-0513B8879DA8}" presName="ConnectLine" presStyleLbl="sibTrans1D1" presStyleIdx="0" presStyleCnt="5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17350C28-DA10-4F3B-9FA2-0FE7C12A4ABE}" type="pres">
      <dgm:prSet presAssocID="{58FF46FB-368D-4E9C-A650-0513B8879DA8}" presName="EmptyPlaceHolder" presStyleCnt="0"/>
      <dgm:spPr/>
    </dgm:pt>
    <dgm:pt modelId="{6DA7B85E-9DC6-4F3B-A2BF-09CDEEDB43BC}" type="pres">
      <dgm:prSet presAssocID="{CFA40740-0682-470C-AD5A-CFF53CD12BD2}" presName="spaceBetweenRectangles" presStyleCnt="0"/>
      <dgm:spPr/>
    </dgm:pt>
    <dgm:pt modelId="{CF519A69-9940-494F-8406-D0D876E3CD26}" type="pres">
      <dgm:prSet presAssocID="{D05E1923-5021-40F7-B4EF-E582E23A699D}" presName="composite" presStyleCnt="0"/>
      <dgm:spPr/>
    </dgm:pt>
    <dgm:pt modelId="{714429FF-AAA3-4358-8C5F-1A7F29AA2B7B}" type="pres">
      <dgm:prSet presAssocID="{D05E1923-5021-40F7-B4EF-E582E23A699D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B8B1E8E-162B-4E3E-9E31-BA5CFBD3ED9D}" type="pres">
      <dgm:prSet presAssocID="{D05E1923-5021-40F7-B4EF-E582E23A699D}" presName="DropPinPlaceHolder" presStyleCnt="0"/>
      <dgm:spPr/>
    </dgm:pt>
    <dgm:pt modelId="{358CAA11-0A87-4861-8B4E-913B1EAD1334}" type="pres">
      <dgm:prSet presAssocID="{D05E1923-5021-40F7-B4EF-E582E23A699D}" presName="DropPin" presStyleLbl="alignNode1" presStyleIdx="1" presStyleCnt="5"/>
      <dgm:spPr/>
    </dgm:pt>
    <dgm:pt modelId="{B1A1A837-F261-404B-A808-B2F4154CE8A2}" type="pres">
      <dgm:prSet presAssocID="{D05E1923-5021-40F7-B4EF-E582E23A699D}" presName="Ellipse" presStyleLbl="fgAcc1" presStyleIdx="2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5F3F650-2E42-488A-AD4F-C4BD47D19A84}" type="pres">
      <dgm:prSet presAssocID="{D05E1923-5021-40F7-B4EF-E582E23A699D}" presName="L2TextContainer" presStyleLbl="revTx" presStyleIdx="2" presStyleCnt="10">
        <dgm:presLayoutVars>
          <dgm:bulletEnabled val="1"/>
        </dgm:presLayoutVars>
      </dgm:prSet>
      <dgm:spPr/>
    </dgm:pt>
    <dgm:pt modelId="{223C5207-4FA2-4A6C-8F43-20BD55767C99}" type="pres">
      <dgm:prSet presAssocID="{D05E1923-5021-40F7-B4EF-E582E23A699D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4FE5EB5D-4CEF-4D0D-9394-0534E61844BE}" type="pres">
      <dgm:prSet presAssocID="{D05E1923-5021-40F7-B4EF-E582E23A699D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C869059-0AEC-4D98-8C46-CB603A342C72}" type="pres">
      <dgm:prSet presAssocID="{D05E1923-5021-40F7-B4EF-E582E23A699D}" presName="EmptyPlaceHolder" presStyleCnt="0"/>
      <dgm:spPr/>
    </dgm:pt>
    <dgm:pt modelId="{408BA715-9739-461D-BFDE-88EDAE355E60}" type="pres">
      <dgm:prSet presAssocID="{F020958C-EF86-4274-85F9-318F2792F7B6}" presName="spaceBetweenRectangles" presStyleCnt="0"/>
      <dgm:spPr/>
    </dgm:pt>
    <dgm:pt modelId="{D512C7F9-87A6-4BA9-AFAC-03FF1578D945}" type="pres">
      <dgm:prSet presAssocID="{FA8F44BD-C8C7-462C-9756-1EC498E86842}" presName="composite" presStyleCnt="0"/>
      <dgm:spPr/>
    </dgm:pt>
    <dgm:pt modelId="{152AD014-AFD0-4700-A468-4D562874339A}" type="pres">
      <dgm:prSet presAssocID="{FA8F44BD-C8C7-462C-9756-1EC498E86842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CE2C4D8-4380-442D-A6C2-0B468BF3C74C}" type="pres">
      <dgm:prSet presAssocID="{FA8F44BD-C8C7-462C-9756-1EC498E86842}" presName="DropPinPlaceHolder" presStyleCnt="0"/>
      <dgm:spPr/>
    </dgm:pt>
    <dgm:pt modelId="{72C82E90-F103-439C-8371-CFFB0927B9DE}" type="pres">
      <dgm:prSet presAssocID="{FA8F44BD-C8C7-462C-9756-1EC498E86842}" presName="DropPin" presStyleLbl="alignNode1" presStyleIdx="2" presStyleCnt="5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5D519322-C1DD-47AE-92C0-13575134BC76}" type="pres">
      <dgm:prSet presAssocID="{FA8F44BD-C8C7-462C-9756-1EC498E86842}" presName="Ellipse" presStyleLbl="fgAcc1" presStyleIdx="3" presStyleCnt="6"/>
      <dgm:spPr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96DDA0FE-83E2-423C-9F13-58A61EB68487}" type="pres">
      <dgm:prSet presAssocID="{FA8F44BD-C8C7-462C-9756-1EC498E86842}" presName="L2TextContainer" presStyleLbl="revTx" presStyleIdx="4" presStyleCnt="10">
        <dgm:presLayoutVars>
          <dgm:bulletEnabled val="1"/>
        </dgm:presLayoutVars>
      </dgm:prSet>
      <dgm:spPr/>
    </dgm:pt>
    <dgm:pt modelId="{2D6C7916-1130-46A8-833B-A6278CBD2192}" type="pres">
      <dgm:prSet presAssocID="{FA8F44BD-C8C7-462C-9756-1EC498E86842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4D953791-5C2F-4A75-A8F4-6ED7EAB5E015}" type="pres">
      <dgm:prSet presAssocID="{FA8F44BD-C8C7-462C-9756-1EC498E86842}" presName="ConnectLine" presStyleLbl="sibTrans1D1" presStyleIdx="2" presStyleCnt="5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22A72E40-4DCC-4F48-AADD-29738FD37A2C}" type="pres">
      <dgm:prSet presAssocID="{FA8F44BD-C8C7-462C-9756-1EC498E86842}" presName="EmptyPlaceHolder" presStyleCnt="0"/>
      <dgm:spPr/>
    </dgm:pt>
    <dgm:pt modelId="{E168BB9F-20D9-474F-9E39-4872B40634C6}" type="pres">
      <dgm:prSet presAssocID="{8C8A9736-03DA-4B1C-A590-10B4AD89452B}" presName="spaceBetweenRectangles" presStyleCnt="0"/>
      <dgm:spPr/>
    </dgm:pt>
    <dgm:pt modelId="{A62622B1-7EF4-49B6-9AC7-B54F0E2A0C74}" type="pres">
      <dgm:prSet presAssocID="{8BAB5E6F-A65E-41DB-A296-0818B0E49F7C}" presName="composite" presStyleCnt="0"/>
      <dgm:spPr/>
    </dgm:pt>
    <dgm:pt modelId="{14282312-87CB-41BB-A02D-C594BBEF33C7}" type="pres">
      <dgm:prSet presAssocID="{8BAB5E6F-A65E-41DB-A296-0818B0E49F7C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554C1A5-AF8E-41FC-A779-25BD6B11F91F}" type="pres">
      <dgm:prSet presAssocID="{8BAB5E6F-A65E-41DB-A296-0818B0E49F7C}" presName="DropPinPlaceHolder" presStyleCnt="0"/>
      <dgm:spPr/>
    </dgm:pt>
    <dgm:pt modelId="{17331DD9-74CF-4A3A-86BA-F4B9DBEAB944}" type="pres">
      <dgm:prSet presAssocID="{8BAB5E6F-A65E-41DB-A296-0818B0E49F7C}" presName="DropPin" presStyleLbl="alignNode1" presStyleIdx="3" presStyleCnt="5"/>
      <dgm:spPr/>
    </dgm:pt>
    <dgm:pt modelId="{515AAB83-BD07-4B9E-9A3B-858C0B126F9C}" type="pres">
      <dgm:prSet presAssocID="{8BAB5E6F-A65E-41DB-A296-0818B0E49F7C}" presName="Ellipse" presStyleLbl="fgAcc1" presStyleIdx="4" presStyleCnt="6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8CB2D5A-F46A-4E0E-9575-15F31D04AAC6}" type="pres">
      <dgm:prSet presAssocID="{8BAB5E6F-A65E-41DB-A296-0818B0E49F7C}" presName="L2TextContainer" presStyleLbl="revTx" presStyleIdx="6" presStyleCnt="10">
        <dgm:presLayoutVars>
          <dgm:bulletEnabled val="1"/>
        </dgm:presLayoutVars>
      </dgm:prSet>
      <dgm:spPr/>
    </dgm:pt>
    <dgm:pt modelId="{7C1E6B4A-59F7-4018-A403-E1CCAEE78BA1}" type="pres">
      <dgm:prSet presAssocID="{8BAB5E6F-A65E-41DB-A296-0818B0E49F7C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A03C5372-D306-43AC-B406-6F8183849431}" type="pres">
      <dgm:prSet presAssocID="{8BAB5E6F-A65E-41DB-A296-0818B0E49F7C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0926F0B-05E0-48AF-9C69-5C494731F877}" type="pres">
      <dgm:prSet presAssocID="{8BAB5E6F-A65E-41DB-A296-0818B0E49F7C}" presName="EmptyPlaceHolder" presStyleCnt="0"/>
      <dgm:spPr/>
    </dgm:pt>
    <dgm:pt modelId="{9EA695E3-93D5-405B-8AF6-0B8537A964FD}" type="pres">
      <dgm:prSet presAssocID="{B407F4C3-8FC9-4E91-A0EC-6B33713CC9A5}" presName="spaceBetweenRectangles" presStyleCnt="0"/>
      <dgm:spPr/>
    </dgm:pt>
    <dgm:pt modelId="{05956D37-804F-419D-9E8C-30D41D06DC3E}" type="pres">
      <dgm:prSet presAssocID="{8B9AF88A-E1F7-4D3A-905F-87228D6A8655}" presName="composite" presStyleCnt="0"/>
      <dgm:spPr/>
    </dgm:pt>
    <dgm:pt modelId="{58B7B786-A0AD-4662-8D54-C5C572D2C32C}" type="pres">
      <dgm:prSet presAssocID="{8B9AF88A-E1F7-4D3A-905F-87228D6A8655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4704426-333D-4092-A035-BBC55DB8579D}" type="pres">
      <dgm:prSet presAssocID="{8B9AF88A-E1F7-4D3A-905F-87228D6A8655}" presName="DropPinPlaceHolder" presStyleCnt="0"/>
      <dgm:spPr/>
    </dgm:pt>
    <dgm:pt modelId="{A55439AF-6893-479D-8B57-31FBC13C553F}" type="pres">
      <dgm:prSet presAssocID="{8B9AF88A-E1F7-4D3A-905F-87228D6A8655}" presName="DropPin" presStyleLbl="alignNode1" presStyleIdx="4" presStyleCnt="5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A22B1C16-7FF0-4DBE-B32E-E43FEB1E2EAC}" type="pres">
      <dgm:prSet presAssocID="{8B9AF88A-E1F7-4D3A-905F-87228D6A8655}" presName="Ellipse" presStyleLbl="fgAcc1" presStyleIdx="5" presStyleCnt="6"/>
      <dgm:spPr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1B55AA6D-649D-4145-93EB-08B866A4D4E5}" type="pres">
      <dgm:prSet presAssocID="{8B9AF88A-E1F7-4D3A-905F-87228D6A8655}" presName="L2TextContainer" presStyleLbl="revTx" presStyleIdx="8" presStyleCnt="10">
        <dgm:presLayoutVars>
          <dgm:bulletEnabled val="1"/>
        </dgm:presLayoutVars>
      </dgm:prSet>
      <dgm:spPr/>
    </dgm:pt>
    <dgm:pt modelId="{3FA5D5AE-9CAE-4D19-9765-BCEE62095312}" type="pres">
      <dgm:prSet presAssocID="{8B9AF88A-E1F7-4D3A-905F-87228D6A8655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FE6CA7EB-68EC-4E76-9051-08C4CF370101}" type="pres">
      <dgm:prSet presAssocID="{8B9AF88A-E1F7-4D3A-905F-87228D6A8655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70CED43-982E-487C-9CC2-CFAEABD4D2D8}" type="pres">
      <dgm:prSet presAssocID="{8B9AF88A-E1F7-4D3A-905F-87228D6A8655}" presName="EmptyPlaceHolder" presStyleCnt="0"/>
      <dgm:spPr/>
    </dgm:pt>
  </dgm:ptLst>
  <dgm:cxnLst>
    <dgm:cxn modelId="{1E92940A-250B-4494-B40F-3DA807C7CB42}" type="presOf" srcId="{DF1ABFB3-B399-406F-91BD-DCDF9A38526B}" destId="{1B55AA6D-649D-4145-93EB-08B866A4D4E5}" srcOrd="0" destOrd="0" presId="urn:microsoft.com/office/officeart/2017/3/layout/DropPinTimeline"/>
    <dgm:cxn modelId="{C3A1C60D-63BB-4E34-AD47-96AABDB6084E}" type="presOf" srcId="{D05E1923-5021-40F7-B4EF-E582E23A699D}" destId="{223C5207-4FA2-4A6C-8F43-20BD55767C99}" srcOrd="0" destOrd="0" presId="urn:microsoft.com/office/officeart/2017/3/layout/DropPinTimeline"/>
    <dgm:cxn modelId="{5F3B0F1C-AD09-448C-A081-46D11DC987C6}" type="presOf" srcId="{8B9AF88A-E1F7-4D3A-905F-87228D6A8655}" destId="{3FA5D5AE-9CAE-4D19-9765-BCEE62095312}" srcOrd="0" destOrd="0" presId="urn:microsoft.com/office/officeart/2017/3/layout/DropPinTimeline"/>
    <dgm:cxn modelId="{E0E45028-839A-4135-AA56-517D3BAA0708}" type="presOf" srcId="{8BAB5E6F-A65E-41DB-A296-0818B0E49F7C}" destId="{7C1E6B4A-59F7-4018-A403-E1CCAEE78BA1}" srcOrd="0" destOrd="0" presId="urn:microsoft.com/office/officeart/2017/3/layout/DropPinTimeline"/>
    <dgm:cxn modelId="{1B32EF2C-9DB5-4504-A9DA-B4956CC00208}" srcId="{FA8F44BD-C8C7-462C-9756-1EC498E86842}" destId="{EFEB4D61-3A9C-4140-977F-3C3F5C9EE9D1}" srcOrd="0" destOrd="0" parTransId="{57D352E4-0431-4F68-B8F1-61BFA34799AA}" sibTransId="{0ECC32B6-1E7C-4AA4-9DBF-D69B7C5E64A9}"/>
    <dgm:cxn modelId="{0D51BD2E-4619-469B-B233-EBAC3D4D0BA6}" srcId="{05A24E01-5535-46B9-A9A1-A9A07E639A88}" destId="{FA8F44BD-C8C7-462C-9756-1EC498E86842}" srcOrd="2" destOrd="0" parTransId="{F47063EE-4B58-4EDE-A4F2-A4BD81B82F21}" sibTransId="{8C8A9736-03DA-4B1C-A590-10B4AD89452B}"/>
    <dgm:cxn modelId="{C5645B39-CB65-4A0A-B369-E455C3B827C3}" srcId="{05A24E01-5535-46B9-A9A1-A9A07E639A88}" destId="{58FF46FB-368D-4E9C-A650-0513B8879DA8}" srcOrd="0" destOrd="0" parTransId="{11DFA284-5E99-474D-BF05-364A45269DC7}" sibTransId="{CFA40740-0682-470C-AD5A-CFF53CD12BD2}"/>
    <dgm:cxn modelId="{7DDF5444-F976-4F04-88A9-CF8B15238792}" type="presOf" srcId="{58FF46FB-368D-4E9C-A650-0513B8879DA8}" destId="{8E3FB235-DF38-476B-9A0E-B1E583D50944}" srcOrd="0" destOrd="0" presId="urn:microsoft.com/office/officeart/2017/3/layout/DropPinTimeline"/>
    <dgm:cxn modelId="{1690634A-EBA7-4881-9E5F-0C82421D4CDF}" type="presOf" srcId="{FA8F44BD-C8C7-462C-9756-1EC498E86842}" destId="{2D6C7916-1130-46A8-833B-A6278CBD2192}" srcOrd="0" destOrd="0" presId="urn:microsoft.com/office/officeart/2017/3/layout/DropPinTimeline"/>
    <dgm:cxn modelId="{B659504B-18E4-4D89-A17C-34ABB280AE52}" srcId="{58FF46FB-368D-4E9C-A650-0513B8879DA8}" destId="{9A875394-CA1E-4432-AEEB-9054FCFF5E0E}" srcOrd="0" destOrd="0" parTransId="{FCC92BDD-6EA3-421D-9DA8-7D3A12D003B6}" sibTransId="{0314452B-82A0-42F4-9551-DF00CFFC3580}"/>
    <dgm:cxn modelId="{66B49C6C-FAFD-47B4-BF22-05A295C23D4E}" srcId="{05A24E01-5535-46B9-A9A1-A9A07E639A88}" destId="{8BAB5E6F-A65E-41DB-A296-0818B0E49F7C}" srcOrd="3" destOrd="0" parTransId="{886842C6-3EFC-4BE7-B417-415595758830}" sibTransId="{B407F4C3-8FC9-4E91-A0EC-6B33713CC9A5}"/>
    <dgm:cxn modelId="{15319551-A9EA-462E-845B-E5251E84291F}" srcId="{8B9AF88A-E1F7-4D3A-905F-87228D6A8655}" destId="{DF1ABFB3-B399-406F-91BD-DCDF9A38526B}" srcOrd="0" destOrd="0" parTransId="{78CB0E27-958C-4066-A189-8B36505E8204}" sibTransId="{70E4A1D3-514E-4327-991D-5CC9C6B41885}"/>
    <dgm:cxn modelId="{4876CF51-F110-4E25-8FD4-08D25B4B0AB8}" srcId="{D05E1923-5021-40F7-B4EF-E582E23A699D}" destId="{579089A8-5362-4BA4-9163-D19228C1808F}" srcOrd="0" destOrd="0" parTransId="{FB2DEB6E-B29F-4E51-960A-23ECC62EBF38}" sibTransId="{1C5328B1-AC18-4CF7-A034-BB0592F4A2A1}"/>
    <dgm:cxn modelId="{2617C475-F537-46A6-ADE1-4EB764853601}" srcId="{8BAB5E6F-A65E-41DB-A296-0818B0E49F7C}" destId="{332BC85C-1CF3-4F8F-ACB7-5B6D53744AE1}" srcOrd="0" destOrd="0" parTransId="{99F218FD-90FE-450E-A368-B3E3677E74E8}" sibTransId="{8D1CC686-B05C-4470-A959-236CC9C8BB70}"/>
    <dgm:cxn modelId="{B9F0B583-D02F-4EF4-83A8-DFD7B32B9433}" type="presOf" srcId="{9A875394-CA1E-4432-AEEB-9054FCFF5E0E}" destId="{D2143A46-815A-49BF-9455-C0385022444F}" srcOrd="0" destOrd="0" presId="urn:microsoft.com/office/officeart/2017/3/layout/DropPinTimeline"/>
    <dgm:cxn modelId="{DF6168D4-4FC3-42E4-8DAA-85BA8A678933}" type="presOf" srcId="{332BC85C-1CF3-4F8F-ACB7-5B6D53744AE1}" destId="{08CB2D5A-F46A-4E0E-9575-15F31D04AAC6}" srcOrd="0" destOrd="0" presId="urn:microsoft.com/office/officeart/2017/3/layout/DropPinTimeline"/>
    <dgm:cxn modelId="{72C4D6D9-419A-42C1-A76D-84599F65BB08}" srcId="{05A24E01-5535-46B9-A9A1-A9A07E639A88}" destId="{D05E1923-5021-40F7-B4EF-E582E23A699D}" srcOrd="1" destOrd="0" parTransId="{FD6C5CD2-9CED-4BE6-89CD-A5A5CCE63B3E}" sibTransId="{F020958C-EF86-4274-85F9-318F2792F7B6}"/>
    <dgm:cxn modelId="{C6A73EDB-89B0-4756-9ECD-83E9B8AB77E5}" type="presOf" srcId="{EFEB4D61-3A9C-4140-977F-3C3F5C9EE9D1}" destId="{96DDA0FE-83E2-423C-9F13-58A61EB68487}" srcOrd="0" destOrd="0" presId="urn:microsoft.com/office/officeart/2017/3/layout/DropPinTimeline"/>
    <dgm:cxn modelId="{FE7849EA-5B37-43C8-B217-CD4E30A8E545}" type="presOf" srcId="{05A24E01-5535-46B9-A9A1-A9A07E639A88}" destId="{6E9F3C9B-13CA-43A8-8836-0B2B41D07DEF}" srcOrd="0" destOrd="0" presId="urn:microsoft.com/office/officeart/2017/3/layout/DropPinTimeline"/>
    <dgm:cxn modelId="{E1474FF3-8E3C-4B30-985C-CE88BA0FE324}" srcId="{05A24E01-5535-46B9-A9A1-A9A07E639A88}" destId="{8B9AF88A-E1F7-4D3A-905F-87228D6A8655}" srcOrd="4" destOrd="0" parTransId="{933A8FED-7B84-4ED0-B6AA-2EE26A89B8EA}" sibTransId="{F11DD6EC-352C-4A0E-84AA-FEBE2F06BCF9}"/>
    <dgm:cxn modelId="{DC6269F4-0C31-4613-A809-E8E029CAD0D1}" type="presOf" srcId="{579089A8-5362-4BA4-9163-D19228C1808F}" destId="{B5F3F650-2E42-488A-AD4F-C4BD47D19A84}" srcOrd="0" destOrd="0" presId="urn:microsoft.com/office/officeart/2017/3/layout/DropPinTimeline"/>
    <dgm:cxn modelId="{2FED2A5E-98EB-4859-AB3F-062F22EEC890}" type="presParOf" srcId="{6E9F3C9B-13CA-43A8-8836-0B2B41D07DEF}" destId="{E8AACCBB-6709-4071-B389-3BB226B3A586}" srcOrd="0" destOrd="0" presId="urn:microsoft.com/office/officeart/2017/3/layout/DropPinTimeline"/>
    <dgm:cxn modelId="{6DE443D7-8EE2-4FBC-842D-B6B9C44204D0}" type="presParOf" srcId="{6E9F3C9B-13CA-43A8-8836-0B2B41D07DEF}" destId="{E6F74CED-5217-4282-85F1-1C12DC84731C}" srcOrd="1" destOrd="0" presId="urn:microsoft.com/office/officeart/2017/3/layout/DropPinTimeline"/>
    <dgm:cxn modelId="{C773189E-DF31-4C58-A290-F5DFD7DCF8B1}" type="presParOf" srcId="{E6F74CED-5217-4282-85F1-1C12DC84731C}" destId="{AC377099-4DAE-451C-ADE9-98036E2679B5}" srcOrd="0" destOrd="0" presId="urn:microsoft.com/office/officeart/2017/3/layout/DropPinTimeline"/>
    <dgm:cxn modelId="{04D71AD3-A9B8-46E1-AB82-BB594FCE110E}" type="presParOf" srcId="{AC377099-4DAE-451C-ADE9-98036E2679B5}" destId="{B6C94ECD-6415-4250-B4AD-F67BF5BECFB8}" srcOrd="0" destOrd="0" presId="urn:microsoft.com/office/officeart/2017/3/layout/DropPinTimeline"/>
    <dgm:cxn modelId="{4D9D677D-9448-43AF-978B-5C7E7661F4F9}" type="presParOf" srcId="{AC377099-4DAE-451C-ADE9-98036E2679B5}" destId="{0E99BB09-1B86-4308-A570-3981E6DD3A06}" srcOrd="1" destOrd="0" presId="urn:microsoft.com/office/officeart/2017/3/layout/DropPinTimeline"/>
    <dgm:cxn modelId="{C213A57E-D4AE-4C05-AA12-FE8CC1989639}" type="presParOf" srcId="{0E99BB09-1B86-4308-A570-3981E6DD3A06}" destId="{0ED6E8D6-BD44-4400-BC14-1BC75CB979A3}" srcOrd="0" destOrd="0" presId="urn:microsoft.com/office/officeart/2017/3/layout/DropPinTimeline"/>
    <dgm:cxn modelId="{927F0821-BB24-4368-A4D4-046EB89F39DD}" type="presParOf" srcId="{0E99BB09-1B86-4308-A570-3981E6DD3A06}" destId="{5B7FC7CF-F58D-48D5-8BCC-38D6EE87890B}" srcOrd="1" destOrd="0" presId="urn:microsoft.com/office/officeart/2017/3/layout/DropPinTimeline"/>
    <dgm:cxn modelId="{F517DE46-1EA2-46F3-8833-EE234EEF5B09}" type="presParOf" srcId="{AC377099-4DAE-451C-ADE9-98036E2679B5}" destId="{D2143A46-815A-49BF-9455-C0385022444F}" srcOrd="2" destOrd="0" presId="urn:microsoft.com/office/officeart/2017/3/layout/DropPinTimeline"/>
    <dgm:cxn modelId="{75F0F73C-AD49-4A34-842E-A65EF46645BA}" type="presParOf" srcId="{AC377099-4DAE-451C-ADE9-98036E2679B5}" destId="{8E3FB235-DF38-476B-9A0E-B1E583D50944}" srcOrd="3" destOrd="0" presId="urn:microsoft.com/office/officeart/2017/3/layout/DropPinTimeline"/>
    <dgm:cxn modelId="{071A2262-20BC-4D30-AB90-12B0A0FEB6EF}" type="presParOf" srcId="{AC377099-4DAE-451C-ADE9-98036E2679B5}" destId="{9AA05CE5-209F-4AD9-BE2C-2A69F76DA8F4}" srcOrd="4" destOrd="0" presId="urn:microsoft.com/office/officeart/2017/3/layout/DropPinTimeline"/>
    <dgm:cxn modelId="{0D0471BD-C944-46DB-9B0D-12B6F025E4F4}" type="presParOf" srcId="{AC377099-4DAE-451C-ADE9-98036E2679B5}" destId="{17350C28-DA10-4F3B-9FA2-0FE7C12A4ABE}" srcOrd="5" destOrd="0" presId="urn:microsoft.com/office/officeart/2017/3/layout/DropPinTimeline"/>
    <dgm:cxn modelId="{37FF9AEE-1EE5-440D-B822-B54671B03AAC}" type="presParOf" srcId="{E6F74CED-5217-4282-85F1-1C12DC84731C}" destId="{6DA7B85E-9DC6-4F3B-A2BF-09CDEEDB43BC}" srcOrd="1" destOrd="0" presId="urn:microsoft.com/office/officeart/2017/3/layout/DropPinTimeline"/>
    <dgm:cxn modelId="{3FF77B45-DC34-4E18-8B7E-49C274966E23}" type="presParOf" srcId="{E6F74CED-5217-4282-85F1-1C12DC84731C}" destId="{CF519A69-9940-494F-8406-D0D876E3CD26}" srcOrd="2" destOrd="0" presId="urn:microsoft.com/office/officeart/2017/3/layout/DropPinTimeline"/>
    <dgm:cxn modelId="{4E60349A-D4EB-4BFE-9374-0F079D59B1FC}" type="presParOf" srcId="{CF519A69-9940-494F-8406-D0D876E3CD26}" destId="{714429FF-AAA3-4358-8C5F-1A7F29AA2B7B}" srcOrd="0" destOrd="0" presId="urn:microsoft.com/office/officeart/2017/3/layout/DropPinTimeline"/>
    <dgm:cxn modelId="{0B07CD93-B91C-4CAF-B94C-3237B0C6F601}" type="presParOf" srcId="{CF519A69-9940-494F-8406-D0D876E3CD26}" destId="{AB8B1E8E-162B-4E3E-9E31-BA5CFBD3ED9D}" srcOrd="1" destOrd="0" presId="urn:microsoft.com/office/officeart/2017/3/layout/DropPinTimeline"/>
    <dgm:cxn modelId="{BB97917A-2BFB-4D8A-94BD-816B0C62D6F6}" type="presParOf" srcId="{AB8B1E8E-162B-4E3E-9E31-BA5CFBD3ED9D}" destId="{358CAA11-0A87-4861-8B4E-913B1EAD1334}" srcOrd="0" destOrd="0" presId="urn:microsoft.com/office/officeart/2017/3/layout/DropPinTimeline"/>
    <dgm:cxn modelId="{FDC4D318-B3AD-4E39-8663-3AFB57531D79}" type="presParOf" srcId="{AB8B1E8E-162B-4E3E-9E31-BA5CFBD3ED9D}" destId="{B1A1A837-F261-404B-A808-B2F4154CE8A2}" srcOrd="1" destOrd="0" presId="urn:microsoft.com/office/officeart/2017/3/layout/DropPinTimeline"/>
    <dgm:cxn modelId="{7F53703E-9DF0-45E5-AC76-7E0CCD3B06EA}" type="presParOf" srcId="{CF519A69-9940-494F-8406-D0D876E3CD26}" destId="{B5F3F650-2E42-488A-AD4F-C4BD47D19A84}" srcOrd="2" destOrd="0" presId="urn:microsoft.com/office/officeart/2017/3/layout/DropPinTimeline"/>
    <dgm:cxn modelId="{B59937ED-9C59-4BBD-AA3C-5D9159504926}" type="presParOf" srcId="{CF519A69-9940-494F-8406-D0D876E3CD26}" destId="{223C5207-4FA2-4A6C-8F43-20BD55767C99}" srcOrd="3" destOrd="0" presId="urn:microsoft.com/office/officeart/2017/3/layout/DropPinTimeline"/>
    <dgm:cxn modelId="{470C2FBB-9D40-4F2C-8107-12E2CA0E70BE}" type="presParOf" srcId="{CF519A69-9940-494F-8406-D0D876E3CD26}" destId="{4FE5EB5D-4CEF-4D0D-9394-0534E61844BE}" srcOrd="4" destOrd="0" presId="urn:microsoft.com/office/officeart/2017/3/layout/DropPinTimeline"/>
    <dgm:cxn modelId="{C1237DFD-87FD-434B-A5C8-02108EF43081}" type="presParOf" srcId="{CF519A69-9940-494F-8406-D0D876E3CD26}" destId="{EC869059-0AEC-4D98-8C46-CB603A342C72}" srcOrd="5" destOrd="0" presId="urn:microsoft.com/office/officeart/2017/3/layout/DropPinTimeline"/>
    <dgm:cxn modelId="{7A1441D0-A5AA-4E6C-9388-511DA29929BF}" type="presParOf" srcId="{E6F74CED-5217-4282-85F1-1C12DC84731C}" destId="{408BA715-9739-461D-BFDE-88EDAE355E60}" srcOrd="3" destOrd="0" presId="urn:microsoft.com/office/officeart/2017/3/layout/DropPinTimeline"/>
    <dgm:cxn modelId="{087F2A81-CFD9-4BF8-96FC-2D4ABA32462F}" type="presParOf" srcId="{E6F74CED-5217-4282-85F1-1C12DC84731C}" destId="{D512C7F9-87A6-4BA9-AFAC-03FF1578D945}" srcOrd="4" destOrd="0" presId="urn:microsoft.com/office/officeart/2017/3/layout/DropPinTimeline"/>
    <dgm:cxn modelId="{8C6217DA-A763-4946-99A2-03C618C428AF}" type="presParOf" srcId="{D512C7F9-87A6-4BA9-AFAC-03FF1578D945}" destId="{152AD014-AFD0-4700-A468-4D562874339A}" srcOrd="0" destOrd="0" presId="urn:microsoft.com/office/officeart/2017/3/layout/DropPinTimeline"/>
    <dgm:cxn modelId="{A6A34287-F5FF-46EE-9A88-F2ECF73903CE}" type="presParOf" srcId="{D512C7F9-87A6-4BA9-AFAC-03FF1578D945}" destId="{6CE2C4D8-4380-442D-A6C2-0B468BF3C74C}" srcOrd="1" destOrd="0" presId="urn:microsoft.com/office/officeart/2017/3/layout/DropPinTimeline"/>
    <dgm:cxn modelId="{D28BF9CF-F026-4786-A1AC-F4F785C54591}" type="presParOf" srcId="{6CE2C4D8-4380-442D-A6C2-0B468BF3C74C}" destId="{72C82E90-F103-439C-8371-CFFB0927B9DE}" srcOrd="0" destOrd="0" presId="urn:microsoft.com/office/officeart/2017/3/layout/DropPinTimeline"/>
    <dgm:cxn modelId="{E33A6BB5-6D3A-4D44-AEFC-75BAB101C26D}" type="presParOf" srcId="{6CE2C4D8-4380-442D-A6C2-0B468BF3C74C}" destId="{5D519322-C1DD-47AE-92C0-13575134BC76}" srcOrd="1" destOrd="0" presId="urn:microsoft.com/office/officeart/2017/3/layout/DropPinTimeline"/>
    <dgm:cxn modelId="{0BFD1614-5731-4306-81F7-E2C949C32A93}" type="presParOf" srcId="{D512C7F9-87A6-4BA9-AFAC-03FF1578D945}" destId="{96DDA0FE-83E2-423C-9F13-58A61EB68487}" srcOrd="2" destOrd="0" presId="urn:microsoft.com/office/officeart/2017/3/layout/DropPinTimeline"/>
    <dgm:cxn modelId="{06EDED26-E685-42BC-BFC2-75C7EA695E40}" type="presParOf" srcId="{D512C7F9-87A6-4BA9-AFAC-03FF1578D945}" destId="{2D6C7916-1130-46A8-833B-A6278CBD2192}" srcOrd="3" destOrd="0" presId="urn:microsoft.com/office/officeart/2017/3/layout/DropPinTimeline"/>
    <dgm:cxn modelId="{A20C8A5A-2D9A-4EF7-BC83-D5EE4B16698D}" type="presParOf" srcId="{D512C7F9-87A6-4BA9-AFAC-03FF1578D945}" destId="{4D953791-5C2F-4A75-A8F4-6ED7EAB5E015}" srcOrd="4" destOrd="0" presId="urn:microsoft.com/office/officeart/2017/3/layout/DropPinTimeline"/>
    <dgm:cxn modelId="{6780D10C-523A-4885-B5BF-84F303790098}" type="presParOf" srcId="{D512C7F9-87A6-4BA9-AFAC-03FF1578D945}" destId="{22A72E40-4DCC-4F48-AADD-29738FD37A2C}" srcOrd="5" destOrd="0" presId="urn:microsoft.com/office/officeart/2017/3/layout/DropPinTimeline"/>
    <dgm:cxn modelId="{30EAF1CE-B96B-4CA5-BF13-51DD8040A559}" type="presParOf" srcId="{E6F74CED-5217-4282-85F1-1C12DC84731C}" destId="{E168BB9F-20D9-474F-9E39-4872B40634C6}" srcOrd="5" destOrd="0" presId="urn:microsoft.com/office/officeart/2017/3/layout/DropPinTimeline"/>
    <dgm:cxn modelId="{39415FEC-72C6-4C74-A821-E354E744CD96}" type="presParOf" srcId="{E6F74CED-5217-4282-85F1-1C12DC84731C}" destId="{A62622B1-7EF4-49B6-9AC7-B54F0E2A0C74}" srcOrd="6" destOrd="0" presId="urn:microsoft.com/office/officeart/2017/3/layout/DropPinTimeline"/>
    <dgm:cxn modelId="{D67F013A-C0A0-41F6-B6F2-E904B1BB7A8F}" type="presParOf" srcId="{A62622B1-7EF4-49B6-9AC7-B54F0E2A0C74}" destId="{14282312-87CB-41BB-A02D-C594BBEF33C7}" srcOrd="0" destOrd="0" presId="urn:microsoft.com/office/officeart/2017/3/layout/DropPinTimeline"/>
    <dgm:cxn modelId="{AA55F469-83D2-4E02-B111-0206AAFCAA06}" type="presParOf" srcId="{A62622B1-7EF4-49B6-9AC7-B54F0E2A0C74}" destId="{D554C1A5-AF8E-41FC-A779-25BD6B11F91F}" srcOrd="1" destOrd="0" presId="urn:microsoft.com/office/officeart/2017/3/layout/DropPinTimeline"/>
    <dgm:cxn modelId="{033C6509-70C8-4B85-9F92-724CDBB68078}" type="presParOf" srcId="{D554C1A5-AF8E-41FC-A779-25BD6B11F91F}" destId="{17331DD9-74CF-4A3A-86BA-F4B9DBEAB944}" srcOrd="0" destOrd="0" presId="urn:microsoft.com/office/officeart/2017/3/layout/DropPinTimeline"/>
    <dgm:cxn modelId="{C7CCDF66-BA72-4EDC-AE16-CAA6317954F0}" type="presParOf" srcId="{D554C1A5-AF8E-41FC-A779-25BD6B11F91F}" destId="{515AAB83-BD07-4B9E-9A3B-858C0B126F9C}" srcOrd="1" destOrd="0" presId="urn:microsoft.com/office/officeart/2017/3/layout/DropPinTimeline"/>
    <dgm:cxn modelId="{E8437A29-F853-4553-AB29-152AF603DF52}" type="presParOf" srcId="{A62622B1-7EF4-49B6-9AC7-B54F0E2A0C74}" destId="{08CB2D5A-F46A-4E0E-9575-15F31D04AAC6}" srcOrd="2" destOrd="0" presId="urn:microsoft.com/office/officeart/2017/3/layout/DropPinTimeline"/>
    <dgm:cxn modelId="{1F3D9CE2-342F-4335-BD41-5AA59D2BD7BD}" type="presParOf" srcId="{A62622B1-7EF4-49B6-9AC7-B54F0E2A0C74}" destId="{7C1E6B4A-59F7-4018-A403-E1CCAEE78BA1}" srcOrd="3" destOrd="0" presId="urn:microsoft.com/office/officeart/2017/3/layout/DropPinTimeline"/>
    <dgm:cxn modelId="{FFF1ACE9-B2B3-4E83-877B-F9633E8EE135}" type="presParOf" srcId="{A62622B1-7EF4-49B6-9AC7-B54F0E2A0C74}" destId="{A03C5372-D306-43AC-B406-6F8183849431}" srcOrd="4" destOrd="0" presId="urn:microsoft.com/office/officeart/2017/3/layout/DropPinTimeline"/>
    <dgm:cxn modelId="{D8A09163-94A5-46BD-9FA2-C3372A01AA32}" type="presParOf" srcId="{A62622B1-7EF4-49B6-9AC7-B54F0E2A0C74}" destId="{90926F0B-05E0-48AF-9C69-5C494731F877}" srcOrd="5" destOrd="0" presId="urn:microsoft.com/office/officeart/2017/3/layout/DropPinTimeline"/>
    <dgm:cxn modelId="{80084466-50AF-445A-BE2A-0C51919B9169}" type="presParOf" srcId="{E6F74CED-5217-4282-85F1-1C12DC84731C}" destId="{9EA695E3-93D5-405B-8AF6-0B8537A964FD}" srcOrd="7" destOrd="0" presId="urn:microsoft.com/office/officeart/2017/3/layout/DropPinTimeline"/>
    <dgm:cxn modelId="{007CF318-F68B-4FFC-ADA6-3D9D6A3AA152}" type="presParOf" srcId="{E6F74CED-5217-4282-85F1-1C12DC84731C}" destId="{05956D37-804F-419D-9E8C-30D41D06DC3E}" srcOrd="8" destOrd="0" presId="urn:microsoft.com/office/officeart/2017/3/layout/DropPinTimeline"/>
    <dgm:cxn modelId="{FAB9E562-4579-4BDB-8C1D-AABEAFCB2610}" type="presParOf" srcId="{05956D37-804F-419D-9E8C-30D41D06DC3E}" destId="{58B7B786-A0AD-4662-8D54-C5C572D2C32C}" srcOrd="0" destOrd="0" presId="urn:microsoft.com/office/officeart/2017/3/layout/DropPinTimeline"/>
    <dgm:cxn modelId="{8283382D-2F6E-4717-B025-1A8C73B65ADB}" type="presParOf" srcId="{05956D37-804F-419D-9E8C-30D41D06DC3E}" destId="{E4704426-333D-4092-A035-BBC55DB8579D}" srcOrd="1" destOrd="0" presId="urn:microsoft.com/office/officeart/2017/3/layout/DropPinTimeline"/>
    <dgm:cxn modelId="{85723DC0-955B-4B2A-AF28-CF8BFFC2E264}" type="presParOf" srcId="{E4704426-333D-4092-A035-BBC55DB8579D}" destId="{A55439AF-6893-479D-8B57-31FBC13C553F}" srcOrd="0" destOrd="0" presId="urn:microsoft.com/office/officeart/2017/3/layout/DropPinTimeline"/>
    <dgm:cxn modelId="{91888A85-75D0-4D33-9F39-A49766251D61}" type="presParOf" srcId="{E4704426-333D-4092-A035-BBC55DB8579D}" destId="{A22B1C16-7FF0-4DBE-B32E-E43FEB1E2EAC}" srcOrd="1" destOrd="0" presId="urn:microsoft.com/office/officeart/2017/3/layout/DropPinTimeline"/>
    <dgm:cxn modelId="{CD06CDC2-25F5-44FB-B0B1-C39F32E155BE}" type="presParOf" srcId="{05956D37-804F-419D-9E8C-30D41D06DC3E}" destId="{1B55AA6D-649D-4145-93EB-08B866A4D4E5}" srcOrd="2" destOrd="0" presId="urn:microsoft.com/office/officeart/2017/3/layout/DropPinTimeline"/>
    <dgm:cxn modelId="{0B21D911-BF72-41CD-BB03-4F9717477846}" type="presParOf" srcId="{05956D37-804F-419D-9E8C-30D41D06DC3E}" destId="{3FA5D5AE-9CAE-4D19-9765-BCEE62095312}" srcOrd="3" destOrd="0" presId="urn:microsoft.com/office/officeart/2017/3/layout/DropPinTimeline"/>
    <dgm:cxn modelId="{80BFAECA-ADC5-41A5-BA11-A4CC8D9557A9}" type="presParOf" srcId="{05956D37-804F-419D-9E8C-30D41D06DC3E}" destId="{FE6CA7EB-68EC-4E76-9051-08C4CF370101}" srcOrd="4" destOrd="0" presId="urn:microsoft.com/office/officeart/2017/3/layout/DropPinTimeline"/>
    <dgm:cxn modelId="{98E4E629-85DB-45DC-A90A-9FAAB58EFF55}" type="presParOf" srcId="{05956D37-804F-419D-9E8C-30D41D06DC3E}" destId="{070CED43-982E-487C-9CC2-CFAEABD4D2D8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65858-DA4F-4E93-8661-4C6FB8C257F5}">
      <dsp:nvSpPr>
        <dsp:cNvPr id="0" name=""/>
        <dsp:cNvSpPr/>
      </dsp:nvSpPr>
      <dsp:spPr>
        <a:xfrm>
          <a:off x="0" y="1620"/>
          <a:ext cx="10241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666EA4-DDEF-4406-9116-3D1B2D3DE6D1}">
      <dsp:nvSpPr>
        <dsp:cNvPr id="0" name=""/>
        <dsp:cNvSpPr/>
      </dsp:nvSpPr>
      <dsp:spPr>
        <a:xfrm>
          <a:off x="0" y="1620"/>
          <a:ext cx="10241280" cy="110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Zgodnie z wytycznymi NFZ i najnowszymi standardami opieki okołoporodowej każda przyszła mama ma prawo do porodu bez bólu</a:t>
          </a:r>
          <a:endParaRPr lang="en-US" sz="2900" kern="1200"/>
        </a:p>
      </dsp:txBody>
      <dsp:txXfrm>
        <a:off x="0" y="1620"/>
        <a:ext cx="10241280" cy="1105343"/>
      </dsp:txXfrm>
    </dsp:sp>
    <dsp:sp modelId="{C61F17E6-FA01-49FC-A627-BAAB4D1D8D83}">
      <dsp:nvSpPr>
        <dsp:cNvPr id="0" name=""/>
        <dsp:cNvSpPr/>
      </dsp:nvSpPr>
      <dsp:spPr>
        <a:xfrm>
          <a:off x="0" y="1106964"/>
          <a:ext cx="10241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F8B7EE-4179-4D75-9B4F-B9D45AE5C769}">
      <dsp:nvSpPr>
        <dsp:cNvPr id="0" name=""/>
        <dsp:cNvSpPr/>
      </dsp:nvSpPr>
      <dsp:spPr>
        <a:xfrm>
          <a:off x="0" y="1106964"/>
          <a:ext cx="10241280" cy="110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Podanie znieczulenia uzależnione jest od stanu zdrowia oraz wyposażenia szpitala</a:t>
          </a:r>
          <a:endParaRPr lang="en-US" sz="2900" kern="1200"/>
        </a:p>
      </dsp:txBody>
      <dsp:txXfrm>
        <a:off x="0" y="1106964"/>
        <a:ext cx="10241280" cy="1105343"/>
      </dsp:txXfrm>
    </dsp:sp>
    <dsp:sp modelId="{D73D8721-50DD-453D-A6D5-84CF5667684C}">
      <dsp:nvSpPr>
        <dsp:cNvPr id="0" name=""/>
        <dsp:cNvSpPr/>
      </dsp:nvSpPr>
      <dsp:spPr>
        <a:xfrm>
          <a:off x="0" y="2212307"/>
          <a:ext cx="1024128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A73625-3C5C-4538-A4B5-263EA93CC2E4}">
      <dsp:nvSpPr>
        <dsp:cNvPr id="0" name=""/>
        <dsp:cNvSpPr/>
      </dsp:nvSpPr>
      <dsp:spPr>
        <a:xfrm>
          <a:off x="0" y="2212307"/>
          <a:ext cx="10241280" cy="1105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najczęściej zakładamy je w okolicy 3-4 cm rozwarcia </a:t>
          </a:r>
          <a:endParaRPr lang="en-US" sz="2900" kern="1200"/>
        </a:p>
      </dsp:txBody>
      <dsp:txXfrm>
        <a:off x="0" y="2212307"/>
        <a:ext cx="10241280" cy="1105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236DB-60B6-48F5-82D9-6956BD5C13E8}">
      <dsp:nvSpPr>
        <dsp:cNvPr id="0" name=""/>
        <dsp:cNvSpPr/>
      </dsp:nvSpPr>
      <dsp:spPr>
        <a:xfrm>
          <a:off x="0" y="564641"/>
          <a:ext cx="10515600" cy="10424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D96B7-6D69-40D4-92F1-F7FCF1DDB78E}">
      <dsp:nvSpPr>
        <dsp:cNvPr id="0" name=""/>
        <dsp:cNvSpPr/>
      </dsp:nvSpPr>
      <dsp:spPr>
        <a:xfrm>
          <a:off x="315330" y="799185"/>
          <a:ext cx="573328" cy="5733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1A251-946B-400C-BCBC-7F4BD8AEA691}">
      <dsp:nvSpPr>
        <dsp:cNvPr id="0" name=""/>
        <dsp:cNvSpPr/>
      </dsp:nvSpPr>
      <dsp:spPr>
        <a:xfrm>
          <a:off x="1203990" y="564641"/>
          <a:ext cx="9311609" cy="104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22" tIns="110322" rIns="110322" bIns="11032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Dożylne znieczulenie –podawane opioidy</a:t>
          </a:r>
          <a:endParaRPr lang="en-US" sz="2400" kern="1200"/>
        </a:p>
      </dsp:txBody>
      <dsp:txXfrm>
        <a:off x="1203990" y="564641"/>
        <a:ext cx="9311609" cy="1042416"/>
      </dsp:txXfrm>
    </dsp:sp>
    <dsp:sp modelId="{106603F4-8A30-4B6E-AB43-2B5E088A6259}">
      <dsp:nvSpPr>
        <dsp:cNvPr id="0" name=""/>
        <dsp:cNvSpPr/>
      </dsp:nvSpPr>
      <dsp:spPr>
        <a:xfrm>
          <a:off x="0" y="1867662"/>
          <a:ext cx="10515600" cy="10424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7E30F-FB31-4454-9385-EF6462126840}">
      <dsp:nvSpPr>
        <dsp:cNvPr id="0" name=""/>
        <dsp:cNvSpPr/>
      </dsp:nvSpPr>
      <dsp:spPr>
        <a:xfrm>
          <a:off x="315330" y="2102205"/>
          <a:ext cx="573328" cy="5733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E002B-289B-4B62-90D5-429E5AB9F076}">
      <dsp:nvSpPr>
        <dsp:cNvPr id="0" name=""/>
        <dsp:cNvSpPr/>
      </dsp:nvSpPr>
      <dsp:spPr>
        <a:xfrm>
          <a:off x="1203990" y="1867662"/>
          <a:ext cx="9311609" cy="1042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322" tIns="110322" rIns="110322" bIns="11032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Analgezja regionalna-ZZO i CSE (podpajęczynówkowe i zewnątrzoponowe)</a:t>
          </a:r>
          <a:endParaRPr lang="en-US" sz="2400" kern="1200"/>
        </a:p>
      </dsp:txBody>
      <dsp:txXfrm>
        <a:off x="1203990" y="1867662"/>
        <a:ext cx="9311609" cy="1042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92265-D9EC-4194-84F5-640593C90678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03D2DD-07F5-40E5-9626-D2E5EC860C50}">
      <dsp:nvSpPr>
        <dsp:cNvPr id="0" name=""/>
        <dsp:cNvSpPr/>
      </dsp:nvSpPr>
      <dsp:spPr>
        <a:xfrm>
          <a:off x="0" y="0"/>
          <a:ext cx="10515600" cy="868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ZZO-znosi ból wyłącznie w określonych partiach ciała, podawane przy 3-4 cm rozwarcia, podawane do przestrzeni pomiędzy oponami, nie znosi bólu całkowicie, ale sprawia ze jest on do wytrzymania</a:t>
          </a:r>
          <a:endParaRPr lang="en-US" sz="2000" kern="1200"/>
        </a:p>
      </dsp:txBody>
      <dsp:txXfrm>
        <a:off x="0" y="0"/>
        <a:ext cx="10515600" cy="868680"/>
      </dsp:txXfrm>
    </dsp:sp>
    <dsp:sp modelId="{4F8E0548-F310-42F2-8566-89B866691AC4}">
      <dsp:nvSpPr>
        <dsp:cNvPr id="0" name=""/>
        <dsp:cNvSpPr/>
      </dsp:nvSpPr>
      <dsp:spPr>
        <a:xfrm>
          <a:off x="0" y="86867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F72DA1-C664-4AD8-9F96-E40C1E0834BF}">
      <dsp:nvSpPr>
        <dsp:cNvPr id="0" name=""/>
        <dsp:cNvSpPr/>
      </dsp:nvSpPr>
      <dsp:spPr>
        <a:xfrm>
          <a:off x="0" y="868680"/>
          <a:ext cx="10515600" cy="868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Podpajeczynówkowe- znosi ból miejscowo, podawany do kanału rdzeniowego, działa szybko od podania</a:t>
          </a:r>
          <a:endParaRPr lang="en-US" sz="2000" kern="1200"/>
        </a:p>
      </dsp:txBody>
      <dsp:txXfrm>
        <a:off x="0" y="868680"/>
        <a:ext cx="10515600" cy="868680"/>
      </dsp:txXfrm>
    </dsp:sp>
    <dsp:sp modelId="{FBF76DBE-FB8A-4708-BFA6-C6F936C7D113}">
      <dsp:nvSpPr>
        <dsp:cNvPr id="0" name=""/>
        <dsp:cNvSpPr/>
      </dsp:nvSpPr>
      <dsp:spPr>
        <a:xfrm>
          <a:off x="0" y="173735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FDA488-0DE8-460C-8FBC-8FC1D52D630B}">
      <dsp:nvSpPr>
        <dsp:cNvPr id="0" name=""/>
        <dsp:cNvSpPr/>
      </dsp:nvSpPr>
      <dsp:spPr>
        <a:xfrm>
          <a:off x="0" y="1737360"/>
          <a:ext cx="10515600" cy="868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0" y="1737360"/>
        <a:ext cx="10515600" cy="868680"/>
      </dsp:txXfrm>
    </dsp:sp>
    <dsp:sp modelId="{09C2475B-6674-46E3-940F-067FCB09D5D5}">
      <dsp:nvSpPr>
        <dsp:cNvPr id="0" name=""/>
        <dsp:cNvSpPr/>
      </dsp:nvSpPr>
      <dsp:spPr>
        <a:xfrm>
          <a:off x="0" y="260603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4E4335-207C-4B0B-9F19-A97AE8C0871D}">
      <dsp:nvSpPr>
        <dsp:cNvPr id="0" name=""/>
        <dsp:cNvSpPr/>
      </dsp:nvSpPr>
      <dsp:spPr>
        <a:xfrm>
          <a:off x="0" y="2606040"/>
          <a:ext cx="10515600" cy="868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0" y="2606040"/>
        <a:ext cx="10515600" cy="868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8634" y="81501"/>
          <a:ext cx="2013350" cy="60400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Times New Roman" panose="02020603050405020304" pitchFamily="18" charset="0"/>
              <a:cs typeface="Times New Roman"/>
            </a:rPr>
            <a:t>Planowanie</a:t>
          </a:r>
        </a:p>
      </dsp:txBody>
      <dsp:txXfrm>
        <a:off x="8634" y="81501"/>
        <a:ext cx="2013350" cy="604005"/>
      </dsp:txXfrm>
    </dsp:sp>
    <dsp:sp modelId="{22359DD7-1BFB-4900-BAE6-6084F2F57988}">
      <dsp:nvSpPr>
        <dsp:cNvPr id="0" name=""/>
        <dsp:cNvSpPr/>
      </dsp:nvSpPr>
      <dsp:spPr>
        <a:xfrm>
          <a:off x="8634" y="677889"/>
          <a:ext cx="2013350" cy="256829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Współdziałanie na rzecz skalowalnego handlu elektronicznego</a:t>
          </a:r>
        </a:p>
      </dsp:txBody>
      <dsp:txXfrm>
        <a:off x="8634" y="677889"/>
        <a:ext cx="2013350" cy="2568297"/>
      </dsp:txXfrm>
    </dsp:sp>
    <dsp:sp modelId="{C4F84DEA-2002-4D32-8E80-70EEE05E345A}">
      <dsp:nvSpPr>
        <dsp:cNvPr id="0" name=""/>
        <dsp:cNvSpPr/>
      </dsp:nvSpPr>
      <dsp:spPr>
        <a:xfrm>
          <a:off x="2129879" y="81501"/>
          <a:ext cx="2013350" cy="60400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Times New Roman" panose="02020603050405020304" pitchFamily="18" charset="0"/>
              <a:cs typeface="Times New Roman"/>
            </a:rPr>
            <a:t>Marketing</a:t>
          </a:r>
        </a:p>
      </dsp:txBody>
      <dsp:txXfrm>
        <a:off x="2129879" y="81501"/>
        <a:ext cx="2013350" cy="604005"/>
      </dsp:txXfrm>
    </dsp:sp>
    <dsp:sp modelId="{4FEB85EB-D046-4CDB-8A62-BBCE260C4490}">
      <dsp:nvSpPr>
        <dsp:cNvPr id="0" name=""/>
        <dsp:cNvSpPr/>
      </dsp:nvSpPr>
      <dsp:spPr>
        <a:xfrm>
          <a:off x="2129879" y="677889"/>
          <a:ext cx="2013350" cy="256829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Rozpowszechnianie ustandaryzowanych metryk</a:t>
          </a:r>
        </a:p>
      </dsp:txBody>
      <dsp:txXfrm>
        <a:off x="2129879" y="677889"/>
        <a:ext cx="2013350" cy="2568297"/>
      </dsp:txXfrm>
    </dsp:sp>
    <dsp:sp modelId="{49B7F8FA-D256-41EF-9327-52A3551D9A60}">
      <dsp:nvSpPr>
        <dsp:cNvPr id="0" name=""/>
        <dsp:cNvSpPr/>
      </dsp:nvSpPr>
      <dsp:spPr>
        <a:xfrm>
          <a:off x="4251124" y="81501"/>
          <a:ext cx="2013350" cy="60400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Times New Roman" panose="02020603050405020304" pitchFamily="18" charset="0"/>
              <a:cs typeface="Times New Roman"/>
            </a:rPr>
            <a:t>Projekt</a:t>
          </a:r>
        </a:p>
      </dsp:txBody>
      <dsp:txXfrm>
        <a:off x="4251124" y="81501"/>
        <a:ext cx="2013350" cy="604005"/>
      </dsp:txXfrm>
    </dsp:sp>
    <dsp:sp modelId="{6B5FE59C-B471-448A-AA7A-B526DCC4D4CA}">
      <dsp:nvSpPr>
        <dsp:cNvPr id="0" name=""/>
        <dsp:cNvSpPr/>
      </dsp:nvSpPr>
      <dsp:spPr>
        <a:xfrm>
          <a:off x="4251124" y="677889"/>
          <a:ext cx="2013350" cy="256829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Współdziałanie aplikacji </a:t>
          </a:r>
          <a:br>
            <a:rPr lang="pl-PL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</a:br>
          <a:r>
            <a:rPr lang="pl-PL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e-biznesowych</a:t>
          </a:r>
        </a:p>
      </dsp:txBody>
      <dsp:txXfrm>
        <a:off x="4251124" y="677889"/>
        <a:ext cx="2013350" cy="2568297"/>
      </dsp:txXfrm>
    </dsp:sp>
    <dsp:sp modelId="{4132ECB1-6BEF-4935-AFA3-B2EAA48FDE7E}">
      <dsp:nvSpPr>
        <dsp:cNvPr id="0" name=""/>
        <dsp:cNvSpPr/>
      </dsp:nvSpPr>
      <dsp:spPr>
        <a:xfrm>
          <a:off x="6372369" y="81501"/>
          <a:ext cx="2013350" cy="60400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Times New Roman" panose="02020603050405020304" pitchFamily="18" charset="0"/>
              <a:cs typeface="Times New Roman"/>
            </a:rPr>
            <a:t>Strategia</a:t>
          </a:r>
        </a:p>
      </dsp:txBody>
      <dsp:txXfrm>
        <a:off x="6372369" y="81501"/>
        <a:ext cx="2013350" cy="604005"/>
      </dsp:txXfrm>
    </dsp:sp>
    <dsp:sp modelId="{C42A8BDE-B838-475D-AFDE-17B60D744AB6}">
      <dsp:nvSpPr>
        <dsp:cNvPr id="0" name=""/>
        <dsp:cNvSpPr/>
      </dsp:nvSpPr>
      <dsp:spPr>
        <a:xfrm>
          <a:off x="6372369" y="677889"/>
          <a:ext cx="2013350" cy="256829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Wspieranie holistycznie lepszych metodologii</a:t>
          </a:r>
        </a:p>
      </dsp:txBody>
      <dsp:txXfrm>
        <a:off x="6372369" y="677889"/>
        <a:ext cx="2013350" cy="2568297"/>
      </dsp:txXfrm>
    </dsp:sp>
    <dsp:sp modelId="{59606EB9-9F10-4D12-A33F-A242FDCC0D0F}">
      <dsp:nvSpPr>
        <dsp:cNvPr id="0" name=""/>
        <dsp:cNvSpPr/>
      </dsp:nvSpPr>
      <dsp:spPr>
        <a:xfrm>
          <a:off x="8493615" y="82759"/>
          <a:ext cx="2013350" cy="60400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Times New Roman" panose="02020603050405020304" pitchFamily="18" charset="0"/>
              <a:cs typeface="Times New Roman"/>
            </a:rPr>
            <a:t>Wdrożenie</a:t>
          </a:r>
        </a:p>
      </dsp:txBody>
      <dsp:txXfrm>
        <a:off x="8493615" y="82759"/>
        <a:ext cx="2013350" cy="604005"/>
      </dsp:txXfrm>
    </dsp:sp>
    <dsp:sp modelId="{C8429E68-36DD-4F6A-A2F4-7CCDADCEFAD1}">
      <dsp:nvSpPr>
        <dsp:cNvPr id="0" name=""/>
        <dsp:cNvSpPr/>
      </dsp:nvSpPr>
      <dsp:spPr>
        <a:xfrm>
          <a:off x="8494450" y="681663"/>
          <a:ext cx="2011679" cy="2563264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72000" numCol="1" spcCol="1270" rtlCol="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Wdrażanie sieci strategicznych z istotnymi potrzebami </a:t>
          </a:r>
          <a:br>
            <a:rPr lang="pl-PL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</a:br>
          <a:r>
            <a:rPr lang="pl-PL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e-biznesowymi</a:t>
          </a:r>
        </a:p>
      </dsp:txBody>
      <dsp:txXfrm>
        <a:off x="8494450" y="681663"/>
        <a:ext cx="2011679" cy="25632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CCBB-6709-4071-B389-3BB226B3A586}">
      <dsp:nvSpPr>
        <dsp:cNvPr id="0" name=""/>
        <dsp:cNvSpPr/>
      </dsp:nvSpPr>
      <dsp:spPr>
        <a:xfrm>
          <a:off x="0" y="1659731"/>
          <a:ext cx="1024255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6E8D6-BD44-4400-BC14-1BC75CB979A3}">
      <dsp:nvSpPr>
        <dsp:cNvPr id="0" name=""/>
        <dsp:cNvSpPr/>
      </dsp:nvSpPr>
      <dsp:spPr>
        <a:xfrm rot="8100000">
          <a:off x="51490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rgbClr val="4F59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C7CF-F58D-48D5-8BCC-38D6EE87890B}">
      <dsp:nvSpPr>
        <dsp:cNvPr id="0" name=""/>
        <dsp:cNvSpPr/>
      </dsp:nvSpPr>
      <dsp:spPr>
        <a:xfrm>
          <a:off x="78608" y="409621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3A46-815A-49BF-9455-C0385022444F}">
      <dsp:nvSpPr>
        <dsp:cNvPr id="0" name=""/>
        <dsp:cNvSpPr/>
      </dsp:nvSpPr>
      <dsp:spPr>
        <a:xfrm>
          <a:off x="346157" y="677170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Współdziałanie na rzecz skalowalnego handlu elektronicznego</a:t>
          </a:r>
        </a:p>
      </dsp:txBody>
      <dsp:txXfrm>
        <a:off x="346157" y="677170"/>
        <a:ext cx="2838997" cy="982560"/>
      </dsp:txXfrm>
    </dsp:sp>
    <dsp:sp modelId="{8E3FB235-DF38-476B-9A0E-B1E583D50944}">
      <dsp:nvSpPr>
        <dsp:cNvPr id="0" name=""/>
        <dsp:cNvSpPr/>
      </dsp:nvSpPr>
      <dsp:spPr>
        <a:xfrm>
          <a:off x="346157" y="331946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000" b="0" kern="1200" noProof="0" dirty="0" err="1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Wrz</a:t>
          </a:r>
          <a:r>
            <a:rPr lang="pl-PL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 20XX r.</a:t>
          </a:r>
        </a:p>
      </dsp:txBody>
      <dsp:txXfrm>
        <a:off x="346157" y="331946"/>
        <a:ext cx="2838997" cy="345224"/>
      </dsp:txXfrm>
    </dsp:sp>
    <dsp:sp modelId="{9AA05CE5-209F-4AD9-BE2C-2A69F76DA8F4}">
      <dsp:nvSpPr>
        <dsp:cNvPr id="0" name=""/>
        <dsp:cNvSpPr/>
      </dsp:nvSpPr>
      <dsp:spPr>
        <a:xfrm>
          <a:off x="173545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94ECD-6415-4250-B4AD-F67BF5BECFB8}">
      <dsp:nvSpPr>
        <dsp:cNvPr id="0" name=""/>
        <dsp:cNvSpPr/>
      </dsp:nvSpPr>
      <dsp:spPr>
        <a:xfrm>
          <a:off x="141953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CAA11-0A87-4861-8B4E-913B1EAD1334}">
      <dsp:nvSpPr>
        <dsp:cNvPr id="0" name=""/>
        <dsp:cNvSpPr/>
      </dsp:nvSpPr>
      <dsp:spPr>
        <a:xfrm rot="18900000">
          <a:off x="1756541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1A837-F261-404B-A808-B2F4154CE8A2}">
      <dsp:nvSpPr>
        <dsp:cNvPr id="0" name=""/>
        <dsp:cNvSpPr/>
      </dsp:nvSpPr>
      <dsp:spPr>
        <a:xfrm>
          <a:off x="1783659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F650-2E42-488A-AD4F-C4BD47D19A84}">
      <dsp:nvSpPr>
        <dsp:cNvPr id="0" name=""/>
        <dsp:cNvSpPr/>
      </dsp:nvSpPr>
      <dsp:spPr>
        <a:xfrm>
          <a:off x="2051208" y="1659731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rtlCol="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Rozpowszechnić ustandaryzowane metryki</a:t>
          </a:r>
        </a:p>
      </dsp:txBody>
      <dsp:txXfrm>
        <a:off x="2051208" y="1659731"/>
        <a:ext cx="2838997" cy="982560"/>
      </dsp:txXfrm>
    </dsp:sp>
    <dsp:sp modelId="{223C5207-4FA2-4A6C-8F43-20BD55767C99}">
      <dsp:nvSpPr>
        <dsp:cNvPr id="0" name=""/>
        <dsp:cNvSpPr/>
      </dsp:nvSpPr>
      <dsp:spPr>
        <a:xfrm>
          <a:off x="2051208" y="2642291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Lis 20XX r.</a:t>
          </a:r>
        </a:p>
      </dsp:txBody>
      <dsp:txXfrm>
        <a:off x="2051208" y="2642291"/>
        <a:ext cx="2838997" cy="345224"/>
      </dsp:txXfrm>
    </dsp:sp>
    <dsp:sp modelId="{4FE5EB5D-4CEF-4D0D-9394-0534E61844BE}">
      <dsp:nvSpPr>
        <dsp:cNvPr id="0" name=""/>
        <dsp:cNvSpPr/>
      </dsp:nvSpPr>
      <dsp:spPr>
        <a:xfrm>
          <a:off x="1878596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429FF-AAA3-4358-8C5F-1A7F29AA2B7B}">
      <dsp:nvSpPr>
        <dsp:cNvPr id="0" name=""/>
        <dsp:cNvSpPr/>
      </dsp:nvSpPr>
      <dsp:spPr>
        <a:xfrm>
          <a:off x="1847004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2E90-F103-439C-8371-CFFB0927B9DE}">
      <dsp:nvSpPr>
        <dsp:cNvPr id="0" name=""/>
        <dsp:cNvSpPr/>
      </dsp:nvSpPr>
      <dsp:spPr>
        <a:xfrm rot="8100000">
          <a:off x="3461592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19322-C1DD-47AE-92C0-13575134BC76}">
      <dsp:nvSpPr>
        <dsp:cNvPr id="0" name=""/>
        <dsp:cNvSpPr/>
      </dsp:nvSpPr>
      <dsp:spPr>
        <a:xfrm>
          <a:off x="3488711" y="409621"/>
          <a:ext cx="189873" cy="189873"/>
        </a:xfrm>
        <a:prstGeom prst="ellipse">
          <a:avLst/>
        </a:prstGeom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A0FE-83E2-423C-9F13-58A61EB68487}">
      <dsp:nvSpPr>
        <dsp:cNvPr id="0" name=""/>
        <dsp:cNvSpPr/>
      </dsp:nvSpPr>
      <dsp:spPr>
        <a:xfrm>
          <a:off x="3756259" y="677170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Współdziałanie aplikacji </a:t>
          </a:r>
          <a:br>
            <a:rPr lang="pl-PL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</a:br>
          <a:r>
            <a:rPr lang="pl-PL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e-biznesowych</a:t>
          </a:r>
        </a:p>
      </dsp:txBody>
      <dsp:txXfrm>
        <a:off x="3756259" y="677170"/>
        <a:ext cx="2838997" cy="982560"/>
      </dsp:txXfrm>
    </dsp:sp>
    <dsp:sp modelId="{2D6C7916-1130-46A8-833B-A6278CBD2192}">
      <dsp:nvSpPr>
        <dsp:cNvPr id="0" name=""/>
        <dsp:cNvSpPr/>
      </dsp:nvSpPr>
      <dsp:spPr>
        <a:xfrm>
          <a:off x="3756259" y="331946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 Sty 20XX r.</a:t>
          </a:r>
        </a:p>
      </dsp:txBody>
      <dsp:txXfrm>
        <a:off x="3756259" y="331946"/>
        <a:ext cx="2838997" cy="345224"/>
      </dsp:txXfrm>
    </dsp:sp>
    <dsp:sp modelId="{4D953791-5C2F-4A75-A8F4-6ED7EAB5E015}">
      <dsp:nvSpPr>
        <dsp:cNvPr id="0" name=""/>
        <dsp:cNvSpPr/>
      </dsp:nvSpPr>
      <dsp:spPr>
        <a:xfrm>
          <a:off x="3583647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AD014-AFD0-4700-A468-4D562874339A}">
      <dsp:nvSpPr>
        <dsp:cNvPr id="0" name=""/>
        <dsp:cNvSpPr/>
      </dsp:nvSpPr>
      <dsp:spPr>
        <a:xfrm>
          <a:off x="3552055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31DD9-74CF-4A3A-86BA-F4B9DBEAB944}">
      <dsp:nvSpPr>
        <dsp:cNvPr id="0" name=""/>
        <dsp:cNvSpPr/>
      </dsp:nvSpPr>
      <dsp:spPr>
        <a:xfrm rot="18900000">
          <a:off x="5166643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AAB83-BD07-4B9E-9A3B-858C0B126F9C}">
      <dsp:nvSpPr>
        <dsp:cNvPr id="0" name=""/>
        <dsp:cNvSpPr/>
      </dsp:nvSpPr>
      <dsp:spPr>
        <a:xfrm>
          <a:off x="5193762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B2D5A-F46A-4E0E-9575-15F31D04AAC6}">
      <dsp:nvSpPr>
        <dsp:cNvPr id="0" name=""/>
        <dsp:cNvSpPr/>
      </dsp:nvSpPr>
      <dsp:spPr>
        <a:xfrm>
          <a:off x="5461311" y="1659731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rtlCol="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Wspieranie holistycznie lepszych metodologii</a:t>
          </a:r>
        </a:p>
      </dsp:txBody>
      <dsp:txXfrm>
        <a:off x="5461311" y="1659731"/>
        <a:ext cx="2838997" cy="982560"/>
      </dsp:txXfrm>
    </dsp:sp>
    <dsp:sp modelId="{7C1E6B4A-59F7-4018-A403-E1CCAEE78BA1}">
      <dsp:nvSpPr>
        <dsp:cNvPr id="0" name=""/>
        <dsp:cNvSpPr/>
      </dsp:nvSpPr>
      <dsp:spPr>
        <a:xfrm>
          <a:off x="5461311" y="2642291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Mar 20XX r.</a:t>
          </a:r>
        </a:p>
      </dsp:txBody>
      <dsp:txXfrm>
        <a:off x="5461311" y="2642291"/>
        <a:ext cx="2838997" cy="345224"/>
      </dsp:txXfrm>
    </dsp:sp>
    <dsp:sp modelId="{A03C5372-D306-43AC-B406-6F8183849431}">
      <dsp:nvSpPr>
        <dsp:cNvPr id="0" name=""/>
        <dsp:cNvSpPr/>
      </dsp:nvSpPr>
      <dsp:spPr>
        <a:xfrm>
          <a:off x="5288699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82312-87CB-41BB-A02D-C594BBEF33C7}">
      <dsp:nvSpPr>
        <dsp:cNvPr id="0" name=""/>
        <dsp:cNvSpPr/>
      </dsp:nvSpPr>
      <dsp:spPr>
        <a:xfrm>
          <a:off x="5257106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439AF-6893-479D-8B57-31FBC13C553F}">
      <dsp:nvSpPr>
        <dsp:cNvPr id="0" name=""/>
        <dsp:cNvSpPr/>
      </dsp:nvSpPr>
      <dsp:spPr>
        <a:xfrm rot="8100000">
          <a:off x="6871695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B1C16-7FF0-4DBE-B32E-E43FEB1E2EAC}">
      <dsp:nvSpPr>
        <dsp:cNvPr id="0" name=""/>
        <dsp:cNvSpPr/>
      </dsp:nvSpPr>
      <dsp:spPr>
        <a:xfrm>
          <a:off x="6898813" y="409621"/>
          <a:ext cx="189873" cy="189873"/>
        </a:xfrm>
        <a:prstGeom prst="ellipse">
          <a:avLst/>
        </a:prstGeom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5AA6D-649D-4145-93EB-08B866A4D4E5}">
      <dsp:nvSpPr>
        <dsp:cNvPr id="0" name=""/>
        <dsp:cNvSpPr/>
      </dsp:nvSpPr>
      <dsp:spPr>
        <a:xfrm>
          <a:off x="7166362" y="677170"/>
          <a:ext cx="2838997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Wdrażanie sieci strategicznych z istotnymi potrzebami </a:t>
          </a:r>
          <a:br>
            <a:rPr lang="pl-PL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</a:br>
          <a:r>
            <a:rPr lang="pl-PL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e-biznesowymi</a:t>
          </a:r>
        </a:p>
      </dsp:txBody>
      <dsp:txXfrm>
        <a:off x="7166362" y="677170"/>
        <a:ext cx="2838997" cy="982560"/>
      </dsp:txXfrm>
    </dsp:sp>
    <dsp:sp modelId="{3FA5D5AE-9CAE-4D19-9765-BCEE62095312}">
      <dsp:nvSpPr>
        <dsp:cNvPr id="0" name=""/>
        <dsp:cNvSpPr/>
      </dsp:nvSpPr>
      <dsp:spPr>
        <a:xfrm>
          <a:off x="7166362" y="331946"/>
          <a:ext cx="2838997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Maj 20XX r.</a:t>
          </a:r>
        </a:p>
      </dsp:txBody>
      <dsp:txXfrm>
        <a:off x="7166362" y="331946"/>
        <a:ext cx="2838997" cy="345224"/>
      </dsp:txXfrm>
    </dsp:sp>
    <dsp:sp modelId="{FE6CA7EB-68EC-4E76-9051-08C4CF370101}">
      <dsp:nvSpPr>
        <dsp:cNvPr id="0" name=""/>
        <dsp:cNvSpPr/>
      </dsp:nvSpPr>
      <dsp:spPr>
        <a:xfrm>
          <a:off x="6993750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7B786-A0AD-4662-8D54-C5C572D2C32C}">
      <dsp:nvSpPr>
        <dsp:cNvPr id="0" name=""/>
        <dsp:cNvSpPr/>
      </dsp:nvSpPr>
      <dsp:spPr>
        <a:xfrm>
          <a:off x="6962158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Pozioma lista akcji"/>
  <dgm:desc val="Umożliwia pokazanie nieciągłych lub zgrupowanych list informacji. Sprawdza się dobrze w przypadku dużych ilości tekstu. Cały tekst ma taki sam poziom wyróżnienia, a kierunek nie jest oznaczany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Oś czasu upuszczania pinezki"/>
  <dgm:desc val="Służy do wyświetlania listy zdarzeń uporządkowanych w kolejności chronologicznej. Niewidoczne pole obok pinezki zawiera datę, a opis znajduje się bezpośrednio poniżej. Może służyć do wyświetlania średniej wielkości tekstu oraz średniej długości formatu daty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l-PL"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l-PL" sz="1200"/>
            </a:lvl1pPr>
          </a:lstStyle>
          <a:p>
            <a:pPr rtl="0"/>
            <a:fld id="{342549CC-E68C-44B6-B233-A8B7059D75FF}" type="datetime1">
              <a:rPr lang="pl-PL" smtClean="0"/>
              <a:t>15.01.2023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l-PL"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l-PL" sz="1200"/>
            </a:lvl1pPr>
          </a:lstStyle>
          <a:p>
            <a:pPr rtl="0"/>
            <a:fld id="{17369B77-94AB-0344-9EBF-9DB9EE8D3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l-PL"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l-PL" sz="1200"/>
            </a:lvl1pPr>
          </a:lstStyle>
          <a:p>
            <a:fld id="{0B55C3A6-4C59-4324-B766-716A7069F88C}" type="datetime1">
              <a:rPr lang="pl-PL" smtClean="0"/>
              <a:pPr/>
              <a:t>15.01.2023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l-PL"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l-PL" sz="1200"/>
            </a:lvl1pPr>
          </a:lstStyle>
          <a:p>
            <a:pPr rtl="0"/>
            <a:fld id="{0775476F-A808-1F46-A368-07984F6DA22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08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662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386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144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639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2564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38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0775476F-A808-1F46-A368-07984F6DA22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0775476F-A808-1F46-A368-07984F6DA22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0775476F-A808-1F46-A368-07984F6DA22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14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971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480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03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roślina&#10;&#10;Opis wygenerowany automatycznie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w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3" name="Obraz 12" descr="Obraz zawierający ceramikę, porcelanę&#10;&#10;Opis wygenerowany automatycznie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pl-PL" sz="46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pl-PL" sz="2400"/>
            </a:lvl1pPr>
            <a:lvl2pPr marL="457200" indent="0" algn="ctr">
              <a:buNone/>
              <a:defRPr lang="pl-PL" sz="2000"/>
            </a:lvl2pPr>
            <a:lvl3pPr marL="914400" indent="0" algn="ctr">
              <a:buNone/>
              <a:defRPr lang="pl-PL" sz="1800"/>
            </a:lvl3pPr>
            <a:lvl4pPr marL="1371600" indent="0" algn="ctr">
              <a:buNone/>
              <a:defRPr lang="pl-PL" sz="1600"/>
            </a:lvl4pPr>
            <a:lvl5pPr marL="1828800" indent="0" algn="ctr">
              <a:buNone/>
              <a:defRPr lang="pl-PL" sz="1600"/>
            </a:lvl5pPr>
            <a:lvl6pPr marL="2286000" indent="0" algn="ctr">
              <a:buNone/>
              <a:defRPr lang="pl-PL" sz="1600"/>
            </a:lvl6pPr>
            <a:lvl7pPr marL="2743200" indent="0" algn="ctr">
              <a:buNone/>
              <a:defRPr lang="pl-PL" sz="1600"/>
            </a:lvl7pPr>
            <a:lvl8pPr marL="3200400" indent="0" algn="ctr">
              <a:buNone/>
              <a:defRPr lang="pl-PL" sz="1600"/>
            </a:lvl8pPr>
            <a:lvl9pPr marL="3657600" indent="0" algn="ctr">
              <a:buNone/>
              <a:defRPr lang="pl-PL"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9" name="Obraz 8" descr="Obraz przedstawiający grzyba&#10;&#10;Opis wygenerowany automatycznie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3" name="Obraz 12" descr="Obraz zawierający kwiat, roślinę&#10;&#10;Opis wygenerowany automatycznie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pl-PL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4" name="Stopka — symbol zastępczy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Numer slajdu — symbol zastępczy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0" name="Obraz 9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2" name="Zawartość — symbol zastępczy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36" name="Obraz 35" descr="Zbliżenie na drzewo&#10;&#10;Automatycznie generowany opis ze średnim poziomem pewności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9" name="Tekst — symbol zastępczy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pl-PL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pl-PL" sz="2000" b="1"/>
            </a:lvl2pPr>
            <a:lvl3pPr marL="914400" indent="0">
              <a:buNone/>
              <a:defRPr lang="pl-PL" sz="1800" b="1"/>
            </a:lvl3pPr>
            <a:lvl4pPr marL="1371600" indent="0">
              <a:buNone/>
              <a:defRPr lang="pl-PL" sz="1600" b="1"/>
            </a:lvl4pPr>
            <a:lvl5pPr marL="1828800" indent="0">
              <a:buNone/>
              <a:defRPr lang="pl-PL" sz="1600" b="1"/>
            </a:lvl5pPr>
            <a:lvl6pPr marL="2286000" indent="0">
              <a:buNone/>
              <a:defRPr lang="pl-PL" sz="1600" b="1"/>
            </a:lvl6pPr>
            <a:lvl7pPr marL="2743200" indent="0">
              <a:buNone/>
              <a:defRPr lang="pl-PL" sz="1600" b="1"/>
            </a:lvl7pPr>
            <a:lvl8pPr marL="3200400" indent="0">
              <a:buNone/>
              <a:defRPr lang="pl-PL" sz="1600" b="1"/>
            </a:lvl8pPr>
            <a:lvl9pPr marL="3657600" indent="0">
              <a:buNone/>
              <a:defRPr lang="pl-PL"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0" name="Zawartość — symbol zastępczy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31" name="Tekst — symbol zastępczy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pl-PL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pl-PL" sz="2000" b="1"/>
            </a:lvl2pPr>
            <a:lvl3pPr marL="914400" indent="0">
              <a:buNone/>
              <a:defRPr lang="pl-PL" sz="1800" b="1"/>
            </a:lvl3pPr>
            <a:lvl4pPr marL="1371600" indent="0">
              <a:buNone/>
              <a:defRPr lang="pl-PL" sz="1600" b="1"/>
            </a:lvl4pPr>
            <a:lvl5pPr marL="1828800" indent="0">
              <a:buNone/>
              <a:defRPr lang="pl-PL" sz="1600" b="1"/>
            </a:lvl5pPr>
            <a:lvl6pPr marL="2286000" indent="0">
              <a:buNone/>
              <a:defRPr lang="pl-PL" sz="1600" b="1"/>
            </a:lvl6pPr>
            <a:lvl7pPr marL="2743200" indent="0">
              <a:buNone/>
              <a:defRPr lang="pl-PL" sz="1600" b="1"/>
            </a:lvl7pPr>
            <a:lvl8pPr marL="3200400" indent="0">
              <a:buNone/>
              <a:defRPr lang="pl-PL" sz="1600" b="1"/>
            </a:lvl8pPr>
            <a:lvl9pPr marL="3657600" indent="0">
              <a:buNone/>
              <a:defRPr lang="pl-PL"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2" name="Zawartość — symbol zastępczy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pl-PL" sz="1600"/>
            </a:lvl1pPr>
            <a:lvl2pPr>
              <a:buClr>
                <a:srgbClr val="73292A"/>
              </a:buClr>
              <a:defRPr lang="pl-PL" sz="1400"/>
            </a:lvl2pPr>
            <a:lvl3pPr>
              <a:buClr>
                <a:srgbClr val="73292A"/>
              </a:buClr>
              <a:defRPr lang="pl-PL" sz="1200"/>
            </a:lvl3pPr>
            <a:lvl4pPr>
              <a:buClr>
                <a:srgbClr val="73292A"/>
              </a:buClr>
              <a:defRPr lang="pl-PL" sz="1100"/>
            </a:lvl4pPr>
            <a:lvl5pPr>
              <a:buClr>
                <a:srgbClr val="73292A"/>
              </a:buClr>
              <a:defRPr lang="pl-PL"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pic>
        <p:nvPicPr>
          <p:cNvPr id="38" name="Obraz 37" descr="Grupa kwiatów&#10;&#10;Opis generowany automatycznie z niskim poziomem pewności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kst — symbol zastępczy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pl-PL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pl-PL" noProof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ównan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pl-PL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pl-PL" sz="2000" b="1"/>
            </a:lvl2pPr>
            <a:lvl3pPr marL="914400" indent="0">
              <a:buNone/>
              <a:defRPr lang="pl-PL" sz="1800" b="1"/>
            </a:lvl3pPr>
            <a:lvl4pPr marL="1371600" indent="0">
              <a:buNone/>
              <a:defRPr lang="pl-PL" sz="1600" b="1"/>
            </a:lvl4pPr>
            <a:lvl5pPr marL="1828800" indent="0">
              <a:buNone/>
              <a:defRPr lang="pl-PL" sz="1600" b="1"/>
            </a:lvl5pPr>
            <a:lvl6pPr marL="2286000" indent="0">
              <a:buNone/>
              <a:defRPr lang="pl-PL" sz="1600" b="1"/>
            </a:lvl6pPr>
            <a:lvl7pPr marL="2743200" indent="0">
              <a:buNone/>
              <a:defRPr lang="pl-PL" sz="1600" b="1"/>
            </a:lvl7pPr>
            <a:lvl8pPr marL="3200400" indent="0">
              <a:buNone/>
              <a:defRPr lang="pl-PL" sz="1600" b="1"/>
            </a:lvl8pPr>
            <a:lvl9pPr marL="3657600" indent="0">
              <a:buNone/>
              <a:defRPr lang="pl-PL"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pl-PL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pl-PL" sz="2000" b="1"/>
            </a:lvl2pPr>
            <a:lvl3pPr marL="914400" indent="0">
              <a:buNone/>
              <a:defRPr lang="pl-PL" sz="1800" b="1"/>
            </a:lvl3pPr>
            <a:lvl4pPr marL="1371600" indent="0">
              <a:buNone/>
              <a:defRPr lang="pl-PL" sz="1600" b="1"/>
            </a:lvl4pPr>
            <a:lvl5pPr marL="1828800" indent="0">
              <a:buNone/>
              <a:defRPr lang="pl-PL" sz="1600" b="1"/>
            </a:lvl5pPr>
            <a:lvl6pPr marL="2286000" indent="0">
              <a:buNone/>
              <a:defRPr lang="pl-PL" sz="1600" b="1"/>
            </a:lvl6pPr>
            <a:lvl7pPr marL="2743200" indent="0">
              <a:buNone/>
              <a:defRPr lang="pl-PL" sz="1600" b="1"/>
            </a:lvl7pPr>
            <a:lvl8pPr marL="3200400" indent="0">
              <a:buNone/>
              <a:defRPr lang="pl-PL" sz="1600" b="1"/>
            </a:lvl8pPr>
            <a:lvl9pPr marL="3657600" indent="0">
              <a:buNone/>
              <a:defRPr lang="pl-PL"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pl-PL" sz="1600"/>
            </a:lvl1pPr>
            <a:lvl2pPr>
              <a:buClr>
                <a:srgbClr val="73292A"/>
              </a:buClr>
              <a:defRPr lang="pl-PL" sz="1400"/>
            </a:lvl2pPr>
            <a:lvl3pPr>
              <a:buClr>
                <a:srgbClr val="73292A"/>
              </a:buClr>
              <a:defRPr lang="pl-PL" sz="1200"/>
            </a:lvl3pPr>
            <a:lvl4pPr>
              <a:buClr>
                <a:srgbClr val="73292A"/>
              </a:buClr>
              <a:defRPr lang="pl-PL" sz="1100"/>
            </a:lvl4pPr>
            <a:lvl5pPr>
              <a:buClr>
                <a:srgbClr val="73292A"/>
              </a:buClr>
              <a:defRPr lang="pl-PL"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pl-PL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pl-PL" sz="2000" b="1"/>
            </a:lvl2pPr>
            <a:lvl3pPr marL="914400" indent="0">
              <a:buNone/>
              <a:defRPr lang="pl-PL" sz="1800" b="1"/>
            </a:lvl3pPr>
            <a:lvl4pPr marL="1371600" indent="0">
              <a:buNone/>
              <a:defRPr lang="pl-PL" sz="1600" b="1"/>
            </a:lvl4pPr>
            <a:lvl5pPr marL="1828800" indent="0">
              <a:buNone/>
              <a:defRPr lang="pl-PL" sz="1600" b="1"/>
            </a:lvl5pPr>
            <a:lvl6pPr marL="2286000" indent="0">
              <a:buNone/>
              <a:defRPr lang="pl-PL" sz="1600" b="1"/>
            </a:lvl6pPr>
            <a:lvl7pPr marL="2743200" indent="0">
              <a:buNone/>
              <a:defRPr lang="pl-PL" sz="1600" b="1"/>
            </a:lvl7pPr>
            <a:lvl8pPr marL="3200400" indent="0">
              <a:buNone/>
              <a:defRPr lang="pl-PL" sz="1600" b="1"/>
            </a:lvl8pPr>
            <a:lvl9pPr marL="3657600" indent="0">
              <a:buNone/>
              <a:defRPr lang="pl-PL"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6" name="Zawartość — symbol zastępczy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pl-PL" sz="1600"/>
            </a:lvl1pPr>
            <a:lvl2pPr>
              <a:buClr>
                <a:srgbClr val="73292A"/>
              </a:buClr>
              <a:defRPr lang="pl-PL" sz="1400"/>
            </a:lvl2pPr>
            <a:lvl3pPr>
              <a:buClr>
                <a:srgbClr val="73292A"/>
              </a:buClr>
              <a:defRPr lang="pl-PL" sz="1200"/>
            </a:lvl3pPr>
            <a:lvl4pPr>
              <a:buClr>
                <a:srgbClr val="73292A"/>
              </a:buClr>
              <a:defRPr lang="pl-PL" sz="1100"/>
            </a:lvl4pPr>
            <a:lvl5pPr>
              <a:buClr>
                <a:srgbClr val="73292A"/>
              </a:buClr>
              <a:defRPr lang="pl-PL"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przedstawiający grzyba&#10;&#10;Opis wygenerowany automatycznie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8" name="Obraz 7" descr="Obraz zawierający kwiat, roślinę&#10;&#10;Opis wygenerowany automatycznie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Obraz 9" descr="Zbliżenie na kwiat&#10;&#10;Opis generowany automatycznie z niskim poziomem pewności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Obraz 11" descr="Zbliżenie na kwiat&#10;&#10;Opis generowany automatycznie z niskim poziomem pewności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Zawartość — symbol zastępczy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pl-PL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pl-PL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pl-PL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pl-PL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pl-PL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1" name="Obraz 10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7" name="Obraz 6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pl-PL"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pl-PL" sz="3200"/>
            </a:lvl1pPr>
            <a:lvl2pPr>
              <a:defRPr lang="pl-PL" sz="2800"/>
            </a:lvl2pPr>
            <a:lvl3pPr>
              <a:defRPr lang="pl-PL" sz="2400"/>
            </a:lvl3pPr>
            <a:lvl4pPr>
              <a:defRPr lang="pl-PL" sz="2000"/>
            </a:lvl4pPr>
            <a:lvl5pPr>
              <a:defRPr lang="pl-PL" sz="2000"/>
            </a:lvl5pPr>
            <a:lvl6pPr>
              <a:defRPr lang="pl-PL" sz="2000"/>
            </a:lvl6pPr>
            <a:lvl7pPr>
              <a:defRPr lang="pl-PL" sz="2000"/>
            </a:lvl7pPr>
            <a:lvl8pPr>
              <a:defRPr lang="pl-PL" sz="2000"/>
            </a:lvl8pPr>
            <a:lvl9pPr>
              <a:defRPr lang="pl-PL"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pl-PL" sz="1600"/>
            </a:lvl1pPr>
            <a:lvl2pPr marL="457200" indent="0">
              <a:buNone/>
              <a:defRPr lang="pl-PL" sz="1400"/>
            </a:lvl2pPr>
            <a:lvl3pPr marL="914400" indent="0">
              <a:buNone/>
              <a:defRPr lang="pl-PL" sz="1200"/>
            </a:lvl3pPr>
            <a:lvl4pPr marL="1371600" indent="0">
              <a:buNone/>
              <a:defRPr lang="pl-PL" sz="1000"/>
            </a:lvl4pPr>
            <a:lvl5pPr marL="1828800" indent="0">
              <a:buNone/>
              <a:defRPr lang="pl-PL" sz="1000"/>
            </a:lvl5pPr>
            <a:lvl6pPr marL="2286000" indent="0">
              <a:buNone/>
              <a:defRPr lang="pl-PL" sz="1000"/>
            </a:lvl6pPr>
            <a:lvl7pPr marL="2743200" indent="0">
              <a:buNone/>
              <a:defRPr lang="pl-PL" sz="1000"/>
            </a:lvl7pPr>
            <a:lvl8pPr marL="3200400" indent="0">
              <a:buNone/>
              <a:defRPr lang="pl-PL" sz="1000"/>
            </a:lvl8pPr>
            <a:lvl9pPr marL="3657600" indent="0">
              <a:buNone/>
              <a:defRPr lang="pl-PL"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pl-PL"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pl-PL" sz="3200"/>
            </a:lvl1pPr>
            <a:lvl2pPr marL="457200" indent="0">
              <a:buNone/>
              <a:defRPr lang="pl-PL" sz="2800"/>
            </a:lvl2pPr>
            <a:lvl3pPr marL="914400" indent="0">
              <a:buNone/>
              <a:defRPr lang="pl-PL" sz="2400"/>
            </a:lvl3pPr>
            <a:lvl4pPr marL="1371600" indent="0">
              <a:buNone/>
              <a:defRPr lang="pl-PL" sz="2000"/>
            </a:lvl4pPr>
            <a:lvl5pPr marL="1828800" indent="0">
              <a:buNone/>
              <a:defRPr lang="pl-PL" sz="2000"/>
            </a:lvl5pPr>
            <a:lvl6pPr marL="2286000" indent="0">
              <a:buNone/>
              <a:defRPr lang="pl-PL" sz="2000"/>
            </a:lvl6pPr>
            <a:lvl7pPr marL="2743200" indent="0">
              <a:buNone/>
              <a:defRPr lang="pl-PL" sz="2000"/>
            </a:lvl7pPr>
            <a:lvl8pPr marL="3200400" indent="0">
              <a:buNone/>
              <a:defRPr lang="pl-PL" sz="2000"/>
            </a:lvl8pPr>
            <a:lvl9pPr marL="3657600" indent="0">
              <a:buNone/>
              <a:defRPr lang="pl-PL"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pl-PL" sz="1600"/>
            </a:lvl1pPr>
            <a:lvl2pPr marL="457200" indent="0">
              <a:buNone/>
              <a:defRPr lang="pl-PL" sz="1400"/>
            </a:lvl2pPr>
            <a:lvl3pPr marL="914400" indent="0">
              <a:buNone/>
              <a:defRPr lang="pl-PL" sz="1200"/>
            </a:lvl3pPr>
            <a:lvl4pPr marL="1371600" indent="0">
              <a:buNone/>
              <a:defRPr lang="pl-PL" sz="1000"/>
            </a:lvl4pPr>
            <a:lvl5pPr marL="1828800" indent="0">
              <a:buNone/>
              <a:defRPr lang="pl-PL" sz="1000"/>
            </a:lvl5pPr>
            <a:lvl6pPr marL="2286000" indent="0">
              <a:buNone/>
              <a:defRPr lang="pl-PL" sz="1000"/>
            </a:lvl6pPr>
            <a:lvl7pPr marL="2743200" indent="0">
              <a:buNone/>
              <a:defRPr lang="pl-PL" sz="1000"/>
            </a:lvl7pPr>
            <a:lvl8pPr marL="3200400" indent="0">
              <a:buNone/>
              <a:defRPr lang="pl-PL" sz="1000"/>
            </a:lvl8pPr>
            <a:lvl9pPr marL="3657600" indent="0">
              <a:buNone/>
              <a:defRPr lang="pl-PL"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przedstawiający grzyba&#10;&#10;Opis wygenerowany automatycznie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3" name="Obraz 12" descr="Grupa kwiatów&#10;&#10;Opis generowany automatycznie z niskim poziomem pewności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32" name="Zawartość — symbol zastępczy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pl-PL" sz="2400"/>
            </a:lvl1pPr>
            <a:lvl2pPr marL="228600">
              <a:buClr>
                <a:srgbClr val="73292A"/>
              </a:buClr>
              <a:defRPr lang="pl-PL" sz="2000"/>
            </a:lvl2pPr>
            <a:lvl3pPr marL="685800">
              <a:buClr>
                <a:srgbClr val="73292A"/>
              </a:buClr>
              <a:defRPr lang="pl-PL" sz="1800"/>
            </a:lvl3pPr>
            <a:lvl4pPr marL="1143000">
              <a:buClr>
                <a:srgbClr val="73292A"/>
              </a:buClr>
              <a:defRPr lang="pl-PL" sz="1600"/>
            </a:lvl4pPr>
            <a:lvl5pPr marL="1600200">
              <a:buClr>
                <a:srgbClr val="73292A"/>
              </a:buClr>
              <a:defRPr lang="pl-PL"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pic>
        <p:nvPicPr>
          <p:cNvPr id="6" name="Obraz 5" descr="Obraz zawierający kwiat, roślinę&#10;&#10;Opis wygenerowany automatycznie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kst — symbol zastępczy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pl-PL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pl-PL" noProof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1" name="Obraz 10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pl-PL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pl-PL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pl-PL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pl-PL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pl-PL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pl-PL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</p:txBody>
      </p:sp>
      <p:sp>
        <p:nvSpPr>
          <p:cNvPr id="14" name="Stopka — symbol zastępczy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Numer slajdu — symbol zastępczy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1" name="Obraz 10" descr="Zbliżenie na roślinę&#10;&#10;Opis generowany automatycznie z niskim poziomem pewności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Obraz 8" descr="Obraz zawierający ozdoby, sieć szkieletową&#10;&#10;Opis wygenerowany automatycznie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Obraz 14" descr="Obraz zawierający ceramikę, porcelanę&#10;&#10;Opis wygenerowany automatycznie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Obraz 16" descr="Obraz zawierający tekst&#10;&#10;Opis wygenerowany automatycznie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pl-PL" sz="4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pl-PL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pl-P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l-P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pl-PL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rótki tytuł i zawartoś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pl-PL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8" name="Obraz 7" descr="Obraz przedstawiający grzyba&#10;&#10;Opis wygenerowany automatycznie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6" name="Obraz 15" descr="Obraz zawierający kwiat, roślinę&#10;&#10;Opis wygenerowany automatycznie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Obraz 18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pl-PL" sz="4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pl-PL" sz="2400">
                <a:solidFill>
                  <a:schemeClr val="accent3"/>
                </a:solidFill>
              </a:defRPr>
            </a:lvl1pPr>
            <a:lvl2pPr marL="457200" indent="0">
              <a:buNone/>
              <a:defRPr lang="pl-P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l-P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7" name="Tekst — symbol zastępczy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pl-PL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pl-PL" noProof="0" dirty="0"/>
              <a:t>”</a:t>
            </a:r>
          </a:p>
        </p:txBody>
      </p:sp>
      <p:sp>
        <p:nvSpPr>
          <p:cNvPr id="28" name="Tekst — symbol zastępczy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pl-PL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pl-PL" noProof="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0" name="Obraz 9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2" name="Obraz — symbol zastępczy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0" name="Tekst — symbol zastępczy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1" name="Tekst — symbol zastępczy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1" name="Obraz — symbol zastępczy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3" name="Tekst — symbol zastępczy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2" name="Tekst — symbol zastępczy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0" name="Obraz — symbol zastępczy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5" name="Tekst — symbol zastępczy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Tekst — symbol zastępczy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9" name="Obraz — symbol zastępczy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7" name="Tekst — symbol zastępczy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6" name="Tekst — symbol zastępczy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0" name="Obraz 9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2" name="Obraz — symbol zastępczy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0" name="Tekst — symbol zastępczy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1" name="Tekst — symbol zastępczy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6" name="Obraz — symbol zastępczy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5" name="Tekst — symbol zastępczy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4" name="Tekst — symbol zastępczy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1" name="Obraz — symbol zastępczy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3" name="Tekst — symbol zastępczy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2" name="Tekst — symbol zastępczy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6" name="Obraz — symbol zastępczy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Tekst — symbol zastępczy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8" name="Tekst — symbol zastępczy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0" name="Obraz — symbol zastępczy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5" name="Tekst — symbol zastępczy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Tekst — symbol zastępczy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4" name="Obraz — symbol zastępczy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7" name="Tekst — symbol zastępczy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5" name="Tekst — symbol zastępczy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9" name="Obraz — symbol zastępczy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7" name="Tekst — symbol zastępczy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6" name="Tekst — symbol zastępczy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7" name="Obraz — symbol zastępczy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2" name="Tekst — symbol zastępczy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1" name="Tekst — symbol zastępczy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l-PL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pl-PL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pl-PL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pl-PL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pl-PL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pl-PL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Znieczulenie w </a:t>
            </a:r>
            <a:r>
              <a:rPr lang="pl-PL" dirty="0" err="1"/>
              <a:t>psn</a:t>
            </a:r>
            <a:r>
              <a:rPr lang="pl-PL" dirty="0"/>
              <a:t> i cc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DD73D179-A191-7AC6-8544-320726AE8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Katarzyna Pietuch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A3F598-A5FC-5C70-3118-1538E74E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8"/>
            <a:ext cx="10551160" cy="2016761"/>
          </a:xfrm>
        </p:spPr>
        <p:txBody>
          <a:bodyPr>
            <a:normAutofit fontScale="90000"/>
          </a:bodyPr>
          <a:lstStyle/>
          <a:p>
            <a:r>
              <a:rPr lang="pl-PL" dirty="0"/>
              <a:t>Znieczulenie krocza/znieczulenie w okolicy nerwu sromowego, rodząca czuje skurcze ale nie czuje bólu w okolicy sromowej, szczególnie wykorzystywana w trakcie szycia krocza</a:t>
            </a:r>
            <a:br>
              <a:rPr lang="en-US" dirty="0"/>
            </a:b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D2F21D-B802-B8BB-B74C-23C9EA132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D6C6394-66F1-C612-D302-655572E3D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l-PL" noProof="0" smtClean="0"/>
              <a:pPr rtl="0"/>
              <a:t>10</a:t>
            </a:fld>
            <a:endParaRPr lang="pl-PL" noProof="0"/>
          </a:p>
        </p:txBody>
      </p:sp>
      <p:pic>
        <p:nvPicPr>
          <p:cNvPr id="6146" name="Picture 2" descr="Znieczulenie nerwu sromowego | WP parenting">
            <a:extLst>
              <a:ext uri="{FF2B5EF4-FFF2-40B4-BE49-F238E27FC236}">
                <a16:creationId xmlns:a16="http://schemas.microsoft.com/office/drawing/2014/main" id="{326B70E7-3089-A6FC-A2A2-AC7AD178C1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16" y="2762542"/>
            <a:ext cx="4692967" cy="312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7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E1720-7228-806C-23EE-655EE269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pl-PL" dirty="0"/>
              <a:t>Poród ze znieczuleniem czy bez?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CD4BE6-590B-4E9F-941F-17092D790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>
            <a:normAutofit/>
          </a:bodyPr>
          <a:lstStyle/>
          <a:p>
            <a:r>
              <a:rPr lang="pl-PL" dirty="0"/>
              <a:t>Indywidualna kwestia pacjentki </a:t>
            </a:r>
          </a:p>
          <a:p>
            <a:r>
              <a:rPr lang="pl-PL" dirty="0"/>
              <a:t>Na niektóre działa stymulująco a u innych pacjentek jest czynnikiem stresogennym</a:t>
            </a:r>
          </a:p>
          <a:p>
            <a:r>
              <a:rPr lang="pl-PL" dirty="0"/>
              <a:t>Decyzja o formie porodu?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AB39B3A-FC01-C2D9-BF47-961E17A58C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l-PL" noProof="0"/>
              <a:t>Tytuł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F43F754-90E2-DE72-005C-6A90376B9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pl-PL" noProof="0" smtClean="0"/>
              <a:pPr rtl="0">
                <a:spcAft>
                  <a:spcPts val="600"/>
                </a:spcAft>
              </a:pPr>
              <a:t>11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8479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pl-PL"/>
            </a:defPPr>
          </a:lstStyle>
          <a:p>
            <a:pPr rtl="0"/>
            <a:r>
              <a:rPr lang="pl-PL" dirty="0"/>
              <a:t>Dziękuję</a:t>
            </a:r>
          </a:p>
        </p:txBody>
      </p:sp>
      <p:sp>
        <p:nvSpPr>
          <p:cNvPr id="5" name="Zawartość — symbol zastępczy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Katarzyna Pietuch</a:t>
            </a:r>
          </a:p>
          <a:p>
            <a:pPr rtl="0"/>
            <a:r>
              <a:rPr lang="pl-PL" dirty="0" err="1"/>
              <a:t>Dr_pietuch_ginekolog</a:t>
            </a:r>
            <a:endParaRPr lang="pl-PL" dirty="0"/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ABA1C1-EC3A-37F4-605A-F9B1F18B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08BDDFA-8AEC-A5EA-5CAF-9461FCCC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E4A9DC-F260-97CA-FBF3-93FABBC7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l-PL" noProof="0" smtClean="0"/>
              <a:t>13</a:t>
            </a:fld>
            <a:endParaRPr lang="pl-PL" noProof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0D911D8-ABB9-A1A9-110F-22BDD9C1065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40ECC03-2281-E051-7AE3-9B9066B9DD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824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F1F779-9B41-B680-73DB-42FBA71C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1567543"/>
            <a:ext cx="3838224" cy="2410097"/>
          </a:xfrm>
        </p:spPr>
        <p:txBody>
          <a:bodyPr/>
          <a:lstStyle/>
          <a:p>
            <a:r>
              <a:rPr lang="pl-PL" dirty="0"/>
              <a:t>ZZO-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AE5614-C2B1-8173-A3A0-B294FC2CA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22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91FD75-55F8-FE76-3C75-680904C4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0B944E-BE2B-7855-76CF-103C099F9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34EB9C-74D4-4FF0-EFD7-68DD30D362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F5ED13B-C3CF-592A-4ACD-C9C4EE68F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7A9EEEF-E8D0-225E-3EF4-2BAB6A909F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4EFC73A6-8135-C787-E0BD-82AA90F1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606D5F4C-D27D-96A1-3E8A-5CF53334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l-PL" noProof="0" smtClean="0"/>
              <a:t>15</a:t>
            </a:fld>
            <a:endParaRPr lang="pl-PL" noProof="0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1F0CB806-EB5F-D79E-A0AE-878EF3B2FC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57B3D987-C513-6161-6AC9-9FB75BF8269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34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B48EDD-0277-5F98-E076-D8462BC3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DF9F32-5632-804B-9911-F2A7494FE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4052F9B-866B-FD33-29B7-C44C5EF45B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8F8C8FA-E175-9D86-5653-2E2495EDE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l-PL" noProof="0" smtClean="0"/>
              <a:pPr rtl="0"/>
              <a:t>16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04604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E619D5-5B0A-0BE5-6187-E8532FB7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DA2585F-DDD1-41A0-75BB-34ABF172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42406D-CFED-51E2-1F0C-73442BF0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l-PL" noProof="0" smtClean="0"/>
              <a:t>17</a:t>
            </a:fld>
            <a:endParaRPr lang="pl-PL" noProof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69D23D0-4A84-4BC1-0280-A395022DD2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35D7743-27D9-8266-5BAE-4009A1EA55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764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pl-PL"/>
            </a:defPPr>
          </a:lstStyle>
          <a:p>
            <a:pPr rtl="0"/>
            <a:r>
              <a:rPr lang="pl-PL" dirty="0">
                <a:solidFill>
                  <a:schemeClr val="accent3"/>
                </a:solidFill>
                <a:cs typeface="Times New Roman"/>
              </a:rPr>
              <a:t>Plan spotkania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A</a:t>
            </a:r>
          </a:p>
        </p:txBody>
      </p:sp>
      <p:pic>
        <p:nvPicPr>
          <p:cNvPr id="10" name="Obraz 9" descr="Akcent liścia kwiatu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Obraz 1928" descr="Akcent liścia kwiatu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>
            <a:defPPr>
              <a:defRPr lang="pl-PL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pl-PL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Wstęp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pl-PL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Główne cele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pl-PL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Obszary wzrostu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pl-PL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Oś czasu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pl-PL" sz="24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Podsumowanie</a:t>
            </a:r>
          </a:p>
          <a:p>
            <a:pPr rtl="0"/>
            <a:endParaRPr lang="pl-PL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Wstęp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W firmie </a:t>
            </a:r>
            <a:r>
              <a:rPr lang="pl-PL" dirty="0" err="1"/>
              <a:t>Contoso</a:t>
            </a:r>
            <a:r>
              <a:rPr lang="pl-PL" dirty="0"/>
              <a:t> umożliwiamy organizacjom wspieranie współpracy </a:t>
            </a:r>
            <a:br>
              <a:rPr lang="pl-PL" dirty="0"/>
            </a:br>
            <a:r>
              <a:rPr lang="pl-PL" dirty="0"/>
              <a:t>z myślą o dalszym wprowadzaniu innowacji w miejscu pracy. Zamykając </a:t>
            </a:r>
            <a:br>
              <a:rPr lang="pl-PL" dirty="0"/>
            </a:br>
            <a:r>
              <a:rPr lang="pl-PL" dirty="0"/>
              <a:t>pętlę i korzystając z elastycznych struktur, pomagamy rozwijać firmę </a:t>
            </a:r>
            <a:br>
              <a:rPr lang="pl-PL" dirty="0"/>
            </a:br>
            <a:r>
              <a:rPr lang="pl-PL" dirty="0"/>
              <a:t>organicznie i wspierać sposób myślenia zorientowany na klientów.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B7A80DE-06E1-F1FA-9A48-BF338A9A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/>
          <a:p>
            <a:r>
              <a:rPr lang="pl-PL" dirty="0"/>
              <a:t>NFZ, wytyczne</a:t>
            </a:r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8CC361E-1327-983D-5C17-5BBED0230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l-PL" noProof="0"/>
              <a:t>Tytuł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FC37A3C-41C9-4436-4B63-C35D2D94A3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pl-PL" noProof="0" smtClean="0"/>
              <a:pPr rtl="0">
                <a:spcAft>
                  <a:spcPts val="600"/>
                </a:spcAft>
              </a:pPr>
              <a:t>2</a:t>
            </a:fld>
            <a:endParaRPr lang="pl-PL" noProof="0"/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B96D4593-D5B6-0A14-CCCE-2DBF970F5A26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6979796"/>
              </p:ext>
            </p:extLst>
          </p:nvPr>
        </p:nvGraphicFramePr>
        <p:xfrm>
          <a:off x="975360" y="2615184"/>
          <a:ext cx="10241280" cy="331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238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Główne cele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Wzrost przychodów rocznych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B4516-A78C-D69C-2051-684BD2AB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Wydajność kwartalna</a:t>
            </a:r>
          </a:p>
        </p:txBody>
      </p:sp>
      <p:graphicFrame>
        <p:nvGraphicFramePr>
          <p:cNvPr id="6" name="Zawartość — symbol zastępczy 5" descr="Wykres słupkowy">
            <a:extLst>
              <a:ext uri="{FF2B5EF4-FFF2-40B4-BE49-F238E27FC236}">
                <a16:creationId xmlns:a16="http://schemas.microsoft.com/office/drawing/2014/main" id="{04E3C183-7D16-18CC-89F3-EFCB21A47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733074"/>
              </p:ext>
            </p:extLst>
          </p:nvPr>
        </p:nvGraphicFramePr>
        <p:xfrm>
          <a:off x="838200" y="1825625"/>
          <a:ext cx="10515600" cy="43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1D9DF05-D04B-F9CE-FC13-DEDFBD7A9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1015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50712D-83C9-7B91-F708-5D07E4C2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Obszary wzrostu</a:t>
            </a:r>
          </a:p>
        </p:txBody>
      </p:sp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3B4F3B47-5D90-6680-2EE4-D15F8C55D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736407"/>
              </p:ext>
            </p:extLst>
          </p:nvPr>
        </p:nvGraphicFramePr>
        <p:xfrm>
          <a:off x="609600" y="1600200"/>
          <a:ext cx="10995948" cy="473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443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352434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298664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613217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199190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602424"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endParaRPr lang="pl-PL" noProof="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2000" b="0" noProof="0" dirty="0">
                          <a:latin typeface="Times New Roman" panose="02020603050405020304" pitchFamily="18" charset="0"/>
                          <a:ea typeface="Baskerville" panose="02020502070401020303" pitchFamily="18" charset="0"/>
                          <a:cs typeface="Times New Roman" panose="020F0302020204030204" pitchFamily="34" charset="0"/>
                        </a:rPr>
                        <a:t>B2B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2000" b="0" noProof="0" dirty="0">
                          <a:latin typeface="Times New Roman" panose="02020603050405020304" pitchFamily="18" charset="0"/>
                          <a:ea typeface="Baskerville" panose="02020502070401020303" pitchFamily="18" charset="0"/>
                          <a:cs typeface="Times New Roman" panose="020F0302020204030204" pitchFamily="34" charset="0"/>
                        </a:rPr>
                        <a:t>Łańcuch dostaw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2000" b="0" noProof="0" dirty="0">
                          <a:latin typeface="Times New Roman" panose="02020603050405020304" pitchFamily="18" charset="0"/>
                          <a:ea typeface="Baskerville" panose="02020502070401020303" pitchFamily="18" charset="0"/>
                          <a:cs typeface="Times New Roman" panose="020F0302020204030204" pitchFamily="34" charset="0"/>
                        </a:rPr>
                        <a:t>ZWROT </a:t>
                      </a:r>
                      <a:br>
                        <a:rPr lang="pl-PL" sz="2000" b="0" noProof="0" dirty="0">
                          <a:latin typeface="Times New Roman" panose="02020603050405020304" pitchFamily="18" charset="0"/>
                          <a:ea typeface="Baskerville" panose="02020502070401020303" pitchFamily="18" charset="0"/>
                          <a:cs typeface="Times New Roman" panose="020F0302020204030204" pitchFamily="34" charset="0"/>
                        </a:rPr>
                      </a:br>
                      <a:r>
                        <a:rPr lang="pl-PL" sz="2000" b="0" noProof="0" dirty="0">
                          <a:latin typeface="Times New Roman" panose="02020603050405020304" pitchFamily="18" charset="0"/>
                          <a:ea typeface="Baskerville" panose="02020502070401020303" pitchFamily="18" charset="0"/>
                          <a:cs typeface="Times New Roman" panose="020F0302020204030204" pitchFamily="34" charset="0"/>
                        </a:rPr>
                        <a:t>Z INWESTYCJI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2000" b="0" noProof="0" dirty="0">
                          <a:latin typeface="Times New Roman" panose="02020603050405020304" pitchFamily="18" charset="0"/>
                          <a:ea typeface="Baskerville" panose="02020502070401020303" pitchFamily="18" charset="0"/>
                          <a:cs typeface="Times New Roman" panose="020F0302020204030204" pitchFamily="34" charset="0"/>
                        </a:rPr>
                        <a:t>Handel elektroniczny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1007595"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KW1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4,5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2,3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1,7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5,0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1007595"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KW2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3,2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5,1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4,4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3,0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1007595"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KW3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2,1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1,7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2,5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2,8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1007595"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KW4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4,5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2,2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1,7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</a:lstStyle>
                    <a:p>
                      <a:pPr algn="ctr" rtl="0"/>
                      <a:r>
                        <a:rPr lang="pl-PL" sz="1600" b="0" i="0" noProof="0" dirty="0">
                          <a:solidFill>
                            <a:schemeClr val="accent3"/>
                          </a:solidFill>
                          <a:latin typeface="Gill Sans Nova Light" panose="020B0302020104020203" pitchFamily="34" charset="0"/>
                          <a:cs typeface="Gill Sans Light" panose="020B0302020104020203" pitchFamily="34" charset="-79"/>
                        </a:rPr>
                        <a:t>7,0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0F8B86A-A576-98F0-BAD4-3F0C0919C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9143C50-6937-DD3E-B402-4ABB2469E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201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r>
              <a:rPr lang="pl-PL" sz="4300" dirty="0"/>
              <a:t>Możliwości biznesowe są jak autobusy. Zawsze pojawią się kolejne.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“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Richard Branson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ytuł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Poznaj nasz zespół</a:t>
            </a:r>
            <a:endParaRPr lang="pl-PL" dirty="0"/>
          </a:p>
        </p:txBody>
      </p:sp>
      <p:pic>
        <p:nvPicPr>
          <p:cNvPr id="41" name="Obraz — symbol zastępczy 40" descr="Zdjęcie portretowe członka zespołu">
            <a:extLst>
              <a:ext uri="{FF2B5EF4-FFF2-40B4-BE49-F238E27FC236}">
                <a16:creationId xmlns:a16="http://schemas.microsoft.com/office/drawing/2014/main" id="{4F9E84D0-E7B3-63FA-BFFC-45B52AE858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39" r="39"/>
          <a:stretch/>
        </p:blipFill>
        <p:spPr/>
      </p:pic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Takuma Hayashi​</a:t>
            </a:r>
          </a:p>
        </p:txBody>
      </p:sp>
      <p:sp>
        <p:nvSpPr>
          <p:cNvPr id="22" name="Tekst — symbol zastępczy 21">
            <a:extLst>
              <a:ext uri="{FF2B5EF4-FFF2-40B4-BE49-F238E27FC236}">
                <a16:creationId xmlns:a16="http://schemas.microsoft.com/office/drawing/2014/main" id="{B8A775F3-D483-728E-181B-869ED9CBD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Prezes</a:t>
            </a:r>
          </a:p>
        </p:txBody>
      </p:sp>
      <p:pic>
        <p:nvPicPr>
          <p:cNvPr id="43" name="Obraz — symbol zastępczy 42" descr="Zdjęcie portretowe członka zespołu">
            <a:extLst>
              <a:ext uri="{FF2B5EF4-FFF2-40B4-BE49-F238E27FC236}">
                <a16:creationId xmlns:a16="http://schemas.microsoft.com/office/drawing/2014/main" id="{20485BBC-3BEC-5430-3677-301E7A3D19F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39" r="39"/>
          <a:stretch/>
        </p:blipFill>
        <p:spPr/>
      </p:pic>
      <p:sp>
        <p:nvSpPr>
          <p:cNvPr id="27" name="Tekst — symbol zastępczy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Mirjam Nilsson​</a:t>
            </a:r>
          </a:p>
        </p:txBody>
      </p:sp>
      <p:sp>
        <p:nvSpPr>
          <p:cNvPr id="26" name="Tekst — symbol zastępczy 25">
            <a:extLst>
              <a:ext uri="{FF2B5EF4-FFF2-40B4-BE49-F238E27FC236}">
                <a16:creationId xmlns:a16="http://schemas.microsoft.com/office/drawing/2014/main" id="{3B78A704-3F4C-BA60-E2A0-78C04422C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Dyrektor generalny</a:t>
            </a:r>
          </a:p>
        </p:txBody>
      </p:sp>
      <p:pic>
        <p:nvPicPr>
          <p:cNvPr id="45" name="Obraz — symbol zastępczy 44" descr="Zdjęcie portretowe członka zespołu">
            <a:extLst>
              <a:ext uri="{FF2B5EF4-FFF2-40B4-BE49-F238E27FC236}">
                <a16:creationId xmlns:a16="http://schemas.microsoft.com/office/drawing/2014/main" id="{62DE0294-702E-6C2F-FFA6-33EA99E75BB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260" b="260"/>
          <a:stretch/>
        </p:blipFill>
        <p:spPr/>
      </p:pic>
      <p:sp>
        <p:nvSpPr>
          <p:cNvPr id="29" name="Tekst — symbol zastępczy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Flora Berggren​</a:t>
            </a:r>
          </a:p>
        </p:txBody>
      </p:sp>
      <p:sp>
        <p:nvSpPr>
          <p:cNvPr id="28" name="Tekst — symbol zastępczy 27">
            <a:extLst>
              <a:ext uri="{FF2B5EF4-FFF2-40B4-BE49-F238E27FC236}">
                <a16:creationId xmlns:a16="http://schemas.microsoft.com/office/drawing/2014/main" id="{B7455CD5-CB03-E684-FC3F-FE70DF6C47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Dyrektor operacyjny</a:t>
            </a:r>
          </a:p>
        </p:txBody>
      </p:sp>
      <p:pic>
        <p:nvPicPr>
          <p:cNvPr id="47" name="Obraz — symbol zastępczy 46" descr="Zdjęcie portretowe członka zespołu">
            <a:extLst>
              <a:ext uri="{FF2B5EF4-FFF2-40B4-BE49-F238E27FC236}">
                <a16:creationId xmlns:a16="http://schemas.microsoft.com/office/drawing/2014/main" id="{7A487797-34AF-E5DF-3477-6F12967EFB3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/>
          <a:srcRect l="39" r="39"/>
          <a:stretch/>
        </p:blipFill>
        <p:spPr/>
      </p:pic>
      <p:sp>
        <p:nvSpPr>
          <p:cNvPr id="31" name="Tekst — symbol zastępczy 30">
            <a:extLst>
              <a:ext uri="{FF2B5EF4-FFF2-40B4-BE49-F238E27FC236}">
                <a16:creationId xmlns:a16="http://schemas.microsoft.com/office/drawing/2014/main" id="{53D0BAA8-6F92-D5A9-9FA2-9533E81A8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Rajesh Santoshi​</a:t>
            </a:r>
          </a:p>
        </p:txBody>
      </p:sp>
      <p:sp>
        <p:nvSpPr>
          <p:cNvPr id="30" name="Tekst — symbol zastępczy 29">
            <a:extLst>
              <a:ext uri="{FF2B5EF4-FFF2-40B4-BE49-F238E27FC236}">
                <a16:creationId xmlns:a16="http://schemas.microsoft.com/office/drawing/2014/main" id="{CB833035-7F55-7728-8060-8204B10C95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Wiceprezes ds. marketingu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ytuł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Poznaj nasz rozszerzony zespół</a:t>
            </a:r>
          </a:p>
        </p:txBody>
      </p:sp>
      <p:pic>
        <p:nvPicPr>
          <p:cNvPr id="53" name="Obraz — symbol zastępczy 52" descr="Zdjęcie portretowe członka zespołu">
            <a:extLst>
              <a:ext uri="{FF2B5EF4-FFF2-40B4-BE49-F238E27FC236}">
                <a16:creationId xmlns:a16="http://schemas.microsoft.com/office/drawing/2014/main" id="{3BEA71D8-370E-DE64-E87D-942444FFBC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68" r="68"/>
          <a:stretch/>
        </p:blipFill>
        <p:spPr/>
      </p:pic>
      <p:sp>
        <p:nvSpPr>
          <p:cNvPr id="21" name="Tekst — symbol zastępczy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Takuma Hayashi​</a:t>
            </a:r>
          </a:p>
        </p:txBody>
      </p:sp>
      <p:sp>
        <p:nvSpPr>
          <p:cNvPr id="22" name="Tekst — symbol zastępczy 21">
            <a:extLst>
              <a:ext uri="{FF2B5EF4-FFF2-40B4-BE49-F238E27FC236}">
                <a16:creationId xmlns:a16="http://schemas.microsoft.com/office/drawing/2014/main" id="{B8A775F3-D483-728E-181B-869ED9CBD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Prezes</a:t>
            </a:r>
          </a:p>
        </p:txBody>
      </p:sp>
      <p:pic>
        <p:nvPicPr>
          <p:cNvPr id="55" name="Obraz — symbol zastępczy 54" descr="Zdjęcie portretowe członka zespołu">
            <a:extLst>
              <a:ext uri="{FF2B5EF4-FFF2-40B4-BE49-F238E27FC236}">
                <a16:creationId xmlns:a16="http://schemas.microsoft.com/office/drawing/2014/main" id="{573BD657-1FD7-F7DE-47ED-2932A5FD1ED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/>
          <a:srcRect l="68" r="68"/>
          <a:stretch/>
        </p:blipFill>
        <p:spPr/>
      </p:pic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F4211D47-F384-6FA6-74CC-9C42CAC2FD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Graham Barnes</a:t>
            </a:r>
          </a:p>
        </p:txBody>
      </p:sp>
      <p:sp>
        <p:nvSpPr>
          <p:cNvPr id="2" name="Tekst — symbol zastępczy 1">
            <a:extLst>
              <a:ext uri="{FF2B5EF4-FFF2-40B4-BE49-F238E27FC236}">
                <a16:creationId xmlns:a16="http://schemas.microsoft.com/office/drawing/2014/main" id="{4492780A-B8DC-E841-9E8B-A14FF17799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Wiceprezes ds. produktu</a:t>
            </a:r>
          </a:p>
        </p:txBody>
      </p:sp>
      <p:pic>
        <p:nvPicPr>
          <p:cNvPr id="57" name="Obraz — symbol zastępczy 56" descr="Zdjęcie portretowe członka zespołu">
            <a:extLst>
              <a:ext uri="{FF2B5EF4-FFF2-40B4-BE49-F238E27FC236}">
                <a16:creationId xmlns:a16="http://schemas.microsoft.com/office/drawing/2014/main" id="{5537191C-6B05-661B-509C-BF71751D17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398" r="398"/>
          <a:stretch/>
        </p:blipFill>
        <p:spPr/>
      </p:pic>
      <p:sp>
        <p:nvSpPr>
          <p:cNvPr id="27" name="Tekst — symbol zastępczy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Mirjam Nilsson​</a:t>
            </a:r>
          </a:p>
        </p:txBody>
      </p:sp>
      <p:sp>
        <p:nvSpPr>
          <p:cNvPr id="26" name="Tekst — symbol zastępczy 25">
            <a:extLst>
              <a:ext uri="{FF2B5EF4-FFF2-40B4-BE49-F238E27FC236}">
                <a16:creationId xmlns:a16="http://schemas.microsoft.com/office/drawing/2014/main" id="{3B78A704-3F4C-BA60-E2A0-78C04422C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Dyrektor generalny</a:t>
            </a:r>
          </a:p>
        </p:txBody>
      </p:sp>
      <p:pic>
        <p:nvPicPr>
          <p:cNvPr id="59" name="Obraz — symbol zastępczy 58" descr="Zdjęcie portretowe członka zespołu">
            <a:extLst>
              <a:ext uri="{FF2B5EF4-FFF2-40B4-BE49-F238E27FC236}">
                <a16:creationId xmlns:a16="http://schemas.microsoft.com/office/drawing/2014/main" id="{C8693117-B77E-25DF-B95D-DE556C542E7B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6"/>
          <a:srcRect l="398" r="398"/>
          <a:stretch/>
        </p:blipFill>
        <p:spPr/>
      </p:pic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D188C844-5F45-EB9F-D5DA-4584E17B177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Rowan Murphy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8A6F23DD-7C5D-ED60-22BD-5A8690CD301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6"/>
            <a:ext cx="2322576" cy="459021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Strateg ds. </a:t>
            </a:r>
            <a:br>
              <a:rPr lang="pl-PL" dirty="0"/>
            </a:br>
            <a:r>
              <a:rPr lang="pl-PL" dirty="0"/>
              <a:t>pozycjonowania stron</a:t>
            </a:r>
          </a:p>
        </p:txBody>
      </p:sp>
      <p:pic>
        <p:nvPicPr>
          <p:cNvPr id="61" name="Obraz — symbol zastępczy 60" descr="Zdjęcie portretowe członka zespołu">
            <a:extLst>
              <a:ext uri="{FF2B5EF4-FFF2-40B4-BE49-F238E27FC236}">
                <a16:creationId xmlns:a16="http://schemas.microsoft.com/office/drawing/2014/main" id="{79C9E55F-F6EF-94D9-06CE-C6DD5072004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/>
          <a:srcRect l="330" r="330"/>
          <a:stretch/>
        </p:blipFill>
        <p:spPr/>
      </p:pic>
      <p:sp>
        <p:nvSpPr>
          <p:cNvPr id="29" name="Tekst — symbol zastępczy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Flora Berggren​</a:t>
            </a:r>
          </a:p>
        </p:txBody>
      </p:sp>
      <p:sp>
        <p:nvSpPr>
          <p:cNvPr id="28" name="Tekst — symbol zastępczy 27">
            <a:extLst>
              <a:ext uri="{FF2B5EF4-FFF2-40B4-BE49-F238E27FC236}">
                <a16:creationId xmlns:a16="http://schemas.microsoft.com/office/drawing/2014/main" id="{B7455CD5-CB03-E684-FC3F-FE70DF6C47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Dyrektor operacyjny</a:t>
            </a:r>
          </a:p>
        </p:txBody>
      </p:sp>
      <p:pic>
        <p:nvPicPr>
          <p:cNvPr id="63" name="Obraz — symbol zastępczy 62" descr="Zdjęcie portretowe członka zespołu">
            <a:extLst>
              <a:ext uri="{FF2B5EF4-FFF2-40B4-BE49-F238E27FC236}">
                <a16:creationId xmlns:a16="http://schemas.microsoft.com/office/drawing/2014/main" id="{77185421-9478-DA6C-6E84-F1CE48E7C36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8"/>
          <a:srcRect l="330" r="330"/>
          <a:stretch/>
        </p:blipFill>
        <p:spPr/>
      </p:pic>
      <p:sp>
        <p:nvSpPr>
          <p:cNvPr id="13" name="Tekst — symbol zastępczy 12">
            <a:extLst>
              <a:ext uri="{FF2B5EF4-FFF2-40B4-BE49-F238E27FC236}">
                <a16:creationId xmlns:a16="http://schemas.microsoft.com/office/drawing/2014/main" id="{E9D54E7A-7DF8-223A-8EE3-B26E84499FC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Elizabeth Moore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id="{854E9C9A-95CA-ECE7-D282-67D6BF69ACA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Projektant produktów</a:t>
            </a:r>
          </a:p>
        </p:txBody>
      </p:sp>
      <p:pic>
        <p:nvPicPr>
          <p:cNvPr id="65" name="Obraz — symbol zastępczy 64" descr="Zdjęcie portretowe członka zespołu">
            <a:extLst>
              <a:ext uri="{FF2B5EF4-FFF2-40B4-BE49-F238E27FC236}">
                <a16:creationId xmlns:a16="http://schemas.microsoft.com/office/drawing/2014/main" id="{CAF68524-6EBE-A993-1AD3-20214DAF4FE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9"/>
          <a:srcRect l="330" r="330"/>
          <a:stretch/>
        </p:blipFill>
        <p:spPr/>
      </p:pic>
      <p:sp>
        <p:nvSpPr>
          <p:cNvPr id="31" name="Tekst — symbol zastępczy 30">
            <a:extLst>
              <a:ext uri="{FF2B5EF4-FFF2-40B4-BE49-F238E27FC236}">
                <a16:creationId xmlns:a16="http://schemas.microsoft.com/office/drawing/2014/main" id="{53D0BAA8-6F92-D5A9-9FA2-9533E81A8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Rajesh Santoshi​</a:t>
            </a:r>
          </a:p>
        </p:txBody>
      </p:sp>
      <p:sp>
        <p:nvSpPr>
          <p:cNvPr id="30" name="Tekst — symbol zastępczy 29">
            <a:extLst>
              <a:ext uri="{FF2B5EF4-FFF2-40B4-BE49-F238E27FC236}">
                <a16:creationId xmlns:a16="http://schemas.microsoft.com/office/drawing/2014/main" id="{CB833035-7F55-7728-8060-8204B10C95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Wiceprezes ds. marketingu</a:t>
            </a:r>
          </a:p>
        </p:txBody>
      </p:sp>
      <p:pic>
        <p:nvPicPr>
          <p:cNvPr id="67" name="Obraz — symbol zastępczy 66" descr="Zdjęcie portretowe członka zespołu">
            <a:extLst>
              <a:ext uri="{FF2B5EF4-FFF2-40B4-BE49-F238E27FC236}">
                <a16:creationId xmlns:a16="http://schemas.microsoft.com/office/drawing/2014/main" id="{9EAC3E97-8B44-239C-876D-05600F686C7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10"/>
          <a:srcRect l="330" r="330"/>
          <a:stretch/>
        </p:blipFill>
        <p:spPr/>
      </p:pic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id="{6528BADF-56AA-6896-4CB1-89AC4CEC3E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Robin Kline</a:t>
            </a:r>
          </a:p>
        </p:txBody>
      </p:sp>
      <p:sp>
        <p:nvSpPr>
          <p:cNvPr id="14" name="Tekst — symbol zastępczy 13">
            <a:extLst>
              <a:ext uri="{FF2B5EF4-FFF2-40B4-BE49-F238E27FC236}">
                <a16:creationId xmlns:a16="http://schemas.microsoft.com/office/drawing/2014/main" id="{70938DEE-1BD1-2EEF-BB61-E47123F2C50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Specjalista ds. rozwoju treści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989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/>
              </a:rPr>
              <a:t>Plan wdrożenia produktu </a:t>
            </a:r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t>26</a:t>
            </a:fld>
            <a:endParaRPr lang="pl-PL" dirty="0"/>
          </a:p>
        </p:txBody>
      </p:sp>
      <p:graphicFrame>
        <p:nvGraphicFramePr>
          <p:cNvPr id="7" name="Zawartość — symbol zastępczy 3" descr="Oś czasu — symbol zastępczy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01757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E6A01-1D8C-E82D-69CE-C1BEA5E0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>
                <a:solidFill>
                  <a:schemeClr val="accent3"/>
                </a:solidFill>
                <a:cs typeface="Times New Roman"/>
              </a:rPr>
              <a:t>Oś czasu </a:t>
            </a:r>
            <a:endParaRPr lang="pl-PL" dirty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21137959-7D1F-FBB7-5094-077151794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6E8D6E8-969C-81F9-8B97-1B42ED901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27</a:t>
            </a:fld>
            <a:endParaRPr lang="pl-PL" dirty="0"/>
          </a:p>
        </p:txBody>
      </p:sp>
      <p:graphicFrame>
        <p:nvGraphicFramePr>
          <p:cNvPr id="7" name="Diagram 2" descr="Oś czasu">
            <a:extLst>
              <a:ext uri="{FF2B5EF4-FFF2-40B4-BE49-F238E27FC236}">
                <a16:creationId xmlns:a16="http://schemas.microsoft.com/office/drawing/2014/main" id="{1A75E301-F81B-604F-0C9B-A25BF04F064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2422303"/>
              </p:ext>
            </p:extLst>
          </p:nvPr>
        </p:nvGraphicFramePr>
        <p:xfrm>
          <a:off x="974725" y="2614613"/>
          <a:ext cx="10242550" cy="331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893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Obszary koncentracji</a:t>
            </a:r>
          </a:p>
        </p:txBody>
      </p:sp>
      <p:sp>
        <p:nvSpPr>
          <p:cNvPr id="26" name="Tekst — symbol zastępczy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F</a:t>
            </a:r>
          </a:p>
        </p:txBody>
      </p:sp>
      <p:pic>
        <p:nvPicPr>
          <p:cNvPr id="10" name="Obraz 9" descr="Akcent liścia kwiatu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Scenariusze rynkowe B2B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Opracowywanie zwycięskich strategii, aby wyprzedzać konkurencję</a:t>
            </a:r>
          </a:p>
          <a:p>
            <a:pPr rtl="0"/>
            <a:r>
              <a:rPr lang="pl-PL" dirty="0"/>
              <a:t>Wykorzystanie łatwo osiągalnego celu do określenia szacunkowej wartości</a:t>
            </a:r>
          </a:p>
          <a:p>
            <a:pPr rtl="0"/>
            <a:r>
              <a:rPr lang="pl-PL" dirty="0"/>
              <a:t>Wizualizuj konwergencję skierowaną do klienta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468782"/>
            <a:ext cx="5065776" cy="448056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Możliwości oparte na chmurze</a:t>
            </a:r>
          </a:p>
        </p:txBody>
      </p:sp>
      <p:sp>
        <p:nvSpPr>
          <p:cNvPr id="5" name="Zawartość — symbol zastępczy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898550"/>
            <a:ext cx="5065776" cy="1408176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Iteracyjne podejście do strategii korporacyjnej</a:t>
            </a:r>
          </a:p>
          <a:p>
            <a:pPr rtl="0"/>
            <a:r>
              <a:rPr lang="pl-PL" dirty="0"/>
              <a:t>Stwórz struktury zarządzania od wewnątrz</a:t>
            </a: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</a:p>
        </p:txBody>
      </p:sp>
      <p:sp>
        <p:nvSpPr>
          <p:cNvPr id="9" name="Numer slajdu — symbol zastępczy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>
                <a:solidFill>
                  <a:schemeClr val="accent3"/>
                </a:solidFill>
                <a:cs typeface="Times New Roman"/>
              </a:rPr>
              <a:t>Jak to osiągnąć</a:t>
            </a:r>
            <a:endParaRPr lang="pl-PL" dirty="0"/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sz="2000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ZWROT Z INWESTYCJI</a:t>
            </a:r>
            <a:endParaRPr lang="pl-PL" dirty="0"/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Wyobrazić sobie umiejętności oparte na multimediach </a:t>
            </a:r>
            <a:br>
              <a:rPr lang="pl-PL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</a:br>
            <a:r>
              <a:rPr lang="pl-PL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i wzajemnie powiązane </a:t>
            </a:r>
            <a:br>
              <a:rPr lang="pl-PL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</a:br>
            <a:r>
              <a:rPr lang="pl-PL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strategie rozwoju </a:t>
            </a:r>
          </a:p>
          <a:p>
            <a:pPr rtl="0"/>
            <a:r>
              <a:rPr lang="pl-PL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Zwizualizować wysokiej jakości kapitału intelektualny</a:t>
            </a:r>
          </a:p>
          <a:p>
            <a:pPr rtl="0"/>
            <a:r>
              <a:rPr lang="pl-PL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Wprowadź metodologie z całego świata za pomocą technologii internetowych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pl-PL" sz="2000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Rynki</a:t>
            </a:r>
            <a:r>
              <a:rPr lang="pl-PL" sz="2000" dirty="0">
                <a:solidFill>
                  <a:schemeClr val="accent3"/>
                </a:solidFill>
                <a:cs typeface="Times New Roman"/>
              </a:rPr>
              <a:t> niszowe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Zrealizuj skalowalną obsługę klienta za pomocą zrównoważonych strategii</a:t>
            </a:r>
          </a:p>
          <a:p>
            <a:pPr rtl="0"/>
            <a:r>
              <a:rPr lang="pl-PL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Korzystaj z najlepszych usług internetowych za pomocą najnowocześniejszych produktów dostarczanych</a:t>
            </a:r>
            <a:endParaRPr lang="pl-PL" sz="16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marL="0" indent="0" rtl="0">
              <a:buNone/>
            </a:pPr>
            <a:r>
              <a:rPr lang="pl-PL" sz="2000" dirty="0">
                <a:solidFill>
                  <a:schemeClr val="accent3"/>
                </a:solidFill>
                <a:cs typeface="Times New Roman"/>
              </a:rPr>
              <a:t>Łańcuchy dostaw</a:t>
            </a:r>
          </a:p>
        </p:txBody>
      </p:sp>
      <p:sp>
        <p:nvSpPr>
          <p:cNvPr id="10" name="Zawartość — symbol zastępczy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Rozwijać obsługę klienta 1:1 dzięki niezawodnym pomysłom</a:t>
            </a:r>
            <a:endParaRPr lang="pl-PL" sz="16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rtl="0"/>
            <a:r>
              <a:rPr lang="pl-PL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Maksymalizacja terminowych produktów dostarczanych dla schematów w czasie rzeczywistym</a:t>
            </a:r>
            <a:endParaRPr lang="pl-PL" sz="16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51C012-8470-8089-B8A3-4CD038BB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715710" y="3074340"/>
            <a:ext cx="16722549" cy="3898277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85E8B88-F4B3-B556-5F8F-EC6F29691C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8B69E0B-6D51-24D1-9FC8-4C319D5D8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l-PL" noProof="0" smtClean="0"/>
              <a:pPr rtl="0"/>
              <a:t>3</a:t>
            </a:fld>
            <a:endParaRPr lang="pl-PL" noProof="0"/>
          </a:p>
        </p:txBody>
      </p:sp>
      <p:pic>
        <p:nvPicPr>
          <p:cNvPr id="1026" name="Picture 2" descr="Poród w wodzie: na czym polega, z czym się wiąże? – Zdrowie Wprost">
            <a:extLst>
              <a:ext uri="{FF2B5EF4-FFF2-40B4-BE49-F238E27FC236}">
                <a16:creationId xmlns:a16="http://schemas.microsoft.com/office/drawing/2014/main" id="{E09A2BBB-3249-407F-BB7B-4CCE94A2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4509"/>
            <a:ext cx="3991928" cy="26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KUPUNKTURA, czyli leczenie igłami - PoradnikZdrowie.pl">
            <a:extLst>
              <a:ext uri="{FF2B5EF4-FFF2-40B4-BE49-F238E27FC236}">
                <a16:creationId xmlns:a16="http://schemas.microsoft.com/office/drawing/2014/main" id="{216F38B6-D00E-DF90-A890-4B194A085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39" y="3543153"/>
            <a:ext cx="3956577" cy="26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43EDCF54-3CC9-E97A-6CFA-CA855F4621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83519"/>
            <a:ext cx="10515600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dirty="0"/>
              <a:t>Nie farmakologiczne –relaksacja , akupunktura, hipnoza ,muzyka ,</a:t>
            </a:r>
            <a:br>
              <a:rPr lang="pl-PL" dirty="0"/>
            </a:br>
            <a:r>
              <a:rPr lang="pl-PL" dirty="0"/>
              <a:t>hydroterapia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0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/>
              </a:rPr>
              <a:t>Podsumowanie</a:t>
            </a:r>
            <a:r>
              <a:rPr lang="pl-PL" dirty="0">
                <a:solidFill>
                  <a:schemeClr val="accent3"/>
                </a:solidFill>
              </a:rPr>
              <a:t> </a:t>
            </a:r>
            <a:endParaRPr lang="pl-PL" dirty="0"/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marL="0" indent="0" algn="ctr" rtl="0">
              <a:lnSpc>
                <a:spcPct val="100000"/>
              </a:lnSpc>
              <a:buNone/>
            </a:pPr>
            <a:r>
              <a:rPr lang="pl-PL" sz="20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W firmie </a:t>
            </a:r>
            <a:r>
              <a:rPr lang="pl-PL" sz="2000" dirty="0" err="1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Contoso</a:t>
            </a:r>
            <a:r>
              <a:rPr lang="pl-PL" sz="20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 uważamy, że dajemy z siebie 110%. Korzystając </a:t>
            </a:r>
            <a:br>
              <a:rPr lang="pl-PL" sz="20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</a:br>
            <a:r>
              <a:rPr lang="pl-PL" sz="20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z architektury danych nowej generacji, pomagamy organizacjom w wirtualnym zarządzaniu elastycznymi przepływami pracy. Rozwijamy się dzięki wiedzy rynkowej i wspaniałemu zespołowi pracującemu za naszym produktem. Jak mówi nasz prezes: „Skuteczność można uzyskać z proaktywnego przekształcania sposobu prowadzenia działalności”.</a:t>
            </a:r>
          </a:p>
          <a:p>
            <a:pPr marL="0" indent="0" rtl="0">
              <a:lnSpc>
                <a:spcPct val="100000"/>
              </a:lnSpc>
              <a:buNone/>
            </a:pPr>
            <a:endParaRPr lang="pl-PL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6C3FA-BA7C-7EC8-EF92-10C88BBC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Poród ze znieczuleniem wziewnym- mieszanka podtlenek azotu i tlenu</a:t>
            </a:r>
            <a:br>
              <a:rPr lang="en-US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D7156F-8342-072F-E631-AB2265C98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199"/>
            <a:ext cx="12806491" cy="915125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7DF00C-CFDD-8E6A-CB06-287FBCAAA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D9F49C2-9172-75BF-C97F-919733A34A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l-PL" noProof="0" smtClean="0"/>
              <a:pPr rtl="0"/>
              <a:t>4</a:t>
            </a:fld>
            <a:endParaRPr lang="pl-PL" noProof="0"/>
          </a:p>
        </p:txBody>
      </p:sp>
      <p:pic>
        <p:nvPicPr>
          <p:cNvPr id="1026" name="Picture 2" descr="entonox | B Magazine">
            <a:extLst>
              <a:ext uri="{FF2B5EF4-FFF2-40B4-BE49-F238E27FC236}">
                <a16:creationId xmlns:a16="http://schemas.microsoft.com/office/drawing/2014/main" id="{7AE7BE10-D2DD-DC12-9E5C-2B8946C43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628900"/>
            <a:ext cx="5700471" cy="320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80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5A10A6-B9D0-4B30-18C2-8A3A28CC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1753"/>
            <a:ext cx="10419080" cy="365126"/>
          </a:xfrm>
        </p:spPr>
        <p:txBody>
          <a:bodyPr>
            <a:normAutofit fontScale="90000"/>
          </a:bodyPr>
          <a:lstStyle/>
          <a:p>
            <a:r>
              <a:rPr lang="pl-PL" dirty="0"/>
              <a:t>TENS-forma elektrod które przylepia się do pleców rodzącej, które wysyłają impulsy elektryczne, osłabiające odczucia związane z bólem </a:t>
            </a:r>
            <a:br>
              <a:rPr lang="en-US" dirty="0"/>
            </a:b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AEA3625-22CA-C283-A225-814557CC3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F843F7B-8FFB-E774-698A-9A3954335A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l-PL" noProof="0" smtClean="0"/>
              <a:pPr rtl="0"/>
              <a:t>5</a:t>
            </a:fld>
            <a:endParaRPr lang="pl-PL" noProof="0"/>
          </a:p>
        </p:txBody>
      </p:sp>
      <p:pic>
        <p:nvPicPr>
          <p:cNvPr id="2050" name="Picture 2" descr="TENS – Transcutaneous Electrical Nerve Stimulation | Szkoła Rodzenia  Katarzyny Grzybowskiej">
            <a:extLst>
              <a:ext uri="{FF2B5EF4-FFF2-40B4-BE49-F238E27FC236}">
                <a16:creationId xmlns:a16="http://schemas.microsoft.com/office/drawing/2014/main" id="{3EF025B6-C81C-7056-FEC2-E4329271B7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2" y="3114674"/>
            <a:ext cx="5879445" cy="306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6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3E98DE-8EB4-3244-E355-4649A7E8E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pl-PL" dirty="0"/>
              <a:t>Rodzaje znieczuleń przy porodzie 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A044943-BADF-4065-0521-B1023CC1B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l-PL" noProof="0"/>
              <a:t>Tytuł prezentacji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457AF8-F42F-D2F5-8577-57C5048DD1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pl-PL" noProof="0" smtClean="0"/>
              <a:pPr rtl="0">
                <a:spcAft>
                  <a:spcPts val="600"/>
                </a:spcAft>
              </a:pPr>
              <a:t>6</a:t>
            </a:fld>
            <a:endParaRPr lang="pl-PL" noProof="0"/>
          </a:p>
        </p:txBody>
      </p:sp>
      <p:graphicFrame>
        <p:nvGraphicFramePr>
          <p:cNvPr id="7" name="Symbol zastępczy zawartości 4">
            <a:extLst>
              <a:ext uri="{FF2B5EF4-FFF2-40B4-BE49-F238E27FC236}">
                <a16:creationId xmlns:a16="http://schemas.microsoft.com/office/drawing/2014/main" id="{B685D827-FE4D-6DB3-B1C5-17A37E23A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916496"/>
              </p:ext>
            </p:extLst>
          </p:nvPr>
        </p:nvGraphicFramePr>
        <p:xfrm>
          <a:off x="838200" y="2990088"/>
          <a:ext cx="105156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10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Title 1">
            <a:extLst>
              <a:ext uri="{FF2B5EF4-FFF2-40B4-BE49-F238E27FC236}">
                <a16:creationId xmlns:a16="http://schemas.microsoft.com/office/drawing/2014/main" id="{2F7DE57E-35DB-B666-99F0-031E9B82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Znieczulenie podpajęczynówkowe - na czym polega i kiedy się je stosuje?">
            <a:extLst>
              <a:ext uri="{FF2B5EF4-FFF2-40B4-BE49-F238E27FC236}">
                <a16:creationId xmlns:a16="http://schemas.microsoft.com/office/drawing/2014/main" id="{99F3B5D2-0516-DE06-8749-617661917D0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38200" y="2951863"/>
            <a:ext cx="5181600" cy="29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9CCE510-7677-9657-18BA-1DB098CCF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l-PL" noProof="0"/>
              <a:t>Tytuł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801A8DD-0D65-2DF7-0159-28090C377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pl-PL" noProof="0" smtClean="0"/>
              <a:pPr rtl="0">
                <a:spcAft>
                  <a:spcPts val="600"/>
                </a:spcAft>
              </a:pPr>
              <a:t>7</a:t>
            </a:fld>
            <a:endParaRPr lang="pl-PL" noProof="0"/>
          </a:p>
        </p:txBody>
      </p:sp>
      <p:pic>
        <p:nvPicPr>
          <p:cNvPr id="4100" name="Picture 4" descr="Znieczulenie podpajęczynówkowe najczęściej stosowane podczas cesarskiego  cięcia [zalety i wady]">
            <a:extLst>
              <a:ext uri="{FF2B5EF4-FFF2-40B4-BE49-F238E27FC236}">
                <a16:creationId xmlns:a16="http://schemas.microsoft.com/office/drawing/2014/main" id="{97D890F3-4296-B01D-1F46-56053357C2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40" y="2664002"/>
            <a:ext cx="4649714" cy="34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8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7BF26C1-0209-7E8E-81E9-5744E70D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pl-PL" dirty="0"/>
              <a:t>Rodzaje znieczuleń przy porodzie</a:t>
            </a:r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DE4C450-3261-17AA-9E19-1CD6551A0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pl-PL" noProof="0"/>
              <a:t>Tytuł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57EFAE2-48F7-5245-C76F-DD56165CA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pl-PL" noProof="0" smtClean="0"/>
              <a:pPr rtl="0">
                <a:spcAft>
                  <a:spcPts val="600"/>
                </a:spcAft>
              </a:pPr>
              <a:t>8</a:t>
            </a:fld>
            <a:endParaRPr lang="pl-PL" noProof="0"/>
          </a:p>
        </p:txBody>
      </p:sp>
      <p:graphicFrame>
        <p:nvGraphicFramePr>
          <p:cNvPr id="14" name="Symbol zastępczy zawartości 2">
            <a:extLst>
              <a:ext uri="{FF2B5EF4-FFF2-40B4-BE49-F238E27FC236}">
                <a16:creationId xmlns:a16="http://schemas.microsoft.com/office/drawing/2014/main" id="{6F09015C-18E9-444D-2D77-985209AE5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827030"/>
              </p:ext>
            </p:extLst>
          </p:nvPr>
        </p:nvGraphicFramePr>
        <p:xfrm>
          <a:off x="838200" y="2990088"/>
          <a:ext cx="105156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57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C5B2F4-DF59-B0B6-6879-FB60DFC3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Ogólne- inaczej narkoza, rodząca całkowicie traci świadomość, kiedy musimy wykonać pilne cc</a:t>
            </a:r>
            <a:br>
              <a:rPr lang="en-US" dirty="0"/>
            </a:b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8AB063C-0A1E-0A65-6635-469A792C9F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92F9990-D57B-81DE-BF1F-0DB2246D2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l-PL" noProof="0" smtClean="0"/>
              <a:pPr rtl="0"/>
              <a:t>9</a:t>
            </a:fld>
            <a:endParaRPr lang="pl-PL" noProof="0"/>
          </a:p>
        </p:txBody>
      </p:sp>
      <p:pic>
        <p:nvPicPr>
          <p:cNvPr id="5122" name="Picture 2" descr="Znieczulenie ogólne - wskazania, jak przebiega, możliwe powikłania">
            <a:extLst>
              <a:ext uri="{FF2B5EF4-FFF2-40B4-BE49-F238E27FC236}">
                <a16:creationId xmlns:a16="http://schemas.microsoft.com/office/drawing/2014/main" id="{ECD6D457-BE16-494D-0F9B-4B212CCAEA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1852242"/>
            <a:ext cx="5282247" cy="35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nieczulenie ogólne - na czym polega? - Prawa pacjenta - Polki.pl">
            <a:extLst>
              <a:ext uri="{FF2B5EF4-FFF2-40B4-BE49-F238E27FC236}">
                <a16:creationId xmlns:a16="http://schemas.microsoft.com/office/drawing/2014/main" id="{AEC51415-FCF4-4FDC-217F-4B1AD540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843" y="2687320"/>
            <a:ext cx="4580329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316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0_TF56410444_Win32" id="{F38158A6-97A0-4D03-8F96-F4EBE1C94578}" vid="{661D01C7-DF85-4323-808B-366567BFD0E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33BCB-BFB1-42F5-BCA1-90E6CC36F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{6F5B95F7-E037-4FCF-A85D-08FEDCB5CAD2}tf56410444_win32</Template>
  <TotalTime>54</TotalTime>
  <Words>752</Words>
  <Application>Microsoft Office PowerPoint</Application>
  <PresentationFormat>Panoramiczny</PresentationFormat>
  <Paragraphs>203</Paragraphs>
  <Slides>30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Calibri</vt:lpstr>
      <vt:lpstr>Gill Sans Light</vt:lpstr>
      <vt:lpstr>Gill Sans Nova</vt:lpstr>
      <vt:lpstr>Gill Sans Nova Light</vt:lpstr>
      <vt:lpstr>Times New Roman</vt:lpstr>
      <vt:lpstr>Motyw pakietu Office</vt:lpstr>
      <vt:lpstr>Znieczulenie w psn i cc</vt:lpstr>
      <vt:lpstr>NFZ, wytyczne</vt:lpstr>
      <vt:lpstr>Nie farmakologiczne –relaksacja , akupunktura, hipnoza ,muzyka , hydroterapia</vt:lpstr>
      <vt:lpstr>Poród ze znieczuleniem wziewnym- mieszanka podtlenek azotu i tlenu </vt:lpstr>
      <vt:lpstr>TENS-forma elektrod które przylepia się do pleców rodzącej, które wysyłają impulsy elektryczne, osłabiające odczucia związane z bólem  </vt:lpstr>
      <vt:lpstr>Rodzaje znieczuleń przy porodzie </vt:lpstr>
      <vt:lpstr>Prezentacja programu PowerPoint</vt:lpstr>
      <vt:lpstr>Rodzaje znieczuleń przy porodzie</vt:lpstr>
      <vt:lpstr>Ogólne- inaczej narkoza, rodząca całkowicie traci świadomość, kiedy musimy wykonać pilne cc </vt:lpstr>
      <vt:lpstr>Znieczulenie krocza/znieczulenie w okolicy nerwu sromowego, rodząca czuje skurcze ale nie czuje bólu w okolicy sromowej, szczególnie wykorzystywana w trakcie szycia krocza </vt:lpstr>
      <vt:lpstr>Poród ze znieczuleniem czy bez?</vt:lpstr>
      <vt:lpstr>Dziękuję</vt:lpstr>
      <vt:lpstr>Prezentacja programu PowerPoint</vt:lpstr>
      <vt:lpstr>ZZO-</vt:lpstr>
      <vt:lpstr>Prezentacja programu PowerPoint</vt:lpstr>
      <vt:lpstr>Prezentacja programu PowerPoint</vt:lpstr>
      <vt:lpstr>Prezentacja programu PowerPoint</vt:lpstr>
      <vt:lpstr>Plan spotkania</vt:lpstr>
      <vt:lpstr>Wstęp</vt:lpstr>
      <vt:lpstr>Główne cele</vt:lpstr>
      <vt:lpstr>Wydajność kwartalna</vt:lpstr>
      <vt:lpstr>Obszary wzrostu</vt:lpstr>
      <vt:lpstr>Możliwości biznesowe są jak autobusy. Zawsze pojawią się kolejne.</vt:lpstr>
      <vt:lpstr>Poznaj nasz zespół</vt:lpstr>
      <vt:lpstr>Poznaj nasz rozszerzony zespół</vt:lpstr>
      <vt:lpstr>Plan wdrożenia produktu </vt:lpstr>
      <vt:lpstr>Oś czasu </vt:lpstr>
      <vt:lpstr>Obszary koncentracji</vt:lpstr>
      <vt:lpstr>Jak to osiągnąć</vt:lpstr>
      <vt:lpstr>Podsumowanie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Znieczulenie w psn i cc</dc:title>
  <dc:creator>Bartek Pietuch</dc:creator>
  <cp:lastModifiedBy>Bartek Pietuch</cp:lastModifiedBy>
  <cp:revision>2</cp:revision>
  <dcterms:created xsi:type="dcterms:W3CDTF">2023-01-15T10:01:58Z</dcterms:created>
  <dcterms:modified xsi:type="dcterms:W3CDTF">2023-01-15T10:57:52Z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  <property fmtid="{D5CDD505-2E9C-101B-9397-08002B2CF9AE}" pid="3" name="MediaServiceImageTags">
    <vt:lpwstr/>
  </property>
</Properties>
</file>