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72" r:id="rId6"/>
    <p:sldId id="261" r:id="rId7"/>
    <p:sldId id="270" r:id="rId8"/>
    <p:sldId id="271" r:id="rId9"/>
  </p:sldIdLst>
  <p:sldSz cx="7556500" cy="10693400"/>
  <p:notesSz cx="6858000" cy="9144000"/>
  <p:embeddedFontLst>
    <p:embeddedFont>
      <p:font typeface="Linotte-Bold" charset="0"/>
      <p:regular r:id="rId10"/>
    </p:embeddedFont>
    <p:embeddedFont>
      <p:font typeface="Linotte-Regular" charset="0"/>
      <p:regular r:id="rId11"/>
    </p:embeddedFont>
    <p:embeddedFont>
      <p:font typeface="Quisk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00F4F-DEA1-C9AB-07E7-3039E631C570}" v="1143" dt="2025-02-06T11:56:08.181"/>
    <p1510:client id="{81B4329C-C65C-6960-461F-9C4460E4C6E3}" v="54" dt="2025-02-06T10:53:59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441" autoAdjust="0"/>
  </p:normalViewPr>
  <p:slideViewPr>
    <p:cSldViewPr>
      <p:cViewPr varScale="1">
        <p:scale>
          <a:sx n="82" d="100"/>
          <a:sy n="82" d="100"/>
        </p:scale>
        <p:origin x="3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/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2389484" y="986254"/>
            <a:ext cx="2781032" cy="1131154"/>
          </a:xfrm>
          <a:custGeom>
            <a:avLst/>
            <a:gdLst/>
            <a:ahLst/>
            <a:cxnLst/>
            <a:rect l="l" t="t" r="r" b="b"/>
            <a:pathLst>
              <a:path w="2781032" h="1131154">
                <a:moveTo>
                  <a:pt x="0" y="0"/>
                </a:moveTo>
                <a:lnTo>
                  <a:pt x="2781032" y="0"/>
                </a:lnTo>
                <a:lnTo>
                  <a:pt x="2781032" y="1131154"/>
                </a:lnTo>
                <a:lnTo>
                  <a:pt x="0" y="1131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8176243"/>
            <a:ext cx="75600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endParaRPr lang="en-US" sz="3200" dirty="0">
              <a:solidFill>
                <a:srgbClr val="35014E"/>
              </a:solidFill>
              <a:latin typeface="Linotte-Regular"/>
              <a:ea typeface="Linotte-Regular"/>
              <a:cs typeface="Linotte-Regular"/>
            </a:endParaRPr>
          </a:p>
          <a:p>
            <a:pPr algn="ctr">
              <a:lnSpc>
                <a:spcPts val="3390"/>
              </a:lnSpc>
            </a:pPr>
            <a:r>
              <a:rPr lang="en-US" sz="3000" dirty="0">
                <a:solidFill>
                  <a:srgbClr val="C9446B"/>
                </a:solidFill>
                <a:latin typeface="Linotte-Bold"/>
                <a:sym typeface="Linotte-Bold"/>
              </a:rPr>
              <a:t>Sanjula Banerjee</a:t>
            </a:r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309689" y="2736782"/>
            <a:ext cx="6940622" cy="4858435"/>
          </a:xfrm>
          <a:custGeom>
            <a:avLst/>
            <a:gdLst/>
            <a:ahLst/>
            <a:cxnLst/>
            <a:rect l="l" t="t" r="r" b="b"/>
            <a:pathLst>
              <a:path w="6940622" h="4858435">
                <a:moveTo>
                  <a:pt x="0" y="0"/>
                </a:moveTo>
                <a:lnTo>
                  <a:pt x="6940622" y="0"/>
                </a:lnTo>
                <a:lnTo>
                  <a:pt x="6940622" y="4858436"/>
                </a:lnTo>
                <a:lnTo>
                  <a:pt x="0" y="485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4522087"/>
            <a:ext cx="756000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4"/>
              </a:lnSpc>
            </a:pPr>
            <a:r>
              <a:rPr lang="en-US" sz="7499" dirty="0">
                <a:solidFill>
                  <a:srgbClr val="35014E"/>
                </a:solidFill>
                <a:latin typeface="Quiska"/>
                <a:ea typeface="Quiska"/>
                <a:cs typeface="Quiska"/>
                <a:sym typeface="Quiska"/>
              </a:rPr>
              <a:t> Portfolio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3175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/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77850" y="1003300"/>
            <a:ext cx="3364829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390"/>
              </a:lnSpc>
              <a:defRPr sz="3000">
                <a:solidFill>
                  <a:srgbClr val="35014E"/>
                </a:solidFill>
                <a:latin typeface="Linotte-Regular"/>
                <a:ea typeface="Linotte-Regular"/>
                <a:cs typeface="Linotte-Regular"/>
              </a:defRPr>
            </a:lvl1pPr>
          </a:lstStyle>
          <a:p>
            <a:pPr algn="l"/>
            <a:r>
              <a:rPr lang="en-US" dirty="0">
                <a:solidFill>
                  <a:srgbClr val="C9446B"/>
                </a:solidFill>
                <a:latin typeface="Linotte-Bold"/>
              </a:rPr>
              <a:t>Sanjula</a:t>
            </a:r>
          </a:p>
          <a:p>
            <a:pPr algn="l"/>
            <a:r>
              <a:rPr lang="en-US" dirty="0"/>
              <a:t>Age: 24</a:t>
            </a:r>
          </a:p>
          <a:p>
            <a:pPr algn="l"/>
            <a:r>
              <a:rPr lang="en-US" dirty="0"/>
              <a:t>City: Hyderabad</a:t>
            </a:r>
          </a:p>
          <a:p>
            <a:pPr algn="l"/>
            <a:r>
              <a:rPr lang="en-US" dirty="0"/>
              <a:t>State: Telangana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850" y="2908300"/>
            <a:ext cx="35052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390"/>
              </a:lnSpc>
              <a:defRPr sz="3000">
                <a:solidFill>
                  <a:srgbClr val="35014E"/>
                </a:solidFill>
                <a:latin typeface="Linotte-Regular"/>
                <a:ea typeface="Linotte-Regular"/>
                <a:cs typeface="Linotte-Regular"/>
              </a:defRPr>
            </a:lvl1pPr>
          </a:lstStyle>
          <a:p>
            <a:pPr algn="l"/>
            <a:r>
              <a:rPr lang="en-US" dirty="0">
                <a:solidFill>
                  <a:srgbClr val="C9446B"/>
                </a:solidFill>
                <a:latin typeface="Linotte-Bold"/>
              </a:rPr>
              <a:t>About Me</a:t>
            </a:r>
          </a:p>
          <a:p>
            <a:pPr algn="l">
              <a:lnSpc>
                <a:spcPct val="100000"/>
              </a:lnSpc>
            </a:pPr>
            <a:r>
              <a:rPr lang="en-US" sz="2000" b="1" dirty="0"/>
              <a:t>I am a passionate makeup artist with a keen interest in creative work and experience across all fields of makeup such as TV, Film, Bridal, Party etc. in the past 6 years.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7850" y="5422900"/>
            <a:ext cx="3657600" cy="154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390"/>
              </a:lnSpc>
              <a:defRPr sz="3000">
                <a:solidFill>
                  <a:srgbClr val="35014E"/>
                </a:solidFill>
                <a:latin typeface="Linotte-Regular"/>
                <a:ea typeface="Linotte-Regular"/>
                <a:cs typeface="Linotte-Regular"/>
              </a:defRPr>
            </a:lvl1pPr>
          </a:lstStyle>
          <a:p>
            <a:r>
              <a:rPr lang="en-US" dirty="0">
                <a:solidFill>
                  <a:srgbClr val="C9446B"/>
                </a:solidFill>
                <a:latin typeface="Linotte-Bold"/>
              </a:rPr>
              <a:t>Education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B.A Political Science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Certification in Makeup Artistry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850" y="7404100"/>
            <a:ext cx="3657600" cy="26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390"/>
              </a:lnSpc>
              <a:defRPr sz="3000">
                <a:solidFill>
                  <a:srgbClr val="35014E"/>
                </a:solidFill>
                <a:latin typeface="Linotte-Regular"/>
                <a:ea typeface="Linotte-Regular"/>
                <a:cs typeface="Linotte-Regular"/>
              </a:defRPr>
            </a:lvl1pPr>
          </a:lstStyle>
          <a:p>
            <a:r>
              <a:rPr lang="en-US" dirty="0">
                <a:solidFill>
                  <a:srgbClr val="C9446B"/>
                </a:solidFill>
                <a:latin typeface="Linotte-Bold"/>
              </a:rPr>
              <a:t>Skills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Bridal makeup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Party makeup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Editorial makeup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Makeup for film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Expert product knowledge  </a:t>
            </a:r>
            <a:endParaRPr lang="en-US" dirty="0"/>
          </a:p>
        </p:txBody>
      </p:sp>
      <p:pic>
        <p:nvPicPr>
          <p:cNvPr id="9" name="Picture 8" descr="A person with pink makeup&#10;&#10;AI-generated content may be incorrect.">
            <a:extLst>
              <a:ext uri="{FF2B5EF4-FFF2-40B4-BE49-F238E27FC236}">
                <a16:creationId xmlns:a16="http://schemas.microsoft.com/office/drawing/2014/main" id="{3548CE30-F87B-3FA3-F8D2-7C673ED800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0" b="12208"/>
          <a:stretch/>
        </p:blipFill>
        <p:spPr>
          <a:xfrm>
            <a:off x="4071280" y="1598093"/>
            <a:ext cx="2925409" cy="3816306"/>
          </a:xfrm>
          <a:prstGeom prst="rect">
            <a:avLst/>
          </a:prstGeom>
          <a:blipFill>
            <a:blip r:embed="rId5"/>
            <a:stretch>
              <a:fillRect l="-10292" r="-9006"/>
            </a:stretch>
          </a:blip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0" y="1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/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9" name="Picture 18" descr="A person wearing a yellow head scarf and earrings&#10;&#10;AI-generated content may be incorrect.">
            <a:extLst>
              <a:ext uri="{FF2B5EF4-FFF2-40B4-BE49-F238E27FC236}">
                <a16:creationId xmlns:a16="http://schemas.microsoft.com/office/drawing/2014/main" id="{39820982-789F-612F-08E2-AF1F039D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12" t="353" r="16667" b="-5922"/>
          <a:stretch/>
        </p:blipFill>
        <p:spPr>
          <a:xfrm>
            <a:off x="646947" y="2121511"/>
            <a:ext cx="3065350" cy="3240863"/>
          </a:xfrm>
          <a:prstGeom prst="rect">
            <a:avLst/>
          </a:prstGeom>
        </p:spPr>
      </p:pic>
      <p:pic>
        <p:nvPicPr>
          <p:cNvPr id="20" name="Picture 19" descr="A person in a traditional indian dress&#10;&#10;AI-generated content may be incorrect.">
            <a:extLst>
              <a:ext uri="{FF2B5EF4-FFF2-40B4-BE49-F238E27FC236}">
                <a16:creationId xmlns:a16="http://schemas.microsoft.com/office/drawing/2014/main" id="{79947664-2287-1B3C-B47E-BB043C8D0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316" y="5859179"/>
            <a:ext cx="3059943" cy="38305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8A6CBC-7905-3AD7-94A9-312C5D50805C}"/>
              </a:ext>
            </a:extLst>
          </p:cNvPr>
          <p:cNvSpPr txBox="1"/>
          <p:nvPr/>
        </p:nvSpPr>
        <p:spPr>
          <a:xfrm>
            <a:off x="635258" y="1197219"/>
            <a:ext cx="44468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C9446B"/>
                </a:solidFill>
                <a:latin typeface="Linotte-Bold"/>
              </a:rPr>
              <a:t>Bridal 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D841B1-D8EC-E6BD-33C2-F60FA6FA1D4E}"/>
              </a:ext>
            </a:extLst>
          </p:cNvPr>
          <p:cNvSpPr txBox="1"/>
          <p:nvPr/>
        </p:nvSpPr>
        <p:spPr>
          <a:xfrm>
            <a:off x="4055886" y="3538644"/>
            <a:ext cx="27431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35014E"/>
                </a:solidFill>
                <a:latin typeface="Linotte-Regular"/>
              </a:rPr>
              <a:t>Iqra's Haldi Look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7AF04-356A-3545-B892-622E525C6346}"/>
              </a:ext>
            </a:extLst>
          </p:cNvPr>
          <p:cNvSpPr txBox="1"/>
          <p:nvPr/>
        </p:nvSpPr>
        <p:spPr>
          <a:xfrm>
            <a:off x="814207" y="7293553"/>
            <a:ext cx="27431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35014E"/>
                </a:solidFill>
                <a:latin typeface="Linotte-Regular"/>
              </a:rPr>
              <a:t>Pallavi's </a:t>
            </a:r>
            <a:r>
              <a:rPr lang="en-US" sz="2800" b="1" err="1">
                <a:solidFill>
                  <a:srgbClr val="35014E"/>
                </a:solidFill>
                <a:latin typeface="Linotte-Regular"/>
              </a:rPr>
              <a:t>Muhurtham</a:t>
            </a:r>
            <a:endParaRPr lang="en-US" sz="2800" b="1">
              <a:solidFill>
                <a:srgbClr val="35014E"/>
              </a:solidFill>
              <a:latin typeface="Linotte-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/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Picture 8" descr="A person with long hair wearing a pink dress and jewelry&#10;&#10;AI-generated content may be incorrect.">
            <a:extLst>
              <a:ext uri="{FF2B5EF4-FFF2-40B4-BE49-F238E27FC236}">
                <a16:creationId xmlns:a16="http://schemas.microsoft.com/office/drawing/2014/main" id="{26BD2FF6-981B-0101-AC65-A144CA651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81" y="2285381"/>
            <a:ext cx="2936208" cy="3543518"/>
          </a:xfrm>
          <a:prstGeom prst="rect">
            <a:avLst/>
          </a:prstGeom>
        </p:spPr>
      </p:pic>
      <p:pic>
        <p:nvPicPr>
          <p:cNvPr id="10" name="Picture 9" descr="A person wearing a necklace and earrings&#10;&#10;AI-generated content may be incorrect.">
            <a:extLst>
              <a:ext uri="{FF2B5EF4-FFF2-40B4-BE49-F238E27FC236}">
                <a16:creationId xmlns:a16="http://schemas.microsoft.com/office/drawing/2014/main" id="{344BB359-BC2F-F0CE-D77C-0D45CDC75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573" y="6071904"/>
            <a:ext cx="3108791" cy="3787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B23179-47C5-DB33-3749-B23A545C94F4}"/>
              </a:ext>
            </a:extLst>
          </p:cNvPr>
          <p:cNvSpPr txBox="1"/>
          <p:nvPr/>
        </p:nvSpPr>
        <p:spPr>
          <a:xfrm>
            <a:off x="4104752" y="3298461"/>
            <a:ext cx="27120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35014E"/>
                </a:solidFill>
                <a:latin typeface="Linotte-Regular"/>
              </a:rPr>
              <a:t>Ananya's Roka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424C5-826E-EF62-F45E-608FCF494F34}"/>
              </a:ext>
            </a:extLst>
          </p:cNvPr>
          <p:cNvSpPr txBox="1"/>
          <p:nvPr/>
        </p:nvSpPr>
        <p:spPr>
          <a:xfrm>
            <a:off x="635258" y="1197219"/>
            <a:ext cx="44468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C9446B"/>
                </a:solidFill>
                <a:latin typeface="Linotte-Bold"/>
              </a:rPr>
              <a:t>Bridal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86D8C-CADE-D42E-6EEB-F509EFFC36FE}"/>
              </a:ext>
            </a:extLst>
          </p:cNvPr>
          <p:cNvSpPr txBox="1"/>
          <p:nvPr/>
        </p:nvSpPr>
        <p:spPr>
          <a:xfrm>
            <a:off x="663181" y="7475520"/>
            <a:ext cx="271206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35014E"/>
                </a:solidFill>
                <a:latin typeface="Linotte-Regular"/>
              </a:rPr>
              <a:t>Mansi's Reception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2D093-A8CF-7343-A96F-832F9848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C1A4C3-FAA8-C1D9-5632-E7456639B952}"/>
              </a:ext>
            </a:extLst>
          </p:cNvPr>
          <p:cNvSpPr/>
          <p:nvPr/>
        </p:nvSpPr>
        <p:spPr>
          <a:xfrm rot="-10800000"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28C6CDF-39A1-FAC5-36C6-1B3CCF405641}"/>
              </a:ext>
            </a:extLst>
          </p:cNvPr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5FC413C-8A20-24AA-F96B-8BED27E6646C}"/>
                </a:ext>
              </a:extLst>
            </p:cNvPr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D1790E6A-419B-7DE1-ED65-90FB6FC7AEC2}"/>
                </a:ext>
              </a:extLst>
            </p:cNvPr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1DCF332A-CD53-5535-B587-C88925DE418D}"/>
                </a:ext>
              </a:extLst>
            </p:cNvPr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44CA68AD-A27B-1FE9-D787-58B434B61C16}"/>
                </a:ext>
              </a:extLst>
            </p:cNvPr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8BEF944-FAB3-6A72-AC23-8BB58C8DE78F}"/>
              </a:ext>
            </a:extLst>
          </p:cNvPr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888B5-6581-4157-B601-B77565FA5066}"/>
              </a:ext>
            </a:extLst>
          </p:cNvPr>
          <p:cNvSpPr txBox="1"/>
          <p:nvPr/>
        </p:nvSpPr>
        <p:spPr>
          <a:xfrm>
            <a:off x="6401" y="1059611"/>
            <a:ext cx="44795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C9446B"/>
                </a:solidFill>
                <a:latin typeface="Linotte-Bold"/>
              </a:rPr>
              <a:t>Party Makeup</a:t>
            </a:r>
          </a:p>
        </p:txBody>
      </p:sp>
      <p:pic>
        <p:nvPicPr>
          <p:cNvPr id="10" name="Picture 9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BD50FF40-075E-219C-160F-4C1CFF81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84" y="1883985"/>
            <a:ext cx="3194480" cy="4010476"/>
          </a:xfrm>
          <a:prstGeom prst="rect">
            <a:avLst/>
          </a:prstGeom>
        </p:spPr>
      </p:pic>
      <p:pic>
        <p:nvPicPr>
          <p:cNvPr id="11" name="Picture 10" descr="A person wearing a necklace and earrings&#10;&#10;AI-generated content may be incorrect.">
            <a:extLst>
              <a:ext uri="{FF2B5EF4-FFF2-40B4-BE49-F238E27FC236}">
                <a16:creationId xmlns:a16="http://schemas.microsoft.com/office/drawing/2014/main" id="{3DE30302-DCF3-9C4E-C654-3E0BF85AD4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518" r="174"/>
          <a:stretch/>
        </p:blipFill>
        <p:spPr>
          <a:xfrm>
            <a:off x="3856002" y="5904222"/>
            <a:ext cx="3144144" cy="3781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FD6B51-4894-3C7C-92D7-C93218AB778B}"/>
              </a:ext>
            </a:extLst>
          </p:cNvPr>
          <p:cNvSpPr txBox="1"/>
          <p:nvPr/>
        </p:nvSpPr>
        <p:spPr>
          <a:xfrm>
            <a:off x="4104752" y="3298461"/>
            <a:ext cx="27120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35014E"/>
                </a:solidFill>
                <a:latin typeface="Linotte-Regular"/>
              </a:rPr>
              <a:t>Sanjana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441C6-EB9D-9574-1D4E-E351A9C05D98}"/>
              </a:ext>
            </a:extLst>
          </p:cNvPr>
          <p:cNvSpPr txBox="1"/>
          <p:nvPr/>
        </p:nvSpPr>
        <p:spPr>
          <a:xfrm>
            <a:off x="895722" y="7797376"/>
            <a:ext cx="27120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35014E"/>
                </a:solidFill>
                <a:latin typeface="Linotte-Regular"/>
              </a:rPr>
              <a:t>Prachi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/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Picture 9" descr="A person with her hand on her face&#10;&#10;AI-generated content may be incorrect.">
            <a:extLst>
              <a:ext uri="{FF2B5EF4-FFF2-40B4-BE49-F238E27FC236}">
                <a16:creationId xmlns:a16="http://schemas.microsoft.com/office/drawing/2014/main" id="{4CA478B4-6745-9D02-9C5E-A15B44F40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8" y="1859138"/>
            <a:ext cx="3175466" cy="4053881"/>
          </a:xfrm>
          <a:prstGeom prst="rect">
            <a:avLst/>
          </a:prstGeom>
        </p:spPr>
      </p:pic>
      <p:pic>
        <p:nvPicPr>
          <p:cNvPr id="13" name="Picture 12" descr="A person with green eyes and red lipstick&#10;&#10;AI-generated content may be incorrect.">
            <a:extLst>
              <a:ext uri="{FF2B5EF4-FFF2-40B4-BE49-F238E27FC236}">
                <a16:creationId xmlns:a16="http://schemas.microsoft.com/office/drawing/2014/main" id="{88AD9C36-959C-41A4-2637-DB27178E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258" y="6125960"/>
            <a:ext cx="2580608" cy="3816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22E4FF-0DB0-9D85-4EAC-C290422861ED}"/>
              </a:ext>
            </a:extLst>
          </p:cNvPr>
          <p:cNvSpPr txBox="1"/>
          <p:nvPr/>
        </p:nvSpPr>
        <p:spPr>
          <a:xfrm>
            <a:off x="812952" y="797288"/>
            <a:ext cx="44468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9446B"/>
                </a:solidFill>
                <a:latin typeface="Linotte-Bold"/>
              </a:rPr>
              <a:t>Photoshoots - Editorial</a:t>
            </a:r>
            <a:endParaRPr lang="en-US" sz="32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5E7D5-B4D0-9517-9A96-120AC262E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6EA41F-DD6F-8F71-E460-9FBA6B7C3074}"/>
              </a:ext>
            </a:extLst>
          </p:cNvPr>
          <p:cNvSpPr/>
          <p:nvPr/>
        </p:nvSpPr>
        <p:spPr>
          <a:xfrm rot="-10800000"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F70EAB2-A3C5-3786-3B38-35426479E04F}"/>
              </a:ext>
            </a:extLst>
          </p:cNvPr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AD15086A-1103-49F2-ACA7-4AC2DD856769}"/>
                </a:ext>
              </a:extLst>
            </p:cNvPr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B1702058-3FEA-227F-63D5-11DAE5193142}"/>
                </a:ext>
              </a:extLst>
            </p:cNvPr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E28D42A-8DC9-1416-9FA7-41F9D0E5D288}"/>
                </a:ext>
              </a:extLst>
            </p:cNvPr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4BF0339A-A30F-E608-FE7D-214ED47C4D35}"/>
                </a:ext>
              </a:extLst>
            </p:cNvPr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B2DDDDA-60C9-F056-FFEF-A0CC3BCC5EC6}"/>
              </a:ext>
            </a:extLst>
          </p:cNvPr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 descr="Women sitting on a roll of paper&#10;&#10;AI-generated content may be incorrect.">
            <a:extLst>
              <a:ext uri="{FF2B5EF4-FFF2-40B4-BE49-F238E27FC236}">
                <a16:creationId xmlns:a16="http://schemas.microsoft.com/office/drawing/2014/main" id="{695D72F1-3977-FC56-E729-D89EF3F3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954" y="2671418"/>
            <a:ext cx="5092033" cy="64368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9D1BA3-62B2-9088-8F8E-E01495F4AF86}"/>
              </a:ext>
            </a:extLst>
          </p:cNvPr>
          <p:cNvSpPr txBox="1"/>
          <p:nvPr/>
        </p:nvSpPr>
        <p:spPr>
          <a:xfrm>
            <a:off x="879587" y="1574932"/>
            <a:ext cx="58025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C9446B"/>
                </a:solidFill>
                <a:latin typeface="Linotte-Bold"/>
              </a:rPr>
              <a:t>Photoshoots - Designers</a:t>
            </a:r>
            <a:endParaRPr lang="en-US" sz="4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90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6684-91A6-276B-5019-2D658B947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368F65-46A1-08B1-C52B-2A248EFAC612}"/>
              </a:ext>
            </a:extLst>
          </p:cNvPr>
          <p:cNvSpPr/>
          <p:nvPr/>
        </p:nvSpPr>
        <p:spPr>
          <a:xfrm rot="-10800000"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7553325" y="10696575"/>
                </a:moveTo>
                <a:lnTo>
                  <a:pt x="0" y="10696575"/>
                </a:lnTo>
                <a:lnTo>
                  <a:pt x="0" y="0"/>
                </a:lnTo>
                <a:lnTo>
                  <a:pt x="7553325" y="0"/>
                </a:lnTo>
                <a:lnTo>
                  <a:pt x="7553325" y="10696575"/>
                </a:lnTo>
                <a:close/>
              </a:path>
            </a:pathLst>
          </a:custGeom>
          <a:blipFill>
            <a:blip r:embed="rId2"/>
            <a:stretch>
              <a:fillRect l="-1601" t="-25231" r="-1513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8C84710-802E-DDEC-29E7-77EA47BD0EC0}"/>
              </a:ext>
            </a:extLst>
          </p:cNvPr>
          <p:cNvGrpSpPr/>
          <p:nvPr/>
        </p:nvGrpSpPr>
        <p:grpSpPr>
          <a:xfrm rot="5400000">
            <a:off x="-1191227" y="1875689"/>
            <a:ext cx="9942455" cy="6940622"/>
            <a:chOff x="0" y="0"/>
            <a:chExt cx="13256606" cy="9254162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C1A1A228-E93F-DC89-5524-98CC695EA864}"/>
                </a:ext>
              </a:extLst>
            </p:cNvPr>
            <p:cNvSpPr/>
            <p:nvPr/>
          </p:nvSpPr>
          <p:spPr>
            <a:xfrm>
              <a:off x="9046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B4AB722-46B4-C519-6538-4B566D8090E7}"/>
                </a:ext>
              </a:extLst>
            </p:cNvPr>
            <p:cNvSpPr/>
            <p:nvPr/>
          </p:nvSpPr>
          <p:spPr>
            <a:xfrm>
              <a:off x="13247561" y="61"/>
              <a:ext cx="0" cy="925404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9C7BDE9A-AC04-2C62-4BE3-5165DD3C5003}"/>
                </a:ext>
              </a:extLst>
            </p:cNvPr>
            <p:cNvSpPr/>
            <p:nvPr/>
          </p:nvSpPr>
          <p:spPr>
            <a:xfrm>
              <a:off x="9046" y="904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64F6D39F-9096-D30C-7DB3-D4ECA6F0224B}"/>
                </a:ext>
              </a:extLst>
            </p:cNvPr>
            <p:cNvSpPr/>
            <p:nvPr/>
          </p:nvSpPr>
          <p:spPr>
            <a:xfrm>
              <a:off x="9046" y="9245116"/>
              <a:ext cx="13238515" cy="0"/>
            </a:xfrm>
            <a:prstGeom prst="line">
              <a:avLst/>
            </a:prstGeom>
            <a:ln w="18091" cap="flat">
              <a:solidFill>
                <a:srgbClr val="C3699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FCC7667-EF0C-4626-EE93-E5B1A884129B}"/>
              </a:ext>
            </a:extLst>
          </p:cNvPr>
          <p:cNvSpPr/>
          <p:nvPr/>
        </p:nvSpPr>
        <p:spPr>
          <a:xfrm>
            <a:off x="5248697" y="756000"/>
            <a:ext cx="1555303" cy="632602"/>
          </a:xfrm>
          <a:custGeom>
            <a:avLst/>
            <a:gdLst/>
            <a:ahLst/>
            <a:cxnLst/>
            <a:rect l="l" t="t" r="r" b="b"/>
            <a:pathLst>
              <a:path w="1555303" h="632602">
                <a:moveTo>
                  <a:pt x="0" y="0"/>
                </a:moveTo>
                <a:lnTo>
                  <a:pt x="1555303" y="0"/>
                </a:lnTo>
                <a:lnTo>
                  <a:pt x="1555303" y="632602"/>
                </a:lnTo>
                <a:lnTo>
                  <a:pt x="0" y="63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E8342-47EE-CCC3-70E3-4D591F8813D9}"/>
              </a:ext>
            </a:extLst>
          </p:cNvPr>
          <p:cNvSpPr txBox="1"/>
          <p:nvPr/>
        </p:nvSpPr>
        <p:spPr>
          <a:xfrm>
            <a:off x="879587" y="1574932"/>
            <a:ext cx="58025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C9446B"/>
                </a:solidFill>
                <a:latin typeface="Linotte-Bold"/>
              </a:rPr>
              <a:t>Photoshoots - Designers</a:t>
            </a:r>
            <a:endParaRPr lang="en-US" sz="3200" dirty="0">
              <a:ea typeface="Calibri"/>
              <a:cs typeface="Calibri"/>
            </a:endParaRPr>
          </a:p>
        </p:txBody>
      </p:sp>
      <p:pic>
        <p:nvPicPr>
          <p:cNvPr id="9" name="Picture 8" descr="Two women in traditional indian attire&#10;&#10;AI-generated content may be incorrect.">
            <a:extLst>
              <a:ext uri="{FF2B5EF4-FFF2-40B4-BE49-F238E27FC236}">
                <a16:creationId xmlns:a16="http://schemas.microsoft.com/office/drawing/2014/main" id="{5FF743AE-ADAB-9F2E-6EB2-07932D19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769" y="2436638"/>
            <a:ext cx="5165049" cy="66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135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Sample</dc:title>
  <cp:lastModifiedBy>Husna Fatima</cp:lastModifiedBy>
  <cp:revision>245</cp:revision>
  <dcterms:created xsi:type="dcterms:W3CDTF">2006-08-16T00:00:00Z</dcterms:created>
  <dcterms:modified xsi:type="dcterms:W3CDTF">2025-02-06T11:56:59Z</dcterms:modified>
  <dc:identifier>DAGeTvN6F2E</dc:identifier>
</cp:coreProperties>
</file>