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078-8A2A-4C3B-8B8B-8555D83903CB}" type="datetimeFigureOut">
              <a:rPr lang="he-IL" smtClean="0"/>
              <a:t>ג'/ניסן/תש"פ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B05E-4EF9-4C2A-A3F7-30D7679BA4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416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078-8A2A-4C3B-8B8B-8555D83903CB}" type="datetimeFigureOut">
              <a:rPr lang="he-IL" smtClean="0"/>
              <a:t>ג'/ניסן/תש"פ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B05E-4EF9-4C2A-A3F7-30D7679BA4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188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078-8A2A-4C3B-8B8B-8555D83903CB}" type="datetimeFigureOut">
              <a:rPr lang="he-IL" smtClean="0"/>
              <a:t>ג'/ניסן/תש"פ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B05E-4EF9-4C2A-A3F7-30D7679BA4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29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078-8A2A-4C3B-8B8B-8555D83903CB}" type="datetimeFigureOut">
              <a:rPr lang="he-IL" smtClean="0"/>
              <a:t>ג'/ניסן/תש"פ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B05E-4EF9-4C2A-A3F7-30D7679BA4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08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078-8A2A-4C3B-8B8B-8555D83903CB}" type="datetimeFigureOut">
              <a:rPr lang="he-IL" smtClean="0"/>
              <a:t>ג'/ניסן/תש"פ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B05E-4EF9-4C2A-A3F7-30D7679BA4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633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078-8A2A-4C3B-8B8B-8555D83903CB}" type="datetimeFigureOut">
              <a:rPr lang="he-IL" smtClean="0"/>
              <a:t>ג'/ניסן/תש"פ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B05E-4EF9-4C2A-A3F7-30D7679BA4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130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078-8A2A-4C3B-8B8B-8555D83903CB}" type="datetimeFigureOut">
              <a:rPr lang="he-IL" smtClean="0"/>
              <a:t>ג'/ניסן/תש"פ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B05E-4EF9-4C2A-A3F7-30D7679BA4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123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078-8A2A-4C3B-8B8B-8555D83903CB}" type="datetimeFigureOut">
              <a:rPr lang="he-IL" smtClean="0"/>
              <a:t>ג'/ניסן/תש"פ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B05E-4EF9-4C2A-A3F7-30D7679BA4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949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078-8A2A-4C3B-8B8B-8555D83903CB}" type="datetimeFigureOut">
              <a:rPr lang="he-IL" smtClean="0"/>
              <a:t>ג'/ניסן/תש"פ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B05E-4EF9-4C2A-A3F7-30D7679BA4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40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078-8A2A-4C3B-8B8B-8555D83903CB}" type="datetimeFigureOut">
              <a:rPr lang="he-IL" smtClean="0"/>
              <a:t>ג'/ניסן/תש"פ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B05E-4EF9-4C2A-A3F7-30D7679BA4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826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078-8A2A-4C3B-8B8B-8555D83903CB}" type="datetimeFigureOut">
              <a:rPr lang="he-IL" smtClean="0"/>
              <a:t>ג'/ניסן/תש"פ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B05E-4EF9-4C2A-A3F7-30D7679BA4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072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47078-8A2A-4C3B-8B8B-8555D83903CB}" type="datetimeFigureOut">
              <a:rPr lang="he-IL" smtClean="0"/>
              <a:t>ג'/ניסן/תש"פ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B05E-4EF9-4C2A-A3F7-30D7679BA4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136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tellite Image of Hurricane Katrina nearing New Orlean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90853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6710" y="100016"/>
            <a:ext cx="8579656" cy="563231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3200" dirty="0" smtClean="0">
                <a:latin typeface="Alef" panose="00000500000000000000" pitchFamily="2" charset="-79"/>
                <a:cs typeface="Alef" panose="00000500000000000000" pitchFamily="2" charset="-79"/>
              </a:rPr>
              <a:t>רפורמת החינוך בניו אורלינס</a:t>
            </a:r>
          </a:p>
          <a:p>
            <a:pPr algn="ctr"/>
            <a:endParaRPr lang="he-IL" sz="2800" dirty="0" smtClean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ניו אורלינס היא עיר שנמצאת במדינת לואיזיאנה בארצות הברית.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רוב אוכלוסיית ניו אורלינס הייתה מעמד פועלים במורכבת ברובה מאפרו-אמריקאים.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עד שנת 2005 הייתה בעיר מערכת חינוך ציבורי עם איגוד עובדים חזק לכל המורים.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ב29 באוגוסט 2005 פגעה בעיר הוריקן "</a:t>
            </a:r>
            <a:r>
              <a:rPr lang="he-IL" sz="2000" dirty="0" err="1" smtClean="0">
                <a:latin typeface="Alef" panose="00000500000000000000" pitchFamily="2" charset="-79"/>
                <a:cs typeface="Alef" panose="00000500000000000000" pitchFamily="2" charset="-79"/>
              </a:rPr>
              <a:t>קתרינה</a:t>
            </a:r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" שגרם להצפות קשות.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ההצפות הרסו עשרות אלפי בתים, מבנים ציבוריים ועוד.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רוב תושבי העיר עברו להתגורר במבנים ציבוריים שלא נפגעו למספר חודשים.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בעוד אנשים מתמודדים עם המצב החדש- עברה רפורמה חדשה של חינוך בעיר.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הייתה זו רפורמה בשם "השוק החופשי" והניאו-ליברליזם.</a:t>
            </a:r>
          </a:p>
          <a:p>
            <a:endParaRPr lang="he-IL" sz="2000" dirty="0" smtClean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r>
              <a:rPr lang="he-IL" sz="2000" b="1" dirty="0" smtClean="0">
                <a:latin typeface="Alef" panose="00000500000000000000" pitchFamily="2" charset="-79"/>
                <a:cs typeface="Alef" panose="00000500000000000000" pitchFamily="2" charset="-79"/>
              </a:rPr>
              <a:t>תוצאות הרפורמה</a:t>
            </a:r>
            <a:endParaRPr lang="he-IL" sz="20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מתוך 123 בתי ספר ציבוריים שהיו לפני האסון-רק 4 נשאר בשירות המדינה.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שאר בתי הספר הועברו לזכיינים פרטיים.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4,700 מורים פוטרו מעבודתם.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חלק מהמורים (הצעירים יותר) הועסקו מחדש במשכורות נמוכות יותר.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נקרע האיגוד המקצועי של המורים בעיר.</a:t>
            </a: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1028" name="Picture 4" descr="Special Report: Hurricane Katrina 10 Year Annivers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7337"/>
            <a:ext cx="4143330" cy="2760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129" y="89690"/>
            <a:ext cx="1603108" cy="75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1148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3081" y="350040"/>
            <a:ext cx="7758919" cy="563231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3200" dirty="0" smtClean="0">
                <a:latin typeface="Alef" panose="00000500000000000000" pitchFamily="2" charset="-79"/>
                <a:cs typeface="Alef" panose="00000500000000000000" pitchFamily="2" charset="-79"/>
              </a:rPr>
              <a:t>חופי הים של סרי לנקה</a:t>
            </a:r>
          </a:p>
          <a:p>
            <a:pPr algn="ctr"/>
            <a:endParaRPr lang="he-IL" sz="2800" dirty="0" smtClean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סרי לנקה היא מדינת-אי הממוקמת בדרום אסיה.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עד שנת 2004 היו החופים של סרי לנקה שייכים לכל האזרחים.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ב26 בדצמבר 2004 התרחשה רעידת אדמה בתוך האוקיינוס ההודי.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דבר זה גרם לגל מים עצום (צונאמי) ששטף את כל חופי דרום אסיה.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בעקבות כך, נהרגו בכל האזור כ300 אלף בני אדם ולמעלה 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ממיליון וחצי נותרו ללא קורת גג.</a:t>
            </a:r>
          </a:p>
          <a:p>
            <a:r>
              <a:rPr lang="he-IL" sz="2000" dirty="0" err="1" smtClean="0">
                <a:latin typeface="Alef" panose="00000500000000000000" pitchFamily="2" charset="-79"/>
                <a:cs typeface="Alef" panose="00000500000000000000" pitchFamily="2" charset="-79"/>
              </a:rPr>
              <a:t>בסרי</a:t>
            </a:r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 לנקה נהרגו מספר אלפים ועשרות אלפים נותרו ללא קורת גג.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בחודשים לאחר הצונאמי, בעוד אנשים מתאוששים מהמשבר, עברה רפורמה.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במהלכה נמכרו רוב חופי הים של סרי לנקה לידיים פרטיות.</a:t>
            </a:r>
          </a:p>
          <a:p>
            <a:endParaRPr lang="he-IL" sz="2000" dirty="0" smtClean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endParaRPr lang="he-IL" sz="2000" dirty="0" smtClean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r>
              <a:rPr lang="he-IL" sz="2000" b="1" dirty="0" smtClean="0">
                <a:latin typeface="Alef" panose="00000500000000000000" pitchFamily="2" charset="-79"/>
                <a:cs typeface="Alef" panose="00000500000000000000" pitchFamily="2" charset="-79"/>
              </a:rPr>
              <a:t>תוצאות הרפורמה</a:t>
            </a:r>
            <a:endParaRPr lang="he-IL" sz="20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מרבית חופי הים שהיו מקור פרנסה ומזון לתושבים נמכרו.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רוב החופים היום מוגדרים פרטיים ולא ניתנים לגישה של תושבי המקום.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החופים נמצאים בבעלותם של בעלי הון ושל מלונות לטובת תיירים.</a:t>
            </a: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050" name="Picture 2" descr="File:US Navy 050116-N-6843I-018 U.S. Navy Seabees assigned t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9037"/>
            <a:ext cx="4433082" cy="2948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sunami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2795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129" y="89690"/>
            <a:ext cx="1603108" cy="75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714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4008" y="350040"/>
            <a:ext cx="8117992" cy="59400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3200" dirty="0" smtClean="0">
                <a:latin typeface="Alef" panose="00000500000000000000" pitchFamily="2" charset="-79"/>
                <a:cs typeface="Alef" panose="00000500000000000000" pitchFamily="2" charset="-79"/>
              </a:rPr>
              <a:t>מלחמת עיראק</a:t>
            </a:r>
          </a:p>
          <a:p>
            <a:pPr algn="ctr"/>
            <a:endParaRPr lang="he-IL" sz="2800" dirty="0" smtClean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עיראק הייתה תחת שליטתו של סדאם חוסיין משנת 1979 עד 2003.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הוא היה דיקטטור ששלט במדינה וביצע מספר פשעים נגד האנושות.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עיקר הכלכלה של לעיראק התבסס על מאגרי נפט גדולים שקיימים בה.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בשנת 2003, התארגנה קואליציה של מדינות בראשות ארה"ב לכבוש את עיראק.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כיבוש עיראק לקח 3 שבועות ולאחר מכן נשארו הכוחות להילחם בצבאות גרילה.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בזמן שהכוחות המשיכו להילחם בכוחות גרילה, הועברה רפורמה.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הרפורמה נתנה את עתודות הנפט בעיראק ל2 חברות פרטיות אירופאיות.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במקביל, הוקמה ממשלה חדשה בעיראק- בניסיון להפוך אותה לדמוקרטיה.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צבאות הגרילה שרפו בורות נפט כדי שהאמריקאים לא ייקחו אותם.</a:t>
            </a:r>
          </a:p>
          <a:p>
            <a:endParaRPr lang="he-IL" sz="2000" dirty="0" smtClean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endParaRPr lang="he-IL" sz="2000" dirty="0" smtClean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r>
              <a:rPr lang="he-IL" sz="2000" b="1" dirty="0" smtClean="0">
                <a:latin typeface="Alef" panose="00000500000000000000" pitchFamily="2" charset="-79"/>
                <a:cs typeface="Alef" panose="00000500000000000000" pitchFamily="2" charset="-79"/>
              </a:rPr>
              <a:t>תוצאות הרפורמה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מאגרי הנפט שנשארו יצאו מידיי ממשלת עיראק הדמוקרטית.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מקור ההכנסה העיקרי של המדינה נלקח- הופך את המדינה ליותר ענייה.</a:t>
            </a:r>
          </a:p>
          <a:p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זכויות הקידוח ניתנו באופן בלעדי ל2 חברות אירופאיות: </a:t>
            </a:r>
            <a:r>
              <a:rPr lang="en-US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“Shell”</a:t>
            </a:r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 ו "</a:t>
            </a:r>
            <a:r>
              <a:rPr lang="en-US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BP</a:t>
            </a:r>
            <a:r>
              <a:rPr lang="he-IL" sz="2000" dirty="0" smtClean="0">
                <a:latin typeface="Alef" panose="00000500000000000000" pitchFamily="2" charset="-79"/>
                <a:cs typeface="Alef" panose="00000500000000000000" pitchFamily="2" charset="-79"/>
              </a:rPr>
              <a:t>".</a:t>
            </a:r>
          </a:p>
          <a:p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3074" name="Picture 2" descr="Iraq war 1080P, 2K, 4K, 5K HD wallpapers free download | Wallpap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4975" cy="2831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Oil well fires rage outside Kuwait City in 1991 in the Gulf War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8" name="Picture 6" descr="Oil well fires rage outside Kuwait City in 1991 in the Gulf Wa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4840"/>
            <a:ext cx="4728091" cy="3163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129" y="89690"/>
            <a:ext cx="1603108" cy="75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466092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428</Words>
  <Application>Microsoft Office PowerPoint</Application>
  <PresentationFormat>מסך רחב</PresentationFormat>
  <Paragraphs>51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9" baseType="lpstr">
      <vt:lpstr>Alef</vt:lpstr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Alon David</dc:creator>
  <cp:lastModifiedBy>Alon David</cp:lastModifiedBy>
  <cp:revision>9</cp:revision>
  <dcterms:created xsi:type="dcterms:W3CDTF">2020-03-28T10:55:52Z</dcterms:created>
  <dcterms:modified xsi:type="dcterms:W3CDTF">2020-03-28T12:10:16Z</dcterms:modified>
</cp:coreProperties>
</file>