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4" r:id="rId2"/>
  </p:sldIdLst>
  <p:sldSz cx="12192000" cy="6858000"/>
  <p:notesSz cx="6858000" cy="9945688"/>
  <p:defaultTextStyle>
    <a:defPPr rtl="0"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Författa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6357" autoAdjust="0"/>
  </p:normalViewPr>
  <p:slideViewPr>
    <p:cSldViewPr snapToGrid="0">
      <p:cViewPr varScale="1">
        <p:scale>
          <a:sx n="44" d="100"/>
          <a:sy n="44" d="100"/>
        </p:scale>
        <p:origin x="1176" y="26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413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B926F77-5561-4755-870F-EACEABD8E8F9}" type="datetime1">
              <a:rPr lang="sv-SE" smtClean="0"/>
              <a:t>2025-05-14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37205A-E1E8-4792-BFE4-BDA0088545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7B878-9E96-4FAB-BA2E-19AA10A4F5FC}" type="datetime1">
              <a:rPr lang="sv-SE" noProof="0" smtClean="0"/>
              <a:t>2025-05-14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2C31BA-67D8-413F-A5DD-028125073D1D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2C31BA-67D8-413F-A5DD-028125073D1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390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4A185E-9E75-4A6C-B3DD-E026E6477FDD}" type="datetime1">
              <a:rPr lang="sv-SE" noProof="0" smtClean="0"/>
              <a:t>2025-05-14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076D728-0A76-43C8-87D5-DB8A952E29FD}" type="datetime1">
              <a:rPr lang="sv-SE" noProof="0" smtClean="0"/>
              <a:t>2025-05-14</a:t>
            </a:fld>
            <a:endParaRPr lang="sv-SE" noProof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v-SE" noProof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  <p:sp>
        <p:nvSpPr>
          <p:cNvPr id="6" name="Rubrik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 rtlCol="0">
            <a:normAutofit/>
          </a:bodyPr>
          <a:lstStyle>
            <a:lvl1pPr>
              <a:defRPr sz="3600" b="1"/>
            </a:lvl1pPr>
          </a:lstStyle>
          <a:p>
            <a:pPr rtl="0"/>
            <a:r>
              <a:rPr lang="sv-SE" noProof="0"/>
              <a:t>KLICKA FÖR ATT REDIGERA FORMAT FÖR BAKGRUNDSRUBRIK</a:t>
            </a:r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3337" y="981076"/>
            <a:ext cx="3581400" cy="365126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900" y="1470027"/>
            <a:ext cx="11487150" cy="4724400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26E9AF2-EFBE-4C00-86CE-7F2B6A17341F}" type="datetime1">
              <a:rPr lang="sv-SE" noProof="0" smtClean="0"/>
              <a:t>2025-05-14</a:t>
            </a:fld>
            <a:endParaRPr lang="sv-SE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sv-SE" noProof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966EA62-41C5-4F9A-A915-5B0BC739C92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ubrik 13">
            <a:extLst>
              <a:ext uri="{FF2B5EF4-FFF2-40B4-BE49-F238E27FC236}">
                <a16:creationId xmlns:a16="http://schemas.microsoft.com/office/drawing/2014/main" id="{A42482C2-FFF2-4099-8F3D-58525489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0"/>
            <a:r>
              <a:rPr lang="sv-SE" dirty="0"/>
              <a:t>Stockholms skolors Veteranförening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0B7068F-833B-4CAE-BC0B-5E57563B0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4314" y="1429940"/>
            <a:ext cx="3710423" cy="439156"/>
          </a:xfrm>
        </p:spPr>
        <p:txBody>
          <a:bodyPr rtlCol="0">
            <a:normAutofit/>
          </a:bodyPr>
          <a:lstStyle/>
          <a:p>
            <a:pPr rtl="0"/>
            <a:r>
              <a:rPr lang="sv-SE" dirty="0"/>
              <a:t>Organisationsschema</a:t>
            </a:r>
          </a:p>
        </p:txBody>
      </p:sp>
      <p:sp>
        <p:nvSpPr>
          <p:cNvPr id="18" name="Rektangulär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4509775" y="1061419"/>
            <a:ext cx="1421748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tx1"/>
                </a:solidFill>
              </a:rPr>
              <a:t>Birgitta Elm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tx1"/>
                </a:solidFill>
              </a:rPr>
              <a:t>Ordförande  </a:t>
            </a:r>
            <a:endParaRPr lang="sv-SE" sz="700" dirty="0">
              <a:solidFill>
                <a:schemeClr val="tx1"/>
              </a:solidFill>
            </a:endParaRPr>
          </a:p>
        </p:txBody>
      </p:sp>
      <p:sp>
        <p:nvSpPr>
          <p:cNvPr id="66" name="Rektangulär 65">
            <a:extLst>
              <a:ext uri="{FF2B5EF4-FFF2-40B4-BE49-F238E27FC236}">
                <a16:creationId xmlns:a16="http://schemas.microsoft.com/office/drawing/2014/main" id="{D15CED98-1062-4FFA-ABCE-E817372291D5}"/>
              </a:ext>
            </a:extLst>
          </p:cNvPr>
          <p:cNvSpPr/>
          <p:nvPr/>
        </p:nvSpPr>
        <p:spPr>
          <a:xfrm>
            <a:off x="1032513" y="2442894"/>
            <a:ext cx="1127551" cy="731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tx2">
                    <a:lumMod val="50000"/>
                  </a:schemeClr>
                </a:solidFill>
              </a:rPr>
              <a:t>Anita Solberg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Vice ordförande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b="1" dirty="0">
                <a:solidFill>
                  <a:schemeClr val="tx1"/>
                </a:solidFill>
              </a:rPr>
              <a:t>medlemsansvarig</a:t>
            </a:r>
          </a:p>
        </p:txBody>
      </p:sp>
      <p:sp>
        <p:nvSpPr>
          <p:cNvPr id="69" name="Rektangulär 68">
            <a:extLst>
              <a:ext uri="{FF2B5EF4-FFF2-40B4-BE49-F238E27FC236}">
                <a16:creationId xmlns:a16="http://schemas.microsoft.com/office/drawing/2014/main" id="{86C312C4-16E5-41A5-ABA1-39A95D77687C}"/>
              </a:ext>
            </a:extLst>
          </p:cNvPr>
          <p:cNvSpPr/>
          <p:nvPr/>
        </p:nvSpPr>
        <p:spPr>
          <a:xfrm>
            <a:off x="2701346" y="2519620"/>
            <a:ext cx="1371600" cy="13999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1">
                    <a:lumMod val="50000"/>
                  </a:schemeClr>
                </a:solidFill>
              </a:rPr>
              <a:t>Lena Davidsson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Samordnare 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b="1" dirty="0">
                <a:solidFill>
                  <a:schemeClr val="tx1"/>
                </a:solidFill>
              </a:rPr>
              <a:t>Programgruppen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Suzanne Albrecht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Kerstin Boussard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Carina </a:t>
            </a:r>
            <a:r>
              <a:rPr lang="sv-SE" sz="800" dirty="0" err="1">
                <a:solidFill>
                  <a:schemeClr val="tx1"/>
                </a:solidFill>
              </a:rPr>
              <a:t>Wickert</a:t>
            </a:r>
            <a:r>
              <a:rPr lang="sv-SE" sz="800" dirty="0">
                <a:solidFill>
                  <a:schemeClr val="tx1"/>
                </a:solidFill>
              </a:rPr>
              <a:t>-Sjöqvist</a:t>
            </a:r>
          </a:p>
        </p:txBody>
      </p:sp>
      <p:cxnSp>
        <p:nvCxnSpPr>
          <p:cNvPr id="97" name="Rak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63314" y="225289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ak 2">
            <a:extLst>
              <a:ext uri="{FF2B5EF4-FFF2-40B4-BE49-F238E27FC236}">
                <a16:creationId xmlns:a16="http://schemas.microsoft.com/office/drawing/2014/main" id="{BDB4A596-1925-4CF0-8DDA-2DBE3E6B7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64186" y="4570801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Rektangulär 191">
            <a:extLst>
              <a:ext uri="{FF2B5EF4-FFF2-40B4-BE49-F238E27FC236}">
                <a16:creationId xmlns:a16="http://schemas.microsoft.com/office/drawing/2014/main" id="{7893426B-E83B-41DC-A793-6BBC6104B3A6}"/>
              </a:ext>
            </a:extLst>
          </p:cNvPr>
          <p:cNvSpPr/>
          <p:nvPr/>
        </p:nvSpPr>
        <p:spPr>
          <a:xfrm>
            <a:off x="2595435" y="5045774"/>
            <a:ext cx="1449827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1">
                    <a:lumMod val="50000"/>
                  </a:schemeClr>
                </a:solidFill>
              </a:rPr>
              <a:t>Mia Johnsson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1">
                    <a:lumMod val="50000"/>
                  </a:schemeClr>
                </a:solidFill>
              </a:rPr>
              <a:t>programhäftet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2" name="Rektangulär 71">
            <a:extLst>
              <a:ext uri="{FF2B5EF4-FFF2-40B4-BE49-F238E27FC236}">
                <a16:creationId xmlns:a16="http://schemas.microsoft.com/office/drawing/2014/main" id="{1FE5B89F-78FC-4805-819B-77211B0B739B}"/>
              </a:ext>
            </a:extLst>
          </p:cNvPr>
          <p:cNvSpPr/>
          <p:nvPr/>
        </p:nvSpPr>
        <p:spPr>
          <a:xfrm>
            <a:off x="4656874" y="2429870"/>
            <a:ext cx="1127551" cy="7315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sv-SE" sz="900" b="1" dirty="0">
              <a:solidFill>
                <a:schemeClr val="accent2">
                  <a:lumMod val="50000"/>
                </a:schemeClr>
              </a:solidFill>
            </a:endParaRP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accent2">
                    <a:lumMod val="50000"/>
                  </a:schemeClr>
                </a:solidFill>
              </a:rPr>
              <a:t>Anders Müller 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2">
                    <a:lumMod val="50000"/>
                  </a:schemeClr>
                </a:solidFill>
              </a:rPr>
              <a:t>ekonom</a:t>
            </a:r>
            <a:endParaRPr lang="sv-SE" sz="800" b="1" dirty="0">
              <a:solidFill>
                <a:schemeClr val="tx1"/>
              </a:solidFill>
            </a:endParaRPr>
          </a:p>
        </p:txBody>
      </p:sp>
      <p:cxnSp>
        <p:nvCxnSpPr>
          <p:cNvPr id="98" name="Rak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35393" y="225289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ktangulär 74">
            <a:extLst>
              <a:ext uri="{FF2B5EF4-FFF2-40B4-BE49-F238E27FC236}">
                <a16:creationId xmlns:a16="http://schemas.microsoft.com/office/drawing/2014/main" id="{FCFECBC9-1F60-4A02-9CE7-3569BF58F4AA}"/>
              </a:ext>
            </a:extLst>
          </p:cNvPr>
          <p:cNvSpPr/>
          <p:nvPr/>
        </p:nvSpPr>
        <p:spPr>
          <a:xfrm>
            <a:off x="6533652" y="2469354"/>
            <a:ext cx="1194721" cy="9120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accent3">
                    <a:lumMod val="50000"/>
                  </a:schemeClr>
                </a:solidFill>
              </a:rPr>
              <a:t>Gunilla </a:t>
            </a:r>
            <a:r>
              <a:rPr lang="sv-SE" sz="900" dirty="0" err="1">
                <a:solidFill>
                  <a:schemeClr val="accent3">
                    <a:lumMod val="50000"/>
                  </a:schemeClr>
                </a:solidFill>
              </a:rPr>
              <a:t>Axenbo</a:t>
            </a:r>
            <a:endParaRPr lang="sv-SE" sz="900" dirty="0">
              <a:solidFill>
                <a:schemeClr val="accent3">
                  <a:lumMod val="50000"/>
                </a:schemeClr>
              </a:solidFill>
            </a:endParaRP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accent3">
                    <a:lumMod val="50000"/>
                  </a:schemeClr>
                </a:solidFill>
              </a:rPr>
              <a:t>Ingela Fondin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dirty="0">
                <a:solidFill>
                  <a:schemeClr val="accent3">
                    <a:lumMod val="50000"/>
                  </a:schemeClr>
                </a:solidFill>
              </a:rPr>
              <a:t>Christina Ernstsson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900" b="1" dirty="0">
                <a:solidFill>
                  <a:schemeClr val="accent3">
                    <a:lumMod val="50000"/>
                  </a:schemeClr>
                </a:solidFill>
              </a:rPr>
              <a:t>IT-frågor</a:t>
            </a:r>
          </a:p>
        </p:txBody>
      </p:sp>
      <p:cxnSp>
        <p:nvCxnSpPr>
          <p:cNvPr id="99" name="Rak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60337" y="224908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llips 93">
            <a:extLst>
              <a:ext uri="{FF2B5EF4-FFF2-40B4-BE49-F238E27FC236}">
                <a16:creationId xmlns:a16="http://schemas.microsoft.com/office/drawing/2014/main" id="{BC24AD9F-130E-4ECB-9C70-2B3233EBF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77532" y="2397965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sz="1600"/>
          </a:p>
        </p:txBody>
      </p:sp>
      <p:cxnSp>
        <p:nvCxnSpPr>
          <p:cNvPr id="7" name="Koppling: Vinkelform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2489" y="2249089"/>
            <a:ext cx="4826106" cy="18777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Koppling: Vinkelform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2325" y="2249089"/>
            <a:ext cx="4971142" cy="252758"/>
          </a:xfrm>
          <a:prstGeom prst="bentConnector3">
            <a:avLst>
              <a:gd name="adj1" fmla="val 100539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2415" y="224908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Rak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132046" y="1769456"/>
            <a:ext cx="1" cy="4572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ktangulär 77">
            <a:extLst>
              <a:ext uri="{FF2B5EF4-FFF2-40B4-BE49-F238E27FC236}">
                <a16:creationId xmlns:a16="http://schemas.microsoft.com/office/drawing/2014/main" id="{45BE858A-10E8-9F0B-FF3B-48307B940883}"/>
              </a:ext>
            </a:extLst>
          </p:cNvPr>
          <p:cNvSpPr/>
          <p:nvPr/>
        </p:nvSpPr>
        <p:spPr>
          <a:xfrm>
            <a:off x="10493426" y="2519619"/>
            <a:ext cx="1274712" cy="8617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b="1" dirty="0">
                <a:solidFill>
                  <a:schemeClr val="tx1"/>
                </a:solidFill>
              </a:rPr>
              <a:t>Valberedningen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Gunilla Larsson, sammankallande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Marie Linde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Vakant</a:t>
            </a:r>
          </a:p>
        </p:txBody>
      </p:sp>
      <p:sp>
        <p:nvSpPr>
          <p:cNvPr id="27" name="Rektangulär 77">
            <a:extLst>
              <a:ext uri="{FF2B5EF4-FFF2-40B4-BE49-F238E27FC236}">
                <a16:creationId xmlns:a16="http://schemas.microsoft.com/office/drawing/2014/main" id="{3595CFCA-77C5-631F-0AB6-04097C5D328F}"/>
              </a:ext>
            </a:extLst>
          </p:cNvPr>
          <p:cNvSpPr/>
          <p:nvPr/>
        </p:nvSpPr>
        <p:spPr>
          <a:xfrm>
            <a:off x="8489180" y="2419089"/>
            <a:ext cx="1127551" cy="7492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rtlCol="0" anchor="ctr" anchorCtr="0">
            <a:noAutofit/>
            <a:flatTx/>
          </a:bodyPr>
          <a:lstStyle/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dirty="0">
                <a:solidFill>
                  <a:schemeClr val="tx1"/>
                </a:solidFill>
              </a:rPr>
              <a:t>Irene Oskarsson</a:t>
            </a:r>
          </a:p>
          <a:p>
            <a:pPr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v-SE" sz="800" b="1" dirty="0">
                <a:solidFill>
                  <a:schemeClr val="tx1"/>
                </a:solidFill>
              </a:rPr>
              <a:t>Sekreterare</a:t>
            </a:r>
          </a:p>
        </p:txBody>
      </p:sp>
    </p:spTree>
    <p:extLst>
      <p:ext uri="{BB962C8B-B14F-4D97-AF65-F5344CB8AC3E}">
        <p14:creationId xmlns:p14="http://schemas.microsoft.com/office/powerpoint/2010/main" val="362270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0135_TF00283905_Win32" id="{9D5648CB-912B-4F06-96D3-B31455399A82}" vid="{EAB18C76-E35E-4169-BD17-D01568E49F0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{CD17353C-C823-4E25-9FB3-CF2FD4D59E54}tf00283905_win32</Template>
  <TotalTime>1096</TotalTime>
  <Words>47</Words>
  <Application>Microsoft Office PowerPoint</Application>
  <PresentationFormat>Bredbild</PresentationFormat>
  <Paragraphs>29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Office-tema</vt:lpstr>
      <vt:lpstr>Stockholms skolors Veteranförening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Stockholms skolors Veteranförening</dc:title>
  <dc:creator>Gustav Johansson</dc:creator>
  <cp:lastModifiedBy>Gunilla Axenbo</cp:lastModifiedBy>
  <cp:revision>13</cp:revision>
  <cp:lastPrinted>2024-02-08T11:02:07Z</cp:lastPrinted>
  <dcterms:created xsi:type="dcterms:W3CDTF">2024-01-23T17:16:13Z</dcterms:created>
  <dcterms:modified xsi:type="dcterms:W3CDTF">2025-05-14T05:02:29Z</dcterms:modified>
</cp:coreProperties>
</file>