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66" r:id="rId2"/>
    <p:sldId id="383" r:id="rId3"/>
    <p:sldId id="384" r:id="rId4"/>
    <p:sldId id="385" r:id="rId5"/>
    <p:sldId id="386" r:id="rId6"/>
    <p:sldId id="387" r:id="rId7"/>
    <p:sldId id="388" r:id="rId8"/>
    <p:sldId id="389" r:id="rId9"/>
    <p:sldId id="390" r:id="rId10"/>
    <p:sldId id="391" r:id="rId11"/>
  </p:sldIdLst>
  <p:sldSz cx="9144000" cy="6858000" type="screen4x3"/>
  <p:notesSz cx="6797675" cy="992663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edrik Fer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A2C"/>
    <a:srgbClr val="9201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CF01E2-0644-4075-9FE9-055610CCE4E1}" v="6" dt="2025-05-20T11:28:46.1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hdi Hachemaoui" userId="280196ff-a910-45fa-94c2-83a9bbbee80f" providerId="ADAL" clId="{90CF01E2-0644-4075-9FE9-055610CCE4E1}"/>
    <pc:docChg chg="undo custSel addSld delSld modSld sldOrd delMainMaster">
      <pc:chgData name="Mehdi Hachemaoui" userId="280196ff-a910-45fa-94c2-83a9bbbee80f" providerId="ADAL" clId="{90CF01E2-0644-4075-9FE9-055610CCE4E1}" dt="2025-05-20T11:30:38.687" v="2747" actId="20577"/>
      <pc:docMkLst>
        <pc:docMk/>
      </pc:docMkLst>
      <pc:sldChg chg="del">
        <pc:chgData name="Mehdi Hachemaoui" userId="280196ff-a910-45fa-94c2-83a9bbbee80f" providerId="ADAL" clId="{90CF01E2-0644-4075-9FE9-055610CCE4E1}" dt="2025-05-16T13:03:14.074" v="2450" actId="2696"/>
        <pc:sldMkLst>
          <pc:docMk/>
          <pc:sldMk cId="2188525998" sldId="353"/>
        </pc:sldMkLst>
      </pc:sldChg>
      <pc:sldChg chg="del">
        <pc:chgData name="Mehdi Hachemaoui" userId="280196ff-a910-45fa-94c2-83a9bbbee80f" providerId="ADAL" clId="{90CF01E2-0644-4075-9FE9-055610CCE4E1}" dt="2025-05-16T13:03:16.323" v="2451" actId="2696"/>
        <pc:sldMkLst>
          <pc:docMk/>
          <pc:sldMk cId="3141156119" sldId="362"/>
        </pc:sldMkLst>
      </pc:sldChg>
      <pc:sldChg chg="del">
        <pc:chgData name="Mehdi Hachemaoui" userId="280196ff-a910-45fa-94c2-83a9bbbee80f" providerId="ADAL" clId="{90CF01E2-0644-4075-9FE9-055610CCE4E1}" dt="2025-05-16T12:34:25.608" v="1917" actId="2696"/>
        <pc:sldMkLst>
          <pc:docMk/>
          <pc:sldMk cId="2434519380" sldId="374"/>
        </pc:sldMkLst>
      </pc:sldChg>
      <pc:sldChg chg="modSp mod ord">
        <pc:chgData name="Mehdi Hachemaoui" userId="280196ff-a910-45fa-94c2-83a9bbbee80f" providerId="ADAL" clId="{90CF01E2-0644-4075-9FE9-055610CCE4E1}" dt="2025-05-20T11:29:39.282" v="2730"/>
        <pc:sldMkLst>
          <pc:docMk/>
          <pc:sldMk cId="530126608" sldId="383"/>
        </pc:sldMkLst>
        <pc:spChg chg="mod">
          <ac:chgData name="Mehdi Hachemaoui" userId="280196ff-a910-45fa-94c2-83a9bbbee80f" providerId="ADAL" clId="{90CF01E2-0644-4075-9FE9-055610CCE4E1}" dt="2025-05-15T14:44:08.469" v="895" actId="20577"/>
          <ac:spMkLst>
            <pc:docMk/>
            <pc:sldMk cId="530126608" sldId="383"/>
            <ac:spMk id="3" creationId="{FE12B47F-28BF-4878-49C3-F10BCC2B8D75}"/>
          </ac:spMkLst>
        </pc:spChg>
      </pc:sldChg>
      <pc:sldChg chg="modSp mod">
        <pc:chgData name="Mehdi Hachemaoui" userId="280196ff-a910-45fa-94c2-83a9bbbee80f" providerId="ADAL" clId="{90CF01E2-0644-4075-9FE9-055610CCE4E1}" dt="2025-05-15T14:35:54.506" v="620" actId="20577"/>
        <pc:sldMkLst>
          <pc:docMk/>
          <pc:sldMk cId="716477447" sldId="384"/>
        </pc:sldMkLst>
        <pc:spChg chg="mod">
          <ac:chgData name="Mehdi Hachemaoui" userId="280196ff-a910-45fa-94c2-83a9bbbee80f" providerId="ADAL" clId="{90CF01E2-0644-4075-9FE9-055610CCE4E1}" dt="2025-05-15T14:24:49.423" v="60" actId="20577"/>
          <ac:spMkLst>
            <pc:docMk/>
            <pc:sldMk cId="716477447" sldId="384"/>
            <ac:spMk id="2" creationId="{F3AE21FD-2E3F-A2AA-296F-DDC40F9A5282}"/>
          </ac:spMkLst>
        </pc:spChg>
        <pc:spChg chg="mod">
          <ac:chgData name="Mehdi Hachemaoui" userId="280196ff-a910-45fa-94c2-83a9bbbee80f" providerId="ADAL" clId="{90CF01E2-0644-4075-9FE9-055610CCE4E1}" dt="2025-05-15T14:35:54.506" v="620" actId="20577"/>
          <ac:spMkLst>
            <pc:docMk/>
            <pc:sldMk cId="716477447" sldId="384"/>
            <ac:spMk id="3" creationId="{B840A679-74BC-DFFC-1B69-2FC4D6EC7890}"/>
          </ac:spMkLst>
        </pc:spChg>
      </pc:sldChg>
      <pc:sldChg chg="addSp delSp modSp mod">
        <pc:chgData name="Mehdi Hachemaoui" userId="280196ff-a910-45fa-94c2-83a9bbbee80f" providerId="ADAL" clId="{90CF01E2-0644-4075-9FE9-055610CCE4E1}" dt="2025-05-20T11:29:37.185" v="2728" actId="20577"/>
        <pc:sldMkLst>
          <pc:docMk/>
          <pc:sldMk cId="1309244650" sldId="385"/>
        </pc:sldMkLst>
        <pc:spChg chg="mod">
          <ac:chgData name="Mehdi Hachemaoui" userId="280196ff-a910-45fa-94c2-83a9bbbee80f" providerId="ADAL" clId="{90CF01E2-0644-4075-9FE9-055610CCE4E1}" dt="2025-05-15T14:37:34.548" v="659" actId="20577"/>
          <ac:spMkLst>
            <pc:docMk/>
            <pc:sldMk cId="1309244650" sldId="385"/>
            <ac:spMk id="2" creationId="{BF4F4D92-F013-EE6D-43F4-9E894E57B0B0}"/>
          </ac:spMkLst>
        </pc:spChg>
        <pc:spChg chg="add del mod">
          <ac:chgData name="Mehdi Hachemaoui" userId="280196ff-a910-45fa-94c2-83a9bbbee80f" providerId="ADAL" clId="{90CF01E2-0644-4075-9FE9-055610CCE4E1}" dt="2025-05-20T11:29:37.185" v="2728" actId="20577"/>
          <ac:spMkLst>
            <pc:docMk/>
            <pc:sldMk cId="1309244650" sldId="385"/>
            <ac:spMk id="3" creationId="{350ECB39-CDC6-98B9-F42D-FF259AF04DE7}"/>
          </ac:spMkLst>
        </pc:spChg>
      </pc:sldChg>
      <pc:sldChg chg="modSp mod">
        <pc:chgData name="Mehdi Hachemaoui" userId="280196ff-a910-45fa-94c2-83a9bbbee80f" providerId="ADAL" clId="{90CF01E2-0644-4075-9FE9-055610CCE4E1}" dt="2025-05-15T14:45:42.057" v="896" actId="20577"/>
        <pc:sldMkLst>
          <pc:docMk/>
          <pc:sldMk cId="3364053785" sldId="386"/>
        </pc:sldMkLst>
        <pc:spChg chg="mod">
          <ac:chgData name="Mehdi Hachemaoui" userId="280196ff-a910-45fa-94c2-83a9bbbee80f" providerId="ADAL" clId="{90CF01E2-0644-4075-9FE9-055610CCE4E1}" dt="2025-05-15T14:38:27.359" v="783" actId="20577"/>
          <ac:spMkLst>
            <pc:docMk/>
            <pc:sldMk cId="3364053785" sldId="386"/>
            <ac:spMk id="2" creationId="{A38D29ED-11A3-AE58-610C-0173565790A5}"/>
          </ac:spMkLst>
        </pc:spChg>
        <pc:spChg chg="mod">
          <ac:chgData name="Mehdi Hachemaoui" userId="280196ff-a910-45fa-94c2-83a9bbbee80f" providerId="ADAL" clId="{90CF01E2-0644-4075-9FE9-055610CCE4E1}" dt="2025-05-15T14:45:42.057" v="896" actId="20577"/>
          <ac:spMkLst>
            <pc:docMk/>
            <pc:sldMk cId="3364053785" sldId="386"/>
            <ac:spMk id="3" creationId="{D371B981-F707-564B-B1B1-9025D9B6E6C7}"/>
          </ac:spMkLst>
        </pc:spChg>
      </pc:sldChg>
      <pc:sldChg chg="addSp modSp mod">
        <pc:chgData name="Mehdi Hachemaoui" userId="280196ff-a910-45fa-94c2-83a9bbbee80f" providerId="ADAL" clId="{90CF01E2-0644-4075-9FE9-055610CCE4E1}" dt="2025-05-16T12:25:51.025" v="1340" actId="20577"/>
        <pc:sldMkLst>
          <pc:docMk/>
          <pc:sldMk cId="2389325290" sldId="387"/>
        </pc:sldMkLst>
        <pc:spChg chg="mod">
          <ac:chgData name="Mehdi Hachemaoui" userId="280196ff-a910-45fa-94c2-83a9bbbee80f" providerId="ADAL" clId="{90CF01E2-0644-4075-9FE9-055610CCE4E1}" dt="2025-05-15T14:46:11.876" v="926" actId="20577"/>
          <ac:spMkLst>
            <pc:docMk/>
            <pc:sldMk cId="2389325290" sldId="387"/>
            <ac:spMk id="2" creationId="{EDAD4560-5557-0457-C37A-D335268380FB}"/>
          </ac:spMkLst>
        </pc:spChg>
        <pc:spChg chg="mod">
          <ac:chgData name="Mehdi Hachemaoui" userId="280196ff-a910-45fa-94c2-83a9bbbee80f" providerId="ADAL" clId="{90CF01E2-0644-4075-9FE9-055610CCE4E1}" dt="2025-05-16T12:25:51.025" v="1340" actId="20577"/>
          <ac:spMkLst>
            <pc:docMk/>
            <pc:sldMk cId="2389325290" sldId="387"/>
            <ac:spMk id="3" creationId="{5C1454AE-79EA-33C9-CFF0-3D966F19189B}"/>
          </ac:spMkLst>
        </pc:spChg>
        <pc:picChg chg="add mod">
          <ac:chgData name="Mehdi Hachemaoui" userId="280196ff-a910-45fa-94c2-83a9bbbee80f" providerId="ADAL" clId="{90CF01E2-0644-4075-9FE9-055610CCE4E1}" dt="2025-05-16T12:24:21.112" v="1294" actId="1076"/>
          <ac:picMkLst>
            <pc:docMk/>
            <pc:sldMk cId="2389325290" sldId="387"/>
            <ac:picMk id="5" creationId="{CD45B1D0-0616-2833-3595-BA2425017B3C}"/>
          </ac:picMkLst>
        </pc:picChg>
      </pc:sldChg>
      <pc:sldChg chg="modSp mod">
        <pc:chgData name="Mehdi Hachemaoui" userId="280196ff-a910-45fa-94c2-83a9bbbee80f" providerId="ADAL" clId="{90CF01E2-0644-4075-9FE9-055610CCE4E1}" dt="2025-05-20T11:30:38.687" v="2747" actId="20577"/>
        <pc:sldMkLst>
          <pc:docMk/>
          <pc:sldMk cId="2590566549" sldId="388"/>
        </pc:sldMkLst>
        <pc:spChg chg="mod">
          <ac:chgData name="Mehdi Hachemaoui" userId="280196ff-a910-45fa-94c2-83a9bbbee80f" providerId="ADAL" clId="{90CF01E2-0644-4075-9FE9-055610CCE4E1}" dt="2025-05-20T11:30:38.687" v="2747" actId="20577"/>
          <ac:spMkLst>
            <pc:docMk/>
            <pc:sldMk cId="2590566549" sldId="388"/>
            <ac:spMk id="2" creationId="{EA06B402-2301-EF19-AE73-AC031AEF4CA9}"/>
          </ac:spMkLst>
        </pc:spChg>
        <pc:spChg chg="mod">
          <ac:chgData name="Mehdi Hachemaoui" userId="280196ff-a910-45fa-94c2-83a9bbbee80f" providerId="ADAL" clId="{90CF01E2-0644-4075-9FE9-055610CCE4E1}" dt="2025-05-19T14:34:52.004" v="2544" actId="20577"/>
          <ac:spMkLst>
            <pc:docMk/>
            <pc:sldMk cId="2590566549" sldId="388"/>
            <ac:spMk id="3" creationId="{FE9B7B0A-5DCD-5167-DACA-5B1D8618632A}"/>
          </ac:spMkLst>
        </pc:spChg>
      </pc:sldChg>
      <pc:sldChg chg="addSp delSp modSp add mod">
        <pc:chgData name="Mehdi Hachemaoui" userId="280196ff-a910-45fa-94c2-83a9bbbee80f" providerId="ADAL" clId="{90CF01E2-0644-4075-9FE9-055610CCE4E1}" dt="2025-05-20T11:28:23.858" v="2727" actId="5793"/>
        <pc:sldMkLst>
          <pc:docMk/>
          <pc:sldMk cId="3835825881" sldId="389"/>
        </pc:sldMkLst>
        <pc:spChg chg="mod">
          <ac:chgData name="Mehdi Hachemaoui" userId="280196ff-a910-45fa-94c2-83a9bbbee80f" providerId="ADAL" clId="{90CF01E2-0644-4075-9FE9-055610CCE4E1}" dt="2025-05-16T12:33:49.093" v="1916" actId="20577"/>
          <ac:spMkLst>
            <pc:docMk/>
            <pc:sldMk cId="3835825881" sldId="389"/>
            <ac:spMk id="2" creationId="{1D88677B-9743-B500-FBD0-5B6107E7DD98}"/>
          </ac:spMkLst>
        </pc:spChg>
        <pc:spChg chg="add mod">
          <ac:chgData name="Mehdi Hachemaoui" userId="280196ff-a910-45fa-94c2-83a9bbbee80f" providerId="ADAL" clId="{90CF01E2-0644-4075-9FE9-055610CCE4E1}" dt="2025-05-20T11:28:23.858" v="2727" actId="5793"/>
          <ac:spMkLst>
            <pc:docMk/>
            <pc:sldMk cId="3835825881" sldId="389"/>
            <ac:spMk id="8" creationId="{2B11DD0F-689A-9258-EB51-4B6ABDC916DC}"/>
          </ac:spMkLst>
        </pc:spChg>
        <pc:picChg chg="add del mod">
          <ac:chgData name="Mehdi Hachemaoui" userId="280196ff-a910-45fa-94c2-83a9bbbee80f" providerId="ADAL" clId="{90CF01E2-0644-4075-9FE9-055610CCE4E1}" dt="2025-05-20T11:21:30.903" v="2545" actId="478"/>
          <ac:picMkLst>
            <pc:docMk/>
            <pc:sldMk cId="3835825881" sldId="389"/>
            <ac:picMk id="6" creationId="{533A75F2-B51B-5190-A63B-120414BFF052}"/>
          </ac:picMkLst>
        </pc:picChg>
      </pc:sldChg>
      <pc:sldChg chg="modSp add mod">
        <pc:chgData name="Mehdi Hachemaoui" userId="280196ff-a910-45fa-94c2-83a9bbbee80f" providerId="ADAL" clId="{90CF01E2-0644-4075-9FE9-055610CCE4E1}" dt="2025-05-16T12:40:25.240" v="2447" actId="20577"/>
        <pc:sldMkLst>
          <pc:docMk/>
          <pc:sldMk cId="3576407816" sldId="390"/>
        </pc:sldMkLst>
        <pc:spChg chg="mod">
          <ac:chgData name="Mehdi Hachemaoui" userId="280196ff-a910-45fa-94c2-83a9bbbee80f" providerId="ADAL" clId="{90CF01E2-0644-4075-9FE9-055610CCE4E1}" dt="2025-05-16T12:37:01.858" v="2115" actId="20577"/>
          <ac:spMkLst>
            <pc:docMk/>
            <pc:sldMk cId="3576407816" sldId="390"/>
            <ac:spMk id="2" creationId="{E8CCA294-9C61-0BCA-4414-DC96F2E1505A}"/>
          </ac:spMkLst>
        </pc:spChg>
        <pc:spChg chg="mod">
          <ac:chgData name="Mehdi Hachemaoui" userId="280196ff-a910-45fa-94c2-83a9bbbee80f" providerId="ADAL" clId="{90CF01E2-0644-4075-9FE9-055610CCE4E1}" dt="2025-05-16T12:40:25.240" v="2447" actId="20577"/>
          <ac:spMkLst>
            <pc:docMk/>
            <pc:sldMk cId="3576407816" sldId="390"/>
            <ac:spMk id="3" creationId="{FD49047E-DF18-2342-A31F-E9B7DECC3B21}"/>
          </ac:spMkLst>
        </pc:spChg>
      </pc:sldChg>
      <pc:sldChg chg="modSp add mod">
        <pc:chgData name="Mehdi Hachemaoui" userId="280196ff-a910-45fa-94c2-83a9bbbee80f" providerId="ADAL" clId="{90CF01E2-0644-4075-9FE9-055610CCE4E1}" dt="2025-05-16T13:03:57.233" v="2501" actId="5793"/>
        <pc:sldMkLst>
          <pc:docMk/>
          <pc:sldMk cId="2507144300" sldId="391"/>
        </pc:sldMkLst>
        <pc:spChg chg="mod">
          <ac:chgData name="Mehdi Hachemaoui" userId="280196ff-a910-45fa-94c2-83a9bbbee80f" providerId="ADAL" clId="{90CF01E2-0644-4075-9FE9-055610CCE4E1}" dt="2025-05-16T13:03:30.235" v="2462" actId="20577"/>
          <ac:spMkLst>
            <pc:docMk/>
            <pc:sldMk cId="2507144300" sldId="391"/>
            <ac:spMk id="2" creationId="{3026BBC8-739B-0593-026D-955B7E83BE34}"/>
          </ac:spMkLst>
        </pc:spChg>
        <pc:spChg chg="mod">
          <ac:chgData name="Mehdi Hachemaoui" userId="280196ff-a910-45fa-94c2-83a9bbbee80f" providerId="ADAL" clId="{90CF01E2-0644-4075-9FE9-055610CCE4E1}" dt="2025-05-16T13:03:57.233" v="2501" actId="5793"/>
          <ac:spMkLst>
            <pc:docMk/>
            <pc:sldMk cId="2507144300" sldId="391"/>
            <ac:spMk id="3" creationId="{E181F711-01DE-6EFD-E62E-B3F54BA4023C}"/>
          </ac:spMkLst>
        </pc:spChg>
      </pc:sldChg>
      <pc:sldChg chg="del">
        <pc:chgData name="Mehdi Hachemaoui" userId="280196ff-a910-45fa-94c2-83a9bbbee80f" providerId="ADAL" clId="{90CF01E2-0644-4075-9FE9-055610CCE4E1}" dt="2025-05-16T12:33:35.610" v="1883" actId="2696"/>
        <pc:sldMkLst>
          <pc:docMk/>
          <pc:sldMk cId="567104532" sldId="534"/>
        </pc:sldMkLst>
      </pc:sldChg>
      <pc:sldMasterChg chg="del delSldLayout">
        <pc:chgData name="Mehdi Hachemaoui" userId="280196ff-a910-45fa-94c2-83a9bbbee80f" providerId="ADAL" clId="{90CF01E2-0644-4075-9FE9-055610CCE4E1}" dt="2025-05-16T13:03:16.323" v="2451" actId="2696"/>
        <pc:sldMasterMkLst>
          <pc:docMk/>
          <pc:sldMasterMk cId="385363992" sldId="2147483661"/>
        </pc:sldMasterMkLst>
        <pc:sldLayoutChg chg="del">
          <pc:chgData name="Mehdi Hachemaoui" userId="280196ff-a910-45fa-94c2-83a9bbbee80f" providerId="ADAL" clId="{90CF01E2-0644-4075-9FE9-055610CCE4E1}" dt="2025-05-16T13:03:16.323" v="2451" actId="2696"/>
          <pc:sldLayoutMkLst>
            <pc:docMk/>
            <pc:sldMasterMk cId="385363992" sldId="2147483661"/>
            <pc:sldLayoutMk cId="860537664" sldId="2147483662"/>
          </pc:sldLayoutMkLst>
        </pc:sldLayoutChg>
        <pc:sldLayoutChg chg="del">
          <pc:chgData name="Mehdi Hachemaoui" userId="280196ff-a910-45fa-94c2-83a9bbbee80f" providerId="ADAL" clId="{90CF01E2-0644-4075-9FE9-055610CCE4E1}" dt="2025-05-16T13:03:16.323" v="2451" actId="2696"/>
          <pc:sldLayoutMkLst>
            <pc:docMk/>
            <pc:sldMasterMk cId="385363992" sldId="2147483661"/>
            <pc:sldLayoutMk cId="1108685250" sldId="2147483663"/>
          </pc:sldLayoutMkLst>
        </pc:sldLayoutChg>
        <pc:sldLayoutChg chg="del">
          <pc:chgData name="Mehdi Hachemaoui" userId="280196ff-a910-45fa-94c2-83a9bbbee80f" providerId="ADAL" clId="{90CF01E2-0644-4075-9FE9-055610CCE4E1}" dt="2025-05-16T13:03:16.323" v="2451" actId="2696"/>
          <pc:sldLayoutMkLst>
            <pc:docMk/>
            <pc:sldMasterMk cId="385363992" sldId="2147483661"/>
            <pc:sldLayoutMk cId="2782909327" sldId="2147483664"/>
          </pc:sldLayoutMkLst>
        </pc:sldLayoutChg>
        <pc:sldLayoutChg chg="del">
          <pc:chgData name="Mehdi Hachemaoui" userId="280196ff-a910-45fa-94c2-83a9bbbee80f" providerId="ADAL" clId="{90CF01E2-0644-4075-9FE9-055610CCE4E1}" dt="2025-05-16T13:03:16.323" v="2451" actId="2696"/>
          <pc:sldLayoutMkLst>
            <pc:docMk/>
            <pc:sldMasterMk cId="385363992" sldId="2147483661"/>
            <pc:sldLayoutMk cId="1695982536" sldId="2147483665"/>
          </pc:sldLayoutMkLst>
        </pc:sldLayoutChg>
        <pc:sldLayoutChg chg="del">
          <pc:chgData name="Mehdi Hachemaoui" userId="280196ff-a910-45fa-94c2-83a9bbbee80f" providerId="ADAL" clId="{90CF01E2-0644-4075-9FE9-055610CCE4E1}" dt="2025-05-16T13:03:16.323" v="2451" actId="2696"/>
          <pc:sldLayoutMkLst>
            <pc:docMk/>
            <pc:sldMasterMk cId="385363992" sldId="2147483661"/>
            <pc:sldLayoutMk cId="1291640395" sldId="2147483666"/>
          </pc:sldLayoutMkLst>
        </pc:sldLayoutChg>
        <pc:sldLayoutChg chg="del">
          <pc:chgData name="Mehdi Hachemaoui" userId="280196ff-a910-45fa-94c2-83a9bbbee80f" providerId="ADAL" clId="{90CF01E2-0644-4075-9FE9-055610CCE4E1}" dt="2025-05-16T13:03:16.323" v="2451" actId="2696"/>
          <pc:sldLayoutMkLst>
            <pc:docMk/>
            <pc:sldMasterMk cId="385363992" sldId="2147483661"/>
            <pc:sldLayoutMk cId="3395714431" sldId="2147483667"/>
          </pc:sldLayoutMkLst>
        </pc:sldLayoutChg>
        <pc:sldLayoutChg chg="del">
          <pc:chgData name="Mehdi Hachemaoui" userId="280196ff-a910-45fa-94c2-83a9bbbee80f" providerId="ADAL" clId="{90CF01E2-0644-4075-9FE9-055610CCE4E1}" dt="2025-05-16T13:03:16.323" v="2451" actId="2696"/>
          <pc:sldLayoutMkLst>
            <pc:docMk/>
            <pc:sldMasterMk cId="385363992" sldId="2147483661"/>
            <pc:sldLayoutMk cId="2707240555" sldId="2147483668"/>
          </pc:sldLayoutMkLst>
        </pc:sldLayoutChg>
        <pc:sldLayoutChg chg="del">
          <pc:chgData name="Mehdi Hachemaoui" userId="280196ff-a910-45fa-94c2-83a9bbbee80f" providerId="ADAL" clId="{90CF01E2-0644-4075-9FE9-055610CCE4E1}" dt="2025-05-16T13:03:16.323" v="2451" actId="2696"/>
          <pc:sldLayoutMkLst>
            <pc:docMk/>
            <pc:sldMasterMk cId="385363992" sldId="2147483661"/>
            <pc:sldLayoutMk cId="2469975577" sldId="2147483669"/>
          </pc:sldLayoutMkLst>
        </pc:sldLayoutChg>
        <pc:sldLayoutChg chg="del">
          <pc:chgData name="Mehdi Hachemaoui" userId="280196ff-a910-45fa-94c2-83a9bbbee80f" providerId="ADAL" clId="{90CF01E2-0644-4075-9FE9-055610CCE4E1}" dt="2025-05-16T13:03:16.323" v="2451" actId="2696"/>
          <pc:sldLayoutMkLst>
            <pc:docMk/>
            <pc:sldMasterMk cId="385363992" sldId="2147483661"/>
            <pc:sldLayoutMk cId="2715334048" sldId="2147483670"/>
          </pc:sldLayoutMkLst>
        </pc:sldLayoutChg>
        <pc:sldLayoutChg chg="del">
          <pc:chgData name="Mehdi Hachemaoui" userId="280196ff-a910-45fa-94c2-83a9bbbee80f" providerId="ADAL" clId="{90CF01E2-0644-4075-9FE9-055610CCE4E1}" dt="2025-05-16T13:03:16.323" v="2451" actId="2696"/>
          <pc:sldLayoutMkLst>
            <pc:docMk/>
            <pc:sldMasterMk cId="385363992" sldId="2147483661"/>
            <pc:sldLayoutMk cId="3128154542" sldId="2147483671"/>
          </pc:sldLayoutMkLst>
        </pc:sldLayoutChg>
        <pc:sldLayoutChg chg="del">
          <pc:chgData name="Mehdi Hachemaoui" userId="280196ff-a910-45fa-94c2-83a9bbbee80f" providerId="ADAL" clId="{90CF01E2-0644-4075-9FE9-055610CCE4E1}" dt="2025-05-16T13:03:16.323" v="2451" actId="2696"/>
          <pc:sldLayoutMkLst>
            <pc:docMk/>
            <pc:sldMasterMk cId="385363992" sldId="2147483661"/>
            <pc:sldLayoutMk cId="2825065890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67021F7-A43D-4DA3-8ABB-4C22E06A4C31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692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021F7-A43D-4DA3-8ABB-4C22E06A4C31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6997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021F7-A43D-4DA3-8ABB-4C22E06A4C31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3801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8" name="Picture 38" descr="0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</p:spPr>
      </p:pic>
      <p:sp>
        <p:nvSpPr>
          <p:cNvPr id="5157" name="Rectangle 37"/>
          <p:cNvSpPr>
            <a:spLocks noGrp="1" noChangeArrowheads="1"/>
          </p:cNvSpPr>
          <p:nvPr>
            <p:ph type="ctrTitle" sz="quarter"/>
          </p:nvPr>
        </p:nvSpPr>
        <p:spPr>
          <a:xfrm>
            <a:off x="0" y="6002338"/>
            <a:ext cx="9144000" cy="360362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F38B048-C305-4A54-B8A7-D219EA38F4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D21AF1-0AED-4160-9B88-4E44A6E988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40954C-BE2A-4106-B188-DA7A1A86A4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1B3E0F-3E24-45B0-B033-354245FDA7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A5BA76-2A25-4C70-A886-517913BD62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35398A-D19F-4CC2-B8A6-508C0DE586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EB4BA4-661D-4A38-A6D2-C7C0240D0F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2A8683-4F04-4D41-859B-D574DE8176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C0AA92E-539B-4D05-98CA-17905A397E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F4B343-A494-4CAF-AAAB-18FEC3813D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4" name="Picture 28" descr="0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</p:spPr>
      </p:pic>
      <p:sp>
        <p:nvSpPr>
          <p:cNvPr id="4118" name="Rectangle 22"/>
          <p:cNvSpPr>
            <a:spLocks noChangeArrowheads="1"/>
          </p:cNvSpPr>
          <p:nvPr userDrawn="1"/>
        </p:nvSpPr>
        <p:spPr bwMode="auto">
          <a:xfrm>
            <a:off x="0" y="6340475"/>
            <a:ext cx="27735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000" b="1">
                <a:solidFill>
                  <a:srgbClr val="92012C"/>
                </a:solidFill>
              </a:rPr>
              <a:t>Boo </a:t>
            </a:r>
            <a:r>
              <a:rPr lang="en-GB" sz="1000" b="1" err="1">
                <a:solidFill>
                  <a:srgbClr val="92012C"/>
                </a:solidFill>
              </a:rPr>
              <a:t>Fotbollsförening</a:t>
            </a:r>
            <a:r>
              <a:rPr lang="en-GB" sz="1000" b="1">
                <a:solidFill>
                  <a:srgbClr val="92012C"/>
                </a:solidFill>
              </a:rPr>
              <a:t> – </a:t>
            </a:r>
            <a:r>
              <a:rPr lang="en-GB" sz="1000" b="1" err="1">
                <a:solidFill>
                  <a:srgbClr val="92012C"/>
                </a:solidFill>
              </a:rPr>
              <a:t>en</a:t>
            </a:r>
            <a:r>
              <a:rPr lang="en-GB" sz="1000" b="1">
                <a:solidFill>
                  <a:srgbClr val="92012C"/>
                </a:solidFill>
              </a:rPr>
              <a:t> </a:t>
            </a:r>
            <a:r>
              <a:rPr lang="en-GB" sz="1000" b="1" err="1">
                <a:solidFill>
                  <a:srgbClr val="92012C"/>
                </a:solidFill>
              </a:rPr>
              <a:t>förening</a:t>
            </a:r>
            <a:r>
              <a:rPr lang="en-GB" sz="1000" b="1">
                <a:solidFill>
                  <a:srgbClr val="92012C"/>
                </a:solidFill>
              </a:rPr>
              <a:t> </a:t>
            </a:r>
            <a:r>
              <a:rPr lang="en-GB" sz="1000" b="1" err="1">
                <a:solidFill>
                  <a:srgbClr val="92012C"/>
                </a:solidFill>
              </a:rPr>
              <a:t>för</a:t>
            </a:r>
            <a:r>
              <a:rPr lang="en-GB" sz="1000" b="1">
                <a:solidFill>
                  <a:srgbClr val="92012C"/>
                </a:solidFill>
              </a:rPr>
              <a:t> </a:t>
            </a:r>
            <a:r>
              <a:rPr lang="en-GB" sz="1000" b="1" err="1">
                <a:solidFill>
                  <a:srgbClr val="92012C"/>
                </a:solidFill>
              </a:rPr>
              <a:t>alla</a:t>
            </a:r>
            <a:endParaRPr lang="en-US" sz="1000" b="1">
              <a:solidFill>
                <a:srgbClr val="92012C"/>
              </a:solidFill>
            </a:endParaRPr>
          </a:p>
        </p:txBody>
      </p:sp>
      <p:sp>
        <p:nvSpPr>
          <p:cNvPr id="4119" name="Rectangle 23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153988" y="6604000"/>
            <a:ext cx="1006475" cy="320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000" b="1">
                <a:solidFill>
                  <a:schemeClr val="bg1"/>
                </a:solidFill>
              </a:defRPr>
            </a:lvl1pPr>
          </a:lstStyle>
          <a:p>
            <a:fld id="{6146EF5C-1B61-432C-B518-91A7D4E33AC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28600" indent="-228600" algn="l" rtl="0" fontAlgn="base">
        <a:spcBef>
          <a:spcPct val="0"/>
        </a:spcBef>
        <a:spcAft>
          <a:spcPct val="0"/>
        </a:spcAft>
        <a:buClr>
          <a:srgbClr val="92012C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fontAlgn="base">
        <a:spcBef>
          <a:spcPct val="25000"/>
        </a:spcBef>
        <a:spcAft>
          <a:spcPct val="1500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3pPr>
      <a:lvl4pPr marL="11430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Char char="–"/>
        <a:defRPr sz="1400">
          <a:solidFill>
            <a:schemeClr val="tx1"/>
          </a:solidFill>
          <a:latin typeface="+mn-lt"/>
          <a:cs typeface="+mn-cs"/>
        </a:defRPr>
      </a:lvl4pPr>
      <a:lvl5pPr marL="14859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5pPr>
      <a:lvl6pPr marL="19431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6pPr>
      <a:lvl7pPr marL="24003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7pPr>
      <a:lvl8pPr marL="28575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8pPr>
      <a:lvl9pPr marL="33147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ooff.myclub.se/menu/pages/20945" TargetMode="External"/><Relationship Id="rId2" Type="http://schemas.openxmlformats.org/officeDocument/2006/relationships/hyperlink" Target="https://booff.myclub.se/menu/pages/229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3-eu-west-1.amazonaws.com/myclub-site/uploads/documents/000/030/134/Boo_FF_Andan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myclub.se/files/clubs/16/filemanager/Vs26Zqb221nCoprRO7aQ/Mall_for_sasongsplanering_Boo_FF.doc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5" name="Rectangle 1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2800" dirty="0"/>
              <a:t>FÖRÄLDRAMÖTE [LAG XX]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25DCC-B415-1857-EE34-C00545722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26BBC8-739B-0593-026D-955B7E83B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81F711-01DE-6EFD-E62E-B3F54BA40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Infoga era punkter:</a:t>
            </a:r>
          </a:p>
          <a:p>
            <a:pPr marL="0" indent="0">
              <a:buNone/>
            </a:pPr>
            <a:endParaRPr lang="sv-SE" dirty="0"/>
          </a:p>
          <a:p>
            <a:br>
              <a:rPr lang="sv-SE" dirty="0"/>
            </a:br>
            <a:endParaRPr lang="sv-SE" dirty="0"/>
          </a:p>
          <a:p>
            <a:br>
              <a:rPr lang="sv-SE" dirty="0"/>
            </a:br>
            <a:endParaRPr lang="sv-SE" dirty="0"/>
          </a:p>
          <a:p>
            <a:br>
              <a:rPr lang="sv-SE" dirty="0"/>
            </a:br>
            <a:endParaRPr lang="sv-SE" dirty="0"/>
          </a:p>
          <a:p>
            <a:br>
              <a:rPr lang="sv-SE" dirty="0"/>
            </a:br>
            <a:endParaRPr lang="sv-SE" dirty="0"/>
          </a:p>
          <a:p>
            <a:br>
              <a:rPr lang="sv-SE" dirty="0"/>
            </a:br>
            <a:endParaRPr lang="sv-SE" dirty="0"/>
          </a:p>
          <a:p>
            <a:pPr marL="0" indent="0">
              <a:buNone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7144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A523EC-4228-56EA-88F6-EEC150C1F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12B47F-28BF-4878-49C3-F10BCC2B8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sv-SE" dirty="0"/>
              <a:t>Presentation ledarteamet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Presentation vårdnadshavare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Kort presentation av föreningen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Boo FFs värdegrund – Boo FF Andan.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Kommunikation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Säsong och verksamhetsplanering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Lagets målsättning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Övrigt</a:t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0126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AE21FD-2E3F-A2AA-296F-DDC40F9A5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Presentation av ledarteamet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40A679-74BC-DFFC-1B69-2FC4D6EC7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938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Förslag:</a:t>
            </a:r>
          </a:p>
          <a:p>
            <a:pPr marL="0" indent="0">
              <a:buNone/>
            </a:pPr>
            <a:r>
              <a:rPr lang="sv-SE" dirty="0"/>
              <a:t>Varje person i ledarteamet berättar vilken roll man har, ansvarsområden och arbetsuppgifter.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Infoga er punkter nedan:</a:t>
            </a:r>
            <a:br>
              <a:rPr lang="sv-SE" dirty="0"/>
            </a:br>
            <a:endParaRPr lang="sv-SE" dirty="0"/>
          </a:p>
          <a:p>
            <a:br>
              <a:rPr lang="sv-SE" dirty="0"/>
            </a:br>
            <a:endParaRPr lang="sv-SE" dirty="0"/>
          </a:p>
          <a:p>
            <a:br>
              <a:rPr lang="sv-SE" dirty="0"/>
            </a:br>
            <a:endParaRPr lang="sv-SE" dirty="0"/>
          </a:p>
          <a:p>
            <a:br>
              <a:rPr lang="sv-SE" dirty="0"/>
            </a:br>
            <a:endParaRPr lang="sv-SE" dirty="0"/>
          </a:p>
          <a:p>
            <a:br>
              <a:rPr lang="sv-SE" dirty="0"/>
            </a:br>
            <a:endParaRPr lang="sv-SE" dirty="0"/>
          </a:p>
          <a:p>
            <a:br>
              <a:rPr lang="sv-SE" dirty="0"/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6477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4F4D92-F013-EE6D-43F4-9E894E57B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Presentation vårdnadshavare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0ECB39-CDC6-98B9-F42D-FF259AF04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Namn</a:t>
            </a:r>
            <a:br>
              <a:rPr lang="sv-SE" dirty="0"/>
            </a:br>
            <a:endParaRPr lang="sv-SE" dirty="0"/>
          </a:p>
          <a:p>
            <a:r>
              <a:rPr lang="sv-SE" dirty="0"/>
              <a:t>Vilket barn man är vårdnadshavare till</a:t>
            </a:r>
            <a:br>
              <a:rPr lang="sv-SE" dirty="0"/>
            </a:br>
            <a:br>
              <a:rPr lang="sv-SE" dirty="0"/>
            </a:br>
            <a:endParaRPr lang="sv-SE" dirty="0"/>
          </a:p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9244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8D29ED-11A3-AE58-610C-017356579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 förening – Boo FF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371B981-F707-564B-B1B1-9025D9B6E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0" i="0" dirty="0">
                <a:solidFill>
                  <a:srgbClr val="333333"/>
                </a:solidFill>
                <a:effectLst/>
                <a:latin typeface="Helvetica Neue"/>
              </a:rPr>
              <a:t>Boo FF bildades 1981 och är idag en av Sveriges största fotbollsklubbar med ca 2500 spelare och 600 ledare</a:t>
            </a:r>
            <a:br>
              <a:rPr lang="sv-SE" dirty="0"/>
            </a:br>
            <a:endParaRPr lang="sv-SE" dirty="0"/>
          </a:p>
          <a:p>
            <a:r>
              <a:rPr lang="sv-SE" b="0" i="0" dirty="0">
                <a:solidFill>
                  <a:srgbClr val="333333"/>
                </a:solidFill>
                <a:effectLst/>
                <a:latin typeface="Helvetica Neue"/>
              </a:rPr>
              <a:t>I vår verksamhet finns Fotbollslekis för barn som är 5 år, 100 barn- och ungdomslag, seniora dam- och herrlag och sedan 2019 också Gåfotboll för alla som är 55+.</a:t>
            </a:r>
            <a:br>
              <a:rPr lang="sv-SE" dirty="0"/>
            </a:br>
            <a:endParaRPr lang="sv-SE" dirty="0"/>
          </a:p>
          <a:p>
            <a:r>
              <a:rPr lang="sv-SE" b="0" i="0" dirty="0">
                <a:solidFill>
                  <a:srgbClr val="333333"/>
                </a:solidFill>
                <a:effectLst/>
                <a:latin typeface="Helvetica Neue"/>
              </a:rPr>
              <a:t>Boo FF:s hemmaarena är Boovallen i Saltsjö-Boo, Nacka och här har vi också </a:t>
            </a:r>
            <a:r>
              <a:rPr lang="sv-SE" b="0" i="0" u="none" strike="noStrike" dirty="0">
                <a:solidFill>
                  <a:srgbClr val="428BCA"/>
                </a:solidFill>
                <a:effectLst/>
                <a:latin typeface="Helvetica Neue"/>
                <a:hlinkClick r:id="rId2"/>
              </a:rPr>
              <a:t>vårt kansli </a:t>
            </a:r>
            <a:r>
              <a:rPr lang="sv-SE" b="0" i="0" dirty="0">
                <a:solidFill>
                  <a:srgbClr val="333333"/>
                </a:solidFill>
                <a:effectLst/>
                <a:latin typeface="Helvetica Neue"/>
              </a:rPr>
              <a:t>med </a:t>
            </a:r>
            <a:r>
              <a:rPr lang="sv-SE" b="0" i="0" u="none" strike="noStrike" dirty="0">
                <a:solidFill>
                  <a:srgbClr val="428BCA"/>
                </a:solidFill>
                <a:effectLst/>
                <a:latin typeface="Helvetica Neue"/>
                <a:hlinkClick r:id="rId3"/>
              </a:rPr>
              <a:t>cafeteria</a:t>
            </a:r>
            <a:r>
              <a:rPr lang="sv-SE" b="0" i="0" dirty="0">
                <a:solidFill>
                  <a:srgbClr val="333333"/>
                </a:solidFill>
                <a:effectLst/>
                <a:latin typeface="Helvetica Neue"/>
              </a:rPr>
              <a:t>, konferensrum och omklädningsrum</a:t>
            </a:r>
            <a:br>
              <a:rPr lang="sv-SE" b="0" i="0" dirty="0">
                <a:solidFill>
                  <a:srgbClr val="333333"/>
                </a:solidFill>
                <a:effectLst/>
                <a:latin typeface="Helvetica Neue"/>
              </a:rPr>
            </a:br>
            <a:endParaRPr lang="sv-SE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r>
              <a:rPr lang="sv-SE" b="0" i="0" dirty="0">
                <a:solidFill>
                  <a:srgbClr val="333333"/>
                </a:solidFill>
                <a:effectLst/>
                <a:latin typeface="Helvetica Neue"/>
              </a:rPr>
              <a:t>Boo FF:s övergripande målsättning är att få så många som möjligt att fortsätta med sin idrott så länge som möjligt. I Boo FF ska det finnas plats för alla barn, ungdomar och äldre som vill spela fotboll oavsett nivå eller ambition.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4053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AD4560-5557-0457-C37A-D33526838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 värdegrund – Boo FF Andan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1454AE-79EA-33C9-CFF0-3D966F191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Presentera innehållet i Boo FF – Andan du hittar dokumentet</a:t>
            </a:r>
            <a:br>
              <a:rPr lang="sv-SE" dirty="0"/>
            </a:br>
            <a:r>
              <a:rPr lang="sv-SE" dirty="0"/>
              <a:t>här: </a:t>
            </a:r>
            <a:r>
              <a:rPr lang="sv-SE" dirty="0">
                <a:hlinkClick r:id="rId3"/>
              </a:rPr>
              <a:t>Boo FF – Andan</a:t>
            </a:r>
            <a:br>
              <a:rPr lang="sv-SE" dirty="0"/>
            </a:br>
            <a:endParaRPr lang="sv-SE" dirty="0"/>
          </a:p>
          <a:p>
            <a:r>
              <a:rPr lang="sv-SE" dirty="0"/>
              <a:t>Visionen och värdeorden</a:t>
            </a:r>
            <a:br>
              <a:rPr lang="sv-SE" dirty="0"/>
            </a:br>
            <a:endParaRPr lang="sv-SE" dirty="0"/>
          </a:p>
          <a:p>
            <a:r>
              <a:rPr lang="sv-SE" dirty="0"/>
              <a:t>Rollerna </a:t>
            </a:r>
            <a:br>
              <a:rPr lang="sv-SE" dirty="0"/>
            </a:br>
            <a:r>
              <a:rPr lang="sv-SE" dirty="0"/>
              <a:t>- Boo FF spelaren</a:t>
            </a:r>
            <a:br>
              <a:rPr lang="sv-SE" dirty="0"/>
            </a:br>
            <a:r>
              <a:rPr lang="sv-SE" dirty="0"/>
              <a:t>- Boo FF ledaren (</a:t>
            </a:r>
            <a:r>
              <a:rPr lang="sv-SE" dirty="0" err="1"/>
              <a:t>prio</a:t>
            </a:r>
            <a:r>
              <a:rPr lang="sv-SE" dirty="0"/>
              <a:t>)</a:t>
            </a:r>
            <a:br>
              <a:rPr lang="sv-SE" dirty="0"/>
            </a:br>
            <a:r>
              <a:rPr lang="sv-SE" dirty="0"/>
              <a:t>- Boo FF föräldern (</a:t>
            </a:r>
            <a:r>
              <a:rPr lang="sv-SE" dirty="0" err="1"/>
              <a:t>prio</a:t>
            </a:r>
            <a:r>
              <a:rPr lang="sv-SE" dirty="0"/>
              <a:t>)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D45B1D0-0616-2833-3595-BA2425017B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2936" y="2094397"/>
            <a:ext cx="2976663" cy="4214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325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06B402-2301-EF19-AE73-AC031AEF4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Kommunikation mellan ledare och föräldrar</a:t>
            </a:r>
            <a:br>
              <a:rPr lang="sv-SE" dirty="0"/>
            </a:br>
            <a:br>
              <a:rPr lang="sv-SE" dirty="0"/>
            </a:br>
            <a:r>
              <a:rPr lang="sv-SE" dirty="0"/>
              <a:t>Diskutera nedan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9B7B0A-5DCD-5167-DACA-5B1D86186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Vad?</a:t>
            </a:r>
            <a:br>
              <a:rPr lang="sv-SE" dirty="0"/>
            </a:br>
            <a:r>
              <a:rPr lang="sv-SE" dirty="0"/>
              <a:t>Kom överens om vad som är tillåtet att kommunicera? </a:t>
            </a:r>
            <a:br>
              <a:rPr lang="sv-SE" dirty="0"/>
            </a:br>
            <a:endParaRPr lang="sv-SE" dirty="0"/>
          </a:p>
          <a:p>
            <a:r>
              <a:rPr lang="sv-SE" dirty="0"/>
              <a:t>När?</a:t>
            </a:r>
            <a:br>
              <a:rPr lang="sv-SE" dirty="0"/>
            </a:br>
            <a:r>
              <a:rPr lang="sv-SE" dirty="0"/>
              <a:t>När ska det kommuniceras, är det okej att </a:t>
            </a:r>
            <a:r>
              <a:rPr lang="sv-SE" dirty="0" err="1"/>
              <a:t>smsa</a:t>
            </a:r>
            <a:r>
              <a:rPr lang="sv-SE" dirty="0"/>
              <a:t> tränarna </a:t>
            </a:r>
            <a:r>
              <a:rPr lang="sv-SE" dirty="0" err="1"/>
              <a:t>kl</a:t>
            </a:r>
            <a:r>
              <a:rPr lang="sv-SE" dirty="0"/>
              <a:t> 23 på kvällen?</a:t>
            </a:r>
            <a:br>
              <a:rPr lang="sv-SE" dirty="0"/>
            </a:br>
            <a:br>
              <a:rPr lang="sv-SE" dirty="0"/>
            </a:br>
            <a:endParaRPr lang="sv-SE" dirty="0"/>
          </a:p>
          <a:p>
            <a:r>
              <a:rPr lang="sv-SE" dirty="0"/>
              <a:t>Hur?</a:t>
            </a:r>
            <a:br>
              <a:rPr lang="sv-SE" dirty="0"/>
            </a:br>
            <a:r>
              <a:rPr lang="sv-SE" dirty="0"/>
              <a:t>Sms, telefonsamtal, mail, fysiskt möte, </a:t>
            </a:r>
            <a:r>
              <a:rPr lang="sv-SE" dirty="0" err="1"/>
              <a:t>micromöten</a:t>
            </a:r>
            <a:r>
              <a:rPr lang="sv-SE" dirty="0"/>
              <a:t> under säsong?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90566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E3255-AE07-F20F-F1E2-E7719C0D0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88677B-9743-B500-FBD0-5B6107E7D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Säsongs och verksamhetsplanering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2B11DD0F-689A-9258-EB51-4B6ABDC91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Föreningen har tagit fram en mall som ni med fördel kan använda</a:t>
            </a:r>
            <a:br>
              <a:rPr lang="sv-SE" dirty="0"/>
            </a:br>
            <a:br>
              <a:rPr lang="sv-SE" dirty="0"/>
            </a:br>
            <a:endParaRPr lang="sv-SE" dirty="0"/>
          </a:p>
          <a:p>
            <a:r>
              <a:rPr lang="sv-SE" dirty="0">
                <a:hlinkClick r:id="rId2"/>
              </a:rPr>
              <a:t>Boo FF - Säsongsplanering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5825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7ADCC-E114-26F5-6B3E-37946CD51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CCA294-9C61-0BCA-4414-DC96F2E15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Lagets målsättning enligt SMART-modellen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49047E-DF18-2342-A31F-E9B7DECC3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S</a:t>
            </a:r>
            <a:r>
              <a:rPr lang="sv-SE" dirty="0"/>
              <a:t>pecifika</a:t>
            </a:r>
          </a:p>
          <a:p>
            <a:pPr marL="0" indent="0">
              <a:buNone/>
            </a:pPr>
            <a:r>
              <a:rPr lang="sv-SE" dirty="0"/>
              <a:t>Ex. Alla spelare ska ha en närvaro på minst 50 %</a:t>
            </a:r>
            <a:br>
              <a:rPr lang="sv-SE" dirty="0"/>
            </a:br>
            <a:endParaRPr lang="sv-SE" dirty="0"/>
          </a:p>
          <a:p>
            <a:r>
              <a:rPr lang="sv-SE" b="1" dirty="0"/>
              <a:t>M</a:t>
            </a:r>
            <a:r>
              <a:rPr lang="sv-SE" dirty="0"/>
              <a:t>ätbara</a:t>
            </a:r>
          </a:p>
          <a:p>
            <a:pPr marL="0" indent="0">
              <a:buNone/>
            </a:pPr>
            <a:r>
              <a:rPr lang="sv-SE" dirty="0"/>
              <a:t>Kan mätas med hjälp av </a:t>
            </a:r>
            <a:r>
              <a:rPr lang="sv-SE" dirty="0" err="1"/>
              <a:t>MyClubs</a:t>
            </a:r>
            <a:r>
              <a:rPr lang="sv-SE" dirty="0"/>
              <a:t> närvarorapportering</a:t>
            </a:r>
          </a:p>
          <a:p>
            <a:r>
              <a:rPr lang="sv-SE" b="1" dirty="0"/>
              <a:t>A</a:t>
            </a:r>
            <a:r>
              <a:rPr lang="sv-SE" dirty="0"/>
              <a:t>ccepterade</a:t>
            </a:r>
          </a:p>
          <a:p>
            <a:pPr marL="0" indent="0">
              <a:buNone/>
            </a:pPr>
            <a:r>
              <a:rPr lang="sv-SE" dirty="0"/>
              <a:t>Kan alla ställa sig bakom målsättningen?</a:t>
            </a:r>
          </a:p>
          <a:p>
            <a:r>
              <a:rPr lang="sv-SE" b="1" dirty="0"/>
              <a:t>R</a:t>
            </a:r>
            <a:r>
              <a:rPr lang="sv-SE" dirty="0"/>
              <a:t>ealistiska</a:t>
            </a:r>
          </a:p>
          <a:p>
            <a:pPr marL="0" indent="0">
              <a:buNone/>
            </a:pPr>
            <a:r>
              <a:rPr lang="sv-SE" dirty="0"/>
              <a:t>Är de realistiska utifrån spelartruppens förutsättningar?</a:t>
            </a:r>
          </a:p>
          <a:p>
            <a:r>
              <a:rPr lang="sv-SE" b="1" dirty="0"/>
              <a:t>T</a:t>
            </a:r>
            <a:r>
              <a:rPr lang="sv-SE" dirty="0"/>
              <a:t>idsbestämda</a:t>
            </a:r>
          </a:p>
          <a:p>
            <a:pPr marL="0" indent="0">
              <a:buNone/>
            </a:pPr>
            <a:r>
              <a:rPr lang="sv-SE" dirty="0"/>
              <a:t>Ex. under vårsäsongen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6407816"/>
      </p:ext>
    </p:extLst>
  </p:cSld>
  <p:clrMapOvr>
    <a:masterClrMapping/>
  </p:clrMapOvr>
</p:sld>
</file>

<file path=ppt/theme/theme1.xml><?xml version="1.0" encoding="utf-8"?>
<a:theme xmlns:a="http://schemas.openxmlformats.org/drawingml/2006/main" name="spiro_whitebground">
  <a:themeElements>
    <a:clrScheme name="spiro_whitebground 2">
      <a:dk1>
        <a:srgbClr val="000000"/>
      </a:dk1>
      <a:lt1>
        <a:srgbClr val="FFFFFF"/>
      </a:lt1>
      <a:dk2>
        <a:srgbClr val="808080"/>
      </a:dk2>
      <a:lt2>
        <a:srgbClr val="CCCCFF"/>
      </a:lt2>
      <a:accent1>
        <a:srgbClr val="7889FB"/>
      </a:accent1>
      <a:accent2>
        <a:srgbClr val="2DB6B3"/>
      </a:accent2>
      <a:accent3>
        <a:srgbClr val="FFFFFF"/>
      </a:accent3>
      <a:accent4>
        <a:srgbClr val="000000"/>
      </a:accent4>
      <a:accent5>
        <a:srgbClr val="BEC4FD"/>
      </a:accent5>
      <a:accent6>
        <a:srgbClr val="28A5A2"/>
      </a:accent6>
      <a:hlink>
        <a:srgbClr val="0909F9"/>
      </a:hlink>
      <a:folHlink>
        <a:srgbClr val="D18213"/>
      </a:folHlink>
    </a:clrScheme>
    <a:fontScheme name="spiro_whitebgroun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piro_whitebground 1">
        <a:dk1>
          <a:srgbClr val="CCCCFF"/>
        </a:dk1>
        <a:lt1>
          <a:srgbClr val="FFFFFF"/>
        </a:lt1>
        <a:dk2>
          <a:srgbClr val="000000"/>
        </a:dk2>
        <a:lt2>
          <a:srgbClr val="808080"/>
        </a:lt2>
        <a:accent1>
          <a:srgbClr val="7889FB"/>
        </a:accent1>
        <a:accent2>
          <a:srgbClr val="DFFF66"/>
        </a:accent2>
        <a:accent3>
          <a:srgbClr val="AAAAAA"/>
        </a:accent3>
        <a:accent4>
          <a:srgbClr val="DADADA"/>
        </a:accent4>
        <a:accent5>
          <a:srgbClr val="BEC4FD"/>
        </a:accent5>
        <a:accent6>
          <a:srgbClr val="CAE75C"/>
        </a:accent6>
        <a:hlink>
          <a:srgbClr val="0909F9"/>
        </a:hlink>
        <a:folHlink>
          <a:srgbClr val="D1821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iro_whitebground 2">
        <a:dk1>
          <a:srgbClr val="000000"/>
        </a:dk1>
        <a:lt1>
          <a:srgbClr val="FFFFFF"/>
        </a:lt1>
        <a:dk2>
          <a:srgbClr val="808080"/>
        </a:dk2>
        <a:lt2>
          <a:srgbClr val="CCCCFF"/>
        </a:lt2>
        <a:accent1>
          <a:srgbClr val="7889FB"/>
        </a:accent1>
        <a:accent2>
          <a:srgbClr val="2DB6B3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28A5A2"/>
        </a:accent6>
        <a:hlink>
          <a:srgbClr val="0909F9"/>
        </a:hlink>
        <a:folHlink>
          <a:srgbClr val="D1821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58707db-cea7-4907-92d1-cf323291762b}" enabled="1" method="Standard" siteId="{e11cbe9c-f680-44b9-9d42-d705f740b88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7105</TotalTime>
  <Words>400</Words>
  <Application>Microsoft Office PowerPoint</Application>
  <PresentationFormat>Bildspel på skärmen (4:3)</PresentationFormat>
  <Paragraphs>62</Paragraphs>
  <Slides>10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Helvetica Neue</vt:lpstr>
      <vt:lpstr>Wingdings</vt:lpstr>
      <vt:lpstr>spiro_whitebground</vt:lpstr>
      <vt:lpstr>FÖRÄLDRAMÖTE [LAG XX]</vt:lpstr>
      <vt:lpstr>Agenda</vt:lpstr>
      <vt:lpstr>Presentation av ledarteamet</vt:lpstr>
      <vt:lpstr>Presentation vårdnadshavare</vt:lpstr>
      <vt:lpstr>Vår förening – Boo FF</vt:lpstr>
      <vt:lpstr>Vår värdegrund – Boo FF Andan</vt:lpstr>
      <vt:lpstr>Kommunikation mellan ledare och föräldrar  Diskutera nedan</vt:lpstr>
      <vt:lpstr>Säsongs och verksamhetsplanering</vt:lpstr>
      <vt:lpstr>Lagets målsättning enligt SMART-modellen</vt:lpstr>
      <vt:lpstr>Övrigt</vt:lpstr>
    </vt:vector>
  </TitlesOfParts>
  <Company>IBM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Magnus Rysjö</dc:creator>
  <cp:lastModifiedBy>Mehdi Hachemaoui</cp:lastModifiedBy>
  <cp:revision>3</cp:revision>
  <cp:lastPrinted>2024-10-17T13:10:21Z</cp:lastPrinted>
  <dcterms:created xsi:type="dcterms:W3CDTF">2008-08-12T07:32:18Z</dcterms:created>
  <dcterms:modified xsi:type="dcterms:W3CDTF">2025-05-20T11:30:45Z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8707db-cea7-4907-92d1-cf323291762b_Enabled">
    <vt:lpwstr>true</vt:lpwstr>
  </property>
  <property fmtid="{D5CDD505-2E9C-101B-9397-08002B2CF9AE}" pid="3" name="MSIP_Label_e58707db-cea7-4907-92d1-cf323291762b_SetDate">
    <vt:lpwstr>2022-03-19T20:26:05Z</vt:lpwstr>
  </property>
  <property fmtid="{D5CDD505-2E9C-101B-9397-08002B2CF9AE}" pid="4" name="MSIP_Label_e58707db-cea7-4907-92d1-cf323291762b_Method">
    <vt:lpwstr>Standard</vt:lpwstr>
  </property>
  <property fmtid="{D5CDD505-2E9C-101B-9397-08002B2CF9AE}" pid="5" name="MSIP_Label_e58707db-cea7-4907-92d1-cf323291762b_Name">
    <vt:lpwstr>General</vt:lpwstr>
  </property>
  <property fmtid="{D5CDD505-2E9C-101B-9397-08002B2CF9AE}" pid="6" name="MSIP_Label_e58707db-cea7-4907-92d1-cf323291762b_SiteId">
    <vt:lpwstr>e11cbe9c-f680-44b9-9d42-d705f740b888</vt:lpwstr>
  </property>
  <property fmtid="{D5CDD505-2E9C-101B-9397-08002B2CF9AE}" pid="7" name="MSIP_Label_e58707db-cea7-4907-92d1-cf323291762b_ActionId">
    <vt:lpwstr>1dbbbf65-5755-4278-ae1f-7feade2a0b01</vt:lpwstr>
  </property>
  <property fmtid="{D5CDD505-2E9C-101B-9397-08002B2CF9AE}" pid="8" name="MSIP_Label_e58707db-cea7-4907-92d1-cf323291762b_ContentBits">
    <vt:lpwstr>0</vt:lpwstr>
  </property>
</Properties>
</file>