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3.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93" r:id="rId3"/>
    <p:sldMasterId id="2147483732" r:id="rId4"/>
  </p:sldMasterIdLst>
  <p:notesMasterIdLst>
    <p:notesMasterId r:id="rId22"/>
  </p:notesMasterIdLst>
  <p:sldIdLst>
    <p:sldId id="266" r:id="rId5"/>
    <p:sldId id="273" r:id="rId6"/>
    <p:sldId id="267" r:id="rId7"/>
    <p:sldId id="274" r:id="rId8"/>
    <p:sldId id="260" r:id="rId9"/>
    <p:sldId id="261" r:id="rId10"/>
    <p:sldId id="262" r:id="rId11"/>
    <p:sldId id="276" r:id="rId12"/>
    <p:sldId id="257" r:id="rId13"/>
    <p:sldId id="270" r:id="rId14"/>
    <p:sldId id="271" r:id="rId15"/>
    <p:sldId id="263" r:id="rId16"/>
    <p:sldId id="258" r:id="rId17"/>
    <p:sldId id="259" r:id="rId18"/>
    <p:sldId id="264" r:id="rId19"/>
    <p:sldId id="275" r:id="rId20"/>
    <p:sldId id="26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48" autoAdjust="0"/>
  </p:normalViewPr>
  <p:slideViewPr>
    <p:cSldViewPr snapToGrid="0">
      <p:cViewPr varScale="1">
        <p:scale>
          <a:sx n="76" d="100"/>
          <a:sy n="76" d="100"/>
        </p:scale>
        <p:origin x="948" y="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DC975B-0331-422E-A6DE-204FDC9A5AA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C4207A71-8549-490B-A45D-D2452B3A93DC}">
      <dgm:prSet phldrT="[Text]"/>
      <dgm:spPr>
        <a:solidFill>
          <a:schemeClr val="accent5">
            <a:lumMod val="75000"/>
          </a:schemeClr>
        </a:solidFill>
      </dgm:spPr>
      <dgm:t>
        <a:bodyPr/>
        <a:lstStyle/>
        <a:p>
          <a:r>
            <a:rPr lang="en-US" dirty="0" smtClean="0"/>
            <a:t>Data leakage</a:t>
          </a:r>
          <a:endParaRPr lang="en-US" dirty="0"/>
        </a:p>
      </dgm:t>
    </dgm:pt>
    <dgm:pt modelId="{408A4208-C2B7-4A7E-A411-EF964DB20825}" type="parTrans" cxnId="{75D6A3AE-F2FA-4861-A51D-05CA77209CCD}">
      <dgm:prSet/>
      <dgm:spPr/>
      <dgm:t>
        <a:bodyPr/>
        <a:lstStyle/>
        <a:p>
          <a:endParaRPr lang="en-US"/>
        </a:p>
      </dgm:t>
    </dgm:pt>
    <dgm:pt modelId="{954345F3-C22E-4CCE-8A94-C132FA59F495}" type="sibTrans" cxnId="{75D6A3AE-F2FA-4861-A51D-05CA77209CCD}">
      <dgm:prSet/>
      <dgm:spPr/>
      <dgm:t>
        <a:bodyPr/>
        <a:lstStyle/>
        <a:p>
          <a:endParaRPr lang="en-US"/>
        </a:p>
      </dgm:t>
    </dgm:pt>
    <dgm:pt modelId="{BD4E8463-944E-4DED-ADC6-DE13E76204A5}" type="asst">
      <dgm:prSet phldrT="[Text]"/>
      <dgm:spPr>
        <a:solidFill>
          <a:schemeClr val="accent5">
            <a:lumMod val="75000"/>
          </a:schemeClr>
        </a:solidFill>
      </dgm:spPr>
      <dgm:t>
        <a:bodyPr/>
        <a:lstStyle/>
        <a:p>
          <a:r>
            <a:rPr lang="en-US" dirty="0" smtClean="0"/>
            <a:t>Real-life</a:t>
          </a:r>
          <a:endParaRPr lang="en-US" dirty="0"/>
        </a:p>
      </dgm:t>
    </dgm:pt>
    <dgm:pt modelId="{DD7A6395-D914-4B37-8304-06041E300D40}" type="parTrans" cxnId="{D965F0A1-2500-4210-ADFD-B99BC23D3E33}">
      <dgm:prSet/>
      <dgm:spPr/>
      <dgm:t>
        <a:bodyPr/>
        <a:lstStyle/>
        <a:p>
          <a:endParaRPr lang="en-US"/>
        </a:p>
      </dgm:t>
    </dgm:pt>
    <dgm:pt modelId="{96860BF6-B104-4ABC-89AB-D3744EB0B3A7}" type="sibTrans" cxnId="{D965F0A1-2500-4210-ADFD-B99BC23D3E33}">
      <dgm:prSet/>
      <dgm:spPr/>
      <dgm:t>
        <a:bodyPr/>
        <a:lstStyle/>
        <a:p>
          <a:endParaRPr lang="en-US"/>
        </a:p>
      </dgm:t>
    </dgm:pt>
    <dgm:pt modelId="{4F7B0170-D0F8-4839-8D5A-BE220CB41CD0}" type="asst">
      <dgm:prSet phldrT="[Text]"/>
      <dgm:spPr>
        <a:solidFill>
          <a:schemeClr val="accent5">
            <a:lumMod val="75000"/>
          </a:schemeClr>
        </a:solidFill>
      </dgm:spPr>
      <dgm:t>
        <a:bodyPr/>
        <a:lstStyle/>
        <a:p>
          <a:r>
            <a:rPr lang="en-US" dirty="0" smtClean="0"/>
            <a:t>Competitions</a:t>
          </a:r>
          <a:endParaRPr lang="en-US" dirty="0"/>
        </a:p>
      </dgm:t>
    </dgm:pt>
    <dgm:pt modelId="{0F11A50B-1F71-485E-9409-23BC22724B91}" type="sibTrans" cxnId="{10D514AB-51A4-42E2-9678-B1DF1C43022D}">
      <dgm:prSet/>
      <dgm:spPr/>
      <dgm:t>
        <a:bodyPr/>
        <a:lstStyle/>
        <a:p>
          <a:endParaRPr lang="en-US"/>
        </a:p>
      </dgm:t>
    </dgm:pt>
    <dgm:pt modelId="{5FE5A556-91AF-4EDE-B899-D0355BA25D11}" type="parTrans" cxnId="{10D514AB-51A4-42E2-9678-B1DF1C43022D}">
      <dgm:prSet/>
      <dgm:spPr/>
      <dgm:t>
        <a:bodyPr/>
        <a:lstStyle/>
        <a:p>
          <a:endParaRPr lang="en-US"/>
        </a:p>
      </dgm:t>
    </dgm:pt>
    <dgm:pt modelId="{2A8B7BFE-39FF-4A62-AA42-31DCFF4E5749}" type="pres">
      <dgm:prSet presAssocID="{B6DC975B-0331-422E-A6DE-204FDC9A5AA6}" presName="hierChild1" presStyleCnt="0">
        <dgm:presLayoutVars>
          <dgm:orgChart val="1"/>
          <dgm:chPref val="1"/>
          <dgm:dir/>
          <dgm:animOne val="branch"/>
          <dgm:animLvl val="lvl"/>
          <dgm:resizeHandles/>
        </dgm:presLayoutVars>
      </dgm:prSet>
      <dgm:spPr/>
      <dgm:t>
        <a:bodyPr/>
        <a:lstStyle/>
        <a:p>
          <a:endParaRPr lang="en-US"/>
        </a:p>
      </dgm:t>
    </dgm:pt>
    <dgm:pt modelId="{FEA0A2E3-DD5E-4F1E-BE67-6874AA4565A8}" type="pres">
      <dgm:prSet presAssocID="{C4207A71-8549-490B-A45D-D2452B3A93DC}" presName="hierRoot1" presStyleCnt="0">
        <dgm:presLayoutVars>
          <dgm:hierBranch val="init"/>
        </dgm:presLayoutVars>
      </dgm:prSet>
      <dgm:spPr/>
    </dgm:pt>
    <dgm:pt modelId="{9E339AFE-2FC6-4758-87EB-3243C54FC028}" type="pres">
      <dgm:prSet presAssocID="{C4207A71-8549-490B-A45D-D2452B3A93DC}" presName="rootComposite1" presStyleCnt="0"/>
      <dgm:spPr/>
    </dgm:pt>
    <dgm:pt modelId="{EC79316D-5C21-4C8E-9474-29553183F97A}" type="pres">
      <dgm:prSet presAssocID="{C4207A71-8549-490B-A45D-D2452B3A93DC}" presName="rootText1" presStyleLbl="node0" presStyleIdx="0" presStyleCnt="1">
        <dgm:presLayoutVars>
          <dgm:chPref val="3"/>
        </dgm:presLayoutVars>
      </dgm:prSet>
      <dgm:spPr/>
      <dgm:t>
        <a:bodyPr/>
        <a:lstStyle/>
        <a:p>
          <a:endParaRPr lang="en-US"/>
        </a:p>
      </dgm:t>
    </dgm:pt>
    <dgm:pt modelId="{336E1EB7-E30C-48EA-A44B-E1B210BBD843}" type="pres">
      <dgm:prSet presAssocID="{C4207A71-8549-490B-A45D-D2452B3A93DC}" presName="rootConnector1" presStyleLbl="node1" presStyleIdx="0" presStyleCnt="0"/>
      <dgm:spPr/>
      <dgm:t>
        <a:bodyPr/>
        <a:lstStyle/>
        <a:p>
          <a:endParaRPr lang="en-US"/>
        </a:p>
      </dgm:t>
    </dgm:pt>
    <dgm:pt modelId="{B136DFE9-BB7F-40EE-99C2-CDDF0E7458F4}" type="pres">
      <dgm:prSet presAssocID="{C4207A71-8549-490B-A45D-D2452B3A93DC}" presName="hierChild2" presStyleCnt="0"/>
      <dgm:spPr/>
    </dgm:pt>
    <dgm:pt modelId="{289B9D10-7ED1-4228-ACEC-AC39D504506A}" type="pres">
      <dgm:prSet presAssocID="{C4207A71-8549-490B-A45D-D2452B3A93DC}" presName="hierChild3" presStyleCnt="0"/>
      <dgm:spPr/>
    </dgm:pt>
    <dgm:pt modelId="{31F9660D-61C5-4402-B6CD-A3503B6960B3}" type="pres">
      <dgm:prSet presAssocID="{5FE5A556-91AF-4EDE-B899-D0355BA25D11}" presName="Name111" presStyleLbl="parChTrans1D2" presStyleIdx="0" presStyleCnt="2"/>
      <dgm:spPr/>
      <dgm:t>
        <a:bodyPr/>
        <a:lstStyle/>
        <a:p>
          <a:endParaRPr lang="en-US"/>
        </a:p>
      </dgm:t>
    </dgm:pt>
    <dgm:pt modelId="{5065A71E-E0F9-4929-A147-C1110698A9A6}" type="pres">
      <dgm:prSet presAssocID="{4F7B0170-D0F8-4839-8D5A-BE220CB41CD0}" presName="hierRoot3" presStyleCnt="0">
        <dgm:presLayoutVars>
          <dgm:hierBranch val="init"/>
        </dgm:presLayoutVars>
      </dgm:prSet>
      <dgm:spPr/>
    </dgm:pt>
    <dgm:pt modelId="{A3C2A5DA-5F19-40AB-8882-A4A84CDDDCE3}" type="pres">
      <dgm:prSet presAssocID="{4F7B0170-D0F8-4839-8D5A-BE220CB41CD0}" presName="rootComposite3" presStyleCnt="0"/>
      <dgm:spPr/>
    </dgm:pt>
    <dgm:pt modelId="{C3443B4B-89AC-4435-B4B5-23464B650126}" type="pres">
      <dgm:prSet presAssocID="{4F7B0170-D0F8-4839-8D5A-BE220CB41CD0}" presName="rootText3" presStyleLbl="asst1" presStyleIdx="0" presStyleCnt="2">
        <dgm:presLayoutVars>
          <dgm:chPref val="3"/>
        </dgm:presLayoutVars>
      </dgm:prSet>
      <dgm:spPr/>
      <dgm:t>
        <a:bodyPr/>
        <a:lstStyle/>
        <a:p>
          <a:endParaRPr lang="en-US"/>
        </a:p>
      </dgm:t>
    </dgm:pt>
    <dgm:pt modelId="{78C97E61-01D9-4478-BE81-41338BF5B066}" type="pres">
      <dgm:prSet presAssocID="{4F7B0170-D0F8-4839-8D5A-BE220CB41CD0}" presName="rootConnector3" presStyleLbl="asst1" presStyleIdx="0" presStyleCnt="2"/>
      <dgm:spPr/>
      <dgm:t>
        <a:bodyPr/>
        <a:lstStyle/>
        <a:p>
          <a:endParaRPr lang="en-US"/>
        </a:p>
      </dgm:t>
    </dgm:pt>
    <dgm:pt modelId="{25858CD1-B1D3-47B7-ABF8-E8EDF5FA01F4}" type="pres">
      <dgm:prSet presAssocID="{4F7B0170-D0F8-4839-8D5A-BE220CB41CD0}" presName="hierChild6" presStyleCnt="0"/>
      <dgm:spPr/>
    </dgm:pt>
    <dgm:pt modelId="{23A41F21-BE75-4318-B6C4-B37128687865}" type="pres">
      <dgm:prSet presAssocID="{4F7B0170-D0F8-4839-8D5A-BE220CB41CD0}" presName="hierChild7" presStyleCnt="0"/>
      <dgm:spPr/>
    </dgm:pt>
    <dgm:pt modelId="{463B6631-FF70-4DF9-A756-C7C446495B57}" type="pres">
      <dgm:prSet presAssocID="{DD7A6395-D914-4B37-8304-06041E300D40}" presName="Name111" presStyleLbl="parChTrans1D2" presStyleIdx="1" presStyleCnt="2"/>
      <dgm:spPr/>
      <dgm:t>
        <a:bodyPr/>
        <a:lstStyle/>
        <a:p>
          <a:endParaRPr lang="en-US"/>
        </a:p>
      </dgm:t>
    </dgm:pt>
    <dgm:pt modelId="{DEC670F2-5FEF-425C-8543-CB31E8F27A77}" type="pres">
      <dgm:prSet presAssocID="{BD4E8463-944E-4DED-ADC6-DE13E76204A5}" presName="hierRoot3" presStyleCnt="0">
        <dgm:presLayoutVars>
          <dgm:hierBranch val="init"/>
        </dgm:presLayoutVars>
      </dgm:prSet>
      <dgm:spPr/>
    </dgm:pt>
    <dgm:pt modelId="{D1FB6660-331F-4334-A091-EAC839B5D517}" type="pres">
      <dgm:prSet presAssocID="{BD4E8463-944E-4DED-ADC6-DE13E76204A5}" presName="rootComposite3" presStyleCnt="0"/>
      <dgm:spPr/>
    </dgm:pt>
    <dgm:pt modelId="{E08AA22A-2C8C-4480-9369-A2C4F2546A36}" type="pres">
      <dgm:prSet presAssocID="{BD4E8463-944E-4DED-ADC6-DE13E76204A5}" presName="rootText3" presStyleLbl="asst1" presStyleIdx="1" presStyleCnt="2">
        <dgm:presLayoutVars>
          <dgm:chPref val="3"/>
        </dgm:presLayoutVars>
      </dgm:prSet>
      <dgm:spPr/>
      <dgm:t>
        <a:bodyPr/>
        <a:lstStyle/>
        <a:p>
          <a:endParaRPr lang="en-US"/>
        </a:p>
      </dgm:t>
    </dgm:pt>
    <dgm:pt modelId="{BEF3986C-AED9-42DF-AE7B-548B091D396B}" type="pres">
      <dgm:prSet presAssocID="{BD4E8463-944E-4DED-ADC6-DE13E76204A5}" presName="rootConnector3" presStyleLbl="asst1" presStyleIdx="1" presStyleCnt="2"/>
      <dgm:spPr/>
      <dgm:t>
        <a:bodyPr/>
        <a:lstStyle/>
        <a:p>
          <a:endParaRPr lang="en-US"/>
        </a:p>
      </dgm:t>
    </dgm:pt>
    <dgm:pt modelId="{6AA468D2-F074-40B1-B754-007941E82AB2}" type="pres">
      <dgm:prSet presAssocID="{BD4E8463-944E-4DED-ADC6-DE13E76204A5}" presName="hierChild6" presStyleCnt="0"/>
      <dgm:spPr/>
    </dgm:pt>
    <dgm:pt modelId="{646C3C78-2C19-47D6-B6F1-E34C751EB5E5}" type="pres">
      <dgm:prSet presAssocID="{BD4E8463-944E-4DED-ADC6-DE13E76204A5}" presName="hierChild7" presStyleCnt="0"/>
      <dgm:spPr/>
    </dgm:pt>
  </dgm:ptLst>
  <dgm:cxnLst>
    <dgm:cxn modelId="{F57D0AE9-A760-45F9-9604-FFA832280341}" type="presOf" srcId="{DD7A6395-D914-4B37-8304-06041E300D40}" destId="{463B6631-FF70-4DF9-A756-C7C446495B57}" srcOrd="0" destOrd="0" presId="urn:microsoft.com/office/officeart/2005/8/layout/orgChart1"/>
    <dgm:cxn modelId="{C539B92A-40E5-45B4-A03B-D403953AE061}" type="presOf" srcId="{4F7B0170-D0F8-4839-8D5A-BE220CB41CD0}" destId="{78C97E61-01D9-4478-BE81-41338BF5B066}" srcOrd="1" destOrd="0" presId="urn:microsoft.com/office/officeart/2005/8/layout/orgChart1"/>
    <dgm:cxn modelId="{C8DE3356-8D51-49C2-A107-4C285C27BA2B}" type="presOf" srcId="{BD4E8463-944E-4DED-ADC6-DE13E76204A5}" destId="{E08AA22A-2C8C-4480-9369-A2C4F2546A36}" srcOrd="0" destOrd="0" presId="urn:microsoft.com/office/officeart/2005/8/layout/orgChart1"/>
    <dgm:cxn modelId="{4F000EC1-8769-489D-A9F7-7B41ABAA6695}" type="presOf" srcId="{C4207A71-8549-490B-A45D-D2452B3A93DC}" destId="{EC79316D-5C21-4C8E-9474-29553183F97A}" srcOrd="0" destOrd="0" presId="urn:microsoft.com/office/officeart/2005/8/layout/orgChart1"/>
    <dgm:cxn modelId="{71D05FE8-3FA2-46D6-AFF3-10EED723B9FD}" type="presOf" srcId="{5FE5A556-91AF-4EDE-B899-D0355BA25D11}" destId="{31F9660D-61C5-4402-B6CD-A3503B6960B3}" srcOrd="0" destOrd="0" presId="urn:microsoft.com/office/officeart/2005/8/layout/orgChart1"/>
    <dgm:cxn modelId="{112A707A-B190-48CF-B34A-70A9AFC357E2}" type="presOf" srcId="{B6DC975B-0331-422E-A6DE-204FDC9A5AA6}" destId="{2A8B7BFE-39FF-4A62-AA42-31DCFF4E5749}" srcOrd="0" destOrd="0" presId="urn:microsoft.com/office/officeart/2005/8/layout/orgChart1"/>
    <dgm:cxn modelId="{5320A41A-5A8B-49EE-AB00-E26E3DD4D66C}" type="presOf" srcId="{C4207A71-8549-490B-A45D-D2452B3A93DC}" destId="{336E1EB7-E30C-48EA-A44B-E1B210BBD843}" srcOrd="1" destOrd="0" presId="urn:microsoft.com/office/officeart/2005/8/layout/orgChart1"/>
    <dgm:cxn modelId="{AB9A8664-8AFC-427F-9554-0888083D4B23}" type="presOf" srcId="{4F7B0170-D0F8-4839-8D5A-BE220CB41CD0}" destId="{C3443B4B-89AC-4435-B4B5-23464B650126}" srcOrd="0" destOrd="0" presId="urn:microsoft.com/office/officeart/2005/8/layout/orgChart1"/>
    <dgm:cxn modelId="{D965F0A1-2500-4210-ADFD-B99BC23D3E33}" srcId="{C4207A71-8549-490B-A45D-D2452B3A93DC}" destId="{BD4E8463-944E-4DED-ADC6-DE13E76204A5}" srcOrd="1" destOrd="0" parTransId="{DD7A6395-D914-4B37-8304-06041E300D40}" sibTransId="{96860BF6-B104-4ABC-89AB-D3744EB0B3A7}"/>
    <dgm:cxn modelId="{75D6A3AE-F2FA-4861-A51D-05CA77209CCD}" srcId="{B6DC975B-0331-422E-A6DE-204FDC9A5AA6}" destId="{C4207A71-8549-490B-A45D-D2452B3A93DC}" srcOrd="0" destOrd="0" parTransId="{408A4208-C2B7-4A7E-A411-EF964DB20825}" sibTransId="{954345F3-C22E-4CCE-8A94-C132FA59F495}"/>
    <dgm:cxn modelId="{4DF5617B-7A11-4479-B667-D2F7AD31D119}" type="presOf" srcId="{BD4E8463-944E-4DED-ADC6-DE13E76204A5}" destId="{BEF3986C-AED9-42DF-AE7B-548B091D396B}" srcOrd="1" destOrd="0" presId="urn:microsoft.com/office/officeart/2005/8/layout/orgChart1"/>
    <dgm:cxn modelId="{10D514AB-51A4-42E2-9678-B1DF1C43022D}" srcId="{C4207A71-8549-490B-A45D-D2452B3A93DC}" destId="{4F7B0170-D0F8-4839-8D5A-BE220CB41CD0}" srcOrd="0" destOrd="0" parTransId="{5FE5A556-91AF-4EDE-B899-D0355BA25D11}" sibTransId="{0F11A50B-1F71-485E-9409-23BC22724B91}"/>
    <dgm:cxn modelId="{4F1E627F-4B1C-4C62-8811-D38178876AEA}" type="presParOf" srcId="{2A8B7BFE-39FF-4A62-AA42-31DCFF4E5749}" destId="{FEA0A2E3-DD5E-4F1E-BE67-6874AA4565A8}" srcOrd="0" destOrd="0" presId="urn:microsoft.com/office/officeart/2005/8/layout/orgChart1"/>
    <dgm:cxn modelId="{6A6958E9-051E-44DF-B9DA-3ACE36ECC6B0}" type="presParOf" srcId="{FEA0A2E3-DD5E-4F1E-BE67-6874AA4565A8}" destId="{9E339AFE-2FC6-4758-87EB-3243C54FC028}" srcOrd="0" destOrd="0" presId="urn:microsoft.com/office/officeart/2005/8/layout/orgChart1"/>
    <dgm:cxn modelId="{26ED4735-D519-4EC7-BA5D-441A1F4D1B98}" type="presParOf" srcId="{9E339AFE-2FC6-4758-87EB-3243C54FC028}" destId="{EC79316D-5C21-4C8E-9474-29553183F97A}" srcOrd="0" destOrd="0" presId="urn:microsoft.com/office/officeart/2005/8/layout/orgChart1"/>
    <dgm:cxn modelId="{7612A132-82F2-46A1-ACCB-F3D269BE789D}" type="presParOf" srcId="{9E339AFE-2FC6-4758-87EB-3243C54FC028}" destId="{336E1EB7-E30C-48EA-A44B-E1B210BBD843}" srcOrd="1" destOrd="0" presId="urn:microsoft.com/office/officeart/2005/8/layout/orgChart1"/>
    <dgm:cxn modelId="{D4F27F21-C0DE-4EF7-9EAC-89685A97AC12}" type="presParOf" srcId="{FEA0A2E3-DD5E-4F1E-BE67-6874AA4565A8}" destId="{B136DFE9-BB7F-40EE-99C2-CDDF0E7458F4}" srcOrd="1" destOrd="0" presId="urn:microsoft.com/office/officeart/2005/8/layout/orgChart1"/>
    <dgm:cxn modelId="{63596B57-E36D-4E83-B02C-C6FA554CD7CE}" type="presParOf" srcId="{FEA0A2E3-DD5E-4F1E-BE67-6874AA4565A8}" destId="{289B9D10-7ED1-4228-ACEC-AC39D504506A}" srcOrd="2" destOrd="0" presId="urn:microsoft.com/office/officeart/2005/8/layout/orgChart1"/>
    <dgm:cxn modelId="{183357A8-6CBE-4D88-B764-E53E49E466DF}" type="presParOf" srcId="{289B9D10-7ED1-4228-ACEC-AC39D504506A}" destId="{31F9660D-61C5-4402-B6CD-A3503B6960B3}" srcOrd="0" destOrd="0" presId="urn:microsoft.com/office/officeart/2005/8/layout/orgChart1"/>
    <dgm:cxn modelId="{BEFCE64E-04EF-4925-9B63-03FAAF9558A4}" type="presParOf" srcId="{289B9D10-7ED1-4228-ACEC-AC39D504506A}" destId="{5065A71E-E0F9-4929-A147-C1110698A9A6}" srcOrd="1" destOrd="0" presId="urn:microsoft.com/office/officeart/2005/8/layout/orgChart1"/>
    <dgm:cxn modelId="{E7465215-D82E-4311-BBC6-7971182FAA60}" type="presParOf" srcId="{5065A71E-E0F9-4929-A147-C1110698A9A6}" destId="{A3C2A5DA-5F19-40AB-8882-A4A84CDDDCE3}" srcOrd="0" destOrd="0" presId="urn:microsoft.com/office/officeart/2005/8/layout/orgChart1"/>
    <dgm:cxn modelId="{FF6CBF40-2C1B-4287-BD88-1619A0749FB3}" type="presParOf" srcId="{A3C2A5DA-5F19-40AB-8882-A4A84CDDDCE3}" destId="{C3443B4B-89AC-4435-B4B5-23464B650126}" srcOrd="0" destOrd="0" presId="urn:microsoft.com/office/officeart/2005/8/layout/orgChart1"/>
    <dgm:cxn modelId="{71F925DB-5A19-4D9D-B3C8-7F530EC33860}" type="presParOf" srcId="{A3C2A5DA-5F19-40AB-8882-A4A84CDDDCE3}" destId="{78C97E61-01D9-4478-BE81-41338BF5B066}" srcOrd="1" destOrd="0" presId="urn:microsoft.com/office/officeart/2005/8/layout/orgChart1"/>
    <dgm:cxn modelId="{0D8DA37C-B305-489F-BA4A-1DD3A4D04B0A}" type="presParOf" srcId="{5065A71E-E0F9-4929-A147-C1110698A9A6}" destId="{25858CD1-B1D3-47B7-ABF8-E8EDF5FA01F4}" srcOrd="1" destOrd="0" presId="urn:microsoft.com/office/officeart/2005/8/layout/orgChart1"/>
    <dgm:cxn modelId="{379DCB21-3CDE-4323-992F-82B8332815D7}" type="presParOf" srcId="{5065A71E-E0F9-4929-A147-C1110698A9A6}" destId="{23A41F21-BE75-4318-B6C4-B37128687865}" srcOrd="2" destOrd="0" presId="urn:microsoft.com/office/officeart/2005/8/layout/orgChart1"/>
    <dgm:cxn modelId="{90D83BB4-31A6-4CAD-89D0-611828899800}" type="presParOf" srcId="{289B9D10-7ED1-4228-ACEC-AC39D504506A}" destId="{463B6631-FF70-4DF9-A756-C7C446495B57}" srcOrd="2" destOrd="0" presId="urn:microsoft.com/office/officeart/2005/8/layout/orgChart1"/>
    <dgm:cxn modelId="{80D86FC3-D064-45C9-A4EC-21634DF58AE6}" type="presParOf" srcId="{289B9D10-7ED1-4228-ACEC-AC39D504506A}" destId="{DEC670F2-5FEF-425C-8543-CB31E8F27A77}" srcOrd="3" destOrd="0" presId="urn:microsoft.com/office/officeart/2005/8/layout/orgChart1"/>
    <dgm:cxn modelId="{BAA4944B-B4DC-42D7-827A-0CAE80F68428}" type="presParOf" srcId="{DEC670F2-5FEF-425C-8543-CB31E8F27A77}" destId="{D1FB6660-331F-4334-A091-EAC839B5D517}" srcOrd="0" destOrd="0" presId="urn:microsoft.com/office/officeart/2005/8/layout/orgChart1"/>
    <dgm:cxn modelId="{BB2DB619-DF61-48DB-BC56-101979C98CB0}" type="presParOf" srcId="{D1FB6660-331F-4334-A091-EAC839B5D517}" destId="{E08AA22A-2C8C-4480-9369-A2C4F2546A36}" srcOrd="0" destOrd="0" presId="urn:microsoft.com/office/officeart/2005/8/layout/orgChart1"/>
    <dgm:cxn modelId="{E4026059-6A00-44CC-BD84-E2D155818C7E}" type="presParOf" srcId="{D1FB6660-331F-4334-A091-EAC839B5D517}" destId="{BEF3986C-AED9-42DF-AE7B-548B091D396B}" srcOrd="1" destOrd="0" presId="urn:microsoft.com/office/officeart/2005/8/layout/orgChart1"/>
    <dgm:cxn modelId="{27DB671A-7475-423C-A094-A57F8C42DEBE}" type="presParOf" srcId="{DEC670F2-5FEF-425C-8543-CB31E8F27A77}" destId="{6AA468D2-F074-40B1-B754-007941E82AB2}" srcOrd="1" destOrd="0" presId="urn:microsoft.com/office/officeart/2005/8/layout/orgChart1"/>
    <dgm:cxn modelId="{AC8E921D-7A63-4504-9987-AB6721B26F90}" type="presParOf" srcId="{DEC670F2-5FEF-425C-8543-CB31E8F27A77}" destId="{646C3C78-2C19-47D6-B6F1-E34C751EB5E5}"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B6631-FF70-4DF9-A756-C7C446495B57}">
      <dsp:nvSpPr>
        <dsp:cNvPr id="0" name=""/>
        <dsp:cNvSpPr/>
      </dsp:nvSpPr>
      <dsp:spPr>
        <a:xfrm>
          <a:off x="1693862" y="850889"/>
          <a:ext cx="160877" cy="704797"/>
        </a:xfrm>
        <a:custGeom>
          <a:avLst/>
          <a:gdLst/>
          <a:ahLst/>
          <a:cxnLst/>
          <a:rect l="0" t="0" r="0" b="0"/>
          <a:pathLst>
            <a:path>
              <a:moveTo>
                <a:pt x="0" y="0"/>
              </a:moveTo>
              <a:lnTo>
                <a:pt x="0" y="704797"/>
              </a:lnTo>
              <a:lnTo>
                <a:pt x="160877" y="7047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1F9660D-61C5-4402-B6CD-A3503B6960B3}">
      <dsp:nvSpPr>
        <dsp:cNvPr id="0" name=""/>
        <dsp:cNvSpPr/>
      </dsp:nvSpPr>
      <dsp:spPr>
        <a:xfrm>
          <a:off x="1532984" y="850889"/>
          <a:ext cx="160877" cy="704797"/>
        </a:xfrm>
        <a:custGeom>
          <a:avLst/>
          <a:gdLst/>
          <a:ahLst/>
          <a:cxnLst/>
          <a:rect l="0" t="0" r="0" b="0"/>
          <a:pathLst>
            <a:path>
              <a:moveTo>
                <a:pt x="160877" y="0"/>
              </a:moveTo>
              <a:lnTo>
                <a:pt x="160877" y="704797"/>
              </a:lnTo>
              <a:lnTo>
                <a:pt x="0" y="7047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79316D-5C21-4C8E-9474-29553183F97A}">
      <dsp:nvSpPr>
        <dsp:cNvPr id="0" name=""/>
        <dsp:cNvSpPr/>
      </dsp:nvSpPr>
      <dsp:spPr>
        <a:xfrm>
          <a:off x="927778" y="84805"/>
          <a:ext cx="1532168" cy="766084"/>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Data leakage</a:t>
          </a:r>
          <a:endParaRPr lang="en-US" sz="2100" kern="1200" dirty="0"/>
        </a:p>
      </dsp:txBody>
      <dsp:txXfrm>
        <a:off x="927778" y="84805"/>
        <a:ext cx="1532168" cy="766084"/>
      </dsp:txXfrm>
    </dsp:sp>
    <dsp:sp modelId="{C3443B4B-89AC-4435-B4B5-23464B650126}">
      <dsp:nvSpPr>
        <dsp:cNvPr id="0" name=""/>
        <dsp:cNvSpPr/>
      </dsp:nvSpPr>
      <dsp:spPr>
        <a:xfrm>
          <a:off x="816" y="1172644"/>
          <a:ext cx="1532168" cy="766084"/>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Competitions</a:t>
          </a:r>
          <a:endParaRPr lang="en-US" sz="2100" kern="1200" dirty="0"/>
        </a:p>
      </dsp:txBody>
      <dsp:txXfrm>
        <a:off x="816" y="1172644"/>
        <a:ext cx="1532168" cy="766084"/>
      </dsp:txXfrm>
    </dsp:sp>
    <dsp:sp modelId="{E08AA22A-2C8C-4480-9369-A2C4F2546A36}">
      <dsp:nvSpPr>
        <dsp:cNvPr id="0" name=""/>
        <dsp:cNvSpPr/>
      </dsp:nvSpPr>
      <dsp:spPr>
        <a:xfrm>
          <a:off x="1854740" y="1172644"/>
          <a:ext cx="1532168" cy="766084"/>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Real-life</a:t>
          </a:r>
          <a:endParaRPr lang="en-US" sz="2100" kern="1200" dirty="0"/>
        </a:p>
      </dsp:txBody>
      <dsp:txXfrm>
        <a:off x="1854740" y="1172644"/>
        <a:ext cx="1532168" cy="76608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CD0EE3-2925-4579-AD28-DEC13D2813D3}" type="datetimeFigureOut">
              <a:rPr lang="en-US" smtClean="0"/>
              <a:t>6/5/2018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6C46AC-2F8A-4C80-91CB-93BCB9A3B5B3}" type="slidenum">
              <a:rPr lang="en-US" smtClean="0"/>
              <a:t>‹#›</a:t>
            </a:fld>
            <a:endParaRPr lang="en-US" dirty="0"/>
          </a:p>
        </p:txBody>
      </p:sp>
    </p:spTree>
    <p:extLst>
      <p:ext uri="{BB962C8B-B14F-4D97-AF65-F5344CB8AC3E}">
        <p14:creationId xmlns:p14="http://schemas.microsoft.com/office/powerpoint/2010/main" val="2757405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Shape 38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
        <p:nvSpPr>
          <p:cNvPr id="383" name="Shape 3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89469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Shape 495"/>
          <p:cNvSpPr>
            <a:spLocks noGrp="1" noRot="1" noChangeAspect="1"/>
          </p:cNvSpPr>
          <p:nvPr>
            <p:ph type="sldImg" idx="2"/>
          </p:nvPr>
        </p:nvSpPr>
        <p:spPr>
          <a:xfrm>
            <a:off x="382588" y="685800"/>
            <a:ext cx="6094412"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6" name="Shape 49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69850" algn="l" rtl="0">
              <a:lnSpc>
                <a:spcPct val="100000"/>
              </a:lnSpc>
              <a:spcBef>
                <a:spcPts val="0"/>
              </a:spcBef>
              <a:spcAft>
                <a:spcPts val="0"/>
              </a:spcAft>
              <a:buClr>
                <a:schemeClr val="dk1"/>
              </a:buClr>
              <a:buSzPts val="1100"/>
              <a:buFont typeface="Arial"/>
              <a:buNone/>
            </a:pPr>
            <a:endParaRPr sz="11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018180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9" name="Shape 38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
        <p:nvSpPr>
          <p:cNvPr id="390" name="Shape 390"/>
          <p:cNvSpPr txBox="1">
            <a:spLocks noGrp="1"/>
          </p:cNvSpPr>
          <p:nvPr>
            <p:ph type="sldNum" idx="12"/>
          </p:nvPr>
        </p:nvSpPr>
        <p:spPr>
          <a:xfrm>
            <a:off x="422889" y="8808390"/>
            <a:ext cx="402300" cy="213300"/>
          </a:xfrm>
          <a:prstGeom prst="rect">
            <a:avLst/>
          </a:prstGeom>
        </p:spPr>
        <p:txBody>
          <a:bodyPr spcFirstLastPara="1" wrap="square" lIns="91425" tIns="45700" rIns="91425" bIns="4570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855322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Shape 52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בהרמת ידיים - כמה אנשים פה שמעו על חברת אינטואיט? </a:t>
            </a:r>
            <a:endParaRPr dirty="0"/>
          </a:p>
          <a:p>
            <a:pPr marL="0" lvl="0" indent="0">
              <a:spcBef>
                <a:spcPts val="0"/>
              </a:spcBef>
              <a:spcAft>
                <a:spcPts val="0"/>
              </a:spcAft>
              <a:buNone/>
            </a:pPr>
            <a:r>
              <a:rPr lang="en-US" dirty="0"/>
              <a:t>לא מפתיע - אנחנו חברה שעוד לא כל כך מוכרת בישראל אבל בארצות הברית יש לנו שם מוכר וברנד מאוד יחודי. אז אני פה כדי לספר על אחד הדברים שמייחדים אותנו אבל לפני כן אשמח לתת קצת קונטקסט על מי אנחנו</a:t>
            </a:r>
            <a:endParaRPr dirty="0"/>
          </a:p>
        </p:txBody>
      </p:sp>
      <p:sp>
        <p:nvSpPr>
          <p:cNvPr id="521" name="Shape 5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9141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Shape 587"/>
          <p:cNvSpPr>
            <a:spLocks noGrp="1" noRot="1" noChangeAspect="1"/>
          </p:cNvSpPr>
          <p:nvPr>
            <p:ph type="sldImg" idx="2"/>
          </p:nvPr>
        </p:nvSpPr>
        <p:spPr>
          <a:xfrm>
            <a:off x="379413" y="685800"/>
            <a:ext cx="6097587"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818181"/>
            </a:solidFill>
            <a:prstDash val="solid"/>
            <a:round/>
            <a:headEnd type="none" w="sm" len="sm"/>
            <a:tailEnd type="none" w="sm" len="sm"/>
          </a:ln>
        </p:spPr>
      </p:sp>
      <p:sp>
        <p:nvSpPr>
          <p:cNvPr id="588" name="Shape 588"/>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Avenir"/>
              <a:buNone/>
            </a:pP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r>
              <a:rPr lang="en" sz="1800" b="0" i="1" u="none" strike="noStrike" cap="none">
                <a:solidFill>
                  <a:schemeClr val="dk1"/>
                </a:solidFill>
                <a:latin typeface="Arial"/>
                <a:ea typeface="Arial"/>
                <a:cs typeface="Arial"/>
                <a:sym typeface="Arial"/>
              </a:rPr>
              <a:t>וכדי להגיע ל </a:t>
            </a: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r>
              <a:rPr lang="en" sz="1800" b="0" i="1" u="none" strike="noStrike" cap="none">
                <a:solidFill>
                  <a:schemeClr val="dk1"/>
                </a:solidFill>
                <a:latin typeface="Arial"/>
                <a:ea typeface="Arial"/>
                <a:cs typeface="Arial"/>
                <a:sym typeface="Arial"/>
              </a:rPr>
              <a:t>deep customer empathy</a:t>
            </a: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r>
              <a:rPr lang="en" sz="1800" b="0" i="1" u="none" strike="noStrike" cap="none">
                <a:solidFill>
                  <a:schemeClr val="dk1"/>
                </a:solidFill>
                <a:latin typeface="Arial"/>
                <a:ea typeface="Arial"/>
                <a:cs typeface="Arial"/>
                <a:sym typeface="Arial"/>
              </a:rPr>
              <a:t>אנחנו מבצעים מה שנקרא - follow me home</a:t>
            </a: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r>
              <a:rPr lang="en" sz="1800" b="0" i="1" u="none" strike="noStrike" cap="none">
                <a:solidFill>
                  <a:schemeClr val="dk1"/>
                </a:solidFill>
                <a:latin typeface="Arial"/>
                <a:ea typeface="Arial"/>
                <a:cs typeface="Arial"/>
                <a:sym typeface="Arial"/>
              </a:rPr>
              <a:t>זו הדרך העיקרית שלנו להגיע לתובנות אמיתיות סביב הלקוח. </a:t>
            </a: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r>
              <a:rPr lang="en" sz="1800" b="0" i="1" u="none" strike="noStrike" cap="none">
                <a:solidFill>
                  <a:schemeClr val="dk1"/>
                </a:solidFill>
                <a:latin typeface="Arial"/>
                <a:ea typeface="Arial"/>
                <a:cs typeface="Arial"/>
                <a:sym typeface="Arial"/>
              </a:rPr>
              <a:t>הדרך הזו נסללה כשהפאונדר שלנו שהיה אחראי על המוצר הראשון- מוצר לניהול פיננסי של משק בית רצה להבין איזה בעיות יש ללקוחות עם המוצר </a:t>
            </a: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r>
              <a:rPr lang="en" sz="1800" b="0" i="1" u="none" strike="noStrike" cap="none">
                <a:solidFill>
                  <a:schemeClr val="dk1"/>
                </a:solidFill>
                <a:latin typeface="Arial"/>
                <a:ea typeface="Arial"/>
                <a:cs typeface="Arial"/>
                <a:sym typeface="Arial"/>
              </a:rPr>
              <a:t>בזמנו המוצר נמכר על מדפים בחנויות שמוכרות תוכנה והוא היה רואה אנשים מורידים את המוצר מהמדף ומחכה להם אחרי הקופה, מציג את עצמו ושואל אם אכפת להם שהוא יבוא לראות איך הם מתקינים את המוצר.</a:t>
            </a: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r>
              <a:rPr lang="en" sz="1800" b="0" i="1" u="none" strike="noStrike" cap="none">
                <a:solidFill>
                  <a:schemeClr val="dk1"/>
                </a:solidFill>
                <a:latin typeface="Arial"/>
                <a:ea typeface="Arial"/>
                <a:cs typeface="Arial"/>
                <a:sym typeface="Arial"/>
              </a:rPr>
              <a:t>התובנות שהביא מלצפות במשתמשים מתקינים את המוצר בבית, בסביבה שלהם,עם הנתונים שלהם הן תובנות שאי אפשר להשיג בשום דרך אחרת. </a:t>
            </a: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endParaRPr sz="1800" b="0" i="1"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r>
              <a:rPr lang="en" sz="1800" b="0" i="1" u="none" strike="noStrike" cap="none">
                <a:solidFill>
                  <a:schemeClr val="dk1"/>
                </a:solidFill>
                <a:latin typeface="Avenir"/>
                <a:ea typeface="Avenir"/>
                <a:cs typeface="Avenir"/>
                <a:sym typeface="Avenir"/>
              </a:rPr>
              <a:t>[ presenter shares Scott Cook’s “Quicken stalkers” story] </a:t>
            </a: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75"/>
              <a:buFont typeface="Avenir"/>
              <a:buNone/>
            </a:pPr>
            <a:endParaRPr sz="1100" b="0" i="1" u="none" strike="noStrike" cap="none" dirty="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450"/>
              <a:buFont typeface="Avenir"/>
              <a:buNone/>
            </a:pPr>
            <a:r>
              <a:rPr lang="en" sz="1800" b="0" i="0" u="none" strike="noStrike" cap="none">
                <a:solidFill>
                  <a:schemeClr val="dk1"/>
                </a:solidFill>
                <a:latin typeface="Avenir"/>
                <a:ea typeface="Avenir"/>
                <a:cs typeface="Avenir"/>
                <a:sym typeface="Avenir"/>
              </a:rPr>
              <a:t>Quicken was born! Now what? Surely it would fly off the shelves. It was an amazing product and there wasn’t anything like it on the market. Scott believed in it. His investors believed in it. Of course the public would love it!</a:t>
            </a: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75"/>
              <a:buFont typeface="Avenir"/>
              <a:buNone/>
            </a:pPr>
            <a:endParaRPr sz="1100" b="0" i="0" u="none" strike="noStrike" cap="none" dirty="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450"/>
              <a:buFont typeface="Avenir"/>
              <a:buNone/>
            </a:pPr>
            <a:r>
              <a:rPr lang="en" sz="1800" b="0" i="0" u="none" strike="noStrike" cap="none">
                <a:solidFill>
                  <a:schemeClr val="dk1"/>
                </a:solidFill>
                <a:latin typeface="Avenir"/>
                <a:ea typeface="Avenir"/>
                <a:cs typeface="Avenir"/>
                <a:sym typeface="Avenir"/>
              </a:rPr>
              <a:t>Did it fly off the shelves. No, not initially! But why? Scott wanted to know. Scott was inspired by how Toyota actually visited the homes of mini van users, even living with them for a time, and decided he would try the technique for himself!</a:t>
            </a: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50"/>
              <a:buFont typeface="Avenir"/>
              <a:buNone/>
            </a:pPr>
            <a:endParaRPr sz="1800" b="0" i="0" u="none" strike="noStrike" cap="none" dirty="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450"/>
              <a:buFont typeface="Avenir"/>
              <a:buNone/>
            </a:pPr>
            <a:r>
              <a:rPr lang="en" sz="1800" b="0" i="0" u="none" strike="noStrike" cap="none">
                <a:solidFill>
                  <a:schemeClr val="dk1"/>
                </a:solidFill>
                <a:latin typeface="Avenir"/>
                <a:ea typeface="Avenir"/>
                <a:cs typeface="Avenir"/>
                <a:sym typeface="Avenir"/>
              </a:rPr>
              <a:t>Scott decided that he needed to talk with the people who were buying the product, so he went to the computer store (an antiquated concept today), and waited for someone to buy Quicken. As they did, he introduced himself as a researcher for Intuit, and asked if the customer would be willing to let him “observe” the process installing Quicken on to their computer. And he wanted to observe in their real environment – their home!</a:t>
            </a: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75"/>
              <a:buFont typeface="Avenir"/>
              <a:buNone/>
            </a:pPr>
            <a:endParaRPr sz="1100" b="0" i="0" u="none" strike="noStrike" cap="none" dirty="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450"/>
              <a:buFont typeface="Avenir"/>
              <a:buNone/>
            </a:pPr>
            <a:r>
              <a:rPr lang="en" sz="1800" b="0" i="0" u="none" strike="noStrike" cap="none">
                <a:solidFill>
                  <a:schemeClr val="dk1"/>
                </a:solidFill>
                <a:latin typeface="Avenir"/>
                <a:ea typeface="Avenir"/>
                <a:cs typeface="Avenir"/>
                <a:sym typeface="Avenir"/>
              </a:rPr>
              <a:t>After watching the customers use his product with his own eyes, he was able to generate several ah-has about how to improve the Quicken experience. And best of all, he was able to do this is a very short amount of time, just a few hours, and for virtually zero cost. </a:t>
            </a: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75"/>
              <a:buFont typeface="Avenir"/>
              <a:buNone/>
            </a:pPr>
            <a:endParaRPr sz="1100" b="0" i="0" u="none" strike="noStrike" cap="none" dirty="0">
              <a:solidFill>
                <a:schemeClr val="dk1"/>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450"/>
              <a:buFont typeface="Avenir"/>
              <a:buNone/>
            </a:pPr>
            <a:r>
              <a:rPr lang="en" sz="1800" b="0" i="0" u="none" strike="noStrike" cap="none">
                <a:solidFill>
                  <a:schemeClr val="dk1"/>
                </a:solidFill>
                <a:latin typeface="Avenir"/>
                <a:ea typeface="Avenir"/>
                <a:cs typeface="Avenir"/>
                <a:sym typeface="Avenir"/>
              </a:rPr>
              <a:t>Remember, no matter how much you think you know, no matter how great YOU think the product is, it’s not until you </a:t>
            </a:r>
            <a:r>
              <a:rPr lang="en" sz="1800" b="0" i="0" u="sng" strike="noStrike" cap="none">
                <a:solidFill>
                  <a:schemeClr val="dk1"/>
                </a:solidFill>
                <a:latin typeface="Avenir"/>
                <a:ea typeface="Avenir"/>
                <a:cs typeface="Avenir"/>
                <a:sym typeface="Avenir"/>
              </a:rPr>
              <a:t>meet the customer where they are </a:t>
            </a:r>
            <a:r>
              <a:rPr lang="en" sz="1800" b="0" i="0" u="none" strike="noStrike" cap="none">
                <a:solidFill>
                  <a:schemeClr val="dk1"/>
                </a:solidFill>
                <a:latin typeface="Avenir"/>
                <a:ea typeface="Avenir"/>
                <a:cs typeface="Avenir"/>
                <a:sym typeface="Avenir"/>
              </a:rPr>
              <a:t>that you’re able to gain empathy for them, and see how they are behaving in the real world…</a:t>
            </a: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75"/>
              <a:buFont typeface="Avenir"/>
              <a:buNone/>
            </a:pPr>
            <a:endParaRPr sz="1100" b="0" i="0" u="none" strike="noStrike" cap="none" dirty="0">
              <a:solidFill>
                <a:schemeClr val="dk1"/>
              </a:solidFill>
              <a:latin typeface="Avenir"/>
              <a:ea typeface="Avenir"/>
              <a:cs typeface="Avenir"/>
              <a:sym typeface="Avenir"/>
            </a:endParaRPr>
          </a:p>
        </p:txBody>
      </p:sp>
      <p:sp>
        <p:nvSpPr>
          <p:cNvPr id="589" name="Shape 589"/>
          <p:cNvSpPr txBox="1">
            <a:spLocks noGrp="1"/>
          </p:cNvSpPr>
          <p:nvPr>
            <p:ph type="sldNum" idx="12"/>
          </p:nvPr>
        </p:nvSpPr>
        <p:spPr>
          <a:xfrm>
            <a:off x="422889" y="8808389"/>
            <a:ext cx="402300" cy="2133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300"/>
              <a:buFont typeface="Calibri"/>
              <a:buNone/>
              <a:tabLst/>
              <a:defRPr/>
            </a:pPr>
            <a:fld id="{00000000-1234-1234-1234-123412341234}" type="slidenum">
              <a:rPr kumimoji="0" lang="en" sz="1200" b="1"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300"/>
                <a:buFont typeface="Calibri"/>
                <a:buNone/>
                <a:tabLst/>
                <a:defRPr/>
              </a:pPr>
              <a:t>16</a:t>
            </a:fld>
            <a:endParaRPr kumimoji="0" sz="12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044364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Shape 5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4" name="Shape 53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dirty="0"/>
          </a:p>
        </p:txBody>
      </p:sp>
      <p:sp>
        <p:nvSpPr>
          <p:cNvPr id="535" name="Shape 535"/>
          <p:cNvSpPr txBox="1">
            <a:spLocks noGrp="1"/>
          </p:cNvSpPr>
          <p:nvPr>
            <p:ph type="sldNum" idx="12"/>
          </p:nvPr>
        </p:nvSpPr>
        <p:spPr>
          <a:xfrm>
            <a:off x="422889" y="8808390"/>
            <a:ext cx="402300" cy="213300"/>
          </a:xfrm>
          <a:prstGeom prst="rect">
            <a:avLst/>
          </a:prstGeom>
        </p:spPr>
        <p:txBody>
          <a:bodyPr spcFirstLastPara="1" wrap="square" lIns="91425" tIns="45700" rIns="91425" bIns="45700" anchor="b" anchorCtr="0">
            <a:noAutofit/>
          </a:bodyPr>
          <a:lstStyle/>
          <a:p>
            <a:pPr marL="0" lvl="0" indent="0" rtl="0">
              <a:spcBef>
                <a:spcPts val="0"/>
              </a:spcBef>
              <a:spcAft>
                <a:spcPts val="0"/>
              </a:spcAft>
              <a:buClr>
                <a:srgbClr val="000000"/>
              </a:buClr>
              <a:buFont typeface="Arial"/>
              <a:buNone/>
            </a:pPr>
            <a:fld id="{00000000-1234-1234-1234-123412341234}" type="slidenum">
              <a:rPr lang="en-US"/>
              <a:t>17</a:t>
            </a:fld>
            <a:endParaRPr dirty="0"/>
          </a:p>
        </p:txBody>
      </p:sp>
    </p:spTree>
    <p:extLst>
      <p:ext uri="{BB962C8B-B14F-4D97-AF65-F5344CB8AC3E}">
        <p14:creationId xmlns:p14="http://schemas.microsoft.com/office/powerpoint/2010/main" val="347501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969283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22326172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Subtitle Visual">
  <p:cSld name="Subtitle Visual">
    <p:spTree>
      <p:nvGrpSpPr>
        <p:cNvPr id="1" name="Shape 293"/>
        <p:cNvGrpSpPr/>
        <p:nvPr/>
      </p:nvGrpSpPr>
      <p:grpSpPr>
        <a:xfrm>
          <a:off x="0" y="0"/>
          <a:ext cx="0" cy="0"/>
          <a:chOff x="0" y="0"/>
          <a:chExt cx="0" cy="0"/>
        </a:xfrm>
      </p:grpSpPr>
      <p:sp>
        <p:nvSpPr>
          <p:cNvPr id="294" name="Shape 294"/>
          <p:cNvSpPr txBox="1">
            <a:spLocks noGrp="1"/>
          </p:cNvSpPr>
          <p:nvPr>
            <p:ph type="body" idx="1"/>
          </p:nvPr>
        </p:nvSpPr>
        <p:spPr>
          <a:xfrm>
            <a:off x="597540" y="1905001"/>
            <a:ext cx="10975600" cy="41784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rgbClr val="D1D3D5"/>
              </a:buClr>
              <a:buSzPts val="1500"/>
              <a:buFont typeface="Avenir"/>
              <a:buNone/>
              <a:defRPr sz="2000" b="1" i="0" u="none" strike="noStrike" cap="none">
                <a:solidFill>
                  <a:srgbClr val="D1D3D5"/>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400"/>
              <a:buFont typeface="Avenir"/>
              <a:buNone/>
              <a:defRPr sz="1867" b="0" i="0" u="none" strike="noStrike" cap="none">
                <a:solidFill>
                  <a:schemeClr val="dk1"/>
                </a:solidFill>
                <a:latin typeface="Avenir"/>
                <a:ea typeface="Avenir"/>
                <a:cs typeface="Avenir"/>
                <a:sym typeface="Avenir"/>
              </a:defRPr>
            </a:lvl2pPr>
            <a:lvl3pPr marL="1828754" marR="0" lvl="2" indent="-414856" algn="l" rtl="0">
              <a:lnSpc>
                <a:spcPct val="95000"/>
              </a:lnSpc>
              <a:spcBef>
                <a:spcPts val="400"/>
              </a:spcBef>
              <a:spcAft>
                <a:spcPts val="0"/>
              </a:spcAft>
              <a:buClr>
                <a:schemeClr val="dk1"/>
              </a:buClr>
              <a:buSzPts val="1300"/>
              <a:buFont typeface="Arial"/>
              <a:buChar char="•"/>
              <a:defRPr sz="1867" b="0" i="0" u="none" strike="noStrike" cap="none">
                <a:solidFill>
                  <a:schemeClr val="dk1"/>
                </a:solidFill>
                <a:latin typeface="Avenir"/>
                <a:ea typeface="Avenir"/>
                <a:cs typeface="Avenir"/>
                <a:sym typeface="Avenir"/>
              </a:defRPr>
            </a:lvl3pPr>
            <a:lvl4pPr marL="2438339" marR="0" lvl="3" indent="-423323" algn="l" rtl="0">
              <a:lnSpc>
                <a:spcPct val="95000"/>
              </a:lnSpc>
              <a:spcBef>
                <a:spcPts val="400"/>
              </a:spcBef>
              <a:spcAft>
                <a:spcPts val="0"/>
              </a:spcAft>
              <a:buClr>
                <a:schemeClr val="dk1"/>
              </a:buClr>
              <a:buSzPts val="1400"/>
              <a:buFont typeface="Merriweather Sans"/>
              <a:buChar char="–"/>
              <a:defRPr sz="1867"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100"/>
              <a:buFont typeface="Avenir"/>
              <a:buNone/>
              <a:defRPr sz="1467"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95" name="Shape 295"/>
          <p:cNvSpPr txBox="1">
            <a:spLocks noGrp="1"/>
          </p:cNvSpPr>
          <p:nvPr>
            <p:ph type="body" idx="2"/>
          </p:nvPr>
        </p:nvSpPr>
        <p:spPr>
          <a:xfrm>
            <a:off x="501303" y="750499"/>
            <a:ext cx="11108400" cy="4572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rgbClr val="595959"/>
              </a:buClr>
              <a:buSzPts val="1800"/>
              <a:buFont typeface="Avenir"/>
              <a:buNone/>
              <a:defRPr sz="2400" b="0" i="0" u="none" strike="noStrike" cap="none">
                <a:solidFill>
                  <a:srgbClr val="595959"/>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200"/>
              <a:buFont typeface="Avenir"/>
              <a:buNone/>
              <a:defRPr sz="1600" b="0" i="0" u="none" strike="noStrike" cap="none">
                <a:solidFill>
                  <a:schemeClr val="lt2"/>
                </a:solidFill>
                <a:latin typeface="Avenir"/>
                <a:ea typeface="Avenir"/>
                <a:cs typeface="Avenir"/>
                <a:sym typeface="Avenir"/>
              </a:defRPr>
            </a:lvl2pPr>
            <a:lvl3pPr marL="1828754" marR="0" lvl="2" indent="-397923" algn="l" rtl="0">
              <a:lnSpc>
                <a:spcPct val="95000"/>
              </a:lnSpc>
              <a:spcBef>
                <a:spcPts val="400"/>
              </a:spcBef>
              <a:spcAft>
                <a:spcPts val="0"/>
              </a:spcAft>
              <a:buClr>
                <a:schemeClr val="lt2"/>
              </a:buClr>
              <a:buSzPts val="1100"/>
              <a:buFont typeface="Arial"/>
              <a:buChar char="•"/>
              <a:defRPr sz="1600" b="0" i="0" u="none" strike="noStrike" cap="none">
                <a:solidFill>
                  <a:schemeClr val="lt2"/>
                </a:solidFill>
                <a:latin typeface="Avenir"/>
                <a:ea typeface="Avenir"/>
                <a:cs typeface="Avenir"/>
                <a:sym typeface="Avenir"/>
              </a:defRPr>
            </a:lvl3pPr>
            <a:lvl4pPr marL="2438339" marR="0" lvl="3" indent="-406390" algn="l" rtl="0">
              <a:lnSpc>
                <a:spcPct val="95000"/>
              </a:lnSpc>
              <a:spcBef>
                <a:spcPts val="400"/>
              </a:spcBef>
              <a:spcAft>
                <a:spcPts val="0"/>
              </a:spcAft>
              <a:buClr>
                <a:schemeClr val="lt2"/>
              </a:buClr>
              <a:buSzPts val="1200"/>
              <a:buFont typeface="Merriweather Sans"/>
              <a:buChar char="–"/>
              <a:defRPr sz="1600" b="0" i="0" u="none" strike="noStrike" cap="none">
                <a:solidFill>
                  <a:schemeClr val="lt2"/>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lt2"/>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96" name="Shape 296"/>
          <p:cNvSpPr txBox="1">
            <a:spLocks noGrp="1"/>
          </p:cNvSpPr>
          <p:nvPr>
            <p:ph type="title"/>
          </p:nvPr>
        </p:nvSpPr>
        <p:spPr>
          <a:xfrm>
            <a:off x="501304" y="237616"/>
            <a:ext cx="111084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pic>
        <p:nvPicPr>
          <p:cNvPr id="297" name="Shape 297" descr="Intuit_Logo_sm-11.eps"/>
          <p:cNvPicPr preferRelativeResize="0"/>
          <p:nvPr/>
        </p:nvPicPr>
        <p:blipFill rotWithShape="1">
          <a:blip r:embed="rId2">
            <a:alphaModFix/>
          </a:blip>
          <a:srcRect/>
          <a:stretch/>
        </p:blipFill>
        <p:spPr>
          <a:xfrm>
            <a:off x="602927" y="6494867"/>
            <a:ext cx="609600" cy="203199"/>
          </a:xfrm>
          <a:prstGeom prst="rect">
            <a:avLst/>
          </a:prstGeom>
          <a:noFill/>
          <a:ln>
            <a:noFill/>
          </a:ln>
        </p:spPr>
      </p:pic>
      <p:sp>
        <p:nvSpPr>
          <p:cNvPr id="298" name="Shape 298"/>
          <p:cNvSpPr txBox="1"/>
          <p:nvPr/>
        </p:nvSpPr>
        <p:spPr>
          <a:xfrm>
            <a:off x="8933504" y="6548392"/>
            <a:ext cx="2444400" cy="186400"/>
          </a:xfrm>
          <a:prstGeom prst="rect">
            <a:avLst/>
          </a:prstGeom>
          <a:noFill/>
          <a:ln>
            <a:noFill/>
          </a:ln>
        </p:spPr>
        <p:txBody>
          <a:bodyPr spcFirstLastPara="1" wrap="square" lIns="0" tIns="45700" rIns="0" bIns="45700" anchor="ctr" anchorCtr="0">
            <a:noAutofit/>
          </a:bodyPr>
          <a:lstStyle/>
          <a:p>
            <a:pPr marL="0" marR="0" lvl="0" indent="0" algn="r" rtl="0">
              <a:lnSpc>
                <a:spcPct val="100000"/>
              </a:lnSpc>
              <a:spcBef>
                <a:spcPts val="0"/>
              </a:spcBef>
              <a:spcAft>
                <a:spcPts val="0"/>
              </a:spcAft>
              <a:buClr>
                <a:srgbClr val="000000"/>
              </a:buClr>
              <a:buSzPts val="100"/>
              <a:buFont typeface="Avenir"/>
              <a:buNone/>
            </a:pPr>
            <a:r>
              <a:rPr lang="en" sz="667" b="0" i="0" u="none" strike="noStrike" cap="none">
                <a:solidFill>
                  <a:srgbClr val="000000"/>
                </a:solidFill>
                <a:latin typeface="Avenir"/>
                <a:ea typeface="Avenir"/>
                <a:cs typeface="Avenir"/>
                <a:sym typeface="Avenir"/>
              </a:rPr>
              <a:t>Intuit Confidential and Proprietary</a:t>
            </a:r>
            <a:endParaRPr sz="1467" b="0" i="0" u="none" strike="noStrike" cap="none" dirty="0">
              <a:solidFill>
                <a:srgbClr val="000000"/>
              </a:solidFill>
              <a:latin typeface="Arial"/>
              <a:ea typeface="Arial"/>
              <a:cs typeface="Arial"/>
              <a:sym typeface="Arial"/>
            </a:endParaRPr>
          </a:p>
        </p:txBody>
      </p:sp>
      <p:sp>
        <p:nvSpPr>
          <p:cNvPr id="299" name="Shape 299"/>
          <p:cNvSpPr txBox="1"/>
          <p:nvPr/>
        </p:nvSpPr>
        <p:spPr>
          <a:xfrm>
            <a:off x="11395603" y="6548405"/>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rgbClr val="000000"/>
              </a:buClr>
              <a:buSzPts val="100"/>
              <a:buFont typeface="Avenir"/>
              <a:buNone/>
            </a:pPr>
            <a:fld id="{00000000-1234-1234-1234-123412341234}" type="slidenum">
              <a:rPr lang="en" sz="667" b="1" i="0" u="none" strike="noStrike" cap="none">
                <a:solidFill>
                  <a:srgbClr val="000000"/>
                </a:solidFill>
                <a:latin typeface="Avenir"/>
                <a:ea typeface="Avenir"/>
                <a:cs typeface="Avenir"/>
                <a:sym typeface="Avenir"/>
              </a:rPr>
              <a:pPr marL="0" marR="0" lvl="0" indent="0" algn="l" rtl="0">
                <a:lnSpc>
                  <a:spcPct val="100000"/>
                </a:lnSpc>
                <a:spcBef>
                  <a:spcPts val="0"/>
                </a:spcBef>
                <a:spcAft>
                  <a:spcPts val="0"/>
                </a:spcAft>
                <a:buClr>
                  <a:srgbClr val="000000"/>
                </a:buClr>
                <a:buSzPts val="100"/>
                <a:buFont typeface="Avenir"/>
                <a:buNone/>
              </a:pPr>
              <a:t>‹#›</a:t>
            </a:fld>
            <a:endParaRPr sz="667" b="1" i="0" u="none" strike="noStrike" cap="none" dirty="0">
              <a:solidFill>
                <a:srgbClr val="000000"/>
              </a:solidFill>
              <a:latin typeface="Avenir"/>
              <a:ea typeface="Avenir"/>
              <a:cs typeface="Avenir"/>
              <a:sym typeface="Avenir"/>
            </a:endParaRPr>
          </a:p>
        </p:txBody>
      </p:sp>
      <p:sp>
        <p:nvSpPr>
          <p:cNvPr id="300" name="Shape 300"/>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4673970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Subtitle Captioned Visual">
  <p:cSld name="Subtitle Captioned Visual">
    <p:spTree>
      <p:nvGrpSpPr>
        <p:cNvPr id="1" name="Shape 301"/>
        <p:cNvGrpSpPr/>
        <p:nvPr/>
      </p:nvGrpSpPr>
      <p:grpSpPr>
        <a:xfrm>
          <a:off x="0" y="0"/>
          <a:ext cx="0" cy="0"/>
          <a:chOff x="0" y="0"/>
          <a:chExt cx="0" cy="0"/>
        </a:xfrm>
      </p:grpSpPr>
      <p:sp>
        <p:nvSpPr>
          <p:cNvPr id="302" name="Shape 302"/>
          <p:cNvSpPr txBox="1">
            <a:spLocks noGrp="1"/>
          </p:cNvSpPr>
          <p:nvPr>
            <p:ph type="body" idx="1"/>
          </p:nvPr>
        </p:nvSpPr>
        <p:spPr>
          <a:xfrm>
            <a:off x="8230040" y="1810752"/>
            <a:ext cx="3254400" cy="42720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chemeClr val="dk1"/>
              </a:buClr>
              <a:buSzPts val="1500"/>
              <a:buFont typeface="Avenir"/>
              <a:buNone/>
              <a:defRPr sz="2000" b="1" i="0" u="none" strike="noStrike" cap="none">
                <a:solidFill>
                  <a:schemeClr val="dk1"/>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400"/>
              <a:buFont typeface="Avenir"/>
              <a:buNone/>
              <a:defRPr sz="1867" b="0" i="0" u="none" strike="noStrike" cap="none">
                <a:solidFill>
                  <a:schemeClr val="dk1"/>
                </a:solidFill>
                <a:latin typeface="Avenir"/>
                <a:ea typeface="Avenir"/>
                <a:cs typeface="Avenir"/>
                <a:sym typeface="Avenir"/>
              </a:defRPr>
            </a:lvl2pPr>
            <a:lvl3pPr marL="1828754" marR="0" lvl="2" indent="-397923" algn="l" rtl="0">
              <a:lnSpc>
                <a:spcPct val="95000"/>
              </a:lnSpc>
              <a:spcBef>
                <a:spcPts val="400"/>
              </a:spcBef>
              <a:spcAft>
                <a:spcPts val="0"/>
              </a:spcAft>
              <a:buClr>
                <a:schemeClr val="dk1"/>
              </a:buClr>
              <a:buSzPts val="1100"/>
              <a:buFont typeface="Arial"/>
              <a:buChar char="•"/>
              <a:defRPr sz="1600" b="0" i="0" u="none" strike="noStrike" cap="none">
                <a:solidFill>
                  <a:schemeClr val="dk1"/>
                </a:solidFill>
                <a:latin typeface="Avenir"/>
                <a:ea typeface="Avenir"/>
                <a:cs typeface="Avenir"/>
                <a:sym typeface="Avenir"/>
              </a:defRPr>
            </a:lvl3pPr>
            <a:lvl4pPr marL="2438339" marR="0" lvl="3" indent="-397923" algn="l" rtl="0">
              <a:lnSpc>
                <a:spcPct val="95000"/>
              </a:lnSpc>
              <a:spcBef>
                <a:spcPts val="400"/>
              </a:spcBef>
              <a:spcAft>
                <a:spcPts val="0"/>
              </a:spcAft>
              <a:buClr>
                <a:schemeClr val="dk1"/>
              </a:buClr>
              <a:buSzPts val="1100"/>
              <a:buFont typeface="Merriweather Sans"/>
              <a:buChar char="–"/>
              <a:defRPr sz="1467"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900"/>
              <a:buFont typeface="Avenir"/>
              <a:buNone/>
              <a:defRPr sz="1200"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303" name="Shape 303"/>
          <p:cNvSpPr txBox="1">
            <a:spLocks noGrp="1"/>
          </p:cNvSpPr>
          <p:nvPr>
            <p:ph type="body" idx="2"/>
          </p:nvPr>
        </p:nvSpPr>
        <p:spPr>
          <a:xfrm>
            <a:off x="597543" y="1905001"/>
            <a:ext cx="7242400" cy="41784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rgbClr val="D8D8D8"/>
              </a:buClr>
              <a:buSzPts val="1500"/>
              <a:buFont typeface="Avenir"/>
              <a:buNone/>
              <a:defRPr sz="2000" b="1" i="0" u="none" strike="noStrike" cap="none">
                <a:solidFill>
                  <a:srgbClr val="D8D8D8"/>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400"/>
              <a:buFont typeface="Avenir"/>
              <a:buNone/>
              <a:defRPr sz="1867" b="0" i="0" u="none" strike="noStrike" cap="none">
                <a:solidFill>
                  <a:schemeClr val="dk1"/>
                </a:solidFill>
                <a:latin typeface="Avenir"/>
                <a:ea typeface="Avenir"/>
                <a:cs typeface="Avenir"/>
                <a:sym typeface="Avenir"/>
              </a:defRPr>
            </a:lvl2pPr>
            <a:lvl3pPr marL="1828754" marR="0" lvl="2" indent="-414856" algn="l" rtl="0">
              <a:lnSpc>
                <a:spcPct val="95000"/>
              </a:lnSpc>
              <a:spcBef>
                <a:spcPts val="400"/>
              </a:spcBef>
              <a:spcAft>
                <a:spcPts val="0"/>
              </a:spcAft>
              <a:buClr>
                <a:schemeClr val="dk1"/>
              </a:buClr>
              <a:buSzPts val="1300"/>
              <a:buFont typeface="Arial"/>
              <a:buChar char="•"/>
              <a:defRPr sz="1867" b="0" i="0" u="none" strike="noStrike" cap="none">
                <a:solidFill>
                  <a:schemeClr val="dk1"/>
                </a:solidFill>
                <a:latin typeface="Avenir"/>
                <a:ea typeface="Avenir"/>
                <a:cs typeface="Avenir"/>
                <a:sym typeface="Avenir"/>
              </a:defRPr>
            </a:lvl3pPr>
            <a:lvl4pPr marL="2438339" marR="0" lvl="3" indent="-423323" algn="l" rtl="0">
              <a:lnSpc>
                <a:spcPct val="95000"/>
              </a:lnSpc>
              <a:spcBef>
                <a:spcPts val="400"/>
              </a:spcBef>
              <a:spcAft>
                <a:spcPts val="0"/>
              </a:spcAft>
              <a:buClr>
                <a:schemeClr val="dk1"/>
              </a:buClr>
              <a:buSzPts val="1400"/>
              <a:buFont typeface="Merriweather Sans"/>
              <a:buChar char="–"/>
              <a:defRPr sz="1867"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100"/>
              <a:buFont typeface="Avenir"/>
              <a:buNone/>
              <a:defRPr sz="1467"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304" name="Shape 304"/>
          <p:cNvSpPr txBox="1">
            <a:spLocks noGrp="1"/>
          </p:cNvSpPr>
          <p:nvPr>
            <p:ph type="body" idx="3"/>
          </p:nvPr>
        </p:nvSpPr>
        <p:spPr>
          <a:xfrm>
            <a:off x="501303" y="750499"/>
            <a:ext cx="11108400" cy="4572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rgbClr val="595959"/>
              </a:buClr>
              <a:buSzPts val="1800"/>
              <a:buFont typeface="Avenir"/>
              <a:buNone/>
              <a:defRPr sz="2400" b="0" i="0" u="none" strike="noStrike" cap="none">
                <a:solidFill>
                  <a:srgbClr val="595959"/>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200"/>
              <a:buFont typeface="Avenir"/>
              <a:buNone/>
              <a:defRPr sz="1600" b="0" i="0" u="none" strike="noStrike" cap="none">
                <a:solidFill>
                  <a:schemeClr val="lt2"/>
                </a:solidFill>
                <a:latin typeface="Avenir"/>
                <a:ea typeface="Avenir"/>
                <a:cs typeface="Avenir"/>
                <a:sym typeface="Avenir"/>
              </a:defRPr>
            </a:lvl2pPr>
            <a:lvl3pPr marL="1828754" marR="0" lvl="2" indent="-397923" algn="l" rtl="0">
              <a:lnSpc>
                <a:spcPct val="95000"/>
              </a:lnSpc>
              <a:spcBef>
                <a:spcPts val="400"/>
              </a:spcBef>
              <a:spcAft>
                <a:spcPts val="0"/>
              </a:spcAft>
              <a:buClr>
                <a:schemeClr val="lt2"/>
              </a:buClr>
              <a:buSzPts val="1100"/>
              <a:buFont typeface="Arial"/>
              <a:buChar char="•"/>
              <a:defRPr sz="1600" b="0" i="0" u="none" strike="noStrike" cap="none">
                <a:solidFill>
                  <a:schemeClr val="lt2"/>
                </a:solidFill>
                <a:latin typeface="Avenir"/>
                <a:ea typeface="Avenir"/>
                <a:cs typeface="Avenir"/>
                <a:sym typeface="Avenir"/>
              </a:defRPr>
            </a:lvl3pPr>
            <a:lvl4pPr marL="2438339" marR="0" lvl="3" indent="-406390" algn="l" rtl="0">
              <a:lnSpc>
                <a:spcPct val="95000"/>
              </a:lnSpc>
              <a:spcBef>
                <a:spcPts val="400"/>
              </a:spcBef>
              <a:spcAft>
                <a:spcPts val="0"/>
              </a:spcAft>
              <a:buClr>
                <a:schemeClr val="lt2"/>
              </a:buClr>
              <a:buSzPts val="1200"/>
              <a:buFont typeface="Merriweather Sans"/>
              <a:buChar char="–"/>
              <a:defRPr sz="1600" b="0" i="0" u="none" strike="noStrike" cap="none">
                <a:solidFill>
                  <a:schemeClr val="lt2"/>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lt2"/>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305" name="Shape 305"/>
          <p:cNvSpPr txBox="1">
            <a:spLocks noGrp="1"/>
          </p:cNvSpPr>
          <p:nvPr>
            <p:ph type="title"/>
          </p:nvPr>
        </p:nvSpPr>
        <p:spPr>
          <a:xfrm>
            <a:off x="501304" y="237616"/>
            <a:ext cx="111084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pic>
        <p:nvPicPr>
          <p:cNvPr id="306" name="Shape 306" descr="Intuit_Logo_sm-11.eps"/>
          <p:cNvPicPr preferRelativeResize="0"/>
          <p:nvPr/>
        </p:nvPicPr>
        <p:blipFill rotWithShape="1">
          <a:blip r:embed="rId2">
            <a:alphaModFix/>
          </a:blip>
          <a:srcRect/>
          <a:stretch/>
        </p:blipFill>
        <p:spPr>
          <a:xfrm>
            <a:off x="602927" y="6494867"/>
            <a:ext cx="609600" cy="203199"/>
          </a:xfrm>
          <a:prstGeom prst="rect">
            <a:avLst/>
          </a:prstGeom>
          <a:noFill/>
          <a:ln>
            <a:noFill/>
          </a:ln>
        </p:spPr>
      </p:pic>
      <p:sp>
        <p:nvSpPr>
          <p:cNvPr id="307" name="Shape 307"/>
          <p:cNvSpPr txBox="1"/>
          <p:nvPr/>
        </p:nvSpPr>
        <p:spPr>
          <a:xfrm>
            <a:off x="8933504" y="6548392"/>
            <a:ext cx="2444400" cy="186400"/>
          </a:xfrm>
          <a:prstGeom prst="rect">
            <a:avLst/>
          </a:prstGeom>
          <a:noFill/>
          <a:ln>
            <a:noFill/>
          </a:ln>
        </p:spPr>
        <p:txBody>
          <a:bodyPr spcFirstLastPara="1" wrap="square" lIns="0" tIns="45700" rIns="0" bIns="45700" anchor="ctr" anchorCtr="0">
            <a:noAutofit/>
          </a:bodyPr>
          <a:lstStyle/>
          <a:p>
            <a:pPr marL="0" marR="0" lvl="0" indent="0" algn="r" rtl="0">
              <a:lnSpc>
                <a:spcPct val="100000"/>
              </a:lnSpc>
              <a:spcBef>
                <a:spcPts val="0"/>
              </a:spcBef>
              <a:spcAft>
                <a:spcPts val="0"/>
              </a:spcAft>
              <a:buClr>
                <a:srgbClr val="000000"/>
              </a:buClr>
              <a:buSzPts val="100"/>
              <a:buFont typeface="Avenir"/>
              <a:buNone/>
            </a:pPr>
            <a:r>
              <a:rPr lang="en" sz="667" b="0" i="0" u="none" strike="noStrike" cap="none">
                <a:solidFill>
                  <a:srgbClr val="000000"/>
                </a:solidFill>
                <a:latin typeface="Avenir"/>
                <a:ea typeface="Avenir"/>
                <a:cs typeface="Avenir"/>
                <a:sym typeface="Avenir"/>
              </a:rPr>
              <a:t>Intuit Confidential and Proprietary</a:t>
            </a:r>
            <a:endParaRPr sz="1467" b="0" i="0" u="none" strike="noStrike" cap="none" dirty="0">
              <a:solidFill>
                <a:srgbClr val="000000"/>
              </a:solidFill>
              <a:latin typeface="Arial"/>
              <a:ea typeface="Arial"/>
              <a:cs typeface="Arial"/>
              <a:sym typeface="Arial"/>
            </a:endParaRPr>
          </a:p>
        </p:txBody>
      </p:sp>
      <p:sp>
        <p:nvSpPr>
          <p:cNvPr id="308" name="Shape 308"/>
          <p:cNvSpPr txBox="1"/>
          <p:nvPr/>
        </p:nvSpPr>
        <p:spPr>
          <a:xfrm>
            <a:off x="11395603" y="6548405"/>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rgbClr val="000000"/>
              </a:buClr>
              <a:buSzPts val="100"/>
              <a:buFont typeface="Avenir"/>
              <a:buNone/>
            </a:pPr>
            <a:fld id="{00000000-1234-1234-1234-123412341234}" type="slidenum">
              <a:rPr lang="en" sz="667" b="1" i="0" u="none" strike="noStrike" cap="none">
                <a:solidFill>
                  <a:srgbClr val="000000"/>
                </a:solidFill>
                <a:latin typeface="Avenir"/>
                <a:ea typeface="Avenir"/>
                <a:cs typeface="Avenir"/>
                <a:sym typeface="Avenir"/>
              </a:rPr>
              <a:pPr marL="0" marR="0" lvl="0" indent="0" algn="l" rtl="0">
                <a:lnSpc>
                  <a:spcPct val="100000"/>
                </a:lnSpc>
                <a:spcBef>
                  <a:spcPts val="0"/>
                </a:spcBef>
                <a:spcAft>
                  <a:spcPts val="0"/>
                </a:spcAft>
                <a:buClr>
                  <a:srgbClr val="000000"/>
                </a:buClr>
                <a:buSzPts val="100"/>
                <a:buFont typeface="Avenir"/>
                <a:buNone/>
              </a:pPr>
              <a:t>‹#›</a:t>
            </a:fld>
            <a:endParaRPr sz="667" b="1" i="0" u="none" strike="noStrike" cap="none" dirty="0">
              <a:solidFill>
                <a:srgbClr val="000000"/>
              </a:solidFill>
              <a:latin typeface="Avenir"/>
              <a:ea typeface="Avenir"/>
              <a:cs typeface="Avenir"/>
              <a:sym typeface="Avenir"/>
            </a:endParaRPr>
          </a:p>
        </p:txBody>
      </p:sp>
      <p:sp>
        <p:nvSpPr>
          <p:cNvPr id="309" name="Shape 309"/>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6912925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Section Title 2">
  <p:cSld name="1_Section Title 2">
    <p:spTree>
      <p:nvGrpSpPr>
        <p:cNvPr id="1" name="Shape 310"/>
        <p:cNvGrpSpPr/>
        <p:nvPr/>
      </p:nvGrpSpPr>
      <p:grpSpPr>
        <a:xfrm>
          <a:off x="0" y="0"/>
          <a:ext cx="0" cy="0"/>
          <a:chOff x="0" y="0"/>
          <a:chExt cx="0" cy="0"/>
        </a:xfrm>
      </p:grpSpPr>
      <p:sp>
        <p:nvSpPr>
          <p:cNvPr id="311" name="Shape 311"/>
          <p:cNvSpPr/>
          <p:nvPr/>
        </p:nvSpPr>
        <p:spPr>
          <a:xfrm>
            <a:off x="1591" y="1593"/>
            <a:ext cx="1600" cy="16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dirty="0"/>
          </a:p>
        </p:txBody>
      </p:sp>
      <p:pic>
        <p:nvPicPr>
          <p:cNvPr id="312" name="Shape 312"/>
          <p:cNvPicPr preferRelativeResize="0"/>
          <p:nvPr/>
        </p:nvPicPr>
        <p:blipFill rotWithShape="1">
          <a:blip r:embed="rId2">
            <a:alphaModFix/>
          </a:blip>
          <a:srcRect l="5790" t="16511" r="25277" b="15345"/>
          <a:stretch/>
        </p:blipFill>
        <p:spPr>
          <a:xfrm>
            <a:off x="1219" y="-23446"/>
            <a:ext cx="12202509" cy="6905511"/>
          </a:xfrm>
          <a:prstGeom prst="rect">
            <a:avLst/>
          </a:prstGeom>
          <a:noFill/>
          <a:ln>
            <a:noFill/>
          </a:ln>
        </p:spPr>
      </p:pic>
      <p:sp>
        <p:nvSpPr>
          <p:cNvPr id="313" name="Shape 313"/>
          <p:cNvSpPr txBox="1">
            <a:spLocks noGrp="1"/>
          </p:cNvSpPr>
          <p:nvPr>
            <p:ph type="body" idx="1"/>
          </p:nvPr>
        </p:nvSpPr>
        <p:spPr>
          <a:xfrm>
            <a:off x="1621909" y="1732203"/>
            <a:ext cx="8961200" cy="3394000"/>
          </a:xfrm>
          <a:prstGeom prst="rect">
            <a:avLst/>
          </a:prstGeom>
          <a:noFill/>
          <a:ln>
            <a:noFill/>
          </a:ln>
        </p:spPr>
        <p:txBody>
          <a:bodyPr spcFirstLastPara="1" wrap="square" lIns="91425" tIns="91425" rIns="91425" bIns="91425" anchor="ctr" anchorCtr="0"/>
          <a:lstStyle>
            <a:lvl1pPr marL="609585" marR="0" lvl="0" indent="-304792" algn="l" rtl="0">
              <a:lnSpc>
                <a:spcPct val="95000"/>
              </a:lnSpc>
              <a:spcBef>
                <a:spcPts val="1867"/>
              </a:spcBef>
              <a:spcAft>
                <a:spcPts val="0"/>
              </a:spcAft>
              <a:buClr>
                <a:srgbClr val="FFFFFF"/>
              </a:buClr>
              <a:buSzPts val="5000"/>
              <a:buFont typeface="Avenir"/>
              <a:buNone/>
              <a:defRPr sz="6667" b="0" i="0" u="none" strike="noStrike" cap="none">
                <a:solidFill>
                  <a:srgbClr val="FFFFFF"/>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2400"/>
              <a:buFont typeface="Avenir"/>
              <a:buNone/>
              <a:defRPr sz="3200" b="0" i="0" u="none" strike="noStrike" cap="none">
                <a:solidFill>
                  <a:srgbClr val="FFFFFF"/>
                </a:solidFill>
                <a:latin typeface="Avenir"/>
                <a:ea typeface="Avenir"/>
                <a:cs typeface="Avenir"/>
                <a:sym typeface="Avenir"/>
              </a:defRPr>
            </a:lvl2pPr>
            <a:lvl3pPr marL="1828754" marR="0" lvl="2" indent="-431789" algn="l" rtl="0">
              <a:lnSpc>
                <a:spcPct val="95000"/>
              </a:lnSpc>
              <a:spcBef>
                <a:spcPts val="400"/>
              </a:spcBef>
              <a:spcAft>
                <a:spcPts val="0"/>
              </a:spcAft>
              <a:buClr>
                <a:srgbClr val="FFFFFF"/>
              </a:buClr>
              <a:buSzPts val="1500"/>
              <a:buFont typeface="Merriweather Sans"/>
              <a:buChar char="–"/>
              <a:defRPr sz="2000" b="1" i="0" u="none" strike="noStrike" cap="none">
                <a:solidFill>
                  <a:srgbClr val="FFFFFF"/>
                </a:solidFill>
                <a:latin typeface="Avenir"/>
                <a:ea typeface="Avenir"/>
                <a:cs typeface="Avenir"/>
                <a:sym typeface="Avenir"/>
              </a:defRPr>
            </a:lvl3pPr>
            <a:lvl4pPr marL="2438339" marR="0" lvl="3" indent="-304792" algn="l" rtl="0">
              <a:lnSpc>
                <a:spcPct val="95000"/>
              </a:lnSpc>
              <a:spcBef>
                <a:spcPts val="400"/>
              </a:spcBef>
              <a:spcAft>
                <a:spcPts val="0"/>
              </a:spcAft>
              <a:buClr>
                <a:srgbClr val="FFFFFF"/>
              </a:buClr>
              <a:buSzPts val="1400"/>
              <a:buFont typeface="Merriweather Sans"/>
              <a:buNone/>
              <a:defRPr sz="1867" b="0" i="0" u="none" strike="noStrike" cap="none">
                <a:solidFill>
                  <a:srgbClr val="FFFFFF"/>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400"/>
              <a:buFont typeface="Avenir"/>
              <a:buNone/>
              <a:defRPr sz="1867" b="0" i="0" u="none" strike="noStrike" cap="none">
                <a:solidFill>
                  <a:srgbClr val="FFFFFF"/>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314" name="Shape 314"/>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rgbClr val="FFFFFF"/>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187217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4_Custom Layout">
  <p:cSld name="4_Custom Layout">
    <p:bg>
      <p:bgPr>
        <a:gradFill>
          <a:gsLst>
            <a:gs pos="0">
              <a:srgbClr val="B9BCBF"/>
            </a:gs>
            <a:gs pos="100000">
              <a:srgbClr val="003B62"/>
            </a:gs>
          </a:gsLst>
          <a:lin ang="2700006" scaled="0"/>
        </a:gradFill>
        <a:effectLst/>
      </p:bgPr>
    </p:bg>
    <p:spTree>
      <p:nvGrpSpPr>
        <p:cNvPr id="1" name="Shape 315"/>
        <p:cNvGrpSpPr/>
        <p:nvPr/>
      </p:nvGrpSpPr>
      <p:grpSpPr>
        <a:xfrm>
          <a:off x="0" y="0"/>
          <a:ext cx="0" cy="0"/>
          <a:chOff x="0" y="0"/>
          <a:chExt cx="0" cy="0"/>
        </a:xfrm>
      </p:grpSpPr>
      <p:sp>
        <p:nvSpPr>
          <p:cNvPr id="316" name="Shape 316"/>
          <p:cNvSpPr txBox="1">
            <a:spLocks noGrp="1"/>
          </p:cNvSpPr>
          <p:nvPr>
            <p:ph type="ctrTitle"/>
          </p:nvPr>
        </p:nvSpPr>
        <p:spPr>
          <a:xfrm>
            <a:off x="508059" y="2921000"/>
            <a:ext cx="10160000" cy="2666800"/>
          </a:xfrm>
          <a:prstGeom prst="rect">
            <a:avLst/>
          </a:prstGeom>
          <a:noFill/>
          <a:ln>
            <a:noFill/>
          </a:ln>
        </p:spPr>
        <p:txBody>
          <a:bodyPr spcFirstLastPara="1" wrap="square" lIns="91425" tIns="91425" rIns="91425" bIns="91425" anchor="b" anchorCtr="0"/>
          <a:lstStyle>
            <a:lvl1pPr marR="0" lvl="0" algn="l" rtl="0">
              <a:lnSpc>
                <a:spcPct val="98591"/>
              </a:lnSpc>
              <a:spcBef>
                <a:spcPts val="0"/>
              </a:spcBef>
              <a:spcAft>
                <a:spcPts val="0"/>
              </a:spcAft>
              <a:buClr>
                <a:schemeClr val="lt1"/>
              </a:buClr>
              <a:buSzPts val="5300"/>
              <a:buFont typeface="Helvetica Neue Light"/>
              <a:buNone/>
              <a:defRPr sz="7066" b="0" i="0" u="none" strike="noStrike" cap="none">
                <a:solidFill>
                  <a:schemeClr val="lt1"/>
                </a:solidFill>
                <a:latin typeface="Helvetica Neue Light"/>
                <a:ea typeface="Helvetica Neue Light"/>
                <a:cs typeface="Helvetica Neue Light"/>
                <a:sym typeface="Helvetica Neue Light"/>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317" name="Shape 317"/>
          <p:cNvSpPr txBox="1">
            <a:spLocks noGrp="1"/>
          </p:cNvSpPr>
          <p:nvPr>
            <p:ph type="subTitle" idx="1"/>
          </p:nvPr>
        </p:nvSpPr>
        <p:spPr>
          <a:xfrm>
            <a:off x="507996" y="2387813"/>
            <a:ext cx="10160000" cy="457200"/>
          </a:xfrm>
          <a:prstGeom prst="rect">
            <a:avLst/>
          </a:prstGeom>
          <a:noFill/>
          <a:ln>
            <a:noFill/>
          </a:ln>
        </p:spPr>
        <p:txBody>
          <a:bodyPr spcFirstLastPara="1" wrap="square" lIns="91425" tIns="91425" rIns="91425" bIns="91425" anchor="b" anchorCtr="0"/>
          <a:lstStyle>
            <a:lvl1pPr marR="0" lvl="0" algn="l" rtl="0">
              <a:lnSpc>
                <a:spcPct val="95000"/>
              </a:lnSpc>
              <a:spcBef>
                <a:spcPts val="1867"/>
              </a:spcBef>
              <a:spcAft>
                <a:spcPts val="0"/>
              </a:spcAft>
              <a:buClr>
                <a:schemeClr val="lt1"/>
              </a:buClr>
              <a:buSzPts val="1800"/>
              <a:buFont typeface="Helvetica Neue"/>
              <a:buNone/>
              <a:defRPr sz="2400" b="1" i="0" u="none" strike="noStrike" cap="none">
                <a:solidFill>
                  <a:schemeClr val="lt1"/>
                </a:solidFill>
                <a:latin typeface="Helvetica Neue"/>
                <a:ea typeface="Helvetica Neue"/>
                <a:cs typeface="Helvetica Neue"/>
                <a:sym typeface="Helvetica Neue"/>
              </a:defRPr>
            </a:lvl1pPr>
            <a:lvl2pPr marR="0" lvl="1" algn="ctr" rtl="0">
              <a:lnSpc>
                <a:spcPct val="95000"/>
              </a:lnSpc>
              <a:spcBef>
                <a:spcPts val="400"/>
              </a:spcBef>
              <a:spcAft>
                <a:spcPts val="0"/>
              </a:spcAft>
              <a:buClr>
                <a:schemeClr val="lt2"/>
              </a:buClr>
              <a:buSzPts val="1800"/>
              <a:buFont typeface="Avenir"/>
              <a:buNone/>
              <a:defRPr sz="2400" b="0" i="0" u="none" strike="noStrike" cap="none">
                <a:solidFill>
                  <a:srgbClr val="888888"/>
                </a:solidFill>
                <a:latin typeface="Avenir"/>
                <a:ea typeface="Avenir"/>
                <a:cs typeface="Avenir"/>
                <a:sym typeface="Avenir"/>
              </a:defRPr>
            </a:lvl2pPr>
            <a:lvl3pPr marR="0" lvl="2" algn="ctr" rtl="0">
              <a:lnSpc>
                <a:spcPct val="95000"/>
              </a:lnSpc>
              <a:spcBef>
                <a:spcPts val="400"/>
              </a:spcBef>
              <a:spcAft>
                <a:spcPts val="0"/>
              </a:spcAft>
              <a:buClr>
                <a:srgbClr val="888888"/>
              </a:buClr>
              <a:buSzPts val="1600"/>
              <a:buFont typeface="Arial"/>
              <a:buNone/>
              <a:defRPr sz="2267" b="0" i="0" u="none" strike="noStrike" cap="none">
                <a:solidFill>
                  <a:srgbClr val="888888"/>
                </a:solidFill>
                <a:latin typeface="Avenir"/>
                <a:ea typeface="Avenir"/>
                <a:cs typeface="Avenir"/>
                <a:sym typeface="Avenir"/>
              </a:defRPr>
            </a:lvl3pPr>
            <a:lvl4pPr marR="0" lvl="3" algn="ctr" rtl="0">
              <a:lnSpc>
                <a:spcPct val="95000"/>
              </a:lnSpc>
              <a:spcBef>
                <a:spcPts val="400"/>
              </a:spcBef>
              <a:spcAft>
                <a:spcPts val="0"/>
              </a:spcAft>
              <a:buClr>
                <a:srgbClr val="888888"/>
              </a:buClr>
              <a:buSzPts val="1500"/>
              <a:buFont typeface="Merriweather Sans"/>
              <a:buNone/>
              <a:defRPr sz="2000" b="0" i="0" u="none" strike="noStrike" cap="none">
                <a:solidFill>
                  <a:srgbClr val="888888"/>
                </a:solidFill>
                <a:latin typeface="Avenir"/>
                <a:ea typeface="Avenir"/>
                <a:cs typeface="Avenir"/>
                <a:sym typeface="Avenir"/>
              </a:defRPr>
            </a:lvl4pPr>
            <a:lvl5pPr marR="0" lvl="4" algn="ctr" rtl="0">
              <a:lnSpc>
                <a:spcPct val="95000"/>
              </a:lnSpc>
              <a:spcBef>
                <a:spcPts val="400"/>
              </a:spcBef>
              <a:spcAft>
                <a:spcPts val="0"/>
              </a:spcAft>
              <a:buClr>
                <a:schemeClr val="dk1"/>
              </a:buClr>
              <a:buSzPts val="1200"/>
              <a:buFont typeface="Avenir"/>
              <a:buNone/>
              <a:defRPr sz="1600" b="0" i="0" u="none" strike="noStrike" cap="none">
                <a:solidFill>
                  <a:srgbClr val="888888"/>
                </a:solidFill>
                <a:latin typeface="Avenir"/>
                <a:ea typeface="Avenir"/>
                <a:cs typeface="Avenir"/>
                <a:sym typeface="Avenir"/>
              </a:defRPr>
            </a:lvl5pPr>
            <a:lvl6pPr marR="0" lvl="5" algn="ctr" rtl="0">
              <a:lnSpc>
                <a:spcPct val="100000"/>
              </a:lnSpc>
              <a:spcBef>
                <a:spcPts val="400"/>
              </a:spcBef>
              <a:spcAft>
                <a:spcPts val="0"/>
              </a:spcAft>
              <a:buClr>
                <a:srgbClr val="888888"/>
              </a:buClr>
              <a:buSzPts val="1500"/>
              <a:buFont typeface="Arial"/>
              <a:buNone/>
              <a:defRPr sz="2000" b="0" i="0" u="none" strike="noStrike" cap="none">
                <a:solidFill>
                  <a:srgbClr val="888888"/>
                </a:solidFill>
                <a:latin typeface="Avenir"/>
                <a:ea typeface="Avenir"/>
                <a:cs typeface="Avenir"/>
                <a:sym typeface="Avenir"/>
              </a:defRPr>
            </a:lvl6pPr>
            <a:lvl7pPr marR="0" lvl="6" algn="ctr" rtl="0">
              <a:lnSpc>
                <a:spcPct val="100000"/>
              </a:lnSpc>
              <a:spcBef>
                <a:spcPts val="400"/>
              </a:spcBef>
              <a:spcAft>
                <a:spcPts val="0"/>
              </a:spcAft>
              <a:buClr>
                <a:srgbClr val="888888"/>
              </a:buClr>
              <a:buSzPts val="1500"/>
              <a:buFont typeface="Arial"/>
              <a:buNone/>
              <a:defRPr sz="2000" b="0" i="0" u="none" strike="noStrike" cap="none">
                <a:solidFill>
                  <a:srgbClr val="888888"/>
                </a:solidFill>
                <a:latin typeface="Avenir"/>
                <a:ea typeface="Avenir"/>
                <a:cs typeface="Avenir"/>
                <a:sym typeface="Avenir"/>
              </a:defRPr>
            </a:lvl7pPr>
            <a:lvl8pPr marR="0" lvl="7" algn="ctr" rtl="0">
              <a:lnSpc>
                <a:spcPct val="100000"/>
              </a:lnSpc>
              <a:spcBef>
                <a:spcPts val="400"/>
              </a:spcBef>
              <a:spcAft>
                <a:spcPts val="0"/>
              </a:spcAft>
              <a:buClr>
                <a:srgbClr val="888888"/>
              </a:buClr>
              <a:buSzPts val="1500"/>
              <a:buFont typeface="Arial"/>
              <a:buNone/>
              <a:defRPr sz="2000" b="0" i="0" u="none" strike="noStrike" cap="none">
                <a:solidFill>
                  <a:srgbClr val="888888"/>
                </a:solidFill>
                <a:latin typeface="Avenir"/>
                <a:ea typeface="Avenir"/>
                <a:cs typeface="Avenir"/>
                <a:sym typeface="Avenir"/>
              </a:defRPr>
            </a:lvl8pPr>
            <a:lvl9pPr marR="0" lvl="8" algn="ctr" rtl="0">
              <a:lnSpc>
                <a:spcPct val="100000"/>
              </a:lnSpc>
              <a:spcBef>
                <a:spcPts val="400"/>
              </a:spcBef>
              <a:spcAft>
                <a:spcPts val="0"/>
              </a:spcAft>
              <a:buClr>
                <a:srgbClr val="888888"/>
              </a:buClr>
              <a:buSzPts val="1500"/>
              <a:buFont typeface="Arial"/>
              <a:buNone/>
              <a:defRPr sz="2000" b="0" i="0" u="none" strike="noStrike" cap="none">
                <a:solidFill>
                  <a:srgbClr val="888888"/>
                </a:solidFill>
                <a:latin typeface="Avenir"/>
                <a:ea typeface="Avenir"/>
                <a:cs typeface="Avenir"/>
                <a:sym typeface="Avenir"/>
              </a:defRPr>
            </a:lvl9pPr>
          </a:lstStyle>
          <a:p>
            <a:endParaRPr/>
          </a:p>
        </p:txBody>
      </p:sp>
      <p:sp>
        <p:nvSpPr>
          <p:cNvPr id="318" name="Shape 318"/>
          <p:cNvSpPr txBox="1"/>
          <p:nvPr/>
        </p:nvSpPr>
        <p:spPr>
          <a:xfrm>
            <a:off x="508059" y="5512012"/>
            <a:ext cx="2438400" cy="365200"/>
          </a:xfrm>
          <a:prstGeom prst="rect">
            <a:avLst/>
          </a:prstGeom>
          <a:noFill/>
          <a:ln>
            <a:noFill/>
          </a:ln>
        </p:spPr>
        <p:txBody>
          <a:bodyPr spcFirstLastPara="1" wrap="square" lIns="0" tIns="45700" rIns="0" bIns="45700" anchor="ctr" anchorCtr="0">
            <a:noAutofit/>
          </a:bodyPr>
          <a:lstStyle/>
          <a:p>
            <a:pPr marL="0" marR="0" lvl="0" indent="0" algn="l" rtl="0">
              <a:lnSpc>
                <a:spcPct val="100000"/>
              </a:lnSpc>
              <a:spcBef>
                <a:spcPts val="0"/>
              </a:spcBef>
              <a:spcAft>
                <a:spcPts val="0"/>
              </a:spcAft>
              <a:buClr>
                <a:srgbClr val="FFFFFF"/>
              </a:buClr>
              <a:buSzPts val="300"/>
              <a:buFont typeface="Helvetica Neue"/>
              <a:buNone/>
            </a:pPr>
            <a:r>
              <a:rPr lang="en" sz="1467" b="1" i="0" u="none" strike="noStrike" cap="none">
                <a:solidFill>
                  <a:srgbClr val="FFFFFF"/>
                </a:solidFill>
                <a:latin typeface="Helvetica Neue"/>
                <a:ea typeface="Helvetica Neue"/>
                <a:cs typeface="Helvetica Neue"/>
                <a:sym typeface="Helvetica Neue"/>
              </a:rPr>
              <a:t>AUGUST 11, 2017</a:t>
            </a:r>
            <a:endParaRPr sz="1467" b="0" i="0" u="none" strike="noStrike" cap="none" dirty="0">
              <a:solidFill>
                <a:srgbClr val="000000"/>
              </a:solidFill>
              <a:latin typeface="Arial"/>
              <a:ea typeface="Arial"/>
              <a:cs typeface="Arial"/>
              <a:sym typeface="Arial"/>
            </a:endParaRPr>
          </a:p>
        </p:txBody>
      </p:sp>
      <p:cxnSp>
        <p:nvCxnSpPr>
          <p:cNvPr id="319" name="Shape 319"/>
          <p:cNvCxnSpPr/>
          <p:nvPr/>
        </p:nvCxnSpPr>
        <p:spPr>
          <a:xfrm>
            <a:off x="508063" y="836612"/>
            <a:ext cx="609600" cy="0"/>
          </a:xfrm>
          <a:prstGeom prst="straightConnector1">
            <a:avLst/>
          </a:prstGeom>
          <a:noFill/>
          <a:ln w="76200" cap="flat" cmpd="sng">
            <a:solidFill>
              <a:schemeClr val="lt1"/>
            </a:solidFill>
            <a:prstDash val="solid"/>
            <a:round/>
            <a:headEnd type="none" w="sm" len="sm"/>
            <a:tailEnd type="none" w="sm" len="sm"/>
          </a:ln>
        </p:spPr>
      </p:cxnSp>
      <p:cxnSp>
        <p:nvCxnSpPr>
          <p:cNvPr id="320" name="Shape 320"/>
          <p:cNvCxnSpPr/>
          <p:nvPr/>
        </p:nvCxnSpPr>
        <p:spPr>
          <a:xfrm>
            <a:off x="508063" y="355600"/>
            <a:ext cx="609600" cy="0"/>
          </a:xfrm>
          <a:prstGeom prst="straightConnector1">
            <a:avLst/>
          </a:prstGeom>
          <a:noFill/>
          <a:ln w="12700" cap="flat" cmpd="sng">
            <a:solidFill>
              <a:schemeClr val="lt1"/>
            </a:solidFill>
            <a:prstDash val="solid"/>
            <a:round/>
            <a:headEnd type="none" w="sm" len="sm"/>
            <a:tailEnd type="none" w="sm" len="sm"/>
          </a:ln>
        </p:spPr>
      </p:cxnSp>
      <p:sp>
        <p:nvSpPr>
          <p:cNvPr id="321" name="Shape 321"/>
          <p:cNvSpPr txBox="1">
            <a:spLocks noGrp="1"/>
          </p:cNvSpPr>
          <p:nvPr>
            <p:ph type="body" idx="2"/>
          </p:nvPr>
        </p:nvSpPr>
        <p:spPr>
          <a:xfrm>
            <a:off x="508000" y="370415"/>
            <a:ext cx="10160000" cy="3048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chemeClr val="lt1"/>
              </a:buClr>
              <a:buSzPts val="900"/>
              <a:buFont typeface="Helvetica Neue"/>
              <a:buNone/>
              <a:defRPr sz="1200" b="1" i="0" u="none" strike="noStrike" cap="none">
                <a:solidFill>
                  <a:schemeClr val="lt1"/>
                </a:solidFill>
                <a:latin typeface="Helvetica Neue"/>
                <a:ea typeface="Helvetica Neue"/>
                <a:cs typeface="Helvetica Neue"/>
                <a:sym typeface="Helvetica Neue"/>
              </a:defRPr>
            </a:lvl1pPr>
            <a:lvl2pPr marL="1219170" marR="0" lvl="1" indent="-304792" algn="l" rtl="0">
              <a:lnSpc>
                <a:spcPct val="95000"/>
              </a:lnSpc>
              <a:spcBef>
                <a:spcPts val="400"/>
              </a:spcBef>
              <a:spcAft>
                <a:spcPts val="0"/>
              </a:spcAft>
              <a:buClr>
                <a:schemeClr val="lt2"/>
              </a:buClr>
              <a:buSzPts val="900"/>
              <a:buFont typeface="Avenir"/>
              <a:buNone/>
              <a:defRPr sz="1200" b="0" i="0" u="none" strike="noStrike" cap="none">
                <a:solidFill>
                  <a:schemeClr val="lt1"/>
                </a:solidFill>
                <a:latin typeface="Avenir"/>
                <a:ea typeface="Avenir"/>
                <a:cs typeface="Avenir"/>
                <a:sym typeface="Avenir"/>
              </a:defRPr>
            </a:lvl2pPr>
            <a:lvl3pPr marL="1828754" marR="0" lvl="2" indent="-304792" algn="l" rtl="0">
              <a:lnSpc>
                <a:spcPct val="95000"/>
              </a:lnSpc>
              <a:spcBef>
                <a:spcPts val="400"/>
              </a:spcBef>
              <a:spcAft>
                <a:spcPts val="0"/>
              </a:spcAft>
              <a:buClr>
                <a:schemeClr val="lt1"/>
              </a:buClr>
              <a:buSzPts val="800"/>
              <a:buFont typeface="Arial"/>
              <a:buNone/>
              <a:defRPr sz="1200" b="0" i="0" u="none" strike="noStrike" cap="none">
                <a:solidFill>
                  <a:schemeClr val="lt1"/>
                </a:solidFill>
                <a:latin typeface="Avenir"/>
                <a:ea typeface="Avenir"/>
                <a:cs typeface="Avenir"/>
                <a:sym typeface="Avenir"/>
              </a:defRPr>
            </a:lvl3pPr>
            <a:lvl4pPr marL="2438339" marR="0" lvl="3" indent="-304792" algn="l" rtl="0">
              <a:lnSpc>
                <a:spcPct val="95000"/>
              </a:lnSpc>
              <a:spcBef>
                <a:spcPts val="400"/>
              </a:spcBef>
              <a:spcAft>
                <a:spcPts val="0"/>
              </a:spcAft>
              <a:buClr>
                <a:schemeClr val="lt1"/>
              </a:buClr>
              <a:buSzPts val="900"/>
              <a:buFont typeface="Merriweather Sans"/>
              <a:buNone/>
              <a:defRPr sz="1200" b="0" i="0" u="none" strike="noStrike" cap="none">
                <a:solidFill>
                  <a:schemeClr val="lt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900"/>
              <a:buFont typeface="Avenir"/>
              <a:buNone/>
              <a:defRPr sz="1200" b="0" i="0" u="none" strike="noStrike" cap="none">
                <a:solidFill>
                  <a:schemeClr val="lt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pic>
        <p:nvPicPr>
          <p:cNvPr id="322" name="Shape 322" descr="intuit_w_r.eps"/>
          <p:cNvPicPr preferRelativeResize="0"/>
          <p:nvPr/>
        </p:nvPicPr>
        <p:blipFill rotWithShape="1">
          <a:blip r:embed="rId2">
            <a:alphaModFix/>
          </a:blip>
          <a:srcRect/>
          <a:stretch/>
        </p:blipFill>
        <p:spPr>
          <a:xfrm>
            <a:off x="10668064" y="1536701"/>
            <a:ext cx="1049593" cy="229711"/>
          </a:xfrm>
          <a:prstGeom prst="rect">
            <a:avLst/>
          </a:prstGeom>
          <a:noFill/>
          <a:ln>
            <a:noFill/>
          </a:ln>
        </p:spPr>
      </p:pic>
      <p:sp>
        <p:nvSpPr>
          <p:cNvPr id="323" name="Shape 323"/>
          <p:cNvSpPr txBox="1">
            <a:spLocks noGrp="1"/>
          </p:cNvSpPr>
          <p:nvPr>
            <p:ph type="body" idx="3"/>
          </p:nvPr>
        </p:nvSpPr>
        <p:spPr>
          <a:xfrm>
            <a:off x="3149600" y="5545601"/>
            <a:ext cx="7518400" cy="4340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chemeClr val="lt1"/>
              </a:buClr>
              <a:buSzPts val="1100"/>
              <a:buFont typeface="Avenir"/>
              <a:buNone/>
              <a:defRPr sz="1467" b="1" i="0" u="none" strike="noStrike" cap="none">
                <a:solidFill>
                  <a:schemeClr val="lt1"/>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100"/>
              <a:buFont typeface="Avenir"/>
              <a:buNone/>
              <a:defRPr sz="1467" b="0" i="0" u="none" strike="noStrike" cap="none">
                <a:solidFill>
                  <a:schemeClr val="lt1"/>
                </a:solidFill>
                <a:latin typeface="Avenir"/>
                <a:ea typeface="Avenir"/>
                <a:cs typeface="Avenir"/>
                <a:sym typeface="Avenir"/>
              </a:defRPr>
            </a:lvl2pPr>
            <a:lvl3pPr marL="1828754" marR="0" lvl="2" indent="-304792" algn="l" rtl="0">
              <a:lnSpc>
                <a:spcPct val="95000"/>
              </a:lnSpc>
              <a:spcBef>
                <a:spcPts val="400"/>
              </a:spcBef>
              <a:spcAft>
                <a:spcPts val="0"/>
              </a:spcAft>
              <a:buClr>
                <a:schemeClr val="lt1"/>
              </a:buClr>
              <a:buSzPts val="1000"/>
              <a:buFont typeface="Arial"/>
              <a:buNone/>
              <a:defRPr sz="1467" b="0" i="0" u="none" strike="noStrike" cap="none">
                <a:solidFill>
                  <a:schemeClr val="lt1"/>
                </a:solidFill>
                <a:latin typeface="Avenir"/>
                <a:ea typeface="Avenir"/>
                <a:cs typeface="Avenir"/>
                <a:sym typeface="Avenir"/>
              </a:defRPr>
            </a:lvl3pPr>
            <a:lvl4pPr marL="2438339" marR="0" lvl="3" indent="-304792" algn="l" rtl="0">
              <a:lnSpc>
                <a:spcPct val="95000"/>
              </a:lnSpc>
              <a:spcBef>
                <a:spcPts val="400"/>
              </a:spcBef>
              <a:spcAft>
                <a:spcPts val="0"/>
              </a:spcAft>
              <a:buClr>
                <a:schemeClr val="lt1"/>
              </a:buClr>
              <a:buSzPts val="1100"/>
              <a:buFont typeface="Merriweather Sans"/>
              <a:buNone/>
              <a:defRPr sz="1467" b="0" i="0" u="none" strike="noStrike" cap="none">
                <a:solidFill>
                  <a:schemeClr val="lt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100"/>
              <a:buFont typeface="Avenir"/>
              <a:buNone/>
              <a:defRPr sz="1467" b="0" i="0" u="none" strike="noStrike" cap="none">
                <a:solidFill>
                  <a:schemeClr val="lt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324" name="Shape 324"/>
          <p:cNvSpPr txBox="1"/>
          <p:nvPr/>
        </p:nvSpPr>
        <p:spPr>
          <a:xfrm>
            <a:off x="508059" y="5512012"/>
            <a:ext cx="2438400" cy="365200"/>
          </a:xfrm>
          <a:prstGeom prst="rect">
            <a:avLst/>
          </a:prstGeom>
          <a:noFill/>
          <a:ln>
            <a:noFill/>
          </a:ln>
        </p:spPr>
        <p:txBody>
          <a:bodyPr spcFirstLastPara="1" wrap="square" lIns="0" tIns="45700" rIns="0" bIns="45700" anchor="ctr" anchorCtr="0">
            <a:noAutofit/>
          </a:bodyPr>
          <a:lstStyle/>
          <a:p>
            <a:pPr marL="0" marR="0" lvl="0" indent="0" algn="l" rtl="0">
              <a:lnSpc>
                <a:spcPct val="100000"/>
              </a:lnSpc>
              <a:spcBef>
                <a:spcPts val="0"/>
              </a:spcBef>
              <a:spcAft>
                <a:spcPts val="0"/>
              </a:spcAft>
              <a:buClr>
                <a:srgbClr val="FFFFFF"/>
              </a:buClr>
              <a:buSzPts val="300"/>
              <a:buFont typeface="Helvetica Neue"/>
              <a:buNone/>
            </a:pPr>
            <a:r>
              <a:rPr lang="en" sz="1467" b="1" i="0" u="none" strike="noStrike" cap="none">
                <a:solidFill>
                  <a:srgbClr val="FFFFFF"/>
                </a:solidFill>
                <a:latin typeface="Helvetica Neue"/>
                <a:ea typeface="Helvetica Neue"/>
                <a:cs typeface="Helvetica Neue"/>
                <a:sym typeface="Helvetica Neue"/>
              </a:rPr>
              <a:t>AUGUST 11, 2017</a:t>
            </a:r>
            <a:endParaRPr sz="1467" b="0" i="0" u="none" strike="noStrike" cap="none" dirty="0">
              <a:solidFill>
                <a:srgbClr val="000000"/>
              </a:solidFill>
              <a:latin typeface="Arial"/>
              <a:ea typeface="Arial"/>
              <a:cs typeface="Arial"/>
              <a:sym typeface="Arial"/>
            </a:endParaRPr>
          </a:p>
        </p:txBody>
      </p:sp>
      <p:cxnSp>
        <p:nvCxnSpPr>
          <p:cNvPr id="325" name="Shape 325"/>
          <p:cNvCxnSpPr/>
          <p:nvPr/>
        </p:nvCxnSpPr>
        <p:spPr>
          <a:xfrm>
            <a:off x="508063" y="836612"/>
            <a:ext cx="609600" cy="0"/>
          </a:xfrm>
          <a:prstGeom prst="straightConnector1">
            <a:avLst/>
          </a:prstGeom>
          <a:noFill/>
          <a:ln w="76200" cap="flat" cmpd="sng">
            <a:solidFill>
              <a:schemeClr val="lt1"/>
            </a:solidFill>
            <a:prstDash val="solid"/>
            <a:round/>
            <a:headEnd type="none" w="sm" len="sm"/>
            <a:tailEnd type="none" w="sm" len="sm"/>
          </a:ln>
        </p:spPr>
      </p:cxnSp>
      <p:cxnSp>
        <p:nvCxnSpPr>
          <p:cNvPr id="326" name="Shape 326"/>
          <p:cNvCxnSpPr/>
          <p:nvPr/>
        </p:nvCxnSpPr>
        <p:spPr>
          <a:xfrm>
            <a:off x="508063" y="355600"/>
            <a:ext cx="609600" cy="0"/>
          </a:xfrm>
          <a:prstGeom prst="straightConnector1">
            <a:avLst/>
          </a:prstGeom>
          <a:noFill/>
          <a:ln w="12700" cap="flat" cmpd="sng">
            <a:solidFill>
              <a:schemeClr val="lt1"/>
            </a:solidFill>
            <a:prstDash val="solid"/>
            <a:round/>
            <a:headEnd type="none" w="sm" len="sm"/>
            <a:tailEnd type="none" w="sm" len="sm"/>
          </a:ln>
        </p:spPr>
      </p:cxnSp>
      <p:pic>
        <p:nvPicPr>
          <p:cNvPr id="327" name="Shape 327" descr="intuit_w_r.eps"/>
          <p:cNvPicPr preferRelativeResize="0"/>
          <p:nvPr/>
        </p:nvPicPr>
        <p:blipFill rotWithShape="1">
          <a:blip r:embed="rId2">
            <a:alphaModFix/>
          </a:blip>
          <a:srcRect/>
          <a:stretch/>
        </p:blipFill>
        <p:spPr>
          <a:xfrm>
            <a:off x="10668064" y="1536701"/>
            <a:ext cx="1049593" cy="229711"/>
          </a:xfrm>
          <a:prstGeom prst="rect">
            <a:avLst/>
          </a:prstGeom>
          <a:noFill/>
          <a:ln>
            <a:noFill/>
          </a:ln>
        </p:spPr>
      </p:pic>
      <p:sp>
        <p:nvSpPr>
          <p:cNvPr id="328" name="Shape 328"/>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Helvetica Neue"/>
                <a:ea typeface="Helvetica Neue"/>
                <a:cs typeface="Helvetica Neue"/>
                <a:sym typeface="Helvetica Neu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5842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1935360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3">
  <p:cSld name="Title Slide 3">
    <p:spTree>
      <p:nvGrpSpPr>
        <p:cNvPr id="1" name="Shape 16"/>
        <p:cNvGrpSpPr/>
        <p:nvPr/>
      </p:nvGrpSpPr>
      <p:grpSpPr>
        <a:xfrm>
          <a:off x="0" y="0"/>
          <a:ext cx="0" cy="0"/>
          <a:chOff x="0" y="0"/>
          <a:chExt cx="0" cy="0"/>
        </a:xfrm>
      </p:grpSpPr>
      <p:pic>
        <p:nvPicPr>
          <p:cNvPr id="17" name="Shape 17"/>
          <p:cNvPicPr preferRelativeResize="0"/>
          <p:nvPr/>
        </p:nvPicPr>
        <p:blipFill rotWithShape="1">
          <a:blip r:embed="rId2">
            <a:alphaModFix/>
          </a:blip>
          <a:srcRect l="-121" r="-1024" b="33052"/>
          <a:stretch/>
        </p:blipFill>
        <p:spPr>
          <a:xfrm>
            <a:off x="-43217" y="968375"/>
            <a:ext cx="8948617" cy="5921430"/>
          </a:xfrm>
          <a:prstGeom prst="rect">
            <a:avLst/>
          </a:prstGeom>
          <a:noFill/>
          <a:ln>
            <a:noFill/>
          </a:ln>
        </p:spPr>
      </p:pic>
      <p:sp>
        <p:nvSpPr>
          <p:cNvPr id="18" name="Shape 18"/>
          <p:cNvSpPr txBox="1">
            <a:spLocks noGrp="1"/>
          </p:cNvSpPr>
          <p:nvPr>
            <p:ph type="body" idx="1"/>
          </p:nvPr>
        </p:nvSpPr>
        <p:spPr>
          <a:xfrm>
            <a:off x="1438923" y="5014010"/>
            <a:ext cx="7085019" cy="117619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lt1"/>
              </a:buClr>
              <a:buSzPts val="1400"/>
              <a:buFont typeface="Avenir"/>
              <a:buNone/>
              <a:defRPr sz="2200" b="0" i="0" u="none" strike="noStrike" cap="none">
                <a:solidFill>
                  <a:schemeClr val="lt1"/>
                </a:solidFill>
                <a:latin typeface="Avenir"/>
                <a:ea typeface="Avenir"/>
                <a:cs typeface="Avenir"/>
                <a:sym typeface="Avenir"/>
              </a:defRPr>
            </a:lvl1pPr>
            <a:lvl2pPr marL="914400" marR="0" lvl="1" indent="-228600" algn="l" rtl="0">
              <a:lnSpc>
                <a:spcPct val="95000"/>
              </a:lnSpc>
              <a:spcBef>
                <a:spcPts val="400"/>
              </a:spcBef>
              <a:spcAft>
                <a:spcPts val="0"/>
              </a:spcAft>
              <a:buClr>
                <a:schemeClr val="lt1"/>
              </a:buClr>
              <a:buSzPts val="1400"/>
              <a:buFont typeface="Avenir"/>
              <a:buNone/>
              <a:defRPr sz="1500" b="0" i="0" u="none" strike="noStrike" cap="none">
                <a:solidFill>
                  <a:schemeClr val="lt1"/>
                </a:solidFill>
                <a:latin typeface="Avenir"/>
                <a:ea typeface="Avenir"/>
                <a:cs typeface="Avenir"/>
                <a:sym typeface="Avenir"/>
              </a:defRPr>
            </a:lvl2pPr>
            <a:lvl3pPr marL="1371600" marR="0" lvl="2" indent="-228600" algn="l" rtl="0">
              <a:lnSpc>
                <a:spcPct val="95000"/>
              </a:lnSpc>
              <a:spcBef>
                <a:spcPts val="400"/>
              </a:spcBef>
              <a:spcAft>
                <a:spcPts val="0"/>
              </a:spcAft>
              <a:buClr>
                <a:schemeClr val="lt1"/>
              </a:buClr>
              <a:buSzPts val="1980"/>
              <a:buFont typeface="Arial"/>
              <a:buNone/>
              <a:defRPr sz="1500" b="0" i="0" u="none" strike="noStrike" cap="none">
                <a:solidFill>
                  <a:schemeClr val="lt1"/>
                </a:solidFill>
                <a:latin typeface="Avenir"/>
                <a:ea typeface="Avenir"/>
                <a:cs typeface="Avenir"/>
                <a:sym typeface="Avenir"/>
              </a:defRPr>
            </a:lvl3pPr>
            <a:lvl4pPr marL="1828800" marR="0" lvl="3" indent="-228600" algn="l" rtl="0">
              <a:lnSpc>
                <a:spcPct val="95000"/>
              </a:lnSpc>
              <a:spcBef>
                <a:spcPts val="400"/>
              </a:spcBef>
              <a:spcAft>
                <a:spcPts val="0"/>
              </a:spcAft>
              <a:buClr>
                <a:schemeClr val="lt1"/>
              </a:buClr>
              <a:buSzPts val="2000"/>
              <a:buFont typeface="Merriweather Sans"/>
              <a:buNone/>
              <a:defRPr sz="1500" b="0" i="0" u="none" strike="noStrike" cap="none">
                <a:solidFill>
                  <a:schemeClr val="lt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9" name="Shape 19"/>
          <p:cNvSpPr txBox="1">
            <a:spLocks noGrp="1"/>
          </p:cNvSpPr>
          <p:nvPr>
            <p:ph type="dt" idx="10"/>
          </p:nvPr>
        </p:nvSpPr>
        <p:spPr>
          <a:xfrm>
            <a:off x="1438923" y="4430579"/>
            <a:ext cx="7085019" cy="335107"/>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b="0" i="0" u="none" strike="noStrike" cap="none">
                <a:solidFill>
                  <a:schemeClr val="lt1"/>
                </a:solidFill>
                <a:latin typeface="Avenir"/>
                <a:ea typeface="Avenir"/>
                <a:cs typeface="Avenir"/>
                <a:sym typeface="Avenir"/>
              </a:defRPr>
            </a:lvl1pPr>
            <a:lvl2pPr marL="457791" marR="0" lvl="1" indent="-591" algn="l" rtl="0">
              <a:spcBef>
                <a:spcPts val="0"/>
              </a:spcBef>
              <a:spcAft>
                <a:spcPts val="0"/>
              </a:spcAft>
              <a:buSzPts val="1400"/>
              <a:buNone/>
              <a:defRPr sz="1900" b="0" i="0" u="none" strike="noStrike" cap="none">
                <a:solidFill>
                  <a:schemeClr val="dk1"/>
                </a:solidFill>
                <a:latin typeface="Avenir"/>
                <a:ea typeface="Avenir"/>
                <a:cs typeface="Avenir"/>
                <a:sym typeface="Avenir"/>
              </a:defRPr>
            </a:lvl2pPr>
            <a:lvl3pPr marL="915581" marR="0" lvl="2" indent="-1181" algn="l" rtl="0">
              <a:spcBef>
                <a:spcPts val="0"/>
              </a:spcBef>
              <a:spcAft>
                <a:spcPts val="0"/>
              </a:spcAft>
              <a:buSzPts val="1400"/>
              <a:buNone/>
              <a:defRPr sz="1900" b="0" i="0" u="none" strike="noStrike" cap="none">
                <a:solidFill>
                  <a:schemeClr val="dk1"/>
                </a:solidFill>
                <a:latin typeface="Avenir"/>
                <a:ea typeface="Avenir"/>
                <a:cs typeface="Avenir"/>
                <a:sym typeface="Avenir"/>
              </a:defRPr>
            </a:lvl3pPr>
            <a:lvl4pPr marL="1373372" marR="0" lvl="3" indent="-1771" algn="l" rtl="0">
              <a:spcBef>
                <a:spcPts val="0"/>
              </a:spcBef>
              <a:spcAft>
                <a:spcPts val="0"/>
              </a:spcAft>
              <a:buSzPts val="1400"/>
              <a:buNone/>
              <a:defRPr sz="1900" b="0" i="0" u="none" strike="noStrike" cap="none">
                <a:solidFill>
                  <a:schemeClr val="dk1"/>
                </a:solidFill>
                <a:latin typeface="Avenir"/>
                <a:ea typeface="Avenir"/>
                <a:cs typeface="Avenir"/>
                <a:sym typeface="Avenir"/>
              </a:defRPr>
            </a:lvl4pPr>
            <a:lvl5pPr marL="1831162" marR="0" lvl="4" indent="-2362" algn="l" rtl="0">
              <a:spcBef>
                <a:spcPts val="0"/>
              </a:spcBef>
              <a:spcAft>
                <a:spcPts val="0"/>
              </a:spcAft>
              <a:buSzPts val="1400"/>
              <a:buNone/>
              <a:defRPr sz="1900" b="0" i="0" u="none" strike="noStrike" cap="none">
                <a:solidFill>
                  <a:schemeClr val="dk1"/>
                </a:solidFill>
                <a:latin typeface="Avenir"/>
                <a:ea typeface="Avenir"/>
                <a:cs typeface="Avenir"/>
                <a:sym typeface="Avenir"/>
              </a:defRPr>
            </a:lvl5pPr>
            <a:lvl6pPr marL="2288953" marR="0" lvl="5" indent="-2952" algn="l" rtl="0">
              <a:spcBef>
                <a:spcPts val="0"/>
              </a:spcBef>
              <a:spcAft>
                <a:spcPts val="0"/>
              </a:spcAft>
              <a:buSzPts val="1400"/>
              <a:buNone/>
              <a:defRPr sz="1900" b="0" i="0" u="none" strike="noStrike" cap="none">
                <a:solidFill>
                  <a:schemeClr val="dk1"/>
                </a:solidFill>
                <a:latin typeface="Avenir"/>
                <a:ea typeface="Avenir"/>
                <a:cs typeface="Avenir"/>
                <a:sym typeface="Avenir"/>
              </a:defRPr>
            </a:lvl6pPr>
            <a:lvl7pPr marL="2746743" marR="0" lvl="6" indent="-3543" algn="l" rtl="0">
              <a:spcBef>
                <a:spcPts val="0"/>
              </a:spcBef>
              <a:spcAft>
                <a:spcPts val="0"/>
              </a:spcAft>
              <a:buSzPts val="1400"/>
              <a:buNone/>
              <a:defRPr sz="1900" b="0" i="0" u="none" strike="noStrike" cap="none">
                <a:solidFill>
                  <a:schemeClr val="dk1"/>
                </a:solidFill>
                <a:latin typeface="Avenir"/>
                <a:ea typeface="Avenir"/>
                <a:cs typeface="Avenir"/>
                <a:sym typeface="Avenir"/>
              </a:defRPr>
            </a:lvl7pPr>
            <a:lvl8pPr marL="3204532" marR="0" lvl="7" indent="-4131" algn="l" rtl="0">
              <a:spcBef>
                <a:spcPts val="0"/>
              </a:spcBef>
              <a:spcAft>
                <a:spcPts val="0"/>
              </a:spcAft>
              <a:buSzPts val="1400"/>
              <a:buNone/>
              <a:defRPr sz="1900" b="0" i="0" u="none" strike="noStrike" cap="none">
                <a:solidFill>
                  <a:schemeClr val="dk1"/>
                </a:solidFill>
                <a:latin typeface="Avenir"/>
                <a:ea typeface="Avenir"/>
                <a:cs typeface="Avenir"/>
                <a:sym typeface="Avenir"/>
              </a:defRPr>
            </a:lvl8pPr>
            <a:lvl9pPr marL="3662323" marR="0" lvl="8" indent="-4722" algn="l" rtl="0">
              <a:spcBef>
                <a:spcPts val="0"/>
              </a:spcBef>
              <a:spcAft>
                <a:spcPts val="0"/>
              </a:spcAft>
              <a:buSzPts val="1400"/>
              <a:buNone/>
              <a:defRPr sz="1900" b="0" i="0" u="none" strike="noStrike" cap="none">
                <a:solidFill>
                  <a:schemeClr val="dk1"/>
                </a:solidFill>
                <a:latin typeface="Avenir"/>
                <a:ea typeface="Avenir"/>
                <a:cs typeface="Avenir"/>
                <a:sym typeface="Avenir"/>
              </a:defRPr>
            </a:lvl9pPr>
          </a:lstStyle>
          <a:p>
            <a:endParaRPr dirty="0"/>
          </a:p>
        </p:txBody>
      </p:sp>
      <p:sp>
        <p:nvSpPr>
          <p:cNvPr id="20" name="Shape 20"/>
          <p:cNvSpPr txBox="1">
            <a:spLocks noGrp="1"/>
          </p:cNvSpPr>
          <p:nvPr>
            <p:ph type="title"/>
          </p:nvPr>
        </p:nvSpPr>
        <p:spPr>
          <a:xfrm>
            <a:off x="1437347" y="1979094"/>
            <a:ext cx="7086598" cy="2437245"/>
          </a:xfrm>
          <a:prstGeom prst="rect">
            <a:avLst/>
          </a:prstGeom>
          <a:noFill/>
          <a:ln>
            <a:noFill/>
          </a:ln>
        </p:spPr>
        <p:txBody>
          <a:bodyPr spcFirstLastPara="1" wrap="square" lIns="91425" tIns="91425" rIns="91425" bIns="91425" anchor="b" anchorCtr="0"/>
          <a:lstStyle>
            <a:lvl1pPr marL="0" marR="0" lvl="0" indent="0" algn="l" rtl="0">
              <a:lnSpc>
                <a:spcPct val="95000"/>
              </a:lnSpc>
              <a:spcBef>
                <a:spcPts val="0"/>
              </a:spcBef>
              <a:spcAft>
                <a:spcPts val="0"/>
              </a:spcAft>
              <a:buClr>
                <a:schemeClr val="lt1"/>
              </a:buClr>
              <a:buSzPts val="1400"/>
              <a:buFont typeface="Avenir"/>
              <a:buNone/>
              <a:defRPr sz="5000" b="1" i="0" u="none" strike="noStrike" cap="none">
                <a:solidFill>
                  <a:schemeClr val="l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grpSp>
        <p:nvGrpSpPr>
          <p:cNvPr id="21" name="Shape 21"/>
          <p:cNvGrpSpPr/>
          <p:nvPr/>
        </p:nvGrpSpPr>
        <p:grpSpPr>
          <a:xfrm>
            <a:off x="1535923" y="318425"/>
            <a:ext cx="10164582" cy="325070"/>
            <a:chOff x="1535523" y="318425"/>
            <a:chExt cx="10161935" cy="325070"/>
          </a:xfrm>
        </p:grpSpPr>
        <p:pic>
          <p:nvPicPr>
            <p:cNvPr id="22" name="Shape 22"/>
            <p:cNvPicPr preferRelativeResize="0"/>
            <p:nvPr/>
          </p:nvPicPr>
          <p:blipFill rotWithShape="1">
            <a:blip r:embed="rId3">
              <a:alphaModFix/>
            </a:blip>
            <a:srcRect/>
            <a:stretch/>
          </p:blipFill>
          <p:spPr>
            <a:xfrm>
              <a:off x="1535523" y="318425"/>
              <a:ext cx="1125127" cy="325070"/>
            </a:xfrm>
            <a:prstGeom prst="rect">
              <a:avLst/>
            </a:prstGeom>
            <a:noFill/>
            <a:ln>
              <a:noFill/>
            </a:ln>
          </p:spPr>
        </p:pic>
        <p:pic>
          <p:nvPicPr>
            <p:cNvPr id="23" name="Shape 23"/>
            <p:cNvPicPr preferRelativeResize="0"/>
            <p:nvPr/>
          </p:nvPicPr>
          <p:blipFill rotWithShape="1">
            <a:blip r:embed="rId4">
              <a:alphaModFix/>
            </a:blip>
            <a:srcRect/>
            <a:stretch/>
          </p:blipFill>
          <p:spPr>
            <a:xfrm>
              <a:off x="7248197" y="427459"/>
              <a:ext cx="4449261" cy="204600"/>
            </a:xfrm>
            <a:prstGeom prst="rect">
              <a:avLst/>
            </a:prstGeom>
            <a:noFill/>
            <a:ln>
              <a:noFill/>
            </a:ln>
          </p:spPr>
        </p:pic>
      </p:grpSp>
    </p:spTree>
    <p:extLst>
      <p:ext uri="{BB962C8B-B14F-4D97-AF65-F5344CB8AC3E}">
        <p14:creationId xmlns:p14="http://schemas.microsoft.com/office/powerpoint/2010/main" val="530559679"/>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Section Title 6">
  <p:cSld name="Section Title 6">
    <p:spTree>
      <p:nvGrpSpPr>
        <p:cNvPr id="1" name="Shape 254"/>
        <p:cNvGrpSpPr/>
        <p:nvPr/>
      </p:nvGrpSpPr>
      <p:grpSpPr>
        <a:xfrm>
          <a:off x="0" y="0"/>
          <a:ext cx="0" cy="0"/>
          <a:chOff x="0" y="0"/>
          <a:chExt cx="0" cy="0"/>
        </a:xfrm>
      </p:grpSpPr>
      <p:pic>
        <p:nvPicPr>
          <p:cNvPr id="255" name="Shape 255"/>
          <p:cNvPicPr preferRelativeResize="0"/>
          <p:nvPr/>
        </p:nvPicPr>
        <p:blipFill rotWithShape="1">
          <a:blip r:embed="rId2">
            <a:alphaModFix/>
          </a:blip>
          <a:srcRect t="64621" r="37237"/>
          <a:stretch/>
        </p:blipFill>
        <p:spPr>
          <a:xfrm>
            <a:off x="-27191" y="0"/>
            <a:ext cx="12282204" cy="6921863"/>
          </a:xfrm>
          <a:prstGeom prst="rect">
            <a:avLst/>
          </a:prstGeom>
          <a:noFill/>
          <a:ln>
            <a:noFill/>
          </a:ln>
        </p:spPr>
      </p:pic>
      <p:sp>
        <p:nvSpPr>
          <p:cNvPr id="256" name="Shape 256"/>
          <p:cNvSpPr txBox="1">
            <a:spLocks noGrp="1"/>
          </p:cNvSpPr>
          <p:nvPr>
            <p:ph type="body" idx="1"/>
          </p:nvPr>
        </p:nvSpPr>
        <p:spPr>
          <a:xfrm>
            <a:off x="554643" y="2301346"/>
            <a:ext cx="11110093" cy="1837200"/>
          </a:xfrm>
          <a:prstGeom prst="rect">
            <a:avLst/>
          </a:prstGeom>
          <a:noFill/>
          <a:ln>
            <a:noFill/>
          </a:ln>
        </p:spPr>
        <p:txBody>
          <a:bodyPr spcFirstLastPara="1" wrap="square" lIns="91425" tIns="91425" rIns="91425" bIns="91425" anchor="ctr" anchorCtr="0"/>
          <a:lstStyle>
            <a:lvl1pPr marL="457200" marR="0" lvl="0" indent="-228600" algn="ctr" rtl="0">
              <a:lnSpc>
                <a:spcPct val="95000"/>
              </a:lnSpc>
              <a:spcBef>
                <a:spcPts val="1800"/>
              </a:spcBef>
              <a:spcAft>
                <a:spcPts val="0"/>
              </a:spcAft>
              <a:buClr>
                <a:schemeClr val="lt1"/>
              </a:buClr>
              <a:buSzPts val="7000"/>
              <a:buFont typeface="Avenir"/>
              <a:buNone/>
              <a:defRPr sz="7000" b="1" i="0" u="none" strike="noStrike" cap="none">
                <a:solidFill>
                  <a:schemeClr val="lt1"/>
                </a:solidFill>
                <a:latin typeface="Avenir"/>
                <a:ea typeface="Avenir"/>
                <a:cs typeface="Avenir"/>
                <a:sym typeface="Avenir"/>
              </a:defRPr>
            </a:lvl1pPr>
            <a:lvl2pPr marL="914400" marR="0" lvl="1" indent="-228600" algn="ctr" rtl="0">
              <a:lnSpc>
                <a:spcPct val="95000"/>
              </a:lnSpc>
              <a:spcBef>
                <a:spcPts val="400"/>
              </a:spcBef>
              <a:spcAft>
                <a:spcPts val="0"/>
              </a:spcAft>
              <a:buClr>
                <a:schemeClr val="lt1"/>
              </a:buClr>
              <a:buSzPts val="2880"/>
              <a:buFont typeface="Avenir"/>
              <a:buNone/>
              <a:defRPr sz="3200" b="0" i="0" u="none" strike="noStrike" cap="none">
                <a:solidFill>
                  <a:schemeClr val="lt1"/>
                </a:solidFill>
                <a:latin typeface="Avenir"/>
                <a:ea typeface="Avenir"/>
                <a:cs typeface="Avenir"/>
                <a:sym typeface="Avenir"/>
              </a:defRPr>
            </a:lvl2pPr>
            <a:lvl3pPr marL="1371600" marR="0" lvl="2" indent="-388619" algn="ctr" rtl="0">
              <a:lnSpc>
                <a:spcPct val="95000"/>
              </a:lnSpc>
              <a:spcBef>
                <a:spcPts val="400"/>
              </a:spcBef>
              <a:spcAft>
                <a:spcPts val="0"/>
              </a:spcAft>
              <a:buClr>
                <a:schemeClr val="lt1"/>
              </a:buClr>
              <a:buSzPts val="2520"/>
              <a:buFont typeface="Merriweather Sans"/>
              <a:buChar char="–"/>
              <a:defRPr sz="2800" b="0" i="0" u="none" strike="noStrike" cap="none">
                <a:solidFill>
                  <a:schemeClr val="lt1"/>
                </a:solidFill>
                <a:latin typeface="Avenir"/>
                <a:ea typeface="Avenir"/>
                <a:cs typeface="Avenir"/>
                <a:sym typeface="Avenir"/>
              </a:defRPr>
            </a:lvl3pPr>
            <a:lvl4pPr marL="1828800" marR="0" lvl="3" indent="-228600" algn="ctr" rtl="0">
              <a:lnSpc>
                <a:spcPct val="95000"/>
              </a:lnSpc>
              <a:spcBef>
                <a:spcPts val="400"/>
              </a:spcBef>
              <a:spcAft>
                <a:spcPts val="0"/>
              </a:spcAft>
              <a:buClr>
                <a:schemeClr val="lt1"/>
              </a:buClr>
              <a:buSzPts val="2800"/>
              <a:buFont typeface="Merriweather Sans"/>
              <a:buNone/>
              <a:defRPr sz="2800" b="0" i="0" u="none" strike="noStrike" cap="none">
                <a:solidFill>
                  <a:schemeClr val="lt1"/>
                </a:solidFill>
                <a:latin typeface="Avenir"/>
                <a:ea typeface="Avenir"/>
                <a:cs typeface="Avenir"/>
                <a:sym typeface="Avenir"/>
              </a:defRPr>
            </a:lvl4pPr>
            <a:lvl5pPr marL="2286000" marR="0" lvl="4" indent="-228600" algn="ctr" rtl="0">
              <a:lnSpc>
                <a:spcPct val="95000"/>
              </a:lnSpc>
              <a:spcBef>
                <a:spcPts val="400"/>
              </a:spcBef>
              <a:spcAft>
                <a:spcPts val="0"/>
              </a:spcAft>
              <a:buClr>
                <a:schemeClr val="lt1"/>
              </a:buClr>
              <a:buSzPts val="1800"/>
              <a:buFont typeface="Avenir"/>
              <a:buNone/>
              <a:defRPr sz="20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3101757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Slide 3">
  <p:cSld name="Title Slide 3">
    <p:spTree>
      <p:nvGrpSpPr>
        <p:cNvPr id="1" name="Shape 16"/>
        <p:cNvGrpSpPr/>
        <p:nvPr/>
      </p:nvGrpSpPr>
      <p:grpSpPr>
        <a:xfrm>
          <a:off x="0" y="0"/>
          <a:ext cx="0" cy="0"/>
          <a:chOff x="0" y="0"/>
          <a:chExt cx="0" cy="0"/>
        </a:xfrm>
      </p:grpSpPr>
      <p:pic>
        <p:nvPicPr>
          <p:cNvPr id="17" name="Shape 17"/>
          <p:cNvPicPr preferRelativeResize="0"/>
          <p:nvPr/>
        </p:nvPicPr>
        <p:blipFill rotWithShape="1">
          <a:blip r:embed="rId2">
            <a:alphaModFix/>
          </a:blip>
          <a:srcRect l="-121" r="-1024" b="33052"/>
          <a:stretch/>
        </p:blipFill>
        <p:spPr>
          <a:xfrm>
            <a:off x="-43217" y="968375"/>
            <a:ext cx="8948617" cy="5921430"/>
          </a:xfrm>
          <a:prstGeom prst="rect">
            <a:avLst/>
          </a:prstGeom>
          <a:noFill/>
          <a:ln>
            <a:noFill/>
          </a:ln>
        </p:spPr>
      </p:pic>
      <p:sp>
        <p:nvSpPr>
          <p:cNvPr id="18" name="Shape 18"/>
          <p:cNvSpPr txBox="1">
            <a:spLocks noGrp="1"/>
          </p:cNvSpPr>
          <p:nvPr>
            <p:ph type="body" idx="1"/>
          </p:nvPr>
        </p:nvSpPr>
        <p:spPr>
          <a:xfrm>
            <a:off x="1438923" y="5014010"/>
            <a:ext cx="7085019" cy="117619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lt1"/>
              </a:buClr>
              <a:buSzPts val="1400"/>
              <a:buFont typeface="Avenir"/>
              <a:buNone/>
              <a:defRPr sz="2200" b="0" i="0" u="none" strike="noStrike" cap="none">
                <a:solidFill>
                  <a:schemeClr val="lt1"/>
                </a:solidFill>
                <a:latin typeface="Avenir"/>
                <a:ea typeface="Avenir"/>
                <a:cs typeface="Avenir"/>
                <a:sym typeface="Avenir"/>
              </a:defRPr>
            </a:lvl1pPr>
            <a:lvl2pPr marL="914400" marR="0" lvl="1" indent="-228600" algn="l" rtl="0">
              <a:lnSpc>
                <a:spcPct val="95000"/>
              </a:lnSpc>
              <a:spcBef>
                <a:spcPts val="400"/>
              </a:spcBef>
              <a:spcAft>
                <a:spcPts val="0"/>
              </a:spcAft>
              <a:buClr>
                <a:schemeClr val="lt1"/>
              </a:buClr>
              <a:buSzPts val="1400"/>
              <a:buFont typeface="Avenir"/>
              <a:buNone/>
              <a:defRPr sz="1500" b="0" i="0" u="none" strike="noStrike" cap="none">
                <a:solidFill>
                  <a:schemeClr val="lt1"/>
                </a:solidFill>
                <a:latin typeface="Avenir"/>
                <a:ea typeface="Avenir"/>
                <a:cs typeface="Avenir"/>
                <a:sym typeface="Avenir"/>
              </a:defRPr>
            </a:lvl2pPr>
            <a:lvl3pPr marL="1371600" marR="0" lvl="2" indent="-228600" algn="l" rtl="0">
              <a:lnSpc>
                <a:spcPct val="95000"/>
              </a:lnSpc>
              <a:spcBef>
                <a:spcPts val="400"/>
              </a:spcBef>
              <a:spcAft>
                <a:spcPts val="0"/>
              </a:spcAft>
              <a:buClr>
                <a:schemeClr val="lt1"/>
              </a:buClr>
              <a:buSzPts val="1980"/>
              <a:buFont typeface="Arial"/>
              <a:buNone/>
              <a:defRPr sz="1500" b="0" i="0" u="none" strike="noStrike" cap="none">
                <a:solidFill>
                  <a:schemeClr val="lt1"/>
                </a:solidFill>
                <a:latin typeface="Avenir"/>
                <a:ea typeface="Avenir"/>
                <a:cs typeface="Avenir"/>
                <a:sym typeface="Avenir"/>
              </a:defRPr>
            </a:lvl3pPr>
            <a:lvl4pPr marL="1828800" marR="0" lvl="3" indent="-228600" algn="l" rtl="0">
              <a:lnSpc>
                <a:spcPct val="95000"/>
              </a:lnSpc>
              <a:spcBef>
                <a:spcPts val="400"/>
              </a:spcBef>
              <a:spcAft>
                <a:spcPts val="0"/>
              </a:spcAft>
              <a:buClr>
                <a:schemeClr val="lt1"/>
              </a:buClr>
              <a:buSzPts val="2000"/>
              <a:buFont typeface="Merriweather Sans"/>
              <a:buNone/>
              <a:defRPr sz="1500" b="0" i="0" u="none" strike="noStrike" cap="none">
                <a:solidFill>
                  <a:schemeClr val="lt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9" name="Shape 19"/>
          <p:cNvSpPr txBox="1">
            <a:spLocks noGrp="1"/>
          </p:cNvSpPr>
          <p:nvPr>
            <p:ph type="dt" idx="10"/>
          </p:nvPr>
        </p:nvSpPr>
        <p:spPr>
          <a:xfrm>
            <a:off x="1438923" y="4430579"/>
            <a:ext cx="7085019" cy="335107"/>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b="0" i="0" u="none" strike="noStrike" cap="none">
                <a:solidFill>
                  <a:schemeClr val="lt1"/>
                </a:solidFill>
                <a:latin typeface="Avenir"/>
                <a:ea typeface="Avenir"/>
                <a:cs typeface="Avenir"/>
                <a:sym typeface="Avenir"/>
              </a:defRPr>
            </a:lvl1pPr>
            <a:lvl2pPr marL="457791" marR="0" lvl="1" indent="-591" algn="l" rtl="0">
              <a:spcBef>
                <a:spcPts val="0"/>
              </a:spcBef>
              <a:spcAft>
                <a:spcPts val="0"/>
              </a:spcAft>
              <a:buSzPts val="1400"/>
              <a:buNone/>
              <a:defRPr sz="1900" b="0" i="0" u="none" strike="noStrike" cap="none">
                <a:solidFill>
                  <a:schemeClr val="dk1"/>
                </a:solidFill>
                <a:latin typeface="Avenir"/>
                <a:ea typeface="Avenir"/>
                <a:cs typeface="Avenir"/>
                <a:sym typeface="Avenir"/>
              </a:defRPr>
            </a:lvl2pPr>
            <a:lvl3pPr marL="915581" marR="0" lvl="2" indent="-1181" algn="l" rtl="0">
              <a:spcBef>
                <a:spcPts val="0"/>
              </a:spcBef>
              <a:spcAft>
                <a:spcPts val="0"/>
              </a:spcAft>
              <a:buSzPts val="1400"/>
              <a:buNone/>
              <a:defRPr sz="1900" b="0" i="0" u="none" strike="noStrike" cap="none">
                <a:solidFill>
                  <a:schemeClr val="dk1"/>
                </a:solidFill>
                <a:latin typeface="Avenir"/>
                <a:ea typeface="Avenir"/>
                <a:cs typeface="Avenir"/>
                <a:sym typeface="Avenir"/>
              </a:defRPr>
            </a:lvl3pPr>
            <a:lvl4pPr marL="1373372" marR="0" lvl="3" indent="-1771" algn="l" rtl="0">
              <a:spcBef>
                <a:spcPts val="0"/>
              </a:spcBef>
              <a:spcAft>
                <a:spcPts val="0"/>
              </a:spcAft>
              <a:buSzPts val="1400"/>
              <a:buNone/>
              <a:defRPr sz="1900" b="0" i="0" u="none" strike="noStrike" cap="none">
                <a:solidFill>
                  <a:schemeClr val="dk1"/>
                </a:solidFill>
                <a:latin typeface="Avenir"/>
                <a:ea typeface="Avenir"/>
                <a:cs typeface="Avenir"/>
                <a:sym typeface="Avenir"/>
              </a:defRPr>
            </a:lvl4pPr>
            <a:lvl5pPr marL="1831162" marR="0" lvl="4" indent="-2362" algn="l" rtl="0">
              <a:spcBef>
                <a:spcPts val="0"/>
              </a:spcBef>
              <a:spcAft>
                <a:spcPts val="0"/>
              </a:spcAft>
              <a:buSzPts val="1400"/>
              <a:buNone/>
              <a:defRPr sz="1900" b="0" i="0" u="none" strike="noStrike" cap="none">
                <a:solidFill>
                  <a:schemeClr val="dk1"/>
                </a:solidFill>
                <a:latin typeface="Avenir"/>
                <a:ea typeface="Avenir"/>
                <a:cs typeface="Avenir"/>
                <a:sym typeface="Avenir"/>
              </a:defRPr>
            </a:lvl5pPr>
            <a:lvl6pPr marL="2288953" marR="0" lvl="5" indent="-2952" algn="l" rtl="0">
              <a:spcBef>
                <a:spcPts val="0"/>
              </a:spcBef>
              <a:spcAft>
                <a:spcPts val="0"/>
              </a:spcAft>
              <a:buSzPts val="1400"/>
              <a:buNone/>
              <a:defRPr sz="1900" b="0" i="0" u="none" strike="noStrike" cap="none">
                <a:solidFill>
                  <a:schemeClr val="dk1"/>
                </a:solidFill>
                <a:latin typeface="Avenir"/>
                <a:ea typeface="Avenir"/>
                <a:cs typeface="Avenir"/>
                <a:sym typeface="Avenir"/>
              </a:defRPr>
            </a:lvl6pPr>
            <a:lvl7pPr marL="2746743" marR="0" lvl="6" indent="-3543" algn="l" rtl="0">
              <a:spcBef>
                <a:spcPts val="0"/>
              </a:spcBef>
              <a:spcAft>
                <a:spcPts val="0"/>
              </a:spcAft>
              <a:buSzPts val="1400"/>
              <a:buNone/>
              <a:defRPr sz="1900" b="0" i="0" u="none" strike="noStrike" cap="none">
                <a:solidFill>
                  <a:schemeClr val="dk1"/>
                </a:solidFill>
                <a:latin typeface="Avenir"/>
                <a:ea typeface="Avenir"/>
                <a:cs typeface="Avenir"/>
                <a:sym typeface="Avenir"/>
              </a:defRPr>
            </a:lvl7pPr>
            <a:lvl8pPr marL="3204532" marR="0" lvl="7" indent="-4131" algn="l" rtl="0">
              <a:spcBef>
                <a:spcPts val="0"/>
              </a:spcBef>
              <a:spcAft>
                <a:spcPts val="0"/>
              </a:spcAft>
              <a:buSzPts val="1400"/>
              <a:buNone/>
              <a:defRPr sz="1900" b="0" i="0" u="none" strike="noStrike" cap="none">
                <a:solidFill>
                  <a:schemeClr val="dk1"/>
                </a:solidFill>
                <a:latin typeface="Avenir"/>
                <a:ea typeface="Avenir"/>
                <a:cs typeface="Avenir"/>
                <a:sym typeface="Avenir"/>
              </a:defRPr>
            </a:lvl8pPr>
            <a:lvl9pPr marL="3662323" marR="0" lvl="8" indent="-4722" algn="l" rtl="0">
              <a:spcBef>
                <a:spcPts val="0"/>
              </a:spcBef>
              <a:spcAft>
                <a:spcPts val="0"/>
              </a:spcAft>
              <a:buSzPts val="1400"/>
              <a:buNone/>
              <a:defRPr sz="1900" b="0" i="0" u="none" strike="noStrike" cap="none">
                <a:solidFill>
                  <a:schemeClr val="dk1"/>
                </a:solidFill>
                <a:latin typeface="Avenir"/>
                <a:ea typeface="Avenir"/>
                <a:cs typeface="Avenir"/>
                <a:sym typeface="Avenir"/>
              </a:defRPr>
            </a:lvl9pPr>
          </a:lstStyle>
          <a:p>
            <a:endParaRPr dirty="0"/>
          </a:p>
        </p:txBody>
      </p:sp>
      <p:sp>
        <p:nvSpPr>
          <p:cNvPr id="20" name="Shape 20"/>
          <p:cNvSpPr txBox="1">
            <a:spLocks noGrp="1"/>
          </p:cNvSpPr>
          <p:nvPr>
            <p:ph type="title"/>
          </p:nvPr>
        </p:nvSpPr>
        <p:spPr>
          <a:xfrm>
            <a:off x="1437347" y="1979094"/>
            <a:ext cx="7086598" cy="2437245"/>
          </a:xfrm>
          <a:prstGeom prst="rect">
            <a:avLst/>
          </a:prstGeom>
          <a:noFill/>
          <a:ln>
            <a:noFill/>
          </a:ln>
        </p:spPr>
        <p:txBody>
          <a:bodyPr spcFirstLastPara="1" wrap="square" lIns="91425" tIns="91425" rIns="91425" bIns="91425" anchor="b" anchorCtr="0"/>
          <a:lstStyle>
            <a:lvl1pPr marL="0" marR="0" lvl="0" indent="0" algn="l" rtl="0">
              <a:lnSpc>
                <a:spcPct val="95000"/>
              </a:lnSpc>
              <a:spcBef>
                <a:spcPts val="0"/>
              </a:spcBef>
              <a:spcAft>
                <a:spcPts val="0"/>
              </a:spcAft>
              <a:buClr>
                <a:schemeClr val="lt1"/>
              </a:buClr>
              <a:buSzPts val="1400"/>
              <a:buFont typeface="Avenir"/>
              <a:buNone/>
              <a:defRPr sz="5000" b="1" i="0" u="none" strike="noStrike" cap="none">
                <a:solidFill>
                  <a:schemeClr val="l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grpSp>
        <p:nvGrpSpPr>
          <p:cNvPr id="21" name="Shape 21"/>
          <p:cNvGrpSpPr/>
          <p:nvPr/>
        </p:nvGrpSpPr>
        <p:grpSpPr>
          <a:xfrm>
            <a:off x="1535923" y="318425"/>
            <a:ext cx="10164582" cy="325070"/>
            <a:chOff x="1535523" y="318425"/>
            <a:chExt cx="10161935" cy="325070"/>
          </a:xfrm>
        </p:grpSpPr>
        <p:pic>
          <p:nvPicPr>
            <p:cNvPr id="22" name="Shape 22"/>
            <p:cNvPicPr preferRelativeResize="0"/>
            <p:nvPr/>
          </p:nvPicPr>
          <p:blipFill rotWithShape="1">
            <a:blip r:embed="rId3">
              <a:alphaModFix/>
            </a:blip>
            <a:srcRect/>
            <a:stretch/>
          </p:blipFill>
          <p:spPr>
            <a:xfrm>
              <a:off x="1535523" y="318425"/>
              <a:ext cx="1125127" cy="325070"/>
            </a:xfrm>
            <a:prstGeom prst="rect">
              <a:avLst/>
            </a:prstGeom>
            <a:noFill/>
            <a:ln>
              <a:noFill/>
            </a:ln>
          </p:spPr>
        </p:pic>
        <p:pic>
          <p:nvPicPr>
            <p:cNvPr id="23" name="Shape 23"/>
            <p:cNvPicPr preferRelativeResize="0"/>
            <p:nvPr/>
          </p:nvPicPr>
          <p:blipFill rotWithShape="1">
            <a:blip r:embed="rId4">
              <a:alphaModFix/>
            </a:blip>
            <a:srcRect/>
            <a:stretch/>
          </p:blipFill>
          <p:spPr>
            <a:xfrm>
              <a:off x="7248197" y="427459"/>
              <a:ext cx="4449261" cy="204600"/>
            </a:xfrm>
            <a:prstGeom prst="rect">
              <a:avLst/>
            </a:prstGeom>
            <a:noFill/>
            <a:ln>
              <a:noFill/>
            </a:ln>
          </p:spPr>
        </p:pic>
      </p:grpSp>
    </p:spTree>
    <p:extLst>
      <p:ext uri="{BB962C8B-B14F-4D97-AF65-F5344CB8AC3E}">
        <p14:creationId xmlns:p14="http://schemas.microsoft.com/office/powerpoint/2010/main" val="2687306104"/>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Agenda">
  <p:cSld name="Agenda">
    <p:bg>
      <p:bgPr>
        <a:solidFill>
          <a:schemeClr val="accent1"/>
        </a:solidFill>
        <a:effectLst/>
      </p:bgPr>
    </p:bg>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lt1"/>
              </a:buClr>
              <a:buSzPts val="1400"/>
              <a:buFont typeface="Avenir"/>
              <a:buNone/>
              <a:defRPr sz="3000" b="1" i="0" u="none" strike="noStrike" cap="none">
                <a:solidFill>
                  <a:schemeClr val="l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6" name="Shape 26"/>
          <p:cNvSpPr txBox="1">
            <a:spLocks noGrp="1"/>
          </p:cNvSpPr>
          <p:nvPr>
            <p:ph type="body" idx="1"/>
          </p:nvPr>
        </p:nvSpPr>
        <p:spPr>
          <a:xfrm>
            <a:off x="501304" y="1787528"/>
            <a:ext cx="11108311" cy="4270375"/>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lt1"/>
              </a:buClr>
              <a:buSzPts val="1400"/>
              <a:buFont typeface="Avenir"/>
              <a:buNone/>
              <a:defRPr sz="2600" b="1" i="0" u="none" strike="noStrike" cap="none">
                <a:solidFill>
                  <a:schemeClr val="lt1"/>
                </a:solidFill>
                <a:latin typeface="Avenir"/>
                <a:ea typeface="Avenir"/>
                <a:cs typeface="Avenir"/>
                <a:sym typeface="Avenir"/>
              </a:defRPr>
            </a:lvl1pPr>
            <a:lvl2pPr marL="914400" marR="0" lvl="1" indent="-228600" algn="l" rtl="0">
              <a:lnSpc>
                <a:spcPct val="95000"/>
              </a:lnSpc>
              <a:spcBef>
                <a:spcPts val="400"/>
              </a:spcBef>
              <a:spcAft>
                <a:spcPts val="0"/>
              </a:spcAft>
              <a:buClr>
                <a:schemeClr val="lt1"/>
              </a:buClr>
              <a:buSzPts val="1400"/>
              <a:buFont typeface="Avenir"/>
              <a:buNone/>
              <a:defRPr sz="2600" b="0" i="0" u="none" strike="noStrike" cap="none">
                <a:solidFill>
                  <a:schemeClr val="lt1"/>
                </a:solidFill>
                <a:latin typeface="Avenir"/>
                <a:ea typeface="Avenir"/>
                <a:cs typeface="Avenir"/>
                <a:sym typeface="Avenir"/>
              </a:defRPr>
            </a:lvl2pPr>
            <a:lvl3pPr marL="1371600" marR="0" lvl="2" indent="-354330" algn="l" rtl="0">
              <a:lnSpc>
                <a:spcPct val="95000"/>
              </a:lnSpc>
              <a:spcBef>
                <a:spcPts val="400"/>
              </a:spcBef>
              <a:spcAft>
                <a:spcPts val="0"/>
              </a:spcAft>
              <a:buClr>
                <a:schemeClr val="lt1"/>
              </a:buClr>
              <a:buSzPts val="1980"/>
              <a:buFont typeface="Arial"/>
              <a:buChar char="•"/>
              <a:defRPr sz="2200" b="0" i="0" u="none" strike="noStrike" cap="none">
                <a:solidFill>
                  <a:schemeClr val="lt1"/>
                </a:solidFill>
                <a:latin typeface="Avenir"/>
                <a:ea typeface="Avenir"/>
                <a:cs typeface="Avenir"/>
                <a:sym typeface="Avenir"/>
              </a:defRPr>
            </a:lvl3pPr>
            <a:lvl4pPr marL="1828800" marR="0" lvl="3" indent="-355600" algn="l" rtl="0">
              <a:lnSpc>
                <a:spcPct val="95000"/>
              </a:lnSpc>
              <a:spcBef>
                <a:spcPts val="400"/>
              </a:spcBef>
              <a:spcAft>
                <a:spcPts val="0"/>
              </a:spcAft>
              <a:buClr>
                <a:schemeClr val="lt1"/>
              </a:buClr>
              <a:buSzPts val="2000"/>
              <a:buFont typeface="Merriweather Sans"/>
              <a:buChar char="–"/>
              <a:defRPr sz="2000" b="0" i="0" u="none" strike="noStrike" cap="none">
                <a:solidFill>
                  <a:schemeClr val="lt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1099257208"/>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Column">
  <p:cSld name="1-Column">
    <p:spTree>
      <p:nvGrpSpPr>
        <p:cNvPr id="1" name="Shape 33"/>
        <p:cNvGrpSpPr/>
        <p:nvPr/>
      </p:nvGrpSpPr>
      <p:grpSpPr>
        <a:xfrm>
          <a:off x="0" y="0"/>
          <a:ext cx="0" cy="0"/>
          <a:chOff x="0" y="0"/>
          <a:chExt cx="0" cy="0"/>
        </a:xfrm>
      </p:grpSpPr>
      <p:sp>
        <p:nvSpPr>
          <p:cNvPr id="34" name="Shape 34"/>
          <p:cNvSpPr txBox="1">
            <a:spLocks noGrp="1"/>
          </p:cNvSpPr>
          <p:nvPr>
            <p:ph type="body" idx="1"/>
          </p:nvPr>
        </p:nvSpPr>
        <p:spPr>
          <a:xfrm>
            <a:off x="501304" y="1755648"/>
            <a:ext cx="11108309" cy="4334256"/>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1800"/>
              </a:spcBef>
              <a:spcAft>
                <a:spcPts val="0"/>
              </a:spcAft>
              <a:buClr>
                <a:schemeClr val="dk1"/>
              </a:buClr>
              <a:buSzPts val="1400"/>
              <a:buFont typeface="Avenir"/>
              <a:buNone/>
              <a:defRPr sz="3600" b="1" i="0" u="none" strike="noStrike" cap="none">
                <a:solidFill>
                  <a:schemeClr val="dk1"/>
                </a:solidFill>
                <a:latin typeface="Avenir"/>
                <a:ea typeface="Avenir"/>
                <a:cs typeface="Avenir"/>
                <a:sym typeface="Avenir"/>
              </a:defRPr>
            </a:lvl1pPr>
            <a:lvl2pPr marL="914400" marR="0" lvl="1" indent="-228600" algn="l" rtl="0">
              <a:lnSpc>
                <a:spcPct val="100000"/>
              </a:lnSpc>
              <a:spcBef>
                <a:spcPts val="400"/>
              </a:spcBef>
              <a:spcAft>
                <a:spcPts val="0"/>
              </a:spcAft>
              <a:buClr>
                <a:schemeClr val="dk1"/>
              </a:buClr>
              <a:buSzPts val="1400"/>
              <a:buFont typeface="Arial"/>
              <a:buNone/>
              <a:defRPr sz="3600" b="0" i="0" u="none" strike="noStrike" cap="none">
                <a:solidFill>
                  <a:schemeClr val="dk1"/>
                </a:solidFill>
                <a:latin typeface="Avenir"/>
                <a:ea typeface="Avenir"/>
                <a:cs typeface="Avenir"/>
                <a:sym typeface="Avenir"/>
              </a:defRPr>
            </a:lvl2pPr>
            <a:lvl3pPr marL="1371600" marR="0" lvl="2" indent="-411480" algn="l" rtl="0">
              <a:lnSpc>
                <a:spcPct val="100000"/>
              </a:lnSpc>
              <a:spcBef>
                <a:spcPts val="400"/>
              </a:spcBef>
              <a:spcAft>
                <a:spcPts val="0"/>
              </a:spcAft>
              <a:buClr>
                <a:schemeClr val="dk1"/>
              </a:buClr>
              <a:buSzPts val="2880"/>
              <a:buFont typeface="Arial"/>
              <a:buChar char="•"/>
              <a:defRPr sz="3200" b="0" i="0" u="none" strike="noStrike" cap="none">
                <a:solidFill>
                  <a:schemeClr val="dk1"/>
                </a:solidFill>
                <a:latin typeface="Avenir"/>
                <a:ea typeface="Avenir"/>
                <a:cs typeface="Avenir"/>
                <a:sym typeface="Avenir"/>
              </a:defRPr>
            </a:lvl3pPr>
            <a:lvl4pPr marL="1828800" marR="0" lvl="3" indent="-406400" algn="l" rtl="0">
              <a:lnSpc>
                <a:spcPct val="100000"/>
              </a:lnSpc>
              <a:spcBef>
                <a:spcPts val="400"/>
              </a:spcBef>
              <a:spcAft>
                <a:spcPts val="0"/>
              </a:spcAft>
              <a:buClr>
                <a:schemeClr val="dk1"/>
              </a:buClr>
              <a:buSzPts val="2800"/>
              <a:buFont typeface="Merriweather Sans"/>
              <a:buChar char="–"/>
              <a:defRPr sz="28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28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35" name="Shape 35"/>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260720049"/>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36"/>
        <p:cNvGrpSpPr/>
        <p:nvPr/>
      </p:nvGrpSpPr>
      <p:grpSpPr>
        <a:xfrm>
          <a:off x="0" y="0"/>
          <a:ext cx="0" cy="0"/>
          <a:chOff x="0" y="0"/>
          <a:chExt cx="0" cy="0"/>
        </a:xfrm>
      </p:grpSpPr>
    </p:spTree>
    <p:extLst>
      <p:ext uri="{BB962C8B-B14F-4D97-AF65-F5344CB8AC3E}">
        <p14:creationId xmlns:p14="http://schemas.microsoft.com/office/powerpoint/2010/main" val="220152883"/>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4192203482"/>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Section Title 3">
  <p:cSld name="Section Title 3">
    <p:spTree>
      <p:nvGrpSpPr>
        <p:cNvPr id="1" name="Shape 39"/>
        <p:cNvGrpSpPr/>
        <p:nvPr/>
      </p:nvGrpSpPr>
      <p:grpSpPr>
        <a:xfrm>
          <a:off x="0" y="0"/>
          <a:ext cx="0" cy="0"/>
          <a:chOff x="0" y="0"/>
          <a:chExt cx="0" cy="0"/>
        </a:xfrm>
      </p:grpSpPr>
      <p:sp>
        <p:nvSpPr>
          <p:cNvPr id="40" name="Shape 40"/>
          <p:cNvSpPr txBox="1">
            <a:spLocks noGrp="1"/>
          </p:cNvSpPr>
          <p:nvPr>
            <p:ph type="body" idx="1"/>
          </p:nvPr>
        </p:nvSpPr>
        <p:spPr>
          <a:xfrm>
            <a:off x="711630" y="2360542"/>
            <a:ext cx="10852029" cy="1938974"/>
          </a:xfrm>
          <a:prstGeom prst="rect">
            <a:avLst/>
          </a:prstGeom>
          <a:noFill/>
          <a:ln>
            <a:noFill/>
          </a:ln>
        </p:spPr>
        <p:txBody>
          <a:bodyPr spcFirstLastPara="1" wrap="square" lIns="91425" tIns="91425" rIns="91425" bIns="91425" anchor="ctr" anchorCtr="0"/>
          <a:lstStyle>
            <a:lvl1pPr marL="457200" marR="0" lvl="0" indent="-228600" algn="l" rtl="0">
              <a:lnSpc>
                <a:spcPct val="95000"/>
              </a:lnSpc>
              <a:spcBef>
                <a:spcPts val="1800"/>
              </a:spcBef>
              <a:spcAft>
                <a:spcPts val="0"/>
              </a:spcAft>
              <a:buClr>
                <a:schemeClr val="dk1"/>
              </a:buClr>
              <a:buSzPts val="1400"/>
              <a:buFont typeface="Avenir"/>
              <a:buNone/>
              <a:defRPr sz="40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3200" b="0" i="0" u="none" strike="noStrike" cap="none">
                <a:solidFill>
                  <a:schemeClr val="dk1"/>
                </a:solidFill>
                <a:latin typeface="Avenir"/>
                <a:ea typeface="Avenir"/>
                <a:cs typeface="Avenir"/>
                <a:sym typeface="Avenir"/>
              </a:defRPr>
            </a:lvl2pPr>
            <a:lvl3pPr marL="1371600" marR="0" lvl="2" indent="-355600" algn="l" rtl="0">
              <a:lnSpc>
                <a:spcPct val="95000"/>
              </a:lnSpc>
              <a:spcBef>
                <a:spcPts val="400"/>
              </a:spcBef>
              <a:spcAft>
                <a:spcPts val="0"/>
              </a:spcAft>
              <a:buClr>
                <a:schemeClr val="dk1"/>
              </a:buClr>
              <a:buSzPts val="2000"/>
              <a:buFont typeface="Merriweather Sans"/>
              <a:buChar char="–"/>
              <a:defRPr sz="2000" b="1" i="0" u="none" strike="noStrike" cap="none">
                <a:solidFill>
                  <a:schemeClr val="dk1"/>
                </a:solidFill>
                <a:latin typeface="Avenir"/>
                <a:ea typeface="Avenir"/>
                <a:cs typeface="Avenir"/>
                <a:sym typeface="Avenir"/>
              </a:defRPr>
            </a:lvl3pPr>
            <a:lvl4pPr marL="1828800" marR="0" lvl="3" indent="-228600" algn="l" rtl="0">
              <a:lnSpc>
                <a:spcPct val="95000"/>
              </a:lnSpc>
              <a:spcBef>
                <a:spcPts val="400"/>
              </a:spcBef>
              <a:spcAft>
                <a:spcPts val="0"/>
              </a:spcAft>
              <a:buClr>
                <a:schemeClr val="dk1"/>
              </a:buClr>
              <a:buSzPts val="2000"/>
              <a:buFont typeface="Merriweather Sans"/>
              <a:buNone/>
              <a:defRPr sz="18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8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3761635307"/>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3529842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15601" y="593367"/>
            <a:ext cx="11360800" cy="763600"/>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43" name="Shape 43"/>
          <p:cNvSpPr txBox="1">
            <a:spLocks noGrp="1"/>
          </p:cNvSpPr>
          <p:nvPr>
            <p:ph type="body" idx="1"/>
          </p:nvPr>
        </p:nvSpPr>
        <p:spPr>
          <a:xfrm>
            <a:off x="415601" y="1536633"/>
            <a:ext cx="11360800" cy="45552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0"/>
              </a:spcBef>
              <a:spcAft>
                <a:spcPts val="0"/>
              </a:spcAft>
              <a:buClr>
                <a:schemeClr val="dk1"/>
              </a:buClr>
              <a:buSzPts val="1400"/>
              <a:buFont typeface="Avenir"/>
              <a:buNone/>
              <a:defRPr sz="26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0"/>
              </a:spcBef>
              <a:spcAft>
                <a:spcPts val="0"/>
              </a:spcAft>
              <a:buClr>
                <a:schemeClr val="dk1"/>
              </a:buClr>
              <a:buSzPts val="1400"/>
              <a:buFont typeface="Avenir"/>
              <a:buNone/>
              <a:defRPr sz="2600" b="0" i="0" u="none" strike="noStrike" cap="none">
                <a:solidFill>
                  <a:schemeClr val="dk1"/>
                </a:solidFill>
                <a:latin typeface="Avenir"/>
                <a:ea typeface="Avenir"/>
                <a:cs typeface="Avenir"/>
                <a:sym typeface="Avenir"/>
              </a:defRPr>
            </a:lvl2pPr>
            <a:lvl3pPr marL="1371600" marR="0" lvl="2" indent="-354330" algn="l" rtl="0">
              <a:lnSpc>
                <a:spcPct val="95000"/>
              </a:lnSpc>
              <a:spcBef>
                <a:spcPts val="400"/>
              </a:spcBef>
              <a:spcAft>
                <a:spcPts val="0"/>
              </a:spcAft>
              <a:buClr>
                <a:schemeClr val="dk1"/>
              </a:buClr>
              <a:buSzPts val="1980"/>
              <a:buFont typeface="Arial"/>
              <a:buChar char="•"/>
              <a:defRPr sz="2200" b="0" i="0" u="none" strike="noStrike" cap="none">
                <a:solidFill>
                  <a:schemeClr val="dk1"/>
                </a:solidFill>
                <a:latin typeface="Avenir"/>
                <a:ea typeface="Avenir"/>
                <a:cs typeface="Avenir"/>
                <a:sym typeface="Avenir"/>
              </a:defRPr>
            </a:lvl3pPr>
            <a:lvl4pPr marL="1828800" marR="0" lvl="3" indent="-355600" algn="l" rtl="0">
              <a:lnSpc>
                <a:spcPct val="95000"/>
              </a:lnSpc>
              <a:spcBef>
                <a:spcPts val="400"/>
              </a:spcBef>
              <a:spcAft>
                <a:spcPts val="0"/>
              </a:spcAft>
              <a:buClr>
                <a:schemeClr val="dk1"/>
              </a:buClr>
              <a:buSzPts val="2000"/>
              <a:buFont typeface="Merriweather Sans"/>
              <a:buChar char="–"/>
              <a:defRPr sz="20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44" name="Shape 44"/>
          <p:cNvSpPr txBox="1">
            <a:spLocks noGrp="1"/>
          </p:cNvSpPr>
          <p:nvPr>
            <p:ph type="sldNum" idx="12"/>
          </p:nvPr>
        </p:nvSpPr>
        <p:spPr>
          <a:xfrm>
            <a:off x="11320334" y="6241345"/>
            <a:ext cx="731600" cy="5248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buNone/>
              <a:defRPr sz="1900">
                <a:solidFill>
                  <a:schemeClr val="dk1"/>
                </a:solidFill>
                <a:latin typeface="Avenir"/>
                <a:ea typeface="Avenir"/>
                <a:cs typeface="Avenir"/>
                <a:sym typeface="Avenir"/>
              </a:defRPr>
            </a:lvl1pPr>
            <a:lvl2pPr marL="0" marR="0" lvl="1" indent="0" algn="l" rtl="0">
              <a:spcBef>
                <a:spcPts val="0"/>
              </a:spcBef>
              <a:buNone/>
              <a:defRPr sz="1900">
                <a:solidFill>
                  <a:schemeClr val="dk1"/>
                </a:solidFill>
                <a:latin typeface="Avenir"/>
                <a:ea typeface="Avenir"/>
                <a:cs typeface="Avenir"/>
                <a:sym typeface="Avenir"/>
              </a:defRPr>
            </a:lvl2pPr>
            <a:lvl3pPr marL="0" marR="0" lvl="2" indent="0" algn="l" rtl="0">
              <a:spcBef>
                <a:spcPts val="0"/>
              </a:spcBef>
              <a:buNone/>
              <a:defRPr sz="1900">
                <a:solidFill>
                  <a:schemeClr val="dk1"/>
                </a:solidFill>
                <a:latin typeface="Avenir"/>
                <a:ea typeface="Avenir"/>
                <a:cs typeface="Avenir"/>
                <a:sym typeface="Avenir"/>
              </a:defRPr>
            </a:lvl3pPr>
            <a:lvl4pPr marL="0" marR="0" lvl="3" indent="0" algn="l" rtl="0">
              <a:spcBef>
                <a:spcPts val="0"/>
              </a:spcBef>
              <a:buNone/>
              <a:defRPr sz="1900">
                <a:solidFill>
                  <a:schemeClr val="dk1"/>
                </a:solidFill>
                <a:latin typeface="Avenir"/>
                <a:ea typeface="Avenir"/>
                <a:cs typeface="Avenir"/>
                <a:sym typeface="Avenir"/>
              </a:defRPr>
            </a:lvl4pPr>
            <a:lvl5pPr marL="0" marR="0" lvl="4" indent="0" algn="l" rtl="0">
              <a:spcBef>
                <a:spcPts val="0"/>
              </a:spcBef>
              <a:buNone/>
              <a:defRPr sz="1900">
                <a:solidFill>
                  <a:schemeClr val="dk1"/>
                </a:solidFill>
                <a:latin typeface="Avenir"/>
                <a:ea typeface="Avenir"/>
                <a:cs typeface="Avenir"/>
                <a:sym typeface="Avenir"/>
              </a:defRPr>
            </a:lvl5pPr>
            <a:lvl6pPr marL="0" marR="0" lvl="5" indent="0" algn="l" rtl="0">
              <a:spcBef>
                <a:spcPts val="0"/>
              </a:spcBef>
              <a:buNone/>
              <a:defRPr sz="1900">
                <a:solidFill>
                  <a:schemeClr val="dk1"/>
                </a:solidFill>
                <a:latin typeface="Avenir"/>
                <a:ea typeface="Avenir"/>
                <a:cs typeface="Avenir"/>
                <a:sym typeface="Avenir"/>
              </a:defRPr>
            </a:lvl6pPr>
            <a:lvl7pPr marL="0" marR="0" lvl="6" indent="0" algn="l" rtl="0">
              <a:spcBef>
                <a:spcPts val="0"/>
              </a:spcBef>
              <a:buNone/>
              <a:defRPr sz="1900">
                <a:solidFill>
                  <a:schemeClr val="dk1"/>
                </a:solidFill>
                <a:latin typeface="Avenir"/>
                <a:ea typeface="Avenir"/>
                <a:cs typeface="Avenir"/>
                <a:sym typeface="Avenir"/>
              </a:defRPr>
            </a:lvl7pPr>
            <a:lvl8pPr marL="0" marR="0" lvl="7" indent="0" algn="l" rtl="0">
              <a:spcBef>
                <a:spcPts val="0"/>
              </a:spcBef>
              <a:buNone/>
              <a:defRPr sz="1900">
                <a:solidFill>
                  <a:schemeClr val="dk1"/>
                </a:solidFill>
                <a:latin typeface="Avenir"/>
                <a:ea typeface="Avenir"/>
                <a:cs typeface="Avenir"/>
                <a:sym typeface="Avenir"/>
              </a:defRPr>
            </a:lvl8pPr>
            <a:lvl9pPr marL="0" marR="0" lvl="8" indent="0" algn="l" rtl="0">
              <a:spcBef>
                <a:spcPts val="0"/>
              </a:spcBef>
              <a:buNone/>
              <a:defRPr sz="1900">
                <a:solidFill>
                  <a:schemeClr val="dk1"/>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691724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914401" y="279960"/>
            <a:ext cx="10363200" cy="817600"/>
          </a:xfrm>
          <a:prstGeom prst="rect">
            <a:avLst/>
          </a:prstGeom>
          <a:noFill/>
          <a:ln>
            <a:noFill/>
          </a:ln>
        </p:spPr>
        <p:txBody>
          <a:bodyPr spcFirstLastPara="1" wrap="square" lIns="91425" tIns="91425" rIns="91425" bIns="91425" anchor="ctr" anchorCtr="0"/>
          <a:lstStyle>
            <a:lvl1pPr marL="0" marR="0" lvl="0" indent="0" algn="ctr" rtl="0">
              <a:lnSpc>
                <a:spcPct val="86000"/>
              </a:lnSpc>
              <a:spcBef>
                <a:spcPts val="0"/>
              </a:spcBef>
              <a:spcAft>
                <a:spcPts val="0"/>
              </a:spcAft>
              <a:buClr>
                <a:schemeClr val="dk1"/>
              </a:buClr>
              <a:buSzPts val="1400"/>
              <a:buFont typeface="Open Sans Light"/>
              <a:buNone/>
              <a:defRPr sz="2799" b="0" i="0" u="none" strike="noStrike" cap="none">
                <a:solidFill>
                  <a:schemeClr val="dk1"/>
                </a:solidFill>
                <a:latin typeface="Open Sans Light"/>
                <a:ea typeface="Open Sans Light"/>
                <a:cs typeface="Open Sans Light"/>
                <a:sym typeface="Open Sans Light"/>
              </a:defRPr>
            </a:lvl1pPr>
            <a:lvl2pPr lvl="1" indent="0" rtl="0">
              <a:spcBef>
                <a:spcPts val="0"/>
              </a:spcBef>
              <a:spcAft>
                <a:spcPts val="0"/>
              </a:spcAft>
              <a:buSzPts val="1400"/>
              <a:buFont typeface="Arial"/>
              <a:buNone/>
              <a:defRPr sz="1866"/>
            </a:lvl2pPr>
            <a:lvl3pPr lvl="2" indent="0" rtl="0">
              <a:spcBef>
                <a:spcPts val="0"/>
              </a:spcBef>
              <a:spcAft>
                <a:spcPts val="0"/>
              </a:spcAft>
              <a:buSzPts val="1400"/>
              <a:buFont typeface="Arial"/>
              <a:buNone/>
              <a:defRPr sz="1866"/>
            </a:lvl3pPr>
            <a:lvl4pPr lvl="3" indent="0" rtl="0">
              <a:spcBef>
                <a:spcPts val="0"/>
              </a:spcBef>
              <a:spcAft>
                <a:spcPts val="0"/>
              </a:spcAft>
              <a:buSzPts val="1400"/>
              <a:buFont typeface="Arial"/>
              <a:buNone/>
              <a:defRPr sz="1866"/>
            </a:lvl4pPr>
            <a:lvl5pPr lvl="4" indent="0" rtl="0">
              <a:spcBef>
                <a:spcPts val="0"/>
              </a:spcBef>
              <a:spcAft>
                <a:spcPts val="0"/>
              </a:spcAft>
              <a:buSzPts val="1400"/>
              <a:buFont typeface="Arial"/>
              <a:buNone/>
              <a:defRPr sz="1866"/>
            </a:lvl5pPr>
            <a:lvl6pPr lvl="5" indent="0" rtl="0">
              <a:spcBef>
                <a:spcPts val="0"/>
              </a:spcBef>
              <a:spcAft>
                <a:spcPts val="0"/>
              </a:spcAft>
              <a:buSzPts val="1400"/>
              <a:buFont typeface="Arial"/>
              <a:buNone/>
              <a:defRPr sz="1866"/>
            </a:lvl6pPr>
            <a:lvl7pPr lvl="6" indent="0" rtl="0">
              <a:spcBef>
                <a:spcPts val="0"/>
              </a:spcBef>
              <a:spcAft>
                <a:spcPts val="0"/>
              </a:spcAft>
              <a:buSzPts val="1400"/>
              <a:buFont typeface="Arial"/>
              <a:buNone/>
              <a:defRPr sz="1866"/>
            </a:lvl7pPr>
            <a:lvl8pPr lvl="7" indent="0" rtl="0">
              <a:spcBef>
                <a:spcPts val="0"/>
              </a:spcBef>
              <a:spcAft>
                <a:spcPts val="0"/>
              </a:spcAft>
              <a:buSzPts val="1400"/>
              <a:buFont typeface="Arial"/>
              <a:buNone/>
              <a:defRPr sz="1866"/>
            </a:lvl8pPr>
            <a:lvl9pPr lvl="8" indent="0" rtl="0">
              <a:spcBef>
                <a:spcPts val="0"/>
              </a:spcBef>
              <a:spcAft>
                <a:spcPts val="0"/>
              </a:spcAft>
              <a:buSzPts val="1400"/>
              <a:buFont typeface="Arial"/>
              <a:buNone/>
              <a:defRPr sz="1866"/>
            </a:lvl9pPr>
          </a:lstStyle>
          <a:p>
            <a:endParaRPr/>
          </a:p>
        </p:txBody>
      </p:sp>
      <p:sp>
        <p:nvSpPr>
          <p:cNvPr id="47" name="Shape 47"/>
          <p:cNvSpPr txBox="1">
            <a:spLocks noGrp="1"/>
          </p:cNvSpPr>
          <p:nvPr>
            <p:ph type="body" idx="1"/>
          </p:nvPr>
        </p:nvSpPr>
        <p:spPr>
          <a:xfrm>
            <a:off x="914401" y="1219200"/>
            <a:ext cx="10363200" cy="4627600"/>
          </a:xfrm>
          <a:prstGeom prst="rect">
            <a:avLst/>
          </a:prstGeom>
          <a:noFill/>
          <a:ln>
            <a:noFill/>
          </a:ln>
        </p:spPr>
        <p:txBody>
          <a:bodyPr spcFirstLastPara="1" wrap="square" lIns="91425" tIns="91425" rIns="91425" bIns="91425" anchor="t" anchorCtr="0"/>
          <a:lstStyle>
            <a:lvl1pPr marL="457200" marR="0" lvl="0" indent="-355600" algn="l" rtl="0">
              <a:lnSpc>
                <a:spcPct val="95000"/>
              </a:lnSpc>
              <a:spcBef>
                <a:spcPts val="1200"/>
              </a:spcBef>
              <a:spcAft>
                <a:spcPts val="0"/>
              </a:spcAft>
              <a:buClr>
                <a:schemeClr val="accent1"/>
              </a:buClr>
              <a:buSzPts val="2000"/>
              <a:buFont typeface="Arial"/>
              <a:buChar char="•"/>
              <a:defRPr sz="2000" b="0" i="0" u="none" strike="noStrike" cap="none">
                <a:solidFill>
                  <a:schemeClr val="dk1"/>
                </a:solidFill>
                <a:latin typeface="Open Sans Light"/>
                <a:ea typeface="Open Sans Light"/>
                <a:cs typeface="Open Sans Light"/>
                <a:sym typeface="Open Sans Light"/>
              </a:defRPr>
            </a:lvl1pPr>
            <a:lvl2pPr marL="914400" marR="0" lvl="1" indent="-330200" algn="l" rtl="0">
              <a:lnSpc>
                <a:spcPct val="95000"/>
              </a:lnSpc>
              <a:spcBef>
                <a:spcPts val="1200"/>
              </a:spcBef>
              <a:spcAft>
                <a:spcPts val="0"/>
              </a:spcAft>
              <a:buClr>
                <a:schemeClr val="dk1"/>
              </a:buClr>
              <a:buSzPts val="1600"/>
              <a:buFont typeface="Arial"/>
              <a:buChar char="–"/>
              <a:defRPr sz="1600" b="0" i="0" u="none" strike="noStrike" cap="none">
                <a:solidFill>
                  <a:schemeClr val="dk1"/>
                </a:solidFill>
                <a:latin typeface="Open Sans Light"/>
                <a:ea typeface="Open Sans Light"/>
                <a:cs typeface="Open Sans Light"/>
                <a:sym typeface="Open Sans Light"/>
              </a:defRPr>
            </a:lvl2pPr>
            <a:lvl3pPr marL="1371600" marR="0" lvl="2" indent="-330200" algn="l" rtl="0">
              <a:lnSpc>
                <a:spcPct val="95000"/>
              </a:lnSpc>
              <a:spcBef>
                <a:spcPts val="1200"/>
              </a:spcBef>
              <a:spcAft>
                <a:spcPts val="0"/>
              </a:spcAft>
              <a:buClr>
                <a:schemeClr val="dk1"/>
              </a:buClr>
              <a:buSzPts val="1600"/>
              <a:buFont typeface="Arial"/>
              <a:buChar char="•"/>
              <a:defRPr sz="1600" b="0" i="0" u="none" strike="noStrike" cap="none">
                <a:solidFill>
                  <a:schemeClr val="dk1"/>
                </a:solidFill>
                <a:latin typeface="Open Sans Light"/>
                <a:ea typeface="Open Sans Light"/>
                <a:cs typeface="Open Sans Light"/>
                <a:sym typeface="Open Sans Light"/>
              </a:defRPr>
            </a:lvl3pPr>
            <a:lvl4pPr marL="1828800" marR="0" lvl="3" indent="-330200" algn="l" rtl="0">
              <a:lnSpc>
                <a:spcPct val="95000"/>
              </a:lnSpc>
              <a:spcBef>
                <a:spcPts val="1200"/>
              </a:spcBef>
              <a:spcAft>
                <a:spcPts val="0"/>
              </a:spcAft>
              <a:buClr>
                <a:schemeClr val="dk1"/>
              </a:buClr>
              <a:buSzPts val="1600"/>
              <a:buFont typeface="Arial"/>
              <a:buChar char="–"/>
              <a:defRPr sz="1600" b="0" i="0" u="none" strike="noStrike" cap="none">
                <a:solidFill>
                  <a:schemeClr val="dk1"/>
                </a:solidFill>
                <a:latin typeface="Open Sans Light"/>
                <a:ea typeface="Open Sans Light"/>
                <a:cs typeface="Open Sans Light"/>
                <a:sym typeface="Open Sans Light"/>
              </a:defRPr>
            </a:lvl4pPr>
            <a:lvl5pPr marL="2286000" marR="0" lvl="4" indent="-330200" algn="l" rtl="0">
              <a:lnSpc>
                <a:spcPct val="95000"/>
              </a:lnSpc>
              <a:spcBef>
                <a:spcPts val="1200"/>
              </a:spcBef>
              <a:spcAft>
                <a:spcPts val="0"/>
              </a:spcAft>
              <a:buClr>
                <a:schemeClr val="accent1"/>
              </a:buClr>
              <a:buSzPts val="1600"/>
              <a:buFont typeface="Arial"/>
              <a:buChar char="»"/>
              <a:defRPr sz="1600" b="0" i="0" u="none" strike="noStrike" cap="none">
                <a:solidFill>
                  <a:schemeClr val="dk1"/>
                </a:solidFill>
                <a:latin typeface="Open Sans Light"/>
                <a:ea typeface="Open Sans Light"/>
                <a:cs typeface="Open Sans Light"/>
                <a:sym typeface="Open Sans Light"/>
              </a:defRPr>
            </a:lvl5pPr>
            <a:lvl6pPr marL="2743200" marR="0" lvl="5" indent="-397891" algn="l" rtl="0">
              <a:lnSpc>
                <a:spcPct val="95000"/>
              </a:lnSpc>
              <a:spcBef>
                <a:spcPts val="533"/>
              </a:spcBef>
              <a:spcAft>
                <a:spcPts val="0"/>
              </a:spcAft>
              <a:buClr>
                <a:schemeClr val="dk1"/>
              </a:buClr>
              <a:buSzPts val="2666"/>
              <a:buFont typeface="Arial"/>
              <a:buChar char="•"/>
              <a:defRPr sz="2666" b="0" i="0" u="none" strike="noStrike" cap="none">
                <a:solidFill>
                  <a:schemeClr val="dk1"/>
                </a:solidFill>
                <a:latin typeface="Open Sans Light"/>
                <a:ea typeface="Open Sans Light"/>
                <a:cs typeface="Open Sans Light"/>
                <a:sym typeface="Open Sans Light"/>
              </a:defRPr>
            </a:lvl6pPr>
            <a:lvl7pPr marL="3200400" marR="0" lvl="6" indent="-397891" algn="l" rtl="0">
              <a:lnSpc>
                <a:spcPct val="95000"/>
              </a:lnSpc>
              <a:spcBef>
                <a:spcPts val="533"/>
              </a:spcBef>
              <a:spcAft>
                <a:spcPts val="0"/>
              </a:spcAft>
              <a:buClr>
                <a:schemeClr val="dk1"/>
              </a:buClr>
              <a:buSzPts val="2666"/>
              <a:buFont typeface="Arial"/>
              <a:buChar char="•"/>
              <a:defRPr sz="2666" b="0" i="0" u="none" strike="noStrike" cap="none">
                <a:solidFill>
                  <a:schemeClr val="dk1"/>
                </a:solidFill>
                <a:latin typeface="Open Sans Light"/>
                <a:ea typeface="Open Sans Light"/>
                <a:cs typeface="Open Sans Light"/>
                <a:sym typeface="Open Sans Light"/>
              </a:defRPr>
            </a:lvl7pPr>
            <a:lvl8pPr marL="3657600" marR="0" lvl="7" indent="-397890" algn="l" rtl="0">
              <a:lnSpc>
                <a:spcPct val="95000"/>
              </a:lnSpc>
              <a:spcBef>
                <a:spcPts val="533"/>
              </a:spcBef>
              <a:spcAft>
                <a:spcPts val="0"/>
              </a:spcAft>
              <a:buClr>
                <a:schemeClr val="dk1"/>
              </a:buClr>
              <a:buSzPts val="2666"/>
              <a:buFont typeface="Arial"/>
              <a:buChar char="•"/>
              <a:defRPr sz="2666" b="0" i="0" u="none" strike="noStrike" cap="none">
                <a:solidFill>
                  <a:schemeClr val="dk1"/>
                </a:solidFill>
                <a:latin typeface="Open Sans Light"/>
                <a:ea typeface="Open Sans Light"/>
                <a:cs typeface="Open Sans Light"/>
                <a:sym typeface="Open Sans Light"/>
              </a:defRPr>
            </a:lvl8pPr>
            <a:lvl9pPr marL="4114800" marR="0" lvl="8" indent="-397890" algn="l" rtl="0">
              <a:lnSpc>
                <a:spcPct val="95000"/>
              </a:lnSpc>
              <a:spcBef>
                <a:spcPts val="533"/>
              </a:spcBef>
              <a:spcAft>
                <a:spcPts val="400"/>
              </a:spcAft>
              <a:buClr>
                <a:schemeClr val="dk1"/>
              </a:buClr>
              <a:buSzPts val="2666"/>
              <a:buFont typeface="Arial"/>
              <a:buChar char="•"/>
              <a:defRPr sz="2666" b="0" i="0" u="none" strike="noStrike" cap="none">
                <a:solidFill>
                  <a:schemeClr val="dk1"/>
                </a:solidFill>
                <a:latin typeface="Open Sans Light"/>
                <a:ea typeface="Open Sans Light"/>
                <a:cs typeface="Open Sans Light"/>
                <a:sym typeface="Open Sans Light"/>
              </a:defRPr>
            </a:lvl9pPr>
          </a:lstStyle>
          <a:p>
            <a:endParaRPr/>
          </a:p>
        </p:txBody>
      </p:sp>
    </p:spTree>
    <p:extLst>
      <p:ext uri="{BB962C8B-B14F-4D97-AF65-F5344CB8AC3E}">
        <p14:creationId xmlns:p14="http://schemas.microsoft.com/office/powerpoint/2010/main" val="29379090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48"/>
        <p:cNvGrpSpPr/>
        <p:nvPr/>
      </p:nvGrpSpPr>
      <p:grpSpPr>
        <a:xfrm>
          <a:off x="0" y="0"/>
          <a:ext cx="0" cy="0"/>
          <a:chOff x="0" y="0"/>
          <a:chExt cx="0" cy="0"/>
        </a:xfrm>
      </p:grpSpPr>
      <p:pic>
        <p:nvPicPr>
          <p:cNvPr id="49" name="Shape 49"/>
          <p:cNvPicPr preferRelativeResize="0"/>
          <p:nvPr/>
        </p:nvPicPr>
        <p:blipFill rotWithShape="1">
          <a:blip r:embed="rId2">
            <a:alphaModFix/>
          </a:blip>
          <a:srcRect t="12235" b="15046"/>
          <a:stretch/>
        </p:blipFill>
        <p:spPr>
          <a:xfrm>
            <a:off x="-18148" y="1003931"/>
            <a:ext cx="8523942" cy="5882608"/>
          </a:xfrm>
          <a:prstGeom prst="rect">
            <a:avLst/>
          </a:prstGeom>
          <a:noFill/>
          <a:ln>
            <a:noFill/>
          </a:ln>
        </p:spPr>
      </p:pic>
      <p:sp>
        <p:nvSpPr>
          <p:cNvPr id="50" name="Shape 50"/>
          <p:cNvSpPr txBox="1">
            <a:spLocks noGrp="1"/>
          </p:cNvSpPr>
          <p:nvPr>
            <p:ph type="body" idx="1"/>
          </p:nvPr>
        </p:nvSpPr>
        <p:spPr>
          <a:xfrm>
            <a:off x="1438923" y="5014010"/>
            <a:ext cx="7085019" cy="117619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lt1"/>
              </a:buClr>
              <a:buSzPts val="1400"/>
              <a:buFont typeface="Avenir"/>
              <a:buNone/>
              <a:defRPr sz="2200" b="0" i="0" u="none" strike="noStrike" cap="none">
                <a:solidFill>
                  <a:schemeClr val="lt1"/>
                </a:solidFill>
                <a:latin typeface="Avenir"/>
                <a:ea typeface="Avenir"/>
                <a:cs typeface="Avenir"/>
                <a:sym typeface="Avenir"/>
              </a:defRPr>
            </a:lvl1pPr>
            <a:lvl2pPr marL="914400" marR="0" lvl="1" indent="-228600" algn="l" rtl="0">
              <a:lnSpc>
                <a:spcPct val="95000"/>
              </a:lnSpc>
              <a:spcBef>
                <a:spcPts val="400"/>
              </a:spcBef>
              <a:spcAft>
                <a:spcPts val="0"/>
              </a:spcAft>
              <a:buClr>
                <a:schemeClr val="lt1"/>
              </a:buClr>
              <a:buSzPts val="1400"/>
              <a:buFont typeface="Avenir"/>
              <a:buNone/>
              <a:defRPr sz="1500" b="0" i="0" u="none" strike="noStrike" cap="none">
                <a:solidFill>
                  <a:schemeClr val="lt1"/>
                </a:solidFill>
                <a:latin typeface="Avenir"/>
                <a:ea typeface="Avenir"/>
                <a:cs typeface="Avenir"/>
                <a:sym typeface="Avenir"/>
              </a:defRPr>
            </a:lvl2pPr>
            <a:lvl3pPr marL="1371600" marR="0" lvl="2" indent="-228600" algn="l" rtl="0">
              <a:lnSpc>
                <a:spcPct val="95000"/>
              </a:lnSpc>
              <a:spcBef>
                <a:spcPts val="400"/>
              </a:spcBef>
              <a:spcAft>
                <a:spcPts val="0"/>
              </a:spcAft>
              <a:buClr>
                <a:schemeClr val="lt1"/>
              </a:buClr>
              <a:buSzPts val="1980"/>
              <a:buFont typeface="Arial"/>
              <a:buNone/>
              <a:defRPr sz="1500" b="0" i="0" u="none" strike="noStrike" cap="none">
                <a:solidFill>
                  <a:schemeClr val="lt1"/>
                </a:solidFill>
                <a:latin typeface="Avenir"/>
                <a:ea typeface="Avenir"/>
                <a:cs typeface="Avenir"/>
                <a:sym typeface="Avenir"/>
              </a:defRPr>
            </a:lvl3pPr>
            <a:lvl4pPr marL="1828800" marR="0" lvl="3" indent="-228600" algn="l" rtl="0">
              <a:lnSpc>
                <a:spcPct val="95000"/>
              </a:lnSpc>
              <a:spcBef>
                <a:spcPts val="400"/>
              </a:spcBef>
              <a:spcAft>
                <a:spcPts val="0"/>
              </a:spcAft>
              <a:buClr>
                <a:schemeClr val="lt1"/>
              </a:buClr>
              <a:buSzPts val="2000"/>
              <a:buFont typeface="Merriweather Sans"/>
              <a:buNone/>
              <a:defRPr sz="1500" b="0" i="0" u="none" strike="noStrike" cap="none">
                <a:solidFill>
                  <a:schemeClr val="lt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51" name="Shape 51"/>
          <p:cNvSpPr txBox="1">
            <a:spLocks noGrp="1"/>
          </p:cNvSpPr>
          <p:nvPr>
            <p:ph type="dt" idx="10"/>
          </p:nvPr>
        </p:nvSpPr>
        <p:spPr>
          <a:xfrm>
            <a:off x="1438923" y="4430579"/>
            <a:ext cx="7085019" cy="335107"/>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a:solidFill>
                  <a:schemeClr val="lt1"/>
                </a:solidFill>
                <a:latin typeface="Avenir"/>
                <a:ea typeface="Avenir"/>
                <a:cs typeface="Avenir"/>
                <a:sym typeface="Avenir"/>
              </a:defRPr>
            </a:lvl1pPr>
            <a:lvl2pPr marL="457791" marR="0" lvl="1" indent="-591" algn="l" rtl="0">
              <a:spcBef>
                <a:spcPts val="0"/>
              </a:spcBef>
              <a:spcAft>
                <a:spcPts val="0"/>
              </a:spcAft>
              <a:buSzPts val="1400"/>
              <a:buNone/>
              <a:defRPr sz="1900" b="0" i="0" u="none" strike="noStrike" cap="none">
                <a:solidFill>
                  <a:schemeClr val="dk1"/>
                </a:solidFill>
                <a:latin typeface="Avenir"/>
                <a:ea typeface="Avenir"/>
                <a:cs typeface="Avenir"/>
                <a:sym typeface="Avenir"/>
              </a:defRPr>
            </a:lvl2pPr>
            <a:lvl3pPr marL="915581" marR="0" lvl="2" indent="-1181" algn="l" rtl="0">
              <a:spcBef>
                <a:spcPts val="0"/>
              </a:spcBef>
              <a:spcAft>
                <a:spcPts val="0"/>
              </a:spcAft>
              <a:buSzPts val="1400"/>
              <a:buNone/>
              <a:defRPr sz="1900" b="0" i="0" u="none" strike="noStrike" cap="none">
                <a:solidFill>
                  <a:schemeClr val="dk1"/>
                </a:solidFill>
                <a:latin typeface="Avenir"/>
                <a:ea typeface="Avenir"/>
                <a:cs typeface="Avenir"/>
                <a:sym typeface="Avenir"/>
              </a:defRPr>
            </a:lvl3pPr>
            <a:lvl4pPr marL="1373372" marR="0" lvl="3" indent="-1771" algn="l" rtl="0">
              <a:spcBef>
                <a:spcPts val="0"/>
              </a:spcBef>
              <a:spcAft>
                <a:spcPts val="0"/>
              </a:spcAft>
              <a:buSzPts val="1400"/>
              <a:buNone/>
              <a:defRPr sz="1900" b="0" i="0" u="none" strike="noStrike" cap="none">
                <a:solidFill>
                  <a:schemeClr val="dk1"/>
                </a:solidFill>
                <a:latin typeface="Avenir"/>
                <a:ea typeface="Avenir"/>
                <a:cs typeface="Avenir"/>
                <a:sym typeface="Avenir"/>
              </a:defRPr>
            </a:lvl4pPr>
            <a:lvl5pPr marL="1831162" marR="0" lvl="4" indent="-2362" algn="l" rtl="0">
              <a:spcBef>
                <a:spcPts val="0"/>
              </a:spcBef>
              <a:spcAft>
                <a:spcPts val="0"/>
              </a:spcAft>
              <a:buSzPts val="1400"/>
              <a:buNone/>
              <a:defRPr sz="1900" b="0" i="0" u="none" strike="noStrike" cap="none">
                <a:solidFill>
                  <a:schemeClr val="dk1"/>
                </a:solidFill>
                <a:latin typeface="Avenir"/>
                <a:ea typeface="Avenir"/>
                <a:cs typeface="Avenir"/>
                <a:sym typeface="Avenir"/>
              </a:defRPr>
            </a:lvl5pPr>
            <a:lvl6pPr marL="2288953" marR="0" lvl="5" indent="-2952" algn="l" rtl="0">
              <a:spcBef>
                <a:spcPts val="0"/>
              </a:spcBef>
              <a:spcAft>
                <a:spcPts val="0"/>
              </a:spcAft>
              <a:buSzPts val="1400"/>
              <a:buNone/>
              <a:defRPr sz="1900" b="0" i="0" u="none" strike="noStrike" cap="none">
                <a:solidFill>
                  <a:schemeClr val="dk1"/>
                </a:solidFill>
                <a:latin typeface="Avenir"/>
                <a:ea typeface="Avenir"/>
                <a:cs typeface="Avenir"/>
                <a:sym typeface="Avenir"/>
              </a:defRPr>
            </a:lvl6pPr>
            <a:lvl7pPr marL="2746743" marR="0" lvl="6" indent="-3543" algn="l" rtl="0">
              <a:spcBef>
                <a:spcPts val="0"/>
              </a:spcBef>
              <a:spcAft>
                <a:spcPts val="0"/>
              </a:spcAft>
              <a:buSzPts val="1400"/>
              <a:buNone/>
              <a:defRPr sz="1900" b="0" i="0" u="none" strike="noStrike" cap="none">
                <a:solidFill>
                  <a:schemeClr val="dk1"/>
                </a:solidFill>
                <a:latin typeface="Avenir"/>
                <a:ea typeface="Avenir"/>
                <a:cs typeface="Avenir"/>
                <a:sym typeface="Avenir"/>
              </a:defRPr>
            </a:lvl7pPr>
            <a:lvl8pPr marL="3204532" marR="0" lvl="7" indent="-4131" algn="l" rtl="0">
              <a:spcBef>
                <a:spcPts val="0"/>
              </a:spcBef>
              <a:spcAft>
                <a:spcPts val="0"/>
              </a:spcAft>
              <a:buSzPts val="1400"/>
              <a:buNone/>
              <a:defRPr sz="1900" b="0" i="0" u="none" strike="noStrike" cap="none">
                <a:solidFill>
                  <a:schemeClr val="dk1"/>
                </a:solidFill>
                <a:latin typeface="Avenir"/>
                <a:ea typeface="Avenir"/>
                <a:cs typeface="Avenir"/>
                <a:sym typeface="Avenir"/>
              </a:defRPr>
            </a:lvl8pPr>
            <a:lvl9pPr marL="3662323" marR="0" lvl="8" indent="-4722" algn="l" rtl="0">
              <a:spcBef>
                <a:spcPts val="0"/>
              </a:spcBef>
              <a:spcAft>
                <a:spcPts val="0"/>
              </a:spcAft>
              <a:buSzPts val="1400"/>
              <a:buNone/>
              <a:defRPr sz="1900" b="0" i="0" u="none" strike="noStrike" cap="none">
                <a:solidFill>
                  <a:schemeClr val="dk1"/>
                </a:solidFill>
                <a:latin typeface="Avenir"/>
                <a:ea typeface="Avenir"/>
                <a:cs typeface="Avenir"/>
                <a:sym typeface="Avenir"/>
              </a:defRPr>
            </a:lvl9pPr>
          </a:lstStyle>
          <a:p>
            <a:endParaRPr dirty="0"/>
          </a:p>
        </p:txBody>
      </p:sp>
      <p:sp>
        <p:nvSpPr>
          <p:cNvPr id="52" name="Shape 52"/>
          <p:cNvSpPr txBox="1">
            <a:spLocks noGrp="1"/>
          </p:cNvSpPr>
          <p:nvPr>
            <p:ph type="title"/>
          </p:nvPr>
        </p:nvSpPr>
        <p:spPr>
          <a:xfrm>
            <a:off x="1437347" y="1979094"/>
            <a:ext cx="7086598" cy="2437245"/>
          </a:xfrm>
          <a:prstGeom prst="rect">
            <a:avLst/>
          </a:prstGeom>
          <a:noFill/>
          <a:ln>
            <a:noFill/>
          </a:ln>
        </p:spPr>
        <p:txBody>
          <a:bodyPr spcFirstLastPara="1" wrap="square" lIns="91425" tIns="91425" rIns="91425" bIns="91425" anchor="b" anchorCtr="0"/>
          <a:lstStyle>
            <a:lvl1pPr marL="0" marR="0" lvl="0" indent="0" algn="l" rtl="0">
              <a:lnSpc>
                <a:spcPct val="95000"/>
              </a:lnSpc>
              <a:spcBef>
                <a:spcPts val="0"/>
              </a:spcBef>
              <a:spcAft>
                <a:spcPts val="0"/>
              </a:spcAft>
              <a:buClr>
                <a:schemeClr val="lt1"/>
              </a:buClr>
              <a:buSzPts val="1400"/>
              <a:buFont typeface="Avenir"/>
              <a:buNone/>
              <a:defRPr sz="5000" b="1" i="0" u="none" strike="noStrike" cap="none">
                <a:solidFill>
                  <a:schemeClr val="l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grpSp>
        <p:nvGrpSpPr>
          <p:cNvPr id="53" name="Shape 53"/>
          <p:cNvGrpSpPr/>
          <p:nvPr/>
        </p:nvGrpSpPr>
        <p:grpSpPr>
          <a:xfrm>
            <a:off x="1535923" y="318425"/>
            <a:ext cx="10164582" cy="325070"/>
            <a:chOff x="1535523" y="318425"/>
            <a:chExt cx="10161935" cy="325070"/>
          </a:xfrm>
        </p:grpSpPr>
        <p:pic>
          <p:nvPicPr>
            <p:cNvPr id="54" name="Shape 54"/>
            <p:cNvPicPr preferRelativeResize="0"/>
            <p:nvPr/>
          </p:nvPicPr>
          <p:blipFill rotWithShape="1">
            <a:blip r:embed="rId3">
              <a:alphaModFix/>
            </a:blip>
            <a:srcRect/>
            <a:stretch/>
          </p:blipFill>
          <p:spPr>
            <a:xfrm>
              <a:off x="1535523" y="318425"/>
              <a:ext cx="1125127" cy="325070"/>
            </a:xfrm>
            <a:prstGeom prst="rect">
              <a:avLst/>
            </a:prstGeom>
            <a:noFill/>
            <a:ln>
              <a:noFill/>
            </a:ln>
          </p:spPr>
        </p:pic>
        <p:pic>
          <p:nvPicPr>
            <p:cNvPr id="55" name="Shape 55"/>
            <p:cNvPicPr preferRelativeResize="0"/>
            <p:nvPr/>
          </p:nvPicPr>
          <p:blipFill rotWithShape="1">
            <a:blip r:embed="rId4">
              <a:alphaModFix/>
            </a:blip>
            <a:srcRect/>
            <a:stretch/>
          </p:blipFill>
          <p:spPr>
            <a:xfrm>
              <a:off x="7248197" y="427459"/>
              <a:ext cx="4449261" cy="204600"/>
            </a:xfrm>
            <a:prstGeom prst="rect">
              <a:avLst/>
            </a:prstGeom>
            <a:noFill/>
            <a:ln>
              <a:noFill/>
            </a:ln>
          </p:spPr>
        </p:pic>
      </p:grpSp>
    </p:spTree>
    <p:extLst>
      <p:ext uri="{BB962C8B-B14F-4D97-AF65-F5344CB8AC3E}">
        <p14:creationId xmlns:p14="http://schemas.microsoft.com/office/powerpoint/2010/main" val="4172284668"/>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Title Slide 2">
  <p:cSld name="Title Slide 2">
    <p:spTree>
      <p:nvGrpSpPr>
        <p:cNvPr id="1" name="Shape 56"/>
        <p:cNvGrpSpPr/>
        <p:nvPr/>
      </p:nvGrpSpPr>
      <p:grpSpPr>
        <a:xfrm>
          <a:off x="0" y="0"/>
          <a:ext cx="0" cy="0"/>
          <a:chOff x="0" y="0"/>
          <a:chExt cx="0" cy="0"/>
        </a:xfrm>
      </p:grpSpPr>
      <p:pic>
        <p:nvPicPr>
          <p:cNvPr id="57" name="Shape 57"/>
          <p:cNvPicPr preferRelativeResize="0"/>
          <p:nvPr/>
        </p:nvPicPr>
        <p:blipFill rotWithShape="1">
          <a:blip r:embed="rId2">
            <a:alphaModFix/>
          </a:blip>
          <a:srcRect l="-1" t="30615" r="-216"/>
          <a:stretch/>
        </p:blipFill>
        <p:spPr>
          <a:xfrm>
            <a:off x="2" y="996913"/>
            <a:ext cx="8523943" cy="5899912"/>
          </a:xfrm>
          <a:prstGeom prst="rect">
            <a:avLst/>
          </a:prstGeom>
          <a:noFill/>
          <a:ln>
            <a:noFill/>
          </a:ln>
        </p:spPr>
      </p:pic>
      <p:sp>
        <p:nvSpPr>
          <p:cNvPr id="58" name="Shape 58"/>
          <p:cNvSpPr txBox="1">
            <a:spLocks noGrp="1"/>
          </p:cNvSpPr>
          <p:nvPr>
            <p:ph type="body" idx="1"/>
          </p:nvPr>
        </p:nvSpPr>
        <p:spPr>
          <a:xfrm>
            <a:off x="1438923" y="5014010"/>
            <a:ext cx="7085019" cy="117619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lt1"/>
              </a:buClr>
              <a:buSzPts val="1400"/>
              <a:buFont typeface="Avenir"/>
              <a:buNone/>
              <a:defRPr sz="2200" b="0" i="0" u="none" strike="noStrike" cap="none">
                <a:solidFill>
                  <a:schemeClr val="lt1"/>
                </a:solidFill>
                <a:latin typeface="Avenir"/>
                <a:ea typeface="Avenir"/>
                <a:cs typeface="Avenir"/>
                <a:sym typeface="Avenir"/>
              </a:defRPr>
            </a:lvl1pPr>
            <a:lvl2pPr marL="914400" marR="0" lvl="1" indent="-228600" algn="l" rtl="0">
              <a:lnSpc>
                <a:spcPct val="95000"/>
              </a:lnSpc>
              <a:spcBef>
                <a:spcPts val="400"/>
              </a:spcBef>
              <a:spcAft>
                <a:spcPts val="0"/>
              </a:spcAft>
              <a:buClr>
                <a:schemeClr val="lt1"/>
              </a:buClr>
              <a:buSzPts val="1400"/>
              <a:buFont typeface="Avenir"/>
              <a:buNone/>
              <a:defRPr sz="1500" b="0" i="0" u="none" strike="noStrike" cap="none">
                <a:solidFill>
                  <a:schemeClr val="lt1"/>
                </a:solidFill>
                <a:latin typeface="Avenir"/>
                <a:ea typeface="Avenir"/>
                <a:cs typeface="Avenir"/>
                <a:sym typeface="Avenir"/>
              </a:defRPr>
            </a:lvl2pPr>
            <a:lvl3pPr marL="1371600" marR="0" lvl="2" indent="-228600" algn="l" rtl="0">
              <a:lnSpc>
                <a:spcPct val="95000"/>
              </a:lnSpc>
              <a:spcBef>
                <a:spcPts val="400"/>
              </a:spcBef>
              <a:spcAft>
                <a:spcPts val="0"/>
              </a:spcAft>
              <a:buClr>
                <a:schemeClr val="lt1"/>
              </a:buClr>
              <a:buSzPts val="1980"/>
              <a:buFont typeface="Arial"/>
              <a:buNone/>
              <a:defRPr sz="1500" b="0" i="0" u="none" strike="noStrike" cap="none">
                <a:solidFill>
                  <a:schemeClr val="lt1"/>
                </a:solidFill>
                <a:latin typeface="Avenir"/>
                <a:ea typeface="Avenir"/>
                <a:cs typeface="Avenir"/>
                <a:sym typeface="Avenir"/>
              </a:defRPr>
            </a:lvl3pPr>
            <a:lvl4pPr marL="1828800" marR="0" lvl="3" indent="-228600" algn="l" rtl="0">
              <a:lnSpc>
                <a:spcPct val="95000"/>
              </a:lnSpc>
              <a:spcBef>
                <a:spcPts val="400"/>
              </a:spcBef>
              <a:spcAft>
                <a:spcPts val="0"/>
              </a:spcAft>
              <a:buClr>
                <a:schemeClr val="lt1"/>
              </a:buClr>
              <a:buSzPts val="2000"/>
              <a:buFont typeface="Merriweather Sans"/>
              <a:buNone/>
              <a:defRPr sz="1500" b="0" i="0" u="none" strike="noStrike" cap="none">
                <a:solidFill>
                  <a:schemeClr val="lt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59" name="Shape 59"/>
          <p:cNvSpPr txBox="1">
            <a:spLocks noGrp="1"/>
          </p:cNvSpPr>
          <p:nvPr>
            <p:ph type="dt" idx="10"/>
          </p:nvPr>
        </p:nvSpPr>
        <p:spPr>
          <a:xfrm>
            <a:off x="1438923" y="4430579"/>
            <a:ext cx="7085019" cy="335107"/>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a:solidFill>
                  <a:schemeClr val="lt1"/>
                </a:solidFill>
                <a:latin typeface="Avenir"/>
                <a:ea typeface="Avenir"/>
                <a:cs typeface="Avenir"/>
                <a:sym typeface="Avenir"/>
              </a:defRPr>
            </a:lvl1pPr>
            <a:lvl2pPr marL="457791" marR="0" lvl="1" indent="-591" algn="l" rtl="0">
              <a:spcBef>
                <a:spcPts val="0"/>
              </a:spcBef>
              <a:spcAft>
                <a:spcPts val="0"/>
              </a:spcAft>
              <a:buSzPts val="1400"/>
              <a:buNone/>
              <a:defRPr sz="1900" b="0" i="0" u="none" strike="noStrike" cap="none">
                <a:solidFill>
                  <a:schemeClr val="dk1"/>
                </a:solidFill>
                <a:latin typeface="Avenir"/>
                <a:ea typeface="Avenir"/>
                <a:cs typeface="Avenir"/>
                <a:sym typeface="Avenir"/>
              </a:defRPr>
            </a:lvl2pPr>
            <a:lvl3pPr marL="915581" marR="0" lvl="2" indent="-1181" algn="l" rtl="0">
              <a:spcBef>
                <a:spcPts val="0"/>
              </a:spcBef>
              <a:spcAft>
                <a:spcPts val="0"/>
              </a:spcAft>
              <a:buSzPts val="1400"/>
              <a:buNone/>
              <a:defRPr sz="1900" b="0" i="0" u="none" strike="noStrike" cap="none">
                <a:solidFill>
                  <a:schemeClr val="dk1"/>
                </a:solidFill>
                <a:latin typeface="Avenir"/>
                <a:ea typeface="Avenir"/>
                <a:cs typeface="Avenir"/>
                <a:sym typeface="Avenir"/>
              </a:defRPr>
            </a:lvl3pPr>
            <a:lvl4pPr marL="1373372" marR="0" lvl="3" indent="-1771" algn="l" rtl="0">
              <a:spcBef>
                <a:spcPts val="0"/>
              </a:spcBef>
              <a:spcAft>
                <a:spcPts val="0"/>
              </a:spcAft>
              <a:buSzPts val="1400"/>
              <a:buNone/>
              <a:defRPr sz="1900" b="0" i="0" u="none" strike="noStrike" cap="none">
                <a:solidFill>
                  <a:schemeClr val="dk1"/>
                </a:solidFill>
                <a:latin typeface="Avenir"/>
                <a:ea typeface="Avenir"/>
                <a:cs typeface="Avenir"/>
                <a:sym typeface="Avenir"/>
              </a:defRPr>
            </a:lvl4pPr>
            <a:lvl5pPr marL="1831162" marR="0" lvl="4" indent="-2362" algn="l" rtl="0">
              <a:spcBef>
                <a:spcPts val="0"/>
              </a:spcBef>
              <a:spcAft>
                <a:spcPts val="0"/>
              </a:spcAft>
              <a:buSzPts val="1400"/>
              <a:buNone/>
              <a:defRPr sz="1900" b="0" i="0" u="none" strike="noStrike" cap="none">
                <a:solidFill>
                  <a:schemeClr val="dk1"/>
                </a:solidFill>
                <a:latin typeface="Avenir"/>
                <a:ea typeface="Avenir"/>
                <a:cs typeface="Avenir"/>
                <a:sym typeface="Avenir"/>
              </a:defRPr>
            </a:lvl5pPr>
            <a:lvl6pPr marL="2288953" marR="0" lvl="5" indent="-2952" algn="l" rtl="0">
              <a:spcBef>
                <a:spcPts val="0"/>
              </a:spcBef>
              <a:spcAft>
                <a:spcPts val="0"/>
              </a:spcAft>
              <a:buSzPts val="1400"/>
              <a:buNone/>
              <a:defRPr sz="1900" b="0" i="0" u="none" strike="noStrike" cap="none">
                <a:solidFill>
                  <a:schemeClr val="dk1"/>
                </a:solidFill>
                <a:latin typeface="Avenir"/>
                <a:ea typeface="Avenir"/>
                <a:cs typeface="Avenir"/>
                <a:sym typeface="Avenir"/>
              </a:defRPr>
            </a:lvl6pPr>
            <a:lvl7pPr marL="2746743" marR="0" lvl="6" indent="-3543" algn="l" rtl="0">
              <a:spcBef>
                <a:spcPts val="0"/>
              </a:spcBef>
              <a:spcAft>
                <a:spcPts val="0"/>
              </a:spcAft>
              <a:buSzPts val="1400"/>
              <a:buNone/>
              <a:defRPr sz="1900" b="0" i="0" u="none" strike="noStrike" cap="none">
                <a:solidFill>
                  <a:schemeClr val="dk1"/>
                </a:solidFill>
                <a:latin typeface="Avenir"/>
                <a:ea typeface="Avenir"/>
                <a:cs typeface="Avenir"/>
                <a:sym typeface="Avenir"/>
              </a:defRPr>
            </a:lvl7pPr>
            <a:lvl8pPr marL="3204532" marR="0" lvl="7" indent="-4131" algn="l" rtl="0">
              <a:spcBef>
                <a:spcPts val="0"/>
              </a:spcBef>
              <a:spcAft>
                <a:spcPts val="0"/>
              </a:spcAft>
              <a:buSzPts val="1400"/>
              <a:buNone/>
              <a:defRPr sz="1900" b="0" i="0" u="none" strike="noStrike" cap="none">
                <a:solidFill>
                  <a:schemeClr val="dk1"/>
                </a:solidFill>
                <a:latin typeface="Avenir"/>
                <a:ea typeface="Avenir"/>
                <a:cs typeface="Avenir"/>
                <a:sym typeface="Avenir"/>
              </a:defRPr>
            </a:lvl8pPr>
            <a:lvl9pPr marL="3662323" marR="0" lvl="8" indent="-4722" algn="l" rtl="0">
              <a:spcBef>
                <a:spcPts val="0"/>
              </a:spcBef>
              <a:spcAft>
                <a:spcPts val="0"/>
              </a:spcAft>
              <a:buSzPts val="1400"/>
              <a:buNone/>
              <a:defRPr sz="1900" b="0" i="0" u="none" strike="noStrike" cap="none">
                <a:solidFill>
                  <a:schemeClr val="dk1"/>
                </a:solidFill>
                <a:latin typeface="Avenir"/>
                <a:ea typeface="Avenir"/>
                <a:cs typeface="Avenir"/>
                <a:sym typeface="Avenir"/>
              </a:defRPr>
            </a:lvl9pPr>
          </a:lstStyle>
          <a:p>
            <a:endParaRPr dirty="0"/>
          </a:p>
        </p:txBody>
      </p:sp>
      <p:sp>
        <p:nvSpPr>
          <p:cNvPr id="60" name="Shape 60"/>
          <p:cNvSpPr txBox="1">
            <a:spLocks noGrp="1"/>
          </p:cNvSpPr>
          <p:nvPr>
            <p:ph type="title"/>
          </p:nvPr>
        </p:nvSpPr>
        <p:spPr>
          <a:xfrm>
            <a:off x="1437347" y="1979094"/>
            <a:ext cx="7086598" cy="2437245"/>
          </a:xfrm>
          <a:prstGeom prst="rect">
            <a:avLst/>
          </a:prstGeom>
          <a:noFill/>
          <a:ln>
            <a:noFill/>
          </a:ln>
        </p:spPr>
        <p:txBody>
          <a:bodyPr spcFirstLastPara="1" wrap="square" lIns="91425" tIns="91425" rIns="91425" bIns="91425" anchor="b" anchorCtr="0"/>
          <a:lstStyle>
            <a:lvl1pPr marL="0" marR="0" lvl="0" indent="0" algn="l" rtl="0">
              <a:lnSpc>
                <a:spcPct val="95000"/>
              </a:lnSpc>
              <a:spcBef>
                <a:spcPts val="0"/>
              </a:spcBef>
              <a:spcAft>
                <a:spcPts val="0"/>
              </a:spcAft>
              <a:buClr>
                <a:schemeClr val="lt1"/>
              </a:buClr>
              <a:buSzPts val="1400"/>
              <a:buFont typeface="Avenir"/>
              <a:buNone/>
              <a:defRPr sz="5000" b="1" i="0" u="none" strike="noStrike" cap="none">
                <a:solidFill>
                  <a:schemeClr val="l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grpSp>
        <p:nvGrpSpPr>
          <p:cNvPr id="61" name="Shape 61"/>
          <p:cNvGrpSpPr/>
          <p:nvPr/>
        </p:nvGrpSpPr>
        <p:grpSpPr>
          <a:xfrm>
            <a:off x="1535923" y="318425"/>
            <a:ext cx="10164582" cy="325070"/>
            <a:chOff x="1535523" y="318425"/>
            <a:chExt cx="10161935" cy="325070"/>
          </a:xfrm>
        </p:grpSpPr>
        <p:pic>
          <p:nvPicPr>
            <p:cNvPr id="62" name="Shape 62"/>
            <p:cNvPicPr preferRelativeResize="0"/>
            <p:nvPr/>
          </p:nvPicPr>
          <p:blipFill rotWithShape="1">
            <a:blip r:embed="rId3">
              <a:alphaModFix/>
            </a:blip>
            <a:srcRect/>
            <a:stretch/>
          </p:blipFill>
          <p:spPr>
            <a:xfrm>
              <a:off x="1535523" y="318425"/>
              <a:ext cx="1125127" cy="325070"/>
            </a:xfrm>
            <a:prstGeom prst="rect">
              <a:avLst/>
            </a:prstGeom>
            <a:noFill/>
            <a:ln>
              <a:noFill/>
            </a:ln>
          </p:spPr>
        </p:pic>
        <p:pic>
          <p:nvPicPr>
            <p:cNvPr id="63" name="Shape 63"/>
            <p:cNvPicPr preferRelativeResize="0"/>
            <p:nvPr/>
          </p:nvPicPr>
          <p:blipFill rotWithShape="1">
            <a:blip r:embed="rId4">
              <a:alphaModFix/>
            </a:blip>
            <a:srcRect/>
            <a:stretch/>
          </p:blipFill>
          <p:spPr>
            <a:xfrm>
              <a:off x="7248197" y="427459"/>
              <a:ext cx="4449261" cy="204600"/>
            </a:xfrm>
            <a:prstGeom prst="rect">
              <a:avLst/>
            </a:prstGeom>
            <a:noFill/>
            <a:ln>
              <a:noFill/>
            </a:ln>
          </p:spPr>
        </p:pic>
      </p:grpSp>
    </p:spTree>
    <p:extLst>
      <p:ext uri="{BB962C8B-B14F-4D97-AF65-F5344CB8AC3E}">
        <p14:creationId xmlns:p14="http://schemas.microsoft.com/office/powerpoint/2010/main" val="697121607"/>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Title Slide 4">
  <p:cSld name="Title Slide 4">
    <p:spTree>
      <p:nvGrpSpPr>
        <p:cNvPr id="1" name="Shape 64"/>
        <p:cNvGrpSpPr/>
        <p:nvPr/>
      </p:nvGrpSpPr>
      <p:grpSpPr>
        <a:xfrm>
          <a:off x="0" y="0"/>
          <a:ext cx="0" cy="0"/>
          <a:chOff x="0" y="0"/>
          <a:chExt cx="0" cy="0"/>
        </a:xfrm>
      </p:grpSpPr>
      <p:pic>
        <p:nvPicPr>
          <p:cNvPr id="65" name="Shape 65"/>
          <p:cNvPicPr preferRelativeResize="0"/>
          <p:nvPr/>
        </p:nvPicPr>
        <p:blipFill rotWithShape="1">
          <a:blip r:embed="rId2">
            <a:alphaModFix/>
          </a:blip>
          <a:srcRect r="13050" b="16666"/>
          <a:stretch/>
        </p:blipFill>
        <p:spPr>
          <a:xfrm rot="5400000">
            <a:off x="-105615" y="2546401"/>
            <a:ext cx="4417181" cy="4234560"/>
          </a:xfrm>
          <a:prstGeom prst="rect">
            <a:avLst/>
          </a:prstGeom>
          <a:noFill/>
          <a:ln>
            <a:noFill/>
          </a:ln>
        </p:spPr>
      </p:pic>
      <p:sp>
        <p:nvSpPr>
          <p:cNvPr id="66" name="Shape 66"/>
          <p:cNvSpPr txBox="1">
            <a:spLocks noGrp="1"/>
          </p:cNvSpPr>
          <p:nvPr>
            <p:ph type="body" idx="1"/>
          </p:nvPr>
        </p:nvSpPr>
        <p:spPr>
          <a:xfrm>
            <a:off x="1438923" y="5014010"/>
            <a:ext cx="7085019" cy="117619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200" b="0"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lt1"/>
              </a:buClr>
              <a:buSzPts val="1400"/>
              <a:buFont typeface="Avenir"/>
              <a:buNone/>
              <a:defRPr sz="1500" b="0" i="0" u="none" strike="noStrike" cap="none">
                <a:solidFill>
                  <a:schemeClr val="lt1"/>
                </a:solidFill>
                <a:latin typeface="Avenir"/>
                <a:ea typeface="Avenir"/>
                <a:cs typeface="Avenir"/>
                <a:sym typeface="Avenir"/>
              </a:defRPr>
            </a:lvl2pPr>
            <a:lvl3pPr marL="1371600" marR="0" lvl="2" indent="-228600" algn="l" rtl="0">
              <a:lnSpc>
                <a:spcPct val="95000"/>
              </a:lnSpc>
              <a:spcBef>
                <a:spcPts val="400"/>
              </a:spcBef>
              <a:spcAft>
                <a:spcPts val="0"/>
              </a:spcAft>
              <a:buClr>
                <a:schemeClr val="lt1"/>
              </a:buClr>
              <a:buSzPts val="1980"/>
              <a:buFont typeface="Arial"/>
              <a:buNone/>
              <a:defRPr sz="1500" b="0" i="0" u="none" strike="noStrike" cap="none">
                <a:solidFill>
                  <a:schemeClr val="lt1"/>
                </a:solidFill>
                <a:latin typeface="Avenir"/>
                <a:ea typeface="Avenir"/>
                <a:cs typeface="Avenir"/>
                <a:sym typeface="Avenir"/>
              </a:defRPr>
            </a:lvl3pPr>
            <a:lvl4pPr marL="1828800" marR="0" lvl="3" indent="-228600" algn="l" rtl="0">
              <a:lnSpc>
                <a:spcPct val="95000"/>
              </a:lnSpc>
              <a:spcBef>
                <a:spcPts val="400"/>
              </a:spcBef>
              <a:spcAft>
                <a:spcPts val="0"/>
              </a:spcAft>
              <a:buClr>
                <a:schemeClr val="lt1"/>
              </a:buClr>
              <a:buSzPts val="2000"/>
              <a:buFont typeface="Merriweather Sans"/>
              <a:buNone/>
              <a:defRPr sz="1500" b="0" i="0" u="none" strike="noStrike" cap="none">
                <a:solidFill>
                  <a:schemeClr val="lt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67" name="Shape 67"/>
          <p:cNvSpPr txBox="1">
            <a:spLocks noGrp="1"/>
          </p:cNvSpPr>
          <p:nvPr>
            <p:ph type="dt" idx="10"/>
          </p:nvPr>
        </p:nvSpPr>
        <p:spPr>
          <a:xfrm>
            <a:off x="1438923" y="4430579"/>
            <a:ext cx="7085019" cy="335107"/>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a:solidFill>
                  <a:schemeClr val="dk1"/>
                </a:solidFill>
                <a:latin typeface="Avenir"/>
                <a:ea typeface="Avenir"/>
                <a:cs typeface="Avenir"/>
                <a:sym typeface="Avenir"/>
              </a:defRPr>
            </a:lvl1pPr>
            <a:lvl2pPr marL="457791" marR="0" lvl="1" indent="-591" algn="l" rtl="0">
              <a:spcBef>
                <a:spcPts val="0"/>
              </a:spcBef>
              <a:spcAft>
                <a:spcPts val="0"/>
              </a:spcAft>
              <a:buSzPts val="1400"/>
              <a:buNone/>
              <a:defRPr sz="1900" b="0" i="0" u="none" strike="noStrike" cap="none">
                <a:solidFill>
                  <a:schemeClr val="dk1"/>
                </a:solidFill>
                <a:latin typeface="Avenir"/>
                <a:ea typeface="Avenir"/>
                <a:cs typeface="Avenir"/>
                <a:sym typeface="Avenir"/>
              </a:defRPr>
            </a:lvl2pPr>
            <a:lvl3pPr marL="915581" marR="0" lvl="2" indent="-1181" algn="l" rtl="0">
              <a:spcBef>
                <a:spcPts val="0"/>
              </a:spcBef>
              <a:spcAft>
                <a:spcPts val="0"/>
              </a:spcAft>
              <a:buSzPts val="1400"/>
              <a:buNone/>
              <a:defRPr sz="1900" b="0" i="0" u="none" strike="noStrike" cap="none">
                <a:solidFill>
                  <a:schemeClr val="dk1"/>
                </a:solidFill>
                <a:latin typeface="Avenir"/>
                <a:ea typeface="Avenir"/>
                <a:cs typeface="Avenir"/>
                <a:sym typeface="Avenir"/>
              </a:defRPr>
            </a:lvl3pPr>
            <a:lvl4pPr marL="1373372" marR="0" lvl="3" indent="-1771" algn="l" rtl="0">
              <a:spcBef>
                <a:spcPts val="0"/>
              </a:spcBef>
              <a:spcAft>
                <a:spcPts val="0"/>
              </a:spcAft>
              <a:buSzPts val="1400"/>
              <a:buNone/>
              <a:defRPr sz="1900" b="0" i="0" u="none" strike="noStrike" cap="none">
                <a:solidFill>
                  <a:schemeClr val="dk1"/>
                </a:solidFill>
                <a:latin typeface="Avenir"/>
                <a:ea typeface="Avenir"/>
                <a:cs typeface="Avenir"/>
                <a:sym typeface="Avenir"/>
              </a:defRPr>
            </a:lvl4pPr>
            <a:lvl5pPr marL="1831162" marR="0" lvl="4" indent="-2362" algn="l" rtl="0">
              <a:spcBef>
                <a:spcPts val="0"/>
              </a:spcBef>
              <a:spcAft>
                <a:spcPts val="0"/>
              </a:spcAft>
              <a:buSzPts val="1400"/>
              <a:buNone/>
              <a:defRPr sz="1900" b="0" i="0" u="none" strike="noStrike" cap="none">
                <a:solidFill>
                  <a:schemeClr val="dk1"/>
                </a:solidFill>
                <a:latin typeface="Avenir"/>
                <a:ea typeface="Avenir"/>
                <a:cs typeface="Avenir"/>
                <a:sym typeface="Avenir"/>
              </a:defRPr>
            </a:lvl5pPr>
            <a:lvl6pPr marL="2288953" marR="0" lvl="5" indent="-2952" algn="l" rtl="0">
              <a:spcBef>
                <a:spcPts val="0"/>
              </a:spcBef>
              <a:spcAft>
                <a:spcPts val="0"/>
              </a:spcAft>
              <a:buSzPts val="1400"/>
              <a:buNone/>
              <a:defRPr sz="1900" b="0" i="0" u="none" strike="noStrike" cap="none">
                <a:solidFill>
                  <a:schemeClr val="dk1"/>
                </a:solidFill>
                <a:latin typeface="Avenir"/>
                <a:ea typeface="Avenir"/>
                <a:cs typeface="Avenir"/>
                <a:sym typeface="Avenir"/>
              </a:defRPr>
            </a:lvl6pPr>
            <a:lvl7pPr marL="2746743" marR="0" lvl="6" indent="-3543" algn="l" rtl="0">
              <a:spcBef>
                <a:spcPts val="0"/>
              </a:spcBef>
              <a:spcAft>
                <a:spcPts val="0"/>
              </a:spcAft>
              <a:buSzPts val="1400"/>
              <a:buNone/>
              <a:defRPr sz="1900" b="0" i="0" u="none" strike="noStrike" cap="none">
                <a:solidFill>
                  <a:schemeClr val="dk1"/>
                </a:solidFill>
                <a:latin typeface="Avenir"/>
                <a:ea typeface="Avenir"/>
                <a:cs typeface="Avenir"/>
                <a:sym typeface="Avenir"/>
              </a:defRPr>
            </a:lvl7pPr>
            <a:lvl8pPr marL="3204532" marR="0" lvl="7" indent="-4131" algn="l" rtl="0">
              <a:spcBef>
                <a:spcPts val="0"/>
              </a:spcBef>
              <a:spcAft>
                <a:spcPts val="0"/>
              </a:spcAft>
              <a:buSzPts val="1400"/>
              <a:buNone/>
              <a:defRPr sz="1900" b="0" i="0" u="none" strike="noStrike" cap="none">
                <a:solidFill>
                  <a:schemeClr val="dk1"/>
                </a:solidFill>
                <a:latin typeface="Avenir"/>
                <a:ea typeface="Avenir"/>
                <a:cs typeface="Avenir"/>
                <a:sym typeface="Avenir"/>
              </a:defRPr>
            </a:lvl8pPr>
            <a:lvl9pPr marL="3662323" marR="0" lvl="8" indent="-4722" algn="l" rtl="0">
              <a:spcBef>
                <a:spcPts val="0"/>
              </a:spcBef>
              <a:spcAft>
                <a:spcPts val="0"/>
              </a:spcAft>
              <a:buSzPts val="1400"/>
              <a:buNone/>
              <a:defRPr sz="1900" b="0" i="0" u="none" strike="noStrike" cap="none">
                <a:solidFill>
                  <a:schemeClr val="dk1"/>
                </a:solidFill>
                <a:latin typeface="Avenir"/>
                <a:ea typeface="Avenir"/>
                <a:cs typeface="Avenir"/>
                <a:sym typeface="Avenir"/>
              </a:defRPr>
            </a:lvl9pPr>
          </a:lstStyle>
          <a:p>
            <a:endParaRPr dirty="0"/>
          </a:p>
        </p:txBody>
      </p:sp>
      <p:sp>
        <p:nvSpPr>
          <p:cNvPr id="68" name="Shape 68"/>
          <p:cNvSpPr txBox="1">
            <a:spLocks noGrp="1"/>
          </p:cNvSpPr>
          <p:nvPr>
            <p:ph type="title"/>
          </p:nvPr>
        </p:nvSpPr>
        <p:spPr>
          <a:xfrm>
            <a:off x="1437347" y="1979094"/>
            <a:ext cx="7086598" cy="2437245"/>
          </a:xfrm>
          <a:prstGeom prst="rect">
            <a:avLst/>
          </a:prstGeom>
          <a:noFill/>
          <a:ln>
            <a:noFill/>
          </a:ln>
        </p:spPr>
        <p:txBody>
          <a:bodyPr spcFirstLastPara="1" wrap="square" lIns="91425" tIns="91425" rIns="91425" bIns="91425" anchor="b" anchorCtr="0"/>
          <a:lstStyle>
            <a:lvl1pPr marL="0" marR="0" lvl="0" indent="0" algn="l" rtl="0">
              <a:lnSpc>
                <a:spcPct val="95000"/>
              </a:lnSpc>
              <a:spcBef>
                <a:spcPts val="0"/>
              </a:spcBef>
              <a:spcAft>
                <a:spcPts val="0"/>
              </a:spcAft>
              <a:buClr>
                <a:schemeClr val="dk1"/>
              </a:buClr>
              <a:buSzPts val="1400"/>
              <a:buFont typeface="Avenir"/>
              <a:buNone/>
              <a:defRPr sz="5000" b="1" i="0" u="none" strike="noStrike" cap="none">
                <a:solidFill>
                  <a:schemeClr val="dk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grpSp>
        <p:nvGrpSpPr>
          <p:cNvPr id="69" name="Shape 69"/>
          <p:cNvGrpSpPr/>
          <p:nvPr/>
        </p:nvGrpSpPr>
        <p:grpSpPr>
          <a:xfrm>
            <a:off x="1535923" y="318425"/>
            <a:ext cx="10164582" cy="325070"/>
            <a:chOff x="1535523" y="318425"/>
            <a:chExt cx="10161935" cy="325070"/>
          </a:xfrm>
        </p:grpSpPr>
        <p:pic>
          <p:nvPicPr>
            <p:cNvPr id="70" name="Shape 70"/>
            <p:cNvPicPr preferRelativeResize="0"/>
            <p:nvPr/>
          </p:nvPicPr>
          <p:blipFill rotWithShape="1">
            <a:blip r:embed="rId3">
              <a:alphaModFix/>
            </a:blip>
            <a:srcRect/>
            <a:stretch/>
          </p:blipFill>
          <p:spPr>
            <a:xfrm>
              <a:off x="1535523" y="318425"/>
              <a:ext cx="1125127" cy="325070"/>
            </a:xfrm>
            <a:prstGeom prst="rect">
              <a:avLst/>
            </a:prstGeom>
            <a:noFill/>
            <a:ln>
              <a:noFill/>
            </a:ln>
          </p:spPr>
        </p:pic>
        <p:pic>
          <p:nvPicPr>
            <p:cNvPr id="71" name="Shape 71"/>
            <p:cNvPicPr preferRelativeResize="0"/>
            <p:nvPr/>
          </p:nvPicPr>
          <p:blipFill rotWithShape="1">
            <a:blip r:embed="rId4">
              <a:alphaModFix/>
            </a:blip>
            <a:srcRect/>
            <a:stretch/>
          </p:blipFill>
          <p:spPr>
            <a:xfrm>
              <a:off x="7248197" y="427459"/>
              <a:ext cx="4449261" cy="204600"/>
            </a:xfrm>
            <a:prstGeom prst="rect">
              <a:avLst/>
            </a:prstGeom>
            <a:noFill/>
            <a:ln>
              <a:noFill/>
            </a:ln>
          </p:spPr>
        </p:pic>
      </p:grpSp>
    </p:spTree>
    <p:extLst>
      <p:ext uri="{BB962C8B-B14F-4D97-AF65-F5344CB8AC3E}">
        <p14:creationId xmlns:p14="http://schemas.microsoft.com/office/powerpoint/2010/main" val="920334791"/>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Title Slide 5">
  <p:cSld name="Title Slide 5">
    <p:spTree>
      <p:nvGrpSpPr>
        <p:cNvPr id="1" name="Shape 72"/>
        <p:cNvGrpSpPr/>
        <p:nvPr/>
      </p:nvGrpSpPr>
      <p:grpSpPr>
        <a:xfrm>
          <a:off x="0" y="0"/>
          <a:ext cx="0" cy="0"/>
          <a:chOff x="0" y="0"/>
          <a:chExt cx="0" cy="0"/>
        </a:xfrm>
      </p:grpSpPr>
      <p:pic>
        <p:nvPicPr>
          <p:cNvPr id="73" name="Shape 73"/>
          <p:cNvPicPr preferRelativeResize="0"/>
          <p:nvPr/>
        </p:nvPicPr>
        <p:blipFill rotWithShape="1">
          <a:blip r:embed="rId2">
            <a:alphaModFix/>
          </a:blip>
          <a:srcRect l="26144"/>
          <a:stretch/>
        </p:blipFill>
        <p:spPr>
          <a:xfrm>
            <a:off x="-9072" y="1469708"/>
            <a:ext cx="4014999" cy="5434975"/>
          </a:xfrm>
          <a:prstGeom prst="rect">
            <a:avLst/>
          </a:prstGeom>
          <a:noFill/>
          <a:ln>
            <a:noFill/>
          </a:ln>
        </p:spPr>
      </p:pic>
      <p:sp>
        <p:nvSpPr>
          <p:cNvPr id="74" name="Shape 74"/>
          <p:cNvSpPr txBox="1">
            <a:spLocks noGrp="1"/>
          </p:cNvSpPr>
          <p:nvPr>
            <p:ph type="body" idx="1"/>
          </p:nvPr>
        </p:nvSpPr>
        <p:spPr>
          <a:xfrm>
            <a:off x="1438923" y="5014010"/>
            <a:ext cx="7085019" cy="117619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200" b="0"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lt1"/>
              </a:buClr>
              <a:buSzPts val="1400"/>
              <a:buFont typeface="Avenir"/>
              <a:buNone/>
              <a:defRPr sz="1500" b="0" i="0" u="none" strike="noStrike" cap="none">
                <a:solidFill>
                  <a:schemeClr val="lt1"/>
                </a:solidFill>
                <a:latin typeface="Avenir"/>
                <a:ea typeface="Avenir"/>
                <a:cs typeface="Avenir"/>
                <a:sym typeface="Avenir"/>
              </a:defRPr>
            </a:lvl2pPr>
            <a:lvl3pPr marL="1371600" marR="0" lvl="2" indent="-228600" algn="l" rtl="0">
              <a:lnSpc>
                <a:spcPct val="95000"/>
              </a:lnSpc>
              <a:spcBef>
                <a:spcPts val="400"/>
              </a:spcBef>
              <a:spcAft>
                <a:spcPts val="0"/>
              </a:spcAft>
              <a:buClr>
                <a:schemeClr val="lt1"/>
              </a:buClr>
              <a:buSzPts val="1980"/>
              <a:buFont typeface="Arial"/>
              <a:buNone/>
              <a:defRPr sz="1500" b="0" i="0" u="none" strike="noStrike" cap="none">
                <a:solidFill>
                  <a:schemeClr val="lt1"/>
                </a:solidFill>
                <a:latin typeface="Avenir"/>
                <a:ea typeface="Avenir"/>
                <a:cs typeface="Avenir"/>
                <a:sym typeface="Avenir"/>
              </a:defRPr>
            </a:lvl3pPr>
            <a:lvl4pPr marL="1828800" marR="0" lvl="3" indent="-228600" algn="l" rtl="0">
              <a:lnSpc>
                <a:spcPct val="95000"/>
              </a:lnSpc>
              <a:spcBef>
                <a:spcPts val="400"/>
              </a:spcBef>
              <a:spcAft>
                <a:spcPts val="0"/>
              </a:spcAft>
              <a:buClr>
                <a:schemeClr val="lt1"/>
              </a:buClr>
              <a:buSzPts val="2000"/>
              <a:buFont typeface="Merriweather Sans"/>
              <a:buNone/>
              <a:defRPr sz="1500" b="0" i="0" u="none" strike="noStrike" cap="none">
                <a:solidFill>
                  <a:schemeClr val="lt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75" name="Shape 75"/>
          <p:cNvSpPr txBox="1">
            <a:spLocks noGrp="1"/>
          </p:cNvSpPr>
          <p:nvPr>
            <p:ph type="dt" idx="10"/>
          </p:nvPr>
        </p:nvSpPr>
        <p:spPr>
          <a:xfrm>
            <a:off x="1438923" y="4430579"/>
            <a:ext cx="7085019" cy="335107"/>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a:solidFill>
                  <a:schemeClr val="dk1"/>
                </a:solidFill>
                <a:latin typeface="Avenir"/>
                <a:ea typeface="Avenir"/>
                <a:cs typeface="Avenir"/>
                <a:sym typeface="Avenir"/>
              </a:defRPr>
            </a:lvl1pPr>
            <a:lvl2pPr marL="457791" marR="0" lvl="1" indent="-591" algn="l" rtl="0">
              <a:spcBef>
                <a:spcPts val="0"/>
              </a:spcBef>
              <a:spcAft>
                <a:spcPts val="0"/>
              </a:spcAft>
              <a:buSzPts val="1400"/>
              <a:buNone/>
              <a:defRPr sz="1900" b="0" i="0" u="none" strike="noStrike" cap="none">
                <a:solidFill>
                  <a:schemeClr val="dk1"/>
                </a:solidFill>
                <a:latin typeface="Avenir"/>
                <a:ea typeface="Avenir"/>
                <a:cs typeface="Avenir"/>
                <a:sym typeface="Avenir"/>
              </a:defRPr>
            </a:lvl2pPr>
            <a:lvl3pPr marL="915581" marR="0" lvl="2" indent="-1181" algn="l" rtl="0">
              <a:spcBef>
                <a:spcPts val="0"/>
              </a:spcBef>
              <a:spcAft>
                <a:spcPts val="0"/>
              </a:spcAft>
              <a:buSzPts val="1400"/>
              <a:buNone/>
              <a:defRPr sz="1900" b="0" i="0" u="none" strike="noStrike" cap="none">
                <a:solidFill>
                  <a:schemeClr val="dk1"/>
                </a:solidFill>
                <a:latin typeface="Avenir"/>
                <a:ea typeface="Avenir"/>
                <a:cs typeface="Avenir"/>
                <a:sym typeface="Avenir"/>
              </a:defRPr>
            </a:lvl3pPr>
            <a:lvl4pPr marL="1373372" marR="0" lvl="3" indent="-1771" algn="l" rtl="0">
              <a:spcBef>
                <a:spcPts val="0"/>
              </a:spcBef>
              <a:spcAft>
                <a:spcPts val="0"/>
              </a:spcAft>
              <a:buSzPts val="1400"/>
              <a:buNone/>
              <a:defRPr sz="1900" b="0" i="0" u="none" strike="noStrike" cap="none">
                <a:solidFill>
                  <a:schemeClr val="dk1"/>
                </a:solidFill>
                <a:latin typeface="Avenir"/>
                <a:ea typeface="Avenir"/>
                <a:cs typeface="Avenir"/>
                <a:sym typeface="Avenir"/>
              </a:defRPr>
            </a:lvl4pPr>
            <a:lvl5pPr marL="1831162" marR="0" lvl="4" indent="-2362" algn="l" rtl="0">
              <a:spcBef>
                <a:spcPts val="0"/>
              </a:spcBef>
              <a:spcAft>
                <a:spcPts val="0"/>
              </a:spcAft>
              <a:buSzPts val="1400"/>
              <a:buNone/>
              <a:defRPr sz="1900" b="0" i="0" u="none" strike="noStrike" cap="none">
                <a:solidFill>
                  <a:schemeClr val="dk1"/>
                </a:solidFill>
                <a:latin typeface="Avenir"/>
                <a:ea typeface="Avenir"/>
                <a:cs typeface="Avenir"/>
                <a:sym typeface="Avenir"/>
              </a:defRPr>
            </a:lvl5pPr>
            <a:lvl6pPr marL="2288953" marR="0" lvl="5" indent="-2952" algn="l" rtl="0">
              <a:spcBef>
                <a:spcPts val="0"/>
              </a:spcBef>
              <a:spcAft>
                <a:spcPts val="0"/>
              </a:spcAft>
              <a:buSzPts val="1400"/>
              <a:buNone/>
              <a:defRPr sz="1900" b="0" i="0" u="none" strike="noStrike" cap="none">
                <a:solidFill>
                  <a:schemeClr val="dk1"/>
                </a:solidFill>
                <a:latin typeface="Avenir"/>
                <a:ea typeface="Avenir"/>
                <a:cs typeface="Avenir"/>
                <a:sym typeface="Avenir"/>
              </a:defRPr>
            </a:lvl6pPr>
            <a:lvl7pPr marL="2746743" marR="0" lvl="6" indent="-3543" algn="l" rtl="0">
              <a:spcBef>
                <a:spcPts val="0"/>
              </a:spcBef>
              <a:spcAft>
                <a:spcPts val="0"/>
              </a:spcAft>
              <a:buSzPts val="1400"/>
              <a:buNone/>
              <a:defRPr sz="1900" b="0" i="0" u="none" strike="noStrike" cap="none">
                <a:solidFill>
                  <a:schemeClr val="dk1"/>
                </a:solidFill>
                <a:latin typeface="Avenir"/>
                <a:ea typeface="Avenir"/>
                <a:cs typeface="Avenir"/>
                <a:sym typeface="Avenir"/>
              </a:defRPr>
            </a:lvl7pPr>
            <a:lvl8pPr marL="3204532" marR="0" lvl="7" indent="-4131" algn="l" rtl="0">
              <a:spcBef>
                <a:spcPts val="0"/>
              </a:spcBef>
              <a:spcAft>
                <a:spcPts val="0"/>
              </a:spcAft>
              <a:buSzPts val="1400"/>
              <a:buNone/>
              <a:defRPr sz="1900" b="0" i="0" u="none" strike="noStrike" cap="none">
                <a:solidFill>
                  <a:schemeClr val="dk1"/>
                </a:solidFill>
                <a:latin typeface="Avenir"/>
                <a:ea typeface="Avenir"/>
                <a:cs typeface="Avenir"/>
                <a:sym typeface="Avenir"/>
              </a:defRPr>
            </a:lvl8pPr>
            <a:lvl9pPr marL="3662323" marR="0" lvl="8" indent="-4722" algn="l" rtl="0">
              <a:spcBef>
                <a:spcPts val="0"/>
              </a:spcBef>
              <a:spcAft>
                <a:spcPts val="0"/>
              </a:spcAft>
              <a:buSzPts val="1400"/>
              <a:buNone/>
              <a:defRPr sz="1900" b="0" i="0" u="none" strike="noStrike" cap="none">
                <a:solidFill>
                  <a:schemeClr val="dk1"/>
                </a:solidFill>
                <a:latin typeface="Avenir"/>
                <a:ea typeface="Avenir"/>
                <a:cs typeface="Avenir"/>
                <a:sym typeface="Avenir"/>
              </a:defRPr>
            </a:lvl9pPr>
          </a:lstStyle>
          <a:p>
            <a:endParaRPr dirty="0"/>
          </a:p>
        </p:txBody>
      </p:sp>
      <p:sp>
        <p:nvSpPr>
          <p:cNvPr id="76" name="Shape 76"/>
          <p:cNvSpPr txBox="1">
            <a:spLocks noGrp="1"/>
          </p:cNvSpPr>
          <p:nvPr>
            <p:ph type="title"/>
          </p:nvPr>
        </p:nvSpPr>
        <p:spPr>
          <a:xfrm>
            <a:off x="1437347" y="1979094"/>
            <a:ext cx="7086598" cy="2437245"/>
          </a:xfrm>
          <a:prstGeom prst="rect">
            <a:avLst/>
          </a:prstGeom>
          <a:noFill/>
          <a:ln>
            <a:noFill/>
          </a:ln>
        </p:spPr>
        <p:txBody>
          <a:bodyPr spcFirstLastPara="1" wrap="square" lIns="91425" tIns="91425" rIns="91425" bIns="91425" anchor="b" anchorCtr="0"/>
          <a:lstStyle>
            <a:lvl1pPr marL="0" marR="0" lvl="0" indent="0" algn="l" rtl="0">
              <a:lnSpc>
                <a:spcPct val="95000"/>
              </a:lnSpc>
              <a:spcBef>
                <a:spcPts val="0"/>
              </a:spcBef>
              <a:spcAft>
                <a:spcPts val="0"/>
              </a:spcAft>
              <a:buClr>
                <a:schemeClr val="dk1"/>
              </a:buClr>
              <a:buSzPts val="1400"/>
              <a:buFont typeface="Avenir"/>
              <a:buNone/>
              <a:defRPr sz="5000" b="1" i="0" u="none" strike="noStrike" cap="none">
                <a:solidFill>
                  <a:schemeClr val="dk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grpSp>
        <p:nvGrpSpPr>
          <p:cNvPr id="77" name="Shape 77"/>
          <p:cNvGrpSpPr/>
          <p:nvPr/>
        </p:nvGrpSpPr>
        <p:grpSpPr>
          <a:xfrm>
            <a:off x="1535923" y="318425"/>
            <a:ext cx="10164582" cy="325070"/>
            <a:chOff x="1535523" y="318425"/>
            <a:chExt cx="10161935" cy="325070"/>
          </a:xfrm>
        </p:grpSpPr>
        <p:pic>
          <p:nvPicPr>
            <p:cNvPr id="78" name="Shape 78"/>
            <p:cNvPicPr preferRelativeResize="0"/>
            <p:nvPr/>
          </p:nvPicPr>
          <p:blipFill rotWithShape="1">
            <a:blip r:embed="rId3">
              <a:alphaModFix/>
            </a:blip>
            <a:srcRect/>
            <a:stretch/>
          </p:blipFill>
          <p:spPr>
            <a:xfrm>
              <a:off x="1535523" y="318425"/>
              <a:ext cx="1125127" cy="325070"/>
            </a:xfrm>
            <a:prstGeom prst="rect">
              <a:avLst/>
            </a:prstGeom>
            <a:noFill/>
            <a:ln>
              <a:noFill/>
            </a:ln>
          </p:spPr>
        </p:pic>
        <p:pic>
          <p:nvPicPr>
            <p:cNvPr id="79" name="Shape 79"/>
            <p:cNvPicPr preferRelativeResize="0"/>
            <p:nvPr/>
          </p:nvPicPr>
          <p:blipFill rotWithShape="1">
            <a:blip r:embed="rId4">
              <a:alphaModFix/>
            </a:blip>
            <a:srcRect/>
            <a:stretch/>
          </p:blipFill>
          <p:spPr>
            <a:xfrm>
              <a:off x="7248197" y="427459"/>
              <a:ext cx="4449261" cy="204600"/>
            </a:xfrm>
            <a:prstGeom prst="rect">
              <a:avLst/>
            </a:prstGeom>
            <a:noFill/>
            <a:ln>
              <a:noFill/>
            </a:ln>
          </p:spPr>
        </p:pic>
      </p:grpSp>
    </p:spTree>
    <p:extLst>
      <p:ext uri="{BB962C8B-B14F-4D97-AF65-F5344CB8AC3E}">
        <p14:creationId xmlns:p14="http://schemas.microsoft.com/office/powerpoint/2010/main" val="2041517476"/>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Title Slide 6">
  <p:cSld name="Title Slide 6">
    <p:spTree>
      <p:nvGrpSpPr>
        <p:cNvPr id="1" name="Shape 80"/>
        <p:cNvGrpSpPr/>
        <p:nvPr/>
      </p:nvGrpSpPr>
      <p:grpSpPr>
        <a:xfrm>
          <a:off x="0" y="0"/>
          <a:ext cx="0" cy="0"/>
          <a:chOff x="0" y="0"/>
          <a:chExt cx="0" cy="0"/>
        </a:xfrm>
      </p:grpSpPr>
      <p:pic>
        <p:nvPicPr>
          <p:cNvPr id="81" name="Shape 81"/>
          <p:cNvPicPr preferRelativeResize="0"/>
          <p:nvPr/>
        </p:nvPicPr>
        <p:blipFill rotWithShape="1">
          <a:blip r:embed="rId2">
            <a:alphaModFix/>
          </a:blip>
          <a:srcRect l="2" t="-180" r="-95"/>
          <a:stretch/>
        </p:blipFill>
        <p:spPr>
          <a:xfrm>
            <a:off x="-9074" y="2508426"/>
            <a:ext cx="4393506" cy="4396254"/>
          </a:xfrm>
          <a:prstGeom prst="rect">
            <a:avLst/>
          </a:prstGeom>
          <a:noFill/>
          <a:ln>
            <a:noFill/>
          </a:ln>
        </p:spPr>
      </p:pic>
      <p:sp>
        <p:nvSpPr>
          <p:cNvPr id="82" name="Shape 82"/>
          <p:cNvSpPr txBox="1">
            <a:spLocks noGrp="1"/>
          </p:cNvSpPr>
          <p:nvPr>
            <p:ph type="body" idx="1"/>
          </p:nvPr>
        </p:nvSpPr>
        <p:spPr>
          <a:xfrm>
            <a:off x="1438923" y="5014010"/>
            <a:ext cx="7085019" cy="117619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200" b="0"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lt1"/>
              </a:buClr>
              <a:buSzPts val="1400"/>
              <a:buFont typeface="Avenir"/>
              <a:buNone/>
              <a:defRPr sz="1500" b="0" i="0" u="none" strike="noStrike" cap="none">
                <a:solidFill>
                  <a:schemeClr val="lt1"/>
                </a:solidFill>
                <a:latin typeface="Avenir"/>
                <a:ea typeface="Avenir"/>
                <a:cs typeface="Avenir"/>
                <a:sym typeface="Avenir"/>
              </a:defRPr>
            </a:lvl2pPr>
            <a:lvl3pPr marL="1371600" marR="0" lvl="2" indent="-228600" algn="l" rtl="0">
              <a:lnSpc>
                <a:spcPct val="95000"/>
              </a:lnSpc>
              <a:spcBef>
                <a:spcPts val="400"/>
              </a:spcBef>
              <a:spcAft>
                <a:spcPts val="0"/>
              </a:spcAft>
              <a:buClr>
                <a:schemeClr val="lt1"/>
              </a:buClr>
              <a:buSzPts val="1980"/>
              <a:buFont typeface="Arial"/>
              <a:buNone/>
              <a:defRPr sz="1500" b="0" i="0" u="none" strike="noStrike" cap="none">
                <a:solidFill>
                  <a:schemeClr val="lt1"/>
                </a:solidFill>
                <a:latin typeface="Avenir"/>
                <a:ea typeface="Avenir"/>
                <a:cs typeface="Avenir"/>
                <a:sym typeface="Avenir"/>
              </a:defRPr>
            </a:lvl3pPr>
            <a:lvl4pPr marL="1828800" marR="0" lvl="3" indent="-228600" algn="l" rtl="0">
              <a:lnSpc>
                <a:spcPct val="95000"/>
              </a:lnSpc>
              <a:spcBef>
                <a:spcPts val="400"/>
              </a:spcBef>
              <a:spcAft>
                <a:spcPts val="0"/>
              </a:spcAft>
              <a:buClr>
                <a:schemeClr val="lt1"/>
              </a:buClr>
              <a:buSzPts val="2000"/>
              <a:buFont typeface="Merriweather Sans"/>
              <a:buNone/>
              <a:defRPr sz="1500" b="0" i="0" u="none" strike="noStrike" cap="none">
                <a:solidFill>
                  <a:schemeClr val="lt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83" name="Shape 83"/>
          <p:cNvSpPr txBox="1">
            <a:spLocks noGrp="1"/>
          </p:cNvSpPr>
          <p:nvPr>
            <p:ph type="dt" idx="10"/>
          </p:nvPr>
        </p:nvSpPr>
        <p:spPr>
          <a:xfrm>
            <a:off x="1438923" y="4430579"/>
            <a:ext cx="7085019" cy="335107"/>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600">
                <a:solidFill>
                  <a:schemeClr val="dk1"/>
                </a:solidFill>
                <a:latin typeface="Avenir"/>
                <a:ea typeface="Avenir"/>
                <a:cs typeface="Avenir"/>
                <a:sym typeface="Avenir"/>
              </a:defRPr>
            </a:lvl1pPr>
            <a:lvl2pPr marL="457791" marR="0" lvl="1" indent="-591" algn="l" rtl="0">
              <a:spcBef>
                <a:spcPts val="0"/>
              </a:spcBef>
              <a:spcAft>
                <a:spcPts val="0"/>
              </a:spcAft>
              <a:buSzPts val="1400"/>
              <a:buNone/>
              <a:defRPr sz="1900" b="0" i="0" u="none" strike="noStrike" cap="none">
                <a:solidFill>
                  <a:schemeClr val="dk1"/>
                </a:solidFill>
                <a:latin typeface="Avenir"/>
                <a:ea typeface="Avenir"/>
                <a:cs typeface="Avenir"/>
                <a:sym typeface="Avenir"/>
              </a:defRPr>
            </a:lvl2pPr>
            <a:lvl3pPr marL="915581" marR="0" lvl="2" indent="-1181" algn="l" rtl="0">
              <a:spcBef>
                <a:spcPts val="0"/>
              </a:spcBef>
              <a:spcAft>
                <a:spcPts val="0"/>
              </a:spcAft>
              <a:buSzPts val="1400"/>
              <a:buNone/>
              <a:defRPr sz="1900" b="0" i="0" u="none" strike="noStrike" cap="none">
                <a:solidFill>
                  <a:schemeClr val="dk1"/>
                </a:solidFill>
                <a:latin typeface="Avenir"/>
                <a:ea typeface="Avenir"/>
                <a:cs typeface="Avenir"/>
                <a:sym typeface="Avenir"/>
              </a:defRPr>
            </a:lvl3pPr>
            <a:lvl4pPr marL="1373372" marR="0" lvl="3" indent="-1771" algn="l" rtl="0">
              <a:spcBef>
                <a:spcPts val="0"/>
              </a:spcBef>
              <a:spcAft>
                <a:spcPts val="0"/>
              </a:spcAft>
              <a:buSzPts val="1400"/>
              <a:buNone/>
              <a:defRPr sz="1900" b="0" i="0" u="none" strike="noStrike" cap="none">
                <a:solidFill>
                  <a:schemeClr val="dk1"/>
                </a:solidFill>
                <a:latin typeface="Avenir"/>
                <a:ea typeface="Avenir"/>
                <a:cs typeface="Avenir"/>
                <a:sym typeface="Avenir"/>
              </a:defRPr>
            </a:lvl4pPr>
            <a:lvl5pPr marL="1831162" marR="0" lvl="4" indent="-2362" algn="l" rtl="0">
              <a:spcBef>
                <a:spcPts val="0"/>
              </a:spcBef>
              <a:spcAft>
                <a:spcPts val="0"/>
              </a:spcAft>
              <a:buSzPts val="1400"/>
              <a:buNone/>
              <a:defRPr sz="1900" b="0" i="0" u="none" strike="noStrike" cap="none">
                <a:solidFill>
                  <a:schemeClr val="dk1"/>
                </a:solidFill>
                <a:latin typeface="Avenir"/>
                <a:ea typeface="Avenir"/>
                <a:cs typeface="Avenir"/>
                <a:sym typeface="Avenir"/>
              </a:defRPr>
            </a:lvl5pPr>
            <a:lvl6pPr marL="2288953" marR="0" lvl="5" indent="-2952" algn="l" rtl="0">
              <a:spcBef>
                <a:spcPts val="0"/>
              </a:spcBef>
              <a:spcAft>
                <a:spcPts val="0"/>
              </a:spcAft>
              <a:buSzPts val="1400"/>
              <a:buNone/>
              <a:defRPr sz="1900" b="0" i="0" u="none" strike="noStrike" cap="none">
                <a:solidFill>
                  <a:schemeClr val="dk1"/>
                </a:solidFill>
                <a:latin typeface="Avenir"/>
                <a:ea typeface="Avenir"/>
                <a:cs typeface="Avenir"/>
                <a:sym typeface="Avenir"/>
              </a:defRPr>
            </a:lvl6pPr>
            <a:lvl7pPr marL="2746743" marR="0" lvl="6" indent="-3543" algn="l" rtl="0">
              <a:spcBef>
                <a:spcPts val="0"/>
              </a:spcBef>
              <a:spcAft>
                <a:spcPts val="0"/>
              </a:spcAft>
              <a:buSzPts val="1400"/>
              <a:buNone/>
              <a:defRPr sz="1900" b="0" i="0" u="none" strike="noStrike" cap="none">
                <a:solidFill>
                  <a:schemeClr val="dk1"/>
                </a:solidFill>
                <a:latin typeface="Avenir"/>
                <a:ea typeface="Avenir"/>
                <a:cs typeface="Avenir"/>
                <a:sym typeface="Avenir"/>
              </a:defRPr>
            </a:lvl7pPr>
            <a:lvl8pPr marL="3204532" marR="0" lvl="7" indent="-4131" algn="l" rtl="0">
              <a:spcBef>
                <a:spcPts val="0"/>
              </a:spcBef>
              <a:spcAft>
                <a:spcPts val="0"/>
              </a:spcAft>
              <a:buSzPts val="1400"/>
              <a:buNone/>
              <a:defRPr sz="1900" b="0" i="0" u="none" strike="noStrike" cap="none">
                <a:solidFill>
                  <a:schemeClr val="dk1"/>
                </a:solidFill>
                <a:latin typeface="Avenir"/>
                <a:ea typeface="Avenir"/>
                <a:cs typeface="Avenir"/>
                <a:sym typeface="Avenir"/>
              </a:defRPr>
            </a:lvl8pPr>
            <a:lvl9pPr marL="3662323" marR="0" lvl="8" indent="-4722" algn="l" rtl="0">
              <a:spcBef>
                <a:spcPts val="0"/>
              </a:spcBef>
              <a:spcAft>
                <a:spcPts val="0"/>
              </a:spcAft>
              <a:buSzPts val="1400"/>
              <a:buNone/>
              <a:defRPr sz="1900" b="0" i="0" u="none" strike="noStrike" cap="none">
                <a:solidFill>
                  <a:schemeClr val="dk1"/>
                </a:solidFill>
                <a:latin typeface="Avenir"/>
                <a:ea typeface="Avenir"/>
                <a:cs typeface="Avenir"/>
                <a:sym typeface="Avenir"/>
              </a:defRPr>
            </a:lvl9pPr>
          </a:lstStyle>
          <a:p>
            <a:endParaRPr dirty="0"/>
          </a:p>
        </p:txBody>
      </p:sp>
      <p:sp>
        <p:nvSpPr>
          <p:cNvPr id="84" name="Shape 84"/>
          <p:cNvSpPr txBox="1">
            <a:spLocks noGrp="1"/>
          </p:cNvSpPr>
          <p:nvPr>
            <p:ph type="title"/>
          </p:nvPr>
        </p:nvSpPr>
        <p:spPr>
          <a:xfrm>
            <a:off x="1437347" y="1979094"/>
            <a:ext cx="7086598" cy="2437245"/>
          </a:xfrm>
          <a:prstGeom prst="rect">
            <a:avLst/>
          </a:prstGeom>
          <a:noFill/>
          <a:ln>
            <a:noFill/>
          </a:ln>
        </p:spPr>
        <p:txBody>
          <a:bodyPr spcFirstLastPara="1" wrap="square" lIns="91425" tIns="91425" rIns="91425" bIns="91425" anchor="b" anchorCtr="0"/>
          <a:lstStyle>
            <a:lvl1pPr marL="0" marR="0" lvl="0" indent="0" algn="l" rtl="0">
              <a:lnSpc>
                <a:spcPct val="95000"/>
              </a:lnSpc>
              <a:spcBef>
                <a:spcPts val="0"/>
              </a:spcBef>
              <a:spcAft>
                <a:spcPts val="0"/>
              </a:spcAft>
              <a:buClr>
                <a:schemeClr val="dk1"/>
              </a:buClr>
              <a:buSzPts val="1400"/>
              <a:buFont typeface="Avenir"/>
              <a:buNone/>
              <a:defRPr sz="5000" b="1" i="0" u="none" strike="noStrike" cap="none">
                <a:solidFill>
                  <a:schemeClr val="dk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grpSp>
        <p:nvGrpSpPr>
          <p:cNvPr id="85" name="Shape 85"/>
          <p:cNvGrpSpPr/>
          <p:nvPr/>
        </p:nvGrpSpPr>
        <p:grpSpPr>
          <a:xfrm>
            <a:off x="1535923" y="318425"/>
            <a:ext cx="10164582" cy="325070"/>
            <a:chOff x="1535523" y="318425"/>
            <a:chExt cx="10161935" cy="325070"/>
          </a:xfrm>
        </p:grpSpPr>
        <p:pic>
          <p:nvPicPr>
            <p:cNvPr id="86" name="Shape 86"/>
            <p:cNvPicPr preferRelativeResize="0"/>
            <p:nvPr/>
          </p:nvPicPr>
          <p:blipFill rotWithShape="1">
            <a:blip r:embed="rId3">
              <a:alphaModFix/>
            </a:blip>
            <a:srcRect/>
            <a:stretch/>
          </p:blipFill>
          <p:spPr>
            <a:xfrm>
              <a:off x="1535523" y="318425"/>
              <a:ext cx="1125127" cy="325070"/>
            </a:xfrm>
            <a:prstGeom prst="rect">
              <a:avLst/>
            </a:prstGeom>
            <a:noFill/>
            <a:ln>
              <a:noFill/>
            </a:ln>
          </p:spPr>
        </p:pic>
        <p:pic>
          <p:nvPicPr>
            <p:cNvPr id="87" name="Shape 87"/>
            <p:cNvPicPr preferRelativeResize="0"/>
            <p:nvPr/>
          </p:nvPicPr>
          <p:blipFill rotWithShape="1">
            <a:blip r:embed="rId4">
              <a:alphaModFix/>
            </a:blip>
            <a:srcRect/>
            <a:stretch/>
          </p:blipFill>
          <p:spPr>
            <a:xfrm>
              <a:off x="7248197" y="427459"/>
              <a:ext cx="4449261" cy="204600"/>
            </a:xfrm>
            <a:prstGeom prst="rect">
              <a:avLst/>
            </a:prstGeom>
            <a:noFill/>
            <a:ln>
              <a:noFill/>
            </a:ln>
          </p:spPr>
        </p:pic>
      </p:grpSp>
    </p:spTree>
    <p:extLst>
      <p:ext uri="{BB962C8B-B14F-4D97-AF65-F5344CB8AC3E}">
        <p14:creationId xmlns:p14="http://schemas.microsoft.com/office/powerpoint/2010/main" val="1579136422"/>
      </p:ext>
    </p:extLst>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ubtitle Blank">
  <p:cSld name="Subtitle Blank">
    <p:spTree>
      <p:nvGrpSpPr>
        <p:cNvPr id="1" name="Shape 88"/>
        <p:cNvGrpSpPr/>
        <p:nvPr/>
      </p:nvGrpSpPr>
      <p:grpSpPr>
        <a:xfrm>
          <a:off x="0" y="0"/>
          <a:ext cx="0" cy="0"/>
          <a:chOff x="0" y="0"/>
          <a:chExt cx="0" cy="0"/>
        </a:xfrm>
      </p:grpSpPr>
      <p:sp>
        <p:nvSpPr>
          <p:cNvPr id="89" name="Shape 89"/>
          <p:cNvSpPr txBox="1">
            <a:spLocks noGrp="1"/>
          </p:cNvSpPr>
          <p:nvPr>
            <p:ph type="body" idx="1"/>
          </p:nvPr>
        </p:nvSpPr>
        <p:spPr>
          <a:xfrm>
            <a:off x="501303" y="787384"/>
            <a:ext cx="11108309" cy="4572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0"/>
              </a:spcBef>
              <a:spcAft>
                <a:spcPts val="0"/>
              </a:spcAft>
              <a:buClr>
                <a:srgbClr val="595959"/>
              </a:buClr>
              <a:buSzPts val="1400"/>
              <a:buFont typeface="Avenir"/>
              <a:buNone/>
              <a:defRPr sz="2000" b="0" i="0" u="none" strike="noStrike" cap="none">
                <a:solidFill>
                  <a:srgbClr val="595959"/>
                </a:solidFill>
                <a:latin typeface="Avenir"/>
                <a:ea typeface="Avenir"/>
                <a:cs typeface="Avenir"/>
                <a:sym typeface="Avenir"/>
              </a:defRPr>
            </a:lvl1pPr>
            <a:lvl2pPr marL="914400" marR="0" lvl="1" indent="-228600" algn="l" rtl="0">
              <a:lnSpc>
                <a:spcPct val="95000"/>
              </a:lnSpc>
              <a:spcBef>
                <a:spcPts val="400"/>
              </a:spcBef>
              <a:spcAft>
                <a:spcPts val="0"/>
              </a:spcAft>
              <a:buClr>
                <a:schemeClr val="lt2"/>
              </a:buClr>
              <a:buSzPts val="1400"/>
              <a:buFont typeface="Avenir"/>
              <a:buNone/>
              <a:defRPr sz="1600" b="0" i="0" u="none" strike="noStrike" cap="none">
                <a:solidFill>
                  <a:schemeClr val="lt2"/>
                </a:solidFill>
                <a:latin typeface="Avenir"/>
                <a:ea typeface="Avenir"/>
                <a:cs typeface="Avenir"/>
                <a:sym typeface="Avenir"/>
              </a:defRPr>
            </a:lvl2pPr>
            <a:lvl3pPr marL="1371600" marR="0" lvl="2" indent="-320039" algn="l" rtl="0">
              <a:lnSpc>
                <a:spcPct val="95000"/>
              </a:lnSpc>
              <a:spcBef>
                <a:spcPts val="400"/>
              </a:spcBef>
              <a:spcAft>
                <a:spcPts val="0"/>
              </a:spcAft>
              <a:buClr>
                <a:schemeClr val="lt2"/>
              </a:buClr>
              <a:buSzPts val="1440"/>
              <a:buFont typeface="Arial"/>
              <a:buChar char="•"/>
              <a:defRPr sz="1600" b="0" i="0" u="none" strike="noStrike" cap="none">
                <a:solidFill>
                  <a:schemeClr val="lt2"/>
                </a:solidFill>
                <a:latin typeface="Avenir"/>
                <a:ea typeface="Avenir"/>
                <a:cs typeface="Avenir"/>
                <a:sym typeface="Avenir"/>
              </a:defRPr>
            </a:lvl3pPr>
            <a:lvl4pPr marL="1828800" marR="0" lvl="3" indent="-330200" algn="l" rtl="0">
              <a:lnSpc>
                <a:spcPct val="95000"/>
              </a:lnSpc>
              <a:spcBef>
                <a:spcPts val="400"/>
              </a:spcBef>
              <a:spcAft>
                <a:spcPts val="0"/>
              </a:spcAft>
              <a:buClr>
                <a:schemeClr val="lt2"/>
              </a:buClr>
              <a:buSzPts val="1600"/>
              <a:buFont typeface="Merriweather Sans"/>
              <a:buChar char="–"/>
              <a:defRPr sz="1600" b="0" i="0" u="none" strike="noStrike" cap="none">
                <a:solidFill>
                  <a:schemeClr val="lt2"/>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lt2"/>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90" name="Shape 90"/>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577625955"/>
      </p:ext>
    </p:extLst>
  </p:cSld>
  <p:clrMapOvr>
    <a:masterClrMapping/>
  </p:clrMapOvr>
  <p:transition>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ubtitle 1-Column">
  <p:cSld name="Subtitle 1-Column">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501304" y="1757680"/>
            <a:ext cx="11108309" cy="433832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1800"/>
              </a:spcBef>
              <a:spcAft>
                <a:spcPts val="0"/>
              </a:spcAft>
              <a:buClr>
                <a:schemeClr val="dk1"/>
              </a:buClr>
              <a:buSzPts val="1400"/>
              <a:buFont typeface="Avenir"/>
              <a:buNone/>
              <a:defRPr sz="3600" b="1" i="0" u="none" strike="noStrike" cap="none">
                <a:solidFill>
                  <a:schemeClr val="dk1"/>
                </a:solidFill>
                <a:latin typeface="Avenir"/>
                <a:ea typeface="Avenir"/>
                <a:cs typeface="Avenir"/>
                <a:sym typeface="Avenir"/>
              </a:defRPr>
            </a:lvl1pPr>
            <a:lvl2pPr marL="914400" marR="0" lvl="1" indent="-228600" algn="l" rtl="0">
              <a:lnSpc>
                <a:spcPct val="100000"/>
              </a:lnSpc>
              <a:spcBef>
                <a:spcPts val="400"/>
              </a:spcBef>
              <a:spcAft>
                <a:spcPts val="0"/>
              </a:spcAft>
              <a:buClr>
                <a:schemeClr val="dk1"/>
              </a:buClr>
              <a:buSzPts val="1400"/>
              <a:buFont typeface="Arial"/>
              <a:buNone/>
              <a:defRPr sz="3600" b="0" i="0" u="none" strike="noStrike" cap="none">
                <a:solidFill>
                  <a:schemeClr val="dk1"/>
                </a:solidFill>
                <a:latin typeface="Avenir"/>
                <a:ea typeface="Avenir"/>
                <a:cs typeface="Avenir"/>
                <a:sym typeface="Avenir"/>
              </a:defRPr>
            </a:lvl2pPr>
            <a:lvl3pPr marL="1371600" marR="0" lvl="2" indent="-411480" algn="l" rtl="0">
              <a:lnSpc>
                <a:spcPct val="100000"/>
              </a:lnSpc>
              <a:spcBef>
                <a:spcPts val="400"/>
              </a:spcBef>
              <a:spcAft>
                <a:spcPts val="0"/>
              </a:spcAft>
              <a:buClr>
                <a:schemeClr val="dk1"/>
              </a:buClr>
              <a:buSzPts val="2880"/>
              <a:buFont typeface="Arial"/>
              <a:buChar char="•"/>
              <a:defRPr sz="3200" b="0" i="0" u="none" strike="noStrike" cap="none">
                <a:solidFill>
                  <a:schemeClr val="dk1"/>
                </a:solidFill>
                <a:latin typeface="Avenir"/>
                <a:ea typeface="Avenir"/>
                <a:cs typeface="Avenir"/>
                <a:sym typeface="Avenir"/>
              </a:defRPr>
            </a:lvl3pPr>
            <a:lvl4pPr marL="1828800" marR="0" lvl="3" indent="-406400" algn="l" rtl="0">
              <a:lnSpc>
                <a:spcPct val="100000"/>
              </a:lnSpc>
              <a:spcBef>
                <a:spcPts val="400"/>
              </a:spcBef>
              <a:spcAft>
                <a:spcPts val="0"/>
              </a:spcAft>
              <a:buClr>
                <a:schemeClr val="dk1"/>
              </a:buClr>
              <a:buSzPts val="2800"/>
              <a:buFont typeface="Merriweather Sans"/>
              <a:buChar char="–"/>
              <a:defRPr sz="28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28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93" name="Shape 93"/>
          <p:cNvSpPr txBox="1">
            <a:spLocks noGrp="1"/>
          </p:cNvSpPr>
          <p:nvPr>
            <p:ph type="body" idx="2"/>
          </p:nvPr>
        </p:nvSpPr>
        <p:spPr>
          <a:xfrm>
            <a:off x="501303" y="787384"/>
            <a:ext cx="11108309" cy="4572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595959"/>
              </a:buClr>
              <a:buSzPts val="1400"/>
              <a:buFont typeface="Avenir"/>
              <a:buNone/>
              <a:defRPr sz="2000" b="0" i="0" u="none" strike="noStrike" cap="none">
                <a:solidFill>
                  <a:srgbClr val="595959"/>
                </a:solidFill>
                <a:latin typeface="Avenir"/>
                <a:ea typeface="Avenir"/>
                <a:cs typeface="Avenir"/>
                <a:sym typeface="Avenir"/>
              </a:defRPr>
            </a:lvl1pPr>
            <a:lvl2pPr marL="914400" marR="0" lvl="1" indent="-228600" algn="l" rtl="0">
              <a:lnSpc>
                <a:spcPct val="95000"/>
              </a:lnSpc>
              <a:spcBef>
                <a:spcPts val="400"/>
              </a:spcBef>
              <a:spcAft>
                <a:spcPts val="0"/>
              </a:spcAft>
              <a:buClr>
                <a:schemeClr val="lt2"/>
              </a:buClr>
              <a:buSzPts val="1400"/>
              <a:buFont typeface="Avenir"/>
              <a:buNone/>
              <a:defRPr sz="1600" b="0" i="0" u="none" strike="noStrike" cap="none">
                <a:solidFill>
                  <a:schemeClr val="lt2"/>
                </a:solidFill>
                <a:latin typeface="Avenir"/>
                <a:ea typeface="Avenir"/>
                <a:cs typeface="Avenir"/>
                <a:sym typeface="Avenir"/>
              </a:defRPr>
            </a:lvl2pPr>
            <a:lvl3pPr marL="1371600" marR="0" lvl="2" indent="-320039" algn="l" rtl="0">
              <a:lnSpc>
                <a:spcPct val="95000"/>
              </a:lnSpc>
              <a:spcBef>
                <a:spcPts val="400"/>
              </a:spcBef>
              <a:spcAft>
                <a:spcPts val="0"/>
              </a:spcAft>
              <a:buClr>
                <a:schemeClr val="lt2"/>
              </a:buClr>
              <a:buSzPts val="1440"/>
              <a:buFont typeface="Arial"/>
              <a:buChar char="•"/>
              <a:defRPr sz="1600" b="0" i="0" u="none" strike="noStrike" cap="none">
                <a:solidFill>
                  <a:schemeClr val="lt2"/>
                </a:solidFill>
                <a:latin typeface="Avenir"/>
                <a:ea typeface="Avenir"/>
                <a:cs typeface="Avenir"/>
                <a:sym typeface="Avenir"/>
              </a:defRPr>
            </a:lvl3pPr>
            <a:lvl4pPr marL="1828800" marR="0" lvl="3" indent="-330200" algn="l" rtl="0">
              <a:lnSpc>
                <a:spcPct val="95000"/>
              </a:lnSpc>
              <a:spcBef>
                <a:spcPts val="400"/>
              </a:spcBef>
              <a:spcAft>
                <a:spcPts val="0"/>
              </a:spcAft>
              <a:buClr>
                <a:schemeClr val="lt2"/>
              </a:buClr>
              <a:buSzPts val="1600"/>
              <a:buFont typeface="Merriweather Sans"/>
              <a:buChar char="–"/>
              <a:defRPr sz="1600" b="0" i="0" u="none" strike="noStrike" cap="none">
                <a:solidFill>
                  <a:schemeClr val="lt2"/>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lt2"/>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94" name="Shape 94"/>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863558742"/>
      </p:ext>
    </p:extLst>
  </p:cSld>
  <p:clrMapOvr>
    <a:masterClrMapping/>
  </p:clrMapOvr>
  <p:transition>
    <p:fade thruBlk="1"/>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2-Column">
  <p:cSld name="2-Column">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486148" y="1810751"/>
            <a:ext cx="5191404"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2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rial"/>
              <a:buNone/>
              <a:defRPr sz="2200" b="0" i="0" u="none" strike="noStrike" cap="none">
                <a:solidFill>
                  <a:schemeClr val="dk1"/>
                </a:solidFill>
                <a:latin typeface="Avenir"/>
                <a:ea typeface="Avenir"/>
                <a:cs typeface="Avenir"/>
                <a:sym typeface="Avenir"/>
              </a:defRPr>
            </a:lvl2pPr>
            <a:lvl3pPr marL="1371600" marR="0" lvl="2" indent="-342900" algn="l" rtl="0">
              <a:lnSpc>
                <a:spcPct val="95000"/>
              </a:lnSpc>
              <a:spcBef>
                <a:spcPts val="400"/>
              </a:spcBef>
              <a:spcAft>
                <a:spcPts val="0"/>
              </a:spcAft>
              <a:buClr>
                <a:schemeClr val="dk1"/>
              </a:buClr>
              <a:buSzPts val="18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5000"/>
              </a:lnSpc>
              <a:spcBef>
                <a:spcPts val="400"/>
              </a:spcBef>
              <a:spcAft>
                <a:spcPts val="0"/>
              </a:spcAft>
              <a:buClr>
                <a:schemeClr val="dk1"/>
              </a:buClr>
              <a:buSzPts val="1800"/>
              <a:buFont typeface="Merriweather Sans"/>
              <a:buChar char="–"/>
              <a:defRPr sz="18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97" name="Shape 97"/>
          <p:cNvSpPr txBox="1">
            <a:spLocks noGrp="1"/>
          </p:cNvSpPr>
          <p:nvPr>
            <p:ph type="body" idx="2"/>
          </p:nvPr>
        </p:nvSpPr>
        <p:spPr>
          <a:xfrm>
            <a:off x="503052" y="1810751"/>
            <a:ext cx="5191404"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2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rial"/>
              <a:buNone/>
              <a:defRPr sz="2200" b="0" i="0" u="none" strike="noStrike" cap="none">
                <a:solidFill>
                  <a:schemeClr val="dk1"/>
                </a:solidFill>
                <a:latin typeface="Avenir"/>
                <a:ea typeface="Avenir"/>
                <a:cs typeface="Avenir"/>
                <a:sym typeface="Avenir"/>
              </a:defRPr>
            </a:lvl2pPr>
            <a:lvl3pPr marL="1371600" marR="0" lvl="2" indent="-342900" algn="l" rtl="0">
              <a:lnSpc>
                <a:spcPct val="95000"/>
              </a:lnSpc>
              <a:spcBef>
                <a:spcPts val="400"/>
              </a:spcBef>
              <a:spcAft>
                <a:spcPts val="0"/>
              </a:spcAft>
              <a:buClr>
                <a:schemeClr val="dk1"/>
              </a:buClr>
              <a:buSzPts val="18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5000"/>
              </a:lnSpc>
              <a:spcBef>
                <a:spcPts val="400"/>
              </a:spcBef>
              <a:spcAft>
                <a:spcPts val="0"/>
              </a:spcAft>
              <a:buClr>
                <a:schemeClr val="dk1"/>
              </a:buClr>
              <a:buSzPts val="1800"/>
              <a:buFont typeface="Merriweather Sans"/>
              <a:buChar char="–"/>
              <a:defRPr sz="18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98" name="Shape 98"/>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953825957"/>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9390736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ubtitle 2-Column">
  <p:cSld name="Subtitle 2-Column">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486148" y="1810751"/>
            <a:ext cx="5191404"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2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rial"/>
              <a:buNone/>
              <a:defRPr sz="2200" b="0" i="0" u="none" strike="noStrike" cap="none">
                <a:solidFill>
                  <a:schemeClr val="dk1"/>
                </a:solidFill>
                <a:latin typeface="Avenir"/>
                <a:ea typeface="Avenir"/>
                <a:cs typeface="Avenir"/>
                <a:sym typeface="Avenir"/>
              </a:defRPr>
            </a:lvl2pPr>
            <a:lvl3pPr marL="1371600" marR="0" lvl="2" indent="-342900" algn="l" rtl="0">
              <a:lnSpc>
                <a:spcPct val="95000"/>
              </a:lnSpc>
              <a:spcBef>
                <a:spcPts val="400"/>
              </a:spcBef>
              <a:spcAft>
                <a:spcPts val="0"/>
              </a:spcAft>
              <a:buClr>
                <a:schemeClr val="dk1"/>
              </a:buClr>
              <a:buSzPts val="18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5000"/>
              </a:lnSpc>
              <a:spcBef>
                <a:spcPts val="400"/>
              </a:spcBef>
              <a:spcAft>
                <a:spcPts val="0"/>
              </a:spcAft>
              <a:buClr>
                <a:schemeClr val="dk1"/>
              </a:buClr>
              <a:buSzPts val="1800"/>
              <a:buFont typeface="Merriweather Sans"/>
              <a:buChar char="–"/>
              <a:defRPr sz="18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01" name="Shape 101"/>
          <p:cNvSpPr txBox="1">
            <a:spLocks noGrp="1"/>
          </p:cNvSpPr>
          <p:nvPr>
            <p:ph type="body" idx="2"/>
          </p:nvPr>
        </p:nvSpPr>
        <p:spPr>
          <a:xfrm>
            <a:off x="503052" y="1810751"/>
            <a:ext cx="5191404"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2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rial"/>
              <a:buNone/>
              <a:defRPr sz="2200" b="0" i="0" u="none" strike="noStrike" cap="none">
                <a:solidFill>
                  <a:schemeClr val="dk1"/>
                </a:solidFill>
                <a:latin typeface="Avenir"/>
                <a:ea typeface="Avenir"/>
                <a:cs typeface="Avenir"/>
                <a:sym typeface="Avenir"/>
              </a:defRPr>
            </a:lvl2pPr>
            <a:lvl3pPr marL="1371600" marR="0" lvl="2" indent="-342900" algn="l" rtl="0">
              <a:lnSpc>
                <a:spcPct val="95000"/>
              </a:lnSpc>
              <a:spcBef>
                <a:spcPts val="400"/>
              </a:spcBef>
              <a:spcAft>
                <a:spcPts val="0"/>
              </a:spcAft>
              <a:buClr>
                <a:schemeClr val="dk1"/>
              </a:buClr>
              <a:buSzPts val="18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5000"/>
              </a:lnSpc>
              <a:spcBef>
                <a:spcPts val="400"/>
              </a:spcBef>
              <a:spcAft>
                <a:spcPts val="0"/>
              </a:spcAft>
              <a:buClr>
                <a:schemeClr val="dk1"/>
              </a:buClr>
              <a:buSzPts val="1800"/>
              <a:buFont typeface="Merriweather Sans"/>
              <a:buChar char="–"/>
              <a:defRPr sz="18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02" name="Shape 102"/>
          <p:cNvSpPr txBox="1">
            <a:spLocks noGrp="1"/>
          </p:cNvSpPr>
          <p:nvPr>
            <p:ph type="body" idx="3"/>
          </p:nvPr>
        </p:nvSpPr>
        <p:spPr>
          <a:xfrm>
            <a:off x="501303" y="787384"/>
            <a:ext cx="11108309" cy="4572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595959"/>
              </a:buClr>
              <a:buSzPts val="1400"/>
              <a:buFont typeface="Avenir"/>
              <a:buNone/>
              <a:defRPr sz="2000" b="0" i="0" u="none" strike="noStrike" cap="none">
                <a:solidFill>
                  <a:srgbClr val="595959"/>
                </a:solidFill>
                <a:latin typeface="Avenir"/>
                <a:ea typeface="Avenir"/>
                <a:cs typeface="Avenir"/>
                <a:sym typeface="Avenir"/>
              </a:defRPr>
            </a:lvl1pPr>
            <a:lvl2pPr marL="914400" marR="0" lvl="1" indent="-228600" algn="l" rtl="0">
              <a:lnSpc>
                <a:spcPct val="95000"/>
              </a:lnSpc>
              <a:spcBef>
                <a:spcPts val="400"/>
              </a:spcBef>
              <a:spcAft>
                <a:spcPts val="0"/>
              </a:spcAft>
              <a:buClr>
                <a:schemeClr val="lt2"/>
              </a:buClr>
              <a:buSzPts val="1400"/>
              <a:buFont typeface="Avenir"/>
              <a:buNone/>
              <a:defRPr sz="1600" b="0" i="0" u="none" strike="noStrike" cap="none">
                <a:solidFill>
                  <a:schemeClr val="lt2"/>
                </a:solidFill>
                <a:latin typeface="Avenir"/>
                <a:ea typeface="Avenir"/>
                <a:cs typeface="Avenir"/>
                <a:sym typeface="Avenir"/>
              </a:defRPr>
            </a:lvl2pPr>
            <a:lvl3pPr marL="1371600" marR="0" lvl="2" indent="-320039" algn="l" rtl="0">
              <a:lnSpc>
                <a:spcPct val="95000"/>
              </a:lnSpc>
              <a:spcBef>
                <a:spcPts val="400"/>
              </a:spcBef>
              <a:spcAft>
                <a:spcPts val="0"/>
              </a:spcAft>
              <a:buClr>
                <a:schemeClr val="lt2"/>
              </a:buClr>
              <a:buSzPts val="1440"/>
              <a:buFont typeface="Arial"/>
              <a:buChar char="•"/>
              <a:defRPr sz="1600" b="0" i="0" u="none" strike="noStrike" cap="none">
                <a:solidFill>
                  <a:schemeClr val="lt2"/>
                </a:solidFill>
                <a:latin typeface="Avenir"/>
                <a:ea typeface="Avenir"/>
                <a:cs typeface="Avenir"/>
                <a:sym typeface="Avenir"/>
              </a:defRPr>
            </a:lvl3pPr>
            <a:lvl4pPr marL="1828800" marR="0" lvl="3" indent="-330200" algn="l" rtl="0">
              <a:lnSpc>
                <a:spcPct val="95000"/>
              </a:lnSpc>
              <a:spcBef>
                <a:spcPts val="400"/>
              </a:spcBef>
              <a:spcAft>
                <a:spcPts val="0"/>
              </a:spcAft>
              <a:buClr>
                <a:schemeClr val="lt2"/>
              </a:buClr>
              <a:buSzPts val="1600"/>
              <a:buFont typeface="Merriweather Sans"/>
              <a:buChar char="–"/>
              <a:defRPr sz="1600" b="0" i="0" u="none" strike="noStrike" cap="none">
                <a:solidFill>
                  <a:schemeClr val="lt2"/>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lt2"/>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03" name="Shape 103"/>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945267043"/>
      </p:ext>
    </p:extLst>
  </p:cSld>
  <p:clrMapOvr>
    <a:masterClrMapping/>
  </p:clrMapOvr>
  <p:transition>
    <p:fade thruBlk="1"/>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Column">
  <p:cSld name="3-Column">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8230040" y="1810751"/>
            <a:ext cx="3254233"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18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800" b="0" i="0" u="none" strike="noStrike" cap="none">
                <a:solidFill>
                  <a:schemeClr val="dk1"/>
                </a:solidFill>
                <a:latin typeface="Avenir"/>
                <a:ea typeface="Avenir"/>
                <a:cs typeface="Avenir"/>
                <a:sym typeface="Avenir"/>
              </a:defRPr>
            </a:lvl2pPr>
            <a:lvl3pPr marL="1371600" marR="0" lvl="2" indent="-320039" algn="l" rtl="0">
              <a:lnSpc>
                <a:spcPct val="95000"/>
              </a:lnSpc>
              <a:spcBef>
                <a:spcPts val="400"/>
              </a:spcBef>
              <a:spcAft>
                <a:spcPts val="0"/>
              </a:spcAft>
              <a:buClr>
                <a:schemeClr val="dk1"/>
              </a:buClr>
              <a:buSzPts val="1440"/>
              <a:buFont typeface="Arial"/>
              <a:buChar char="•"/>
              <a:defRPr sz="1600" b="0" i="0" u="none" strike="noStrike" cap="none">
                <a:solidFill>
                  <a:schemeClr val="dk1"/>
                </a:solidFill>
                <a:latin typeface="Avenir"/>
                <a:ea typeface="Avenir"/>
                <a:cs typeface="Avenir"/>
                <a:sym typeface="Avenir"/>
              </a:defRPr>
            </a:lvl3pPr>
            <a:lvl4pPr marL="1828800" marR="0" lvl="3" indent="-330200" algn="l" rtl="0">
              <a:lnSpc>
                <a:spcPct val="95000"/>
              </a:lnSpc>
              <a:spcBef>
                <a:spcPts val="400"/>
              </a:spcBef>
              <a:spcAft>
                <a:spcPts val="0"/>
              </a:spcAft>
              <a:buClr>
                <a:schemeClr val="dk1"/>
              </a:buClr>
              <a:buSzPts val="1600"/>
              <a:buFont typeface="Merriweather Sans"/>
              <a:buChar char="–"/>
              <a:defRPr sz="16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4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06" name="Shape 106"/>
          <p:cNvSpPr txBox="1">
            <a:spLocks noGrp="1"/>
          </p:cNvSpPr>
          <p:nvPr>
            <p:ph type="body" idx="2"/>
          </p:nvPr>
        </p:nvSpPr>
        <p:spPr>
          <a:xfrm>
            <a:off x="4361504" y="1810751"/>
            <a:ext cx="3254233"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18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800" b="0" i="0" u="none" strike="noStrike" cap="none">
                <a:solidFill>
                  <a:schemeClr val="dk1"/>
                </a:solidFill>
                <a:latin typeface="Avenir"/>
                <a:ea typeface="Avenir"/>
                <a:cs typeface="Avenir"/>
                <a:sym typeface="Avenir"/>
              </a:defRPr>
            </a:lvl2pPr>
            <a:lvl3pPr marL="1371600" marR="0" lvl="2" indent="-320039" algn="l" rtl="0">
              <a:lnSpc>
                <a:spcPct val="95000"/>
              </a:lnSpc>
              <a:spcBef>
                <a:spcPts val="400"/>
              </a:spcBef>
              <a:spcAft>
                <a:spcPts val="0"/>
              </a:spcAft>
              <a:buClr>
                <a:schemeClr val="dk1"/>
              </a:buClr>
              <a:buSzPts val="1440"/>
              <a:buFont typeface="Arial"/>
              <a:buChar char="•"/>
              <a:defRPr sz="1600" b="0" i="0" u="none" strike="noStrike" cap="none">
                <a:solidFill>
                  <a:schemeClr val="dk1"/>
                </a:solidFill>
                <a:latin typeface="Avenir"/>
                <a:ea typeface="Avenir"/>
                <a:cs typeface="Avenir"/>
                <a:sym typeface="Avenir"/>
              </a:defRPr>
            </a:lvl3pPr>
            <a:lvl4pPr marL="1828800" marR="0" lvl="3" indent="-330200" algn="l" rtl="0">
              <a:lnSpc>
                <a:spcPct val="95000"/>
              </a:lnSpc>
              <a:spcBef>
                <a:spcPts val="400"/>
              </a:spcBef>
              <a:spcAft>
                <a:spcPts val="0"/>
              </a:spcAft>
              <a:buClr>
                <a:schemeClr val="dk1"/>
              </a:buClr>
              <a:buSzPts val="1600"/>
              <a:buFont typeface="Merriweather Sans"/>
              <a:buChar char="–"/>
              <a:defRPr sz="16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4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07" name="Shape 107"/>
          <p:cNvSpPr txBox="1">
            <a:spLocks noGrp="1"/>
          </p:cNvSpPr>
          <p:nvPr>
            <p:ph type="body" idx="3"/>
          </p:nvPr>
        </p:nvSpPr>
        <p:spPr>
          <a:xfrm>
            <a:off x="517435" y="1810751"/>
            <a:ext cx="3254233"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18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800" b="0" i="0" u="none" strike="noStrike" cap="none">
                <a:solidFill>
                  <a:schemeClr val="dk1"/>
                </a:solidFill>
                <a:latin typeface="Avenir"/>
                <a:ea typeface="Avenir"/>
                <a:cs typeface="Avenir"/>
                <a:sym typeface="Avenir"/>
              </a:defRPr>
            </a:lvl2pPr>
            <a:lvl3pPr marL="1371600" marR="0" lvl="2" indent="-320039" algn="l" rtl="0">
              <a:lnSpc>
                <a:spcPct val="95000"/>
              </a:lnSpc>
              <a:spcBef>
                <a:spcPts val="400"/>
              </a:spcBef>
              <a:spcAft>
                <a:spcPts val="0"/>
              </a:spcAft>
              <a:buClr>
                <a:schemeClr val="dk1"/>
              </a:buClr>
              <a:buSzPts val="1440"/>
              <a:buFont typeface="Arial"/>
              <a:buChar char="•"/>
              <a:defRPr sz="1600" b="0" i="0" u="none" strike="noStrike" cap="none">
                <a:solidFill>
                  <a:schemeClr val="dk1"/>
                </a:solidFill>
                <a:latin typeface="Avenir"/>
                <a:ea typeface="Avenir"/>
                <a:cs typeface="Avenir"/>
                <a:sym typeface="Avenir"/>
              </a:defRPr>
            </a:lvl3pPr>
            <a:lvl4pPr marL="1828800" marR="0" lvl="3" indent="-330200" algn="l" rtl="0">
              <a:lnSpc>
                <a:spcPct val="95000"/>
              </a:lnSpc>
              <a:spcBef>
                <a:spcPts val="400"/>
              </a:spcBef>
              <a:spcAft>
                <a:spcPts val="0"/>
              </a:spcAft>
              <a:buClr>
                <a:schemeClr val="dk1"/>
              </a:buClr>
              <a:buSzPts val="1600"/>
              <a:buFont typeface="Merriweather Sans"/>
              <a:buChar char="–"/>
              <a:defRPr sz="16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4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08" name="Shape 108"/>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229579484"/>
      </p:ext>
    </p:extLst>
  </p:cSld>
  <p:clrMapOvr>
    <a:masterClrMapping/>
  </p:clrMapOvr>
  <p:transition>
    <p:fade thruBlk="1"/>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Visual">
  <p:cSld name="Visual">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597537" y="1905002"/>
            <a:ext cx="10975659" cy="41783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D1D3D5"/>
              </a:buClr>
              <a:buSzPts val="1400"/>
              <a:buFont typeface="Avenir"/>
              <a:buNone/>
              <a:defRPr sz="2000" b="1" i="0" u="none" strike="noStrike" cap="none">
                <a:solidFill>
                  <a:srgbClr val="D1D3D5"/>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900" b="0" i="0" u="none" strike="noStrike" cap="none">
                <a:solidFill>
                  <a:schemeClr val="dk1"/>
                </a:solidFill>
                <a:latin typeface="Avenir"/>
                <a:ea typeface="Avenir"/>
                <a:cs typeface="Avenir"/>
                <a:sym typeface="Avenir"/>
              </a:defRPr>
            </a:lvl2pPr>
            <a:lvl3pPr marL="1371600" marR="0" lvl="2" indent="-337185" algn="l" rtl="0">
              <a:lnSpc>
                <a:spcPct val="95000"/>
              </a:lnSpc>
              <a:spcBef>
                <a:spcPts val="400"/>
              </a:spcBef>
              <a:spcAft>
                <a:spcPts val="0"/>
              </a:spcAft>
              <a:buClr>
                <a:schemeClr val="dk1"/>
              </a:buClr>
              <a:buSzPts val="1710"/>
              <a:buFont typeface="Arial"/>
              <a:buChar char="•"/>
              <a:defRPr sz="1900" b="0" i="0" u="none" strike="noStrike" cap="none">
                <a:solidFill>
                  <a:schemeClr val="dk1"/>
                </a:solidFill>
                <a:latin typeface="Avenir"/>
                <a:ea typeface="Avenir"/>
                <a:cs typeface="Avenir"/>
                <a:sym typeface="Avenir"/>
              </a:defRPr>
            </a:lvl3pPr>
            <a:lvl4pPr marL="1828800" marR="0" lvl="3" indent="-349250" algn="l" rtl="0">
              <a:lnSpc>
                <a:spcPct val="95000"/>
              </a:lnSpc>
              <a:spcBef>
                <a:spcPts val="400"/>
              </a:spcBef>
              <a:spcAft>
                <a:spcPts val="0"/>
              </a:spcAft>
              <a:buClr>
                <a:schemeClr val="dk1"/>
              </a:buClr>
              <a:buSzPts val="1900"/>
              <a:buFont typeface="Merriweather Sans"/>
              <a:buChar char="–"/>
              <a:defRPr sz="19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11" name="Shape 111"/>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875925309"/>
      </p:ext>
    </p:extLst>
  </p:cSld>
  <p:clrMapOvr>
    <a:masterClrMapping/>
  </p:clrMapOvr>
  <p:transition>
    <p:fade thruBlk="1"/>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Subtitle Visual">
  <p:cSld name="Subtitle Visual">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597537" y="1905002"/>
            <a:ext cx="10975659" cy="41783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D1D3D5"/>
              </a:buClr>
              <a:buSzPts val="1400"/>
              <a:buFont typeface="Avenir"/>
              <a:buNone/>
              <a:defRPr sz="2000" b="1" i="0" u="none" strike="noStrike" cap="none">
                <a:solidFill>
                  <a:srgbClr val="D1D3D5"/>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900" b="0" i="0" u="none" strike="noStrike" cap="none">
                <a:solidFill>
                  <a:schemeClr val="dk1"/>
                </a:solidFill>
                <a:latin typeface="Avenir"/>
                <a:ea typeface="Avenir"/>
                <a:cs typeface="Avenir"/>
                <a:sym typeface="Avenir"/>
              </a:defRPr>
            </a:lvl2pPr>
            <a:lvl3pPr marL="1371600" marR="0" lvl="2" indent="-337185" algn="l" rtl="0">
              <a:lnSpc>
                <a:spcPct val="95000"/>
              </a:lnSpc>
              <a:spcBef>
                <a:spcPts val="400"/>
              </a:spcBef>
              <a:spcAft>
                <a:spcPts val="0"/>
              </a:spcAft>
              <a:buClr>
                <a:schemeClr val="dk1"/>
              </a:buClr>
              <a:buSzPts val="1710"/>
              <a:buFont typeface="Arial"/>
              <a:buChar char="•"/>
              <a:defRPr sz="1900" b="0" i="0" u="none" strike="noStrike" cap="none">
                <a:solidFill>
                  <a:schemeClr val="dk1"/>
                </a:solidFill>
                <a:latin typeface="Avenir"/>
                <a:ea typeface="Avenir"/>
                <a:cs typeface="Avenir"/>
                <a:sym typeface="Avenir"/>
              </a:defRPr>
            </a:lvl3pPr>
            <a:lvl4pPr marL="1828800" marR="0" lvl="3" indent="-349250" algn="l" rtl="0">
              <a:lnSpc>
                <a:spcPct val="95000"/>
              </a:lnSpc>
              <a:spcBef>
                <a:spcPts val="400"/>
              </a:spcBef>
              <a:spcAft>
                <a:spcPts val="0"/>
              </a:spcAft>
              <a:buClr>
                <a:schemeClr val="dk1"/>
              </a:buClr>
              <a:buSzPts val="1900"/>
              <a:buFont typeface="Merriweather Sans"/>
              <a:buChar char="–"/>
              <a:defRPr sz="19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14" name="Shape 114"/>
          <p:cNvSpPr txBox="1">
            <a:spLocks noGrp="1"/>
          </p:cNvSpPr>
          <p:nvPr>
            <p:ph type="body" idx="2"/>
          </p:nvPr>
        </p:nvSpPr>
        <p:spPr>
          <a:xfrm>
            <a:off x="501303" y="787384"/>
            <a:ext cx="11108309" cy="4572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595959"/>
              </a:buClr>
              <a:buSzPts val="1400"/>
              <a:buFont typeface="Avenir"/>
              <a:buNone/>
              <a:defRPr sz="2000" b="0" i="0" u="none" strike="noStrike" cap="none">
                <a:solidFill>
                  <a:srgbClr val="595959"/>
                </a:solidFill>
                <a:latin typeface="Avenir"/>
                <a:ea typeface="Avenir"/>
                <a:cs typeface="Avenir"/>
                <a:sym typeface="Avenir"/>
              </a:defRPr>
            </a:lvl1pPr>
            <a:lvl2pPr marL="914400" marR="0" lvl="1" indent="-228600" algn="l" rtl="0">
              <a:lnSpc>
                <a:spcPct val="95000"/>
              </a:lnSpc>
              <a:spcBef>
                <a:spcPts val="400"/>
              </a:spcBef>
              <a:spcAft>
                <a:spcPts val="0"/>
              </a:spcAft>
              <a:buClr>
                <a:schemeClr val="lt2"/>
              </a:buClr>
              <a:buSzPts val="1400"/>
              <a:buFont typeface="Avenir"/>
              <a:buNone/>
              <a:defRPr sz="1600" b="0" i="0" u="none" strike="noStrike" cap="none">
                <a:solidFill>
                  <a:schemeClr val="lt2"/>
                </a:solidFill>
                <a:latin typeface="Avenir"/>
                <a:ea typeface="Avenir"/>
                <a:cs typeface="Avenir"/>
                <a:sym typeface="Avenir"/>
              </a:defRPr>
            </a:lvl2pPr>
            <a:lvl3pPr marL="1371600" marR="0" lvl="2" indent="-320039" algn="l" rtl="0">
              <a:lnSpc>
                <a:spcPct val="95000"/>
              </a:lnSpc>
              <a:spcBef>
                <a:spcPts val="400"/>
              </a:spcBef>
              <a:spcAft>
                <a:spcPts val="0"/>
              </a:spcAft>
              <a:buClr>
                <a:schemeClr val="lt2"/>
              </a:buClr>
              <a:buSzPts val="1440"/>
              <a:buFont typeface="Arial"/>
              <a:buChar char="•"/>
              <a:defRPr sz="1600" b="0" i="0" u="none" strike="noStrike" cap="none">
                <a:solidFill>
                  <a:schemeClr val="lt2"/>
                </a:solidFill>
                <a:latin typeface="Avenir"/>
                <a:ea typeface="Avenir"/>
                <a:cs typeface="Avenir"/>
                <a:sym typeface="Avenir"/>
              </a:defRPr>
            </a:lvl3pPr>
            <a:lvl4pPr marL="1828800" marR="0" lvl="3" indent="-330200" algn="l" rtl="0">
              <a:lnSpc>
                <a:spcPct val="95000"/>
              </a:lnSpc>
              <a:spcBef>
                <a:spcPts val="400"/>
              </a:spcBef>
              <a:spcAft>
                <a:spcPts val="0"/>
              </a:spcAft>
              <a:buClr>
                <a:schemeClr val="lt2"/>
              </a:buClr>
              <a:buSzPts val="1600"/>
              <a:buFont typeface="Merriweather Sans"/>
              <a:buChar char="–"/>
              <a:defRPr sz="1600" b="0" i="0" u="none" strike="noStrike" cap="none">
                <a:solidFill>
                  <a:schemeClr val="lt2"/>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lt2"/>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15" name="Shape 115"/>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01419991"/>
      </p:ext>
    </p:extLst>
  </p:cSld>
  <p:clrMapOvr>
    <a:masterClrMapping/>
  </p:clrMapOvr>
  <p:transition>
    <p:fade thruBlk="1"/>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aptioned Visual">
  <p:cSld name="Captioned Visual">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8230040" y="1810751"/>
            <a:ext cx="3379576"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18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800" b="0" i="0" u="none" strike="noStrike" cap="none">
                <a:solidFill>
                  <a:schemeClr val="dk1"/>
                </a:solidFill>
                <a:latin typeface="Avenir"/>
                <a:ea typeface="Avenir"/>
                <a:cs typeface="Avenir"/>
                <a:sym typeface="Avenir"/>
              </a:defRPr>
            </a:lvl2pPr>
            <a:lvl3pPr marL="1371600" marR="0" lvl="2" indent="-320039" algn="l" rtl="0">
              <a:lnSpc>
                <a:spcPct val="95000"/>
              </a:lnSpc>
              <a:spcBef>
                <a:spcPts val="400"/>
              </a:spcBef>
              <a:spcAft>
                <a:spcPts val="0"/>
              </a:spcAft>
              <a:buClr>
                <a:schemeClr val="dk1"/>
              </a:buClr>
              <a:buSzPts val="1440"/>
              <a:buFont typeface="Arial"/>
              <a:buChar char="•"/>
              <a:defRPr sz="1600" b="0" i="0" u="none" strike="noStrike" cap="none">
                <a:solidFill>
                  <a:schemeClr val="dk1"/>
                </a:solidFill>
                <a:latin typeface="Avenir"/>
                <a:ea typeface="Avenir"/>
                <a:cs typeface="Avenir"/>
                <a:sym typeface="Avenir"/>
              </a:defRPr>
            </a:lvl3pPr>
            <a:lvl4pPr marL="1828800" marR="0" lvl="3" indent="-330200" algn="l" rtl="0">
              <a:lnSpc>
                <a:spcPct val="95000"/>
              </a:lnSpc>
              <a:spcBef>
                <a:spcPts val="400"/>
              </a:spcBef>
              <a:spcAft>
                <a:spcPts val="0"/>
              </a:spcAft>
              <a:buClr>
                <a:schemeClr val="dk1"/>
              </a:buClr>
              <a:buSzPts val="1600"/>
              <a:buFont typeface="Merriweather Sans"/>
              <a:buChar char="–"/>
              <a:defRPr sz="16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4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18" name="Shape 118"/>
          <p:cNvSpPr txBox="1">
            <a:spLocks noGrp="1"/>
          </p:cNvSpPr>
          <p:nvPr>
            <p:ph type="body" idx="2"/>
          </p:nvPr>
        </p:nvSpPr>
        <p:spPr>
          <a:xfrm>
            <a:off x="597540" y="1905002"/>
            <a:ext cx="7242327" cy="41783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D8D8D8"/>
              </a:buClr>
              <a:buSzPts val="1400"/>
              <a:buFont typeface="Avenir"/>
              <a:buNone/>
              <a:defRPr sz="2000" b="1" i="0" u="none" strike="noStrike" cap="none">
                <a:solidFill>
                  <a:srgbClr val="D8D8D8"/>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900" b="0" i="0" u="none" strike="noStrike" cap="none">
                <a:solidFill>
                  <a:schemeClr val="dk1"/>
                </a:solidFill>
                <a:latin typeface="Avenir"/>
                <a:ea typeface="Avenir"/>
                <a:cs typeface="Avenir"/>
                <a:sym typeface="Avenir"/>
              </a:defRPr>
            </a:lvl2pPr>
            <a:lvl3pPr marL="1371600" marR="0" lvl="2" indent="-337185" algn="l" rtl="0">
              <a:lnSpc>
                <a:spcPct val="95000"/>
              </a:lnSpc>
              <a:spcBef>
                <a:spcPts val="400"/>
              </a:spcBef>
              <a:spcAft>
                <a:spcPts val="0"/>
              </a:spcAft>
              <a:buClr>
                <a:schemeClr val="dk1"/>
              </a:buClr>
              <a:buSzPts val="1710"/>
              <a:buFont typeface="Arial"/>
              <a:buChar char="•"/>
              <a:defRPr sz="1900" b="0" i="0" u="none" strike="noStrike" cap="none">
                <a:solidFill>
                  <a:schemeClr val="dk1"/>
                </a:solidFill>
                <a:latin typeface="Avenir"/>
                <a:ea typeface="Avenir"/>
                <a:cs typeface="Avenir"/>
                <a:sym typeface="Avenir"/>
              </a:defRPr>
            </a:lvl3pPr>
            <a:lvl4pPr marL="1828800" marR="0" lvl="3" indent="-349250" algn="l" rtl="0">
              <a:lnSpc>
                <a:spcPct val="95000"/>
              </a:lnSpc>
              <a:spcBef>
                <a:spcPts val="400"/>
              </a:spcBef>
              <a:spcAft>
                <a:spcPts val="0"/>
              </a:spcAft>
              <a:buClr>
                <a:schemeClr val="dk1"/>
              </a:buClr>
              <a:buSzPts val="1900"/>
              <a:buFont typeface="Merriweather Sans"/>
              <a:buChar char="–"/>
              <a:defRPr sz="19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19" name="Shape 119"/>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4020877391"/>
      </p:ext>
    </p:extLst>
  </p:cSld>
  <p:clrMapOvr>
    <a:masterClrMapping/>
  </p:clrMapOvr>
  <p:transition>
    <p:fade thruBlk="1"/>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ubtitle Captioned Visual">
  <p:cSld name="Subtitle Captioned Visual">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8230040" y="1810751"/>
            <a:ext cx="3379573" cy="4271963"/>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18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800" b="0" i="0" u="none" strike="noStrike" cap="none">
                <a:solidFill>
                  <a:schemeClr val="dk1"/>
                </a:solidFill>
                <a:latin typeface="Avenir"/>
                <a:ea typeface="Avenir"/>
                <a:cs typeface="Avenir"/>
                <a:sym typeface="Avenir"/>
              </a:defRPr>
            </a:lvl2pPr>
            <a:lvl3pPr marL="1371600" marR="0" lvl="2" indent="-320039" algn="l" rtl="0">
              <a:lnSpc>
                <a:spcPct val="95000"/>
              </a:lnSpc>
              <a:spcBef>
                <a:spcPts val="400"/>
              </a:spcBef>
              <a:spcAft>
                <a:spcPts val="0"/>
              </a:spcAft>
              <a:buClr>
                <a:schemeClr val="dk1"/>
              </a:buClr>
              <a:buSzPts val="1440"/>
              <a:buFont typeface="Arial"/>
              <a:buChar char="•"/>
              <a:defRPr sz="1600" b="0" i="0" u="none" strike="noStrike" cap="none">
                <a:solidFill>
                  <a:schemeClr val="dk1"/>
                </a:solidFill>
                <a:latin typeface="Avenir"/>
                <a:ea typeface="Avenir"/>
                <a:cs typeface="Avenir"/>
                <a:sym typeface="Avenir"/>
              </a:defRPr>
            </a:lvl3pPr>
            <a:lvl4pPr marL="1828800" marR="0" lvl="3" indent="-330200" algn="l" rtl="0">
              <a:lnSpc>
                <a:spcPct val="95000"/>
              </a:lnSpc>
              <a:spcBef>
                <a:spcPts val="400"/>
              </a:spcBef>
              <a:spcAft>
                <a:spcPts val="0"/>
              </a:spcAft>
              <a:buClr>
                <a:schemeClr val="dk1"/>
              </a:buClr>
              <a:buSzPts val="1600"/>
              <a:buFont typeface="Merriweather Sans"/>
              <a:buChar char="–"/>
              <a:defRPr sz="16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4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22" name="Shape 122"/>
          <p:cNvSpPr txBox="1">
            <a:spLocks noGrp="1"/>
          </p:cNvSpPr>
          <p:nvPr>
            <p:ph type="body" idx="2"/>
          </p:nvPr>
        </p:nvSpPr>
        <p:spPr>
          <a:xfrm>
            <a:off x="597540" y="1905002"/>
            <a:ext cx="7242327" cy="41783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D8D8D8"/>
              </a:buClr>
              <a:buSzPts val="1400"/>
              <a:buFont typeface="Avenir"/>
              <a:buNone/>
              <a:defRPr sz="2000" b="1" i="0" u="none" strike="noStrike" cap="none">
                <a:solidFill>
                  <a:srgbClr val="D8D8D8"/>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1900" b="0" i="0" u="none" strike="noStrike" cap="none">
                <a:solidFill>
                  <a:schemeClr val="dk1"/>
                </a:solidFill>
                <a:latin typeface="Avenir"/>
                <a:ea typeface="Avenir"/>
                <a:cs typeface="Avenir"/>
                <a:sym typeface="Avenir"/>
              </a:defRPr>
            </a:lvl2pPr>
            <a:lvl3pPr marL="1371600" marR="0" lvl="2" indent="-337185" algn="l" rtl="0">
              <a:lnSpc>
                <a:spcPct val="95000"/>
              </a:lnSpc>
              <a:spcBef>
                <a:spcPts val="400"/>
              </a:spcBef>
              <a:spcAft>
                <a:spcPts val="0"/>
              </a:spcAft>
              <a:buClr>
                <a:schemeClr val="dk1"/>
              </a:buClr>
              <a:buSzPts val="1710"/>
              <a:buFont typeface="Arial"/>
              <a:buChar char="•"/>
              <a:defRPr sz="1900" b="0" i="0" u="none" strike="noStrike" cap="none">
                <a:solidFill>
                  <a:schemeClr val="dk1"/>
                </a:solidFill>
                <a:latin typeface="Avenir"/>
                <a:ea typeface="Avenir"/>
                <a:cs typeface="Avenir"/>
                <a:sym typeface="Avenir"/>
              </a:defRPr>
            </a:lvl3pPr>
            <a:lvl4pPr marL="1828800" marR="0" lvl="3" indent="-349250" algn="l" rtl="0">
              <a:lnSpc>
                <a:spcPct val="95000"/>
              </a:lnSpc>
              <a:spcBef>
                <a:spcPts val="400"/>
              </a:spcBef>
              <a:spcAft>
                <a:spcPts val="0"/>
              </a:spcAft>
              <a:buClr>
                <a:schemeClr val="dk1"/>
              </a:buClr>
              <a:buSzPts val="1900"/>
              <a:buFont typeface="Merriweather Sans"/>
              <a:buChar char="–"/>
              <a:defRPr sz="19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5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23" name="Shape 123"/>
          <p:cNvSpPr txBox="1">
            <a:spLocks noGrp="1"/>
          </p:cNvSpPr>
          <p:nvPr>
            <p:ph type="body" idx="3"/>
          </p:nvPr>
        </p:nvSpPr>
        <p:spPr>
          <a:xfrm>
            <a:off x="501303" y="787384"/>
            <a:ext cx="11108309" cy="4572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595959"/>
              </a:buClr>
              <a:buSzPts val="1400"/>
              <a:buFont typeface="Avenir"/>
              <a:buNone/>
              <a:defRPr sz="2000" b="0" i="0" u="none" strike="noStrike" cap="none">
                <a:solidFill>
                  <a:srgbClr val="595959"/>
                </a:solidFill>
                <a:latin typeface="Avenir"/>
                <a:ea typeface="Avenir"/>
                <a:cs typeface="Avenir"/>
                <a:sym typeface="Avenir"/>
              </a:defRPr>
            </a:lvl1pPr>
            <a:lvl2pPr marL="914400" marR="0" lvl="1" indent="-228600" algn="l" rtl="0">
              <a:lnSpc>
                <a:spcPct val="95000"/>
              </a:lnSpc>
              <a:spcBef>
                <a:spcPts val="400"/>
              </a:spcBef>
              <a:spcAft>
                <a:spcPts val="0"/>
              </a:spcAft>
              <a:buClr>
                <a:schemeClr val="lt2"/>
              </a:buClr>
              <a:buSzPts val="1400"/>
              <a:buFont typeface="Avenir"/>
              <a:buNone/>
              <a:defRPr sz="1600" b="0" i="0" u="none" strike="noStrike" cap="none">
                <a:solidFill>
                  <a:schemeClr val="lt2"/>
                </a:solidFill>
                <a:latin typeface="Avenir"/>
                <a:ea typeface="Avenir"/>
                <a:cs typeface="Avenir"/>
                <a:sym typeface="Avenir"/>
              </a:defRPr>
            </a:lvl2pPr>
            <a:lvl3pPr marL="1371600" marR="0" lvl="2" indent="-320039" algn="l" rtl="0">
              <a:lnSpc>
                <a:spcPct val="95000"/>
              </a:lnSpc>
              <a:spcBef>
                <a:spcPts val="400"/>
              </a:spcBef>
              <a:spcAft>
                <a:spcPts val="0"/>
              </a:spcAft>
              <a:buClr>
                <a:schemeClr val="lt2"/>
              </a:buClr>
              <a:buSzPts val="1440"/>
              <a:buFont typeface="Arial"/>
              <a:buChar char="•"/>
              <a:defRPr sz="1600" b="0" i="0" u="none" strike="noStrike" cap="none">
                <a:solidFill>
                  <a:schemeClr val="lt2"/>
                </a:solidFill>
                <a:latin typeface="Avenir"/>
                <a:ea typeface="Avenir"/>
                <a:cs typeface="Avenir"/>
                <a:sym typeface="Avenir"/>
              </a:defRPr>
            </a:lvl3pPr>
            <a:lvl4pPr marL="1828800" marR="0" lvl="3" indent="-330200" algn="l" rtl="0">
              <a:lnSpc>
                <a:spcPct val="95000"/>
              </a:lnSpc>
              <a:spcBef>
                <a:spcPts val="400"/>
              </a:spcBef>
              <a:spcAft>
                <a:spcPts val="0"/>
              </a:spcAft>
              <a:buClr>
                <a:schemeClr val="lt2"/>
              </a:buClr>
              <a:buSzPts val="1600"/>
              <a:buFont typeface="Merriweather Sans"/>
              <a:buChar char="–"/>
              <a:defRPr sz="1600" b="0" i="0" u="none" strike="noStrike" cap="none">
                <a:solidFill>
                  <a:schemeClr val="lt2"/>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lt2"/>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24" name="Shape 124"/>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2496419118"/>
      </p:ext>
    </p:extLst>
  </p:cSld>
  <p:clrMapOvr>
    <a:masterClrMapping/>
  </p:clrMapOvr>
  <p:transition>
    <p:fade thruBlk="1"/>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Section Title 1">
  <p:cSld name="Section Title 1">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554612" y="2301346"/>
            <a:ext cx="11110013" cy="1837102"/>
          </a:xfrm>
          <a:prstGeom prst="rect">
            <a:avLst/>
          </a:prstGeom>
          <a:noFill/>
          <a:ln>
            <a:noFill/>
          </a:ln>
        </p:spPr>
        <p:txBody>
          <a:bodyPr spcFirstLastPara="1" wrap="square" lIns="91425" tIns="91425" rIns="91425" bIns="91425" anchor="ctr" anchorCtr="0"/>
          <a:lstStyle>
            <a:lvl1pPr marL="457200" marR="0" lvl="0" indent="-228600" algn="ctr" rtl="0">
              <a:lnSpc>
                <a:spcPct val="95000"/>
              </a:lnSpc>
              <a:spcBef>
                <a:spcPts val="1800"/>
              </a:spcBef>
              <a:spcAft>
                <a:spcPts val="0"/>
              </a:spcAft>
              <a:buClr>
                <a:schemeClr val="dk1"/>
              </a:buClr>
              <a:buSzPts val="1400"/>
              <a:buFont typeface="Avenir"/>
              <a:buNone/>
              <a:defRPr sz="7000" b="1" i="0" u="none" strike="noStrike" cap="none">
                <a:solidFill>
                  <a:schemeClr val="dk1"/>
                </a:solidFill>
                <a:latin typeface="Avenir"/>
                <a:ea typeface="Avenir"/>
                <a:cs typeface="Avenir"/>
                <a:sym typeface="Avenir"/>
              </a:defRPr>
            </a:lvl1pPr>
            <a:lvl2pPr marL="914400" marR="0" lvl="1" indent="-228600" algn="ctr" rtl="0">
              <a:lnSpc>
                <a:spcPct val="95000"/>
              </a:lnSpc>
              <a:spcBef>
                <a:spcPts val="400"/>
              </a:spcBef>
              <a:spcAft>
                <a:spcPts val="0"/>
              </a:spcAft>
              <a:buClr>
                <a:schemeClr val="dk1"/>
              </a:buClr>
              <a:buSzPts val="1400"/>
              <a:buFont typeface="Avenir"/>
              <a:buNone/>
              <a:defRPr sz="3200" b="0" i="0" u="none" strike="noStrike" cap="none">
                <a:solidFill>
                  <a:schemeClr val="dk1"/>
                </a:solidFill>
                <a:latin typeface="Avenir"/>
                <a:ea typeface="Avenir"/>
                <a:cs typeface="Avenir"/>
                <a:sym typeface="Avenir"/>
              </a:defRPr>
            </a:lvl2pPr>
            <a:lvl3pPr marL="1371600" marR="0" lvl="2" indent="-388619" algn="ctr" rtl="0">
              <a:lnSpc>
                <a:spcPct val="95000"/>
              </a:lnSpc>
              <a:spcBef>
                <a:spcPts val="400"/>
              </a:spcBef>
              <a:spcAft>
                <a:spcPts val="0"/>
              </a:spcAft>
              <a:buClr>
                <a:schemeClr val="dk1"/>
              </a:buClr>
              <a:buSzPts val="2520"/>
              <a:buFont typeface="Merriweather Sans"/>
              <a:buChar char="–"/>
              <a:defRPr sz="2800" b="0" i="0" u="none" strike="noStrike" cap="none">
                <a:solidFill>
                  <a:schemeClr val="dk1"/>
                </a:solidFill>
                <a:latin typeface="Avenir"/>
                <a:ea typeface="Avenir"/>
                <a:cs typeface="Avenir"/>
                <a:sym typeface="Avenir"/>
              </a:defRPr>
            </a:lvl3pPr>
            <a:lvl4pPr marL="1828800" marR="0" lvl="3" indent="-228600" algn="ctr" rtl="0">
              <a:lnSpc>
                <a:spcPct val="95000"/>
              </a:lnSpc>
              <a:spcBef>
                <a:spcPts val="400"/>
              </a:spcBef>
              <a:spcAft>
                <a:spcPts val="0"/>
              </a:spcAft>
              <a:buClr>
                <a:schemeClr val="dk1"/>
              </a:buClr>
              <a:buSzPts val="2000"/>
              <a:buFont typeface="Merriweather Sans"/>
              <a:buNone/>
              <a:defRPr sz="2800" b="0" i="0" u="none" strike="noStrike" cap="none">
                <a:solidFill>
                  <a:schemeClr val="dk1"/>
                </a:solidFill>
                <a:latin typeface="Avenir"/>
                <a:ea typeface="Avenir"/>
                <a:cs typeface="Avenir"/>
                <a:sym typeface="Avenir"/>
              </a:defRPr>
            </a:lvl4pPr>
            <a:lvl5pPr marL="2286000" marR="0" lvl="4" indent="-228600" algn="ctr" rtl="0">
              <a:lnSpc>
                <a:spcPct val="95000"/>
              </a:lnSpc>
              <a:spcBef>
                <a:spcPts val="400"/>
              </a:spcBef>
              <a:spcAft>
                <a:spcPts val="0"/>
              </a:spcAft>
              <a:buClr>
                <a:schemeClr val="dk1"/>
              </a:buClr>
              <a:buSzPts val="1400"/>
              <a:buFont typeface="Avenir"/>
              <a:buNone/>
              <a:defRPr sz="20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944328633"/>
      </p:ext>
    </p:extLst>
  </p:cSld>
  <p:clrMapOvr>
    <a:masterClrMapping/>
  </p:clrMapOvr>
  <p:transition>
    <p:fade thruBlk="1"/>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Section Title 2">
  <p:cSld name="Section Title 2">
    <p:bg>
      <p:bgPr>
        <a:solidFill>
          <a:schemeClr val="accent1"/>
        </a:solidFill>
        <a:effectLst/>
      </p:bgPr>
    </p:bg>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554612" y="2301346"/>
            <a:ext cx="11110013" cy="1837102"/>
          </a:xfrm>
          <a:prstGeom prst="rect">
            <a:avLst/>
          </a:prstGeom>
          <a:noFill/>
          <a:ln>
            <a:noFill/>
          </a:ln>
        </p:spPr>
        <p:txBody>
          <a:bodyPr spcFirstLastPara="1" wrap="square" lIns="91425" tIns="91425" rIns="91425" bIns="91425" anchor="ctr" anchorCtr="0"/>
          <a:lstStyle>
            <a:lvl1pPr marL="457200" marR="0" lvl="0" indent="-228600" algn="ctr" rtl="0">
              <a:lnSpc>
                <a:spcPct val="95000"/>
              </a:lnSpc>
              <a:spcBef>
                <a:spcPts val="1800"/>
              </a:spcBef>
              <a:spcAft>
                <a:spcPts val="0"/>
              </a:spcAft>
              <a:buClr>
                <a:schemeClr val="lt1"/>
              </a:buClr>
              <a:buSzPts val="1400"/>
              <a:buFont typeface="Avenir"/>
              <a:buNone/>
              <a:defRPr sz="7000" b="1" i="0" u="none" strike="noStrike" cap="none">
                <a:solidFill>
                  <a:schemeClr val="lt1"/>
                </a:solidFill>
                <a:latin typeface="Avenir"/>
                <a:ea typeface="Avenir"/>
                <a:cs typeface="Avenir"/>
                <a:sym typeface="Avenir"/>
              </a:defRPr>
            </a:lvl1pPr>
            <a:lvl2pPr marL="914400" marR="0" lvl="1" indent="-228600" algn="ctr" rtl="0">
              <a:lnSpc>
                <a:spcPct val="95000"/>
              </a:lnSpc>
              <a:spcBef>
                <a:spcPts val="400"/>
              </a:spcBef>
              <a:spcAft>
                <a:spcPts val="0"/>
              </a:spcAft>
              <a:buClr>
                <a:schemeClr val="lt1"/>
              </a:buClr>
              <a:buSzPts val="1400"/>
              <a:buFont typeface="Avenir"/>
              <a:buNone/>
              <a:defRPr sz="3200" b="0" i="0" u="none" strike="noStrike" cap="none">
                <a:solidFill>
                  <a:schemeClr val="lt1"/>
                </a:solidFill>
                <a:latin typeface="Avenir"/>
                <a:ea typeface="Avenir"/>
                <a:cs typeface="Avenir"/>
                <a:sym typeface="Avenir"/>
              </a:defRPr>
            </a:lvl2pPr>
            <a:lvl3pPr marL="1371600" marR="0" lvl="2" indent="-388619" algn="ctr" rtl="0">
              <a:lnSpc>
                <a:spcPct val="95000"/>
              </a:lnSpc>
              <a:spcBef>
                <a:spcPts val="400"/>
              </a:spcBef>
              <a:spcAft>
                <a:spcPts val="0"/>
              </a:spcAft>
              <a:buClr>
                <a:schemeClr val="lt1"/>
              </a:buClr>
              <a:buSzPts val="2520"/>
              <a:buFont typeface="Merriweather Sans"/>
              <a:buChar char="–"/>
              <a:defRPr sz="2800" b="0" i="0" u="none" strike="noStrike" cap="none">
                <a:solidFill>
                  <a:schemeClr val="lt1"/>
                </a:solidFill>
                <a:latin typeface="Avenir"/>
                <a:ea typeface="Avenir"/>
                <a:cs typeface="Avenir"/>
                <a:sym typeface="Avenir"/>
              </a:defRPr>
            </a:lvl3pPr>
            <a:lvl4pPr marL="1828800" marR="0" lvl="3" indent="-228600" algn="ctr" rtl="0">
              <a:lnSpc>
                <a:spcPct val="95000"/>
              </a:lnSpc>
              <a:spcBef>
                <a:spcPts val="400"/>
              </a:spcBef>
              <a:spcAft>
                <a:spcPts val="0"/>
              </a:spcAft>
              <a:buClr>
                <a:schemeClr val="lt1"/>
              </a:buClr>
              <a:buSzPts val="2000"/>
              <a:buFont typeface="Merriweather Sans"/>
              <a:buNone/>
              <a:defRPr sz="2800" b="0" i="0" u="none" strike="noStrike" cap="none">
                <a:solidFill>
                  <a:schemeClr val="lt1"/>
                </a:solidFill>
                <a:latin typeface="Avenir"/>
                <a:ea typeface="Avenir"/>
                <a:cs typeface="Avenir"/>
                <a:sym typeface="Avenir"/>
              </a:defRPr>
            </a:lvl4pPr>
            <a:lvl5pPr marL="2286000" marR="0" lvl="4" indent="-228600" algn="ctr" rtl="0">
              <a:lnSpc>
                <a:spcPct val="95000"/>
              </a:lnSpc>
              <a:spcBef>
                <a:spcPts val="400"/>
              </a:spcBef>
              <a:spcAft>
                <a:spcPts val="0"/>
              </a:spcAft>
              <a:buClr>
                <a:schemeClr val="lt1"/>
              </a:buClr>
              <a:buSzPts val="1400"/>
              <a:buFont typeface="Avenir"/>
              <a:buNone/>
              <a:defRPr sz="20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766547596"/>
      </p:ext>
    </p:extLst>
  </p:cSld>
  <p:clrMapOvr>
    <a:masterClrMapping/>
  </p:clrMapOvr>
  <p:transition>
    <p:fade thruBlk="1"/>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Section Title 4">
  <p:cSld name="Section Title 4">
    <p:spTree>
      <p:nvGrpSpPr>
        <p:cNvPr id="1" name="Shape 129"/>
        <p:cNvGrpSpPr/>
        <p:nvPr/>
      </p:nvGrpSpPr>
      <p:grpSpPr>
        <a:xfrm>
          <a:off x="0" y="0"/>
          <a:ext cx="0" cy="0"/>
          <a:chOff x="0" y="0"/>
          <a:chExt cx="0" cy="0"/>
        </a:xfrm>
      </p:grpSpPr>
      <p:pic>
        <p:nvPicPr>
          <p:cNvPr id="130" name="Shape 130"/>
          <p:cNvPicPr preferRelativeResize="0"/>
          <p:nvPr/>
        </p:nvPicPr>
        <p:blipFill rotWithShape="1">
          <a:blip r:embed="rId2">
            <a:alphaModFix/>
          </a:blip>
          <a:srcRect l="18451" t="14175" r="41693" b="14995"/>
          <a:stretch/>
        </p:blipFill>
        <p:spPr>
          <a:xfrm rot="5400000">
            <a:off x="2599967" y="-2701020"/>
            <a:ext cx="6945465" cy="12347490"/>
          </a:xfrm>
          <a:prstGeom prst="rect">
            <a:avLst/>
          </a:prstGeom>
          <a:noFill/>
          <a:ln>
            <a:noFill/>
          </a:ln>
        </p:spPr>
      </p:pic>
      <p:sp>
        <p:nvSpPr>
          <p:cNvPr id="131" name="Shape 131"/>
          <p:cNvSpPr txBox="1">
            <a:spLocks noGrp="1"/>
          </p:cNvSpPr>
          <p:nvPr>
            <p:ph type="body" idx="1"/>
          </p:nvPr>
        </p:nvSpPr>
        <p:spPr>
          <a:xfrm>
            <a:off x="554612" y="2301346"/>
            <a:ext cx="11110013" cy="1837102"/>
          </a:xfrm>
          <a:prstGeom prst="rect">
            <a:avLst/>
          </a:prstGeom>
          <a:noFill/>
          <a:ln>
            <a:noFill/>
          </a:ln>
        </p:spPr>
        <p:txBody>
          <a:bodyPr spcFirstLastPara="1" wrap="square" lIns="91425" tIns="91425" rIns="91425" bIns="91425" anchor="ctr" anchorCtr="0"/>
          <a:lstStyle>
            <a:lvl1pPr marL="457200" marR="0" lvl="0" indent="-228600" algn="ctr" rtl="0">
              <a:lnSpc>
                <a:spcPct val="95000"/>
              </a:lnSpc>
              <a:spcBef>
                <a:spcPts val="1800"/>
              </a:spcBef>
              <a:spcAft>
                <a:spcPts val="0"/>
              </a:spcAft>
              <a:buClr>
                <a:schemeClr val="lt1"/>
              </a:buClr>
              <a:buSzPts val="1400"/>
              <a:buFont typeface="Avenir"/>
              <a:buNone/>
              <a:defRPr sz="7000" b="1" i="0" u="none" strike="noStrike" cap="none">
                <a:solidFill>
                  <a:schemeClr val="lt1"/>
                </a:solidFill>
                <a:latin typeface="Avenir"/>
                <a:ea typeface="Avenir"/>
                <a:cs typeface="Avenir"/>
                <a:sym typeface="Avenir"/>
              </a:defRPr>
            </a:lvl1pPr>
            <a:lvl2pPr marL="914400" marR="0" lvl="1" indent="-228600" algn="ctr" rtl="0">
              <a:lnSpc>
                <a:spcPct val="95000"/>
              </a:lnSpc>
              <a:spcBef>
                <a:spcPts val="400"/>
              </a:spcBef>
              <a:spcAft>
                <a:spcPts val="0"/>
              </a:spcAft>
              <a:buClr>
                <a:schemeClr val="lt1"/>
              </a:buClr>
              <a:buSzPts val="1400"/>
              <a:buFont typeface="Avenir"/>
              <a:buNone/>
              <a:defRPr sz="3200" b="0" i="0" u="none" strike="noStrike" cap="none">
                <a:solidFill>
                  <a:schemeClr val="lt1"/>
                </a:solidFill>
                <a:latin typeface="Avenir"/>
                <a:ea typeface="Avenir"/>
                <a:cs typeface="Avenir"/>
                <a:sym typeface="Avenir"/>
              </a:defRPr>
            </a:lvl2pPr>
            <a:lvl3pPr marL="1371600" marR="0" lvl="2" indent="-388619" algn="ctr" rtl="0">
              <a:lnSpc>
                <a:spcPct val="95000"/>
              </a:lnSpc>
              <a:spcBef>
                <a:spcPts val="400"/>
              </a:spcBef>
              <a:spcAft>
                <a:spcPts val="0"/>
              </a:spcAft>
              <a:buClr>
                <a:schemeClr val="lt1"/>
              </a:buClr>
              <a:buSzPts val="2520"/>
              <a:buFont typeface="Merriweather Sans"/>
              <a:buChar char="–"/>
              <a:defRPr sz="2800" b="0" i="0" u="none" strike="noStrike" cap="none">
                <a:solidFill>
                  <a:schemeClr val="lt1"/>
                </a:solidFill>
                <a:latin typeface="Avenir"/>
                <a:ea typeface="Avenir"/>
                <a:cs typeface="Avenir"/>
                <a:sym typeface="Avenir"/>
              </a:defRPr>
            </a:lvl3pPr>
            <a:lvl4pPr marL="1828800" marR="0" lvl="3" indent="-228600" algn="ctr" rtl="0">
              <a:lnSpc>
                <a:spcPct val="95000"/>
              </a:lnSpc>
              <a:spcBef>
                <a:spcPts val="400"/>
              </a:spcBef>
              <a:spcAft>
                <a:spcPts val="0"/>
              </a:spcAft>
              <a:buClr>
                <a:schemeClr val="lt1"/>
              </a:buClr>
              <a:buSzPts val="2000"/>
              <a:buFont typeface="Merriweather Sans"/>
              <a:buNone/>
              <a:defRPr sz="2800" b="0" i="0" u="none" strike="noStrike" cap="none">
                <a:solidFill>
                  <a:schemeClr val="lt1"/>
                </a:solidFill>
                <a:latin typeface="Avenir"/>
                <a:ea typeface="Avenir"/>
                <a:cs typeface="Avenir"/>
                <a:sym typeface="Avenir"/>
              </a:defRPr>
            </a:lvl4pPr>
            <a:lvl5pPr marL="2286000" marR="0" lvl="4" indent="-228600" algn="ctr" rtl="0">
              <a:lnSpc>
                <a:spcPct val="95000"/>
              </a:lnSpc>
              <a:spcBef>
                <a:spcPts val="400"/>
              </a:spcBef>
              <a:spcAft>
                <a:spcPts val="0"/>
              </a:spcAft>
              <a:buClr>
                <a:schemeClr val="lt1"/>
              </a:buClr>
              <a:buSzPts val="1400"/>
              <a:buFont typeface="Avenir"/>
              <a:buNone/>
              <a:defRPr sz="20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3200949831"/>
      </p:ext>
    </p:extLst>
  </p:cSld>
  <p:clrMapOvr>
    <a:masterClrMapping/>
  </p:clrMapOvr>
  <p:transition>
    <p:fade thruBlk="1"/>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Section Title 5">
  <p:cSld name="Section Title 5">
    <p:spTree>
      <p:nvGrpSpPr>
        <p:cNvPr id="1" name="Shape 132"/>
        <p:cNvGrpSpPr/>
        <p:nvPr/>
      </p:nvGrpSpPr>
      <p:grpSpPr>
        <a:xfrm>
          <a:off x="0" y="0"/>
          <a:ext cx="0" cy="0"/>
          <a:chOff x="0" y="0"/>
          <a:chExt cx="0" cy="0"/>
        </a:xfrm>
      </p:grpSpPr>
      <p:pic>
        <p:nvPicPr>
          <p:cNvPr id="133" name="Shape 133"/>
          <p:cNvPicPr preferRelativeResize="0"/>
          <p:nvPr/>
        </p:nvPicPr>
        <p:blipFill rotWithShape="1">
          <a:blip r:embed="rId2">
            <a:alphaModFix/>
          </a:blip>
          <a:srcRect l="530" t="18593" r="19160" b="36408"/>
          <a:stretch/>
        </p:blipFill>
        <p:spPr>
          <a:xfrm>
            <a:off x="-50811" y="-2"/>
            <a:ext cx="12357775" cy="6922390"/>
          </a:xfrm>
          <a:prstGeom prst="rect">
            <a:avLst/>
          </a:prstGeom>
          <a:noFill/>
          <a:ln>
            <a:noFill/>
          </a:ln>
        </p:spPr>
      </p:pic>
      <p:sp>
        <p:nvSpPr>
          <p:cNvPr id="134" name="Shape 134"/>
          <p:cNvSpPr txBox="1">
            <a:spLocks noGrp="1"/>
          </p:cNvSpPr>
          <p:nvPr>
            <p:ph type="body" idx="1"/>
          </p:nvPr>
        </p:nvSpPr>
        <p:spPr>
          <a:xfrm>
            <a:off x="554612" y="2301346"/>
            <a:ext cx="11110013" cy="1837102"/>
          </a:xfrm>
          <a:prstGeom prst="rect">
            <a:avLst/>
          </a:prstGeom>
          <a:noFill/>
          <a:ln>
            <a:noFill/>
          </a:ln>
        </p:spPr>
        <p:txBody>
          <a:bodyPr spcFirstLastPara="1" wrap="square" lIns="91425" tIns="91425" rIns="91425" bIns="91425" anchor="ctr" anchorCtr="0"/>
          <a:lstStyle>
            <a:lvl1pPr marL="457200" marR="0" lvl="0" indent="-228600" algn="ctr" rtl="0">
              <a:lnSpc>
                <a:spcPct val="95000"/>
              </a:lnSpc>
              <a:spcBef>
                <a:spcPts val="1800"/>
              </a:spcBef>
              <a:spcAft>
                <a:spcPts val="0"/>
              </a:spcAft>
              <a:buClr>
                <a:schemeClr val="lt1"/>
              </a:buClr>
              <a:buSzPts val="1400"/>
              <a:buFont typeface="Avenir"/>
              <a:buNone/>
              <a:defRPr sz="7000" b="1" i="0" u="none" strike="noStrike" cap="none">
                <a:solidFill>
                  <a:schemeClr val="lt1"/>
                </a:solidFill>
                <a:latin typeface="Avenir"/>
                <a:ea typeface="Avenir"/>
                <a:cs typeface="Avenir"/>
                <a:sym typeface="Avenir"/>
              </a:defRPr>
            </a:lvl1pPr>
            <a:lvl2pPr marL="914400" marR="0" lvl="1" indent="-228600" algn="ctr" rtl="0">
              <a:lnSpc>
                <a:spcPct val="95000"/>
              </a:lnSpc>
              <a:spcBef>
                <a:spcPts val="400"/>
              </a:spcBef>
              <a:spcAft>
                <a:spcPts val="0"/>
              </a:spcAft>
              <a:buClr>
                <a:schemeClr val="lt1"/>
              </a:buClr>
              <a:buSzPts val="1400"/>
              <a:buFont typeface="Avenir"/>
              <a:buNone/>
              <a:defRPr sz="3200" b="0" i="0" u="none" strike="noStrike" cap="none">
                <a:solidFill>
                  <a:schemeClr val="lt1"/>
                </a:solidFill>
                <a:latin typeface="Avenir"/>
                <a:ea typeface="Avenir"/>
                <a:cs typeface="Avenir"/>
                <a:sym typeface="Avenir"/>
              </a:defRPr>
            </a:lvl2pPr>
            <a:lvl3pPr marL="1371600" marR="0" lvl="2" indent="-388619" algn="ctr" rtl="0">
              <a:lnSpc>
                <a:spcPct val="95000"/>
              </a:lnSpc>
              <a:spcBef>
                <a:spcPts val="400"/>
              </a:spcBef>
              <a:spcAft>
                <a:spcPts val="0"/>
              </a:spcAft>
              <a:buClr>
                <a:schemeClr val="lt1"/>
              </a:buClr>
              <a:buSzPts val="2520"/>
              <a:buFont typeface="Merriweather Sans"/>
              <a:buChar char="–"/>
              <a:defRPr sz="2800" b="0" i="0" u="none" strike="noStrike" cap="none">
                <a:solidFill>
                  <a:schemeClr val="lt1"/>
                </a:solidFill>
                <a:latin typeface="Avenir"/>
                <a:ea typeface="Avenir"/>
                <a:cs typeface="Avenir"/>
                <a:sym typeface="Avenir"/>
              </a:defRPr>
            </a:lvl3pPr>
            <a:lvl4pPr marL="1828800" marR="0" lvl="3" indent="-228600" algn="ctr" rtl="0">
              <a:lnSpc>
                <a:spcPct val="95000"/>
              </a:lnSpc>
              <a:spcBef>
                <a:spcPts val="400"/>
              </a:spcBef>
              <a:spcAft>
                <a:spcPts val="0"/>
              </a:spcAft>
              <a:buClr>
                <a:schemeClr val="lt1"/>
              </a:buClr>
              <a:buSzPts val="2000"/>
              <a:buFont typeface="Merriweather Sans"/>
              <a:buNone/>
              <a:defRPr sz="2800" b="0" i="0" u="none" strike="noStrike" cap="none">
                <a:solidFill>
                  <a:schemeClr val="lt1"/>
                </a:solidFill>
                <a:latin typeface="Avenir"/>
                <a:ea typeface="Avenir"/>
                <a:cs typeface="Avenir"/>
                <a:sym typeface="Avenir"/>
              </a:defRPr>
            </a:lvl4pPr>
            <a:lvl5pPr marL="2286000" marR="0" lvl="4" indent="-228600" algn="ctr" rtl="0">
              <a:lnSpc>
                <a:spcPct val="95000"/>
              </a:lnSpc>
              <a:spcBef>
                <a:spcPts val="400"/>
              </a:spcBef>
              <a:spcAft>
                <a:spcPts val="0"/>
              </a:spcAft>
              <a:buClr>
                <a:schemeClr val="lt1"/>
              </a:buClr>
              <a:buSzPts val="1400"/>
              <a:buFont typeface="Avenir"/>
              <a:buNone/>
              <a:defRPr sz="20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3747943636"/>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10279958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Section Title 6">
  <p:cSld name="Section Title 6">
    <p:spTree>
      <p:nvGrpSpPr>
        <p:cNvPr id="1" name="Shape 135"/>
        <p:cNvGrpSpPr/>
        <p:nvPr/>
      </p:nvGrpSpPr>
      <p:grpSpPr>
        <a:xfrm>
          <a:off x="0" y="0"/>
          <a:ext cx="0" cy="0"/>
          <a:chOff x="0" y="0"/>
          <a:chExt cx="0" cy="0"/>
        </a:xfrm>
      </p:grpSpPr>
      <p:pic>
        <p:nvPicPr>
          <p:cNvPr id="136" name="Shape 136"/>
          <p:cNvPicPr preferRelativeResize="0"/>
          <p:nvPr/>
        </p:nvPicPr>
        <p:blipFill rotWithShape="1">
          <a:blip r:embed="rId2">
            <a:alphaModFix/>
          </a:blip>
          <a:srcRect l="1" t="64621" r="37237"/>
          <a:stretch/>
        </p:blipFill>
        <p:spPr>
          <a:xfrm>
            <a:off x="-27222" y="0"/>
            <a:ext cx="12282201" cy="6921862"/>
          </a:xfrm>
          <a:prstGeom prst="rect">
            <a:avLst/>
          </a:prstGeom>
          <a:noFill/>
          <a:ln>
            <a:noFill/>
          </a:ln>
        </p:spPr>
      </p:pic>
      <p:sp>
        <p:nvSpPr>
          <p:cNvPr id="137" name="Shape 137"/>
          <p:cNvSpPr txBox="1">
            <a:spLocks noGrp="1"/>
          </p:cNvSpPr>
          <p:nvPr>
            <p:ph type="body" idx="1"/>
          </p:nvPr>
        </p:nvSpPr>
        <p:spPr>
          <a:xfrm>
            <a:off x="554612" y="2301346"/>
            <a:ext cx="11110013" cy="1837102"/>
          </a:xfrm>
          <a:prstGeom prst="rect">
            <a:avLst/>
          </a:prstGeom>
          <a:noFill/>
          <a:ln>
            <a:noFill/>
          </a:ln>
        </p:spPr>
        <p:txBody>
          <a:bodyPr spcFirstLastPara="1" wrap="square" lIns="91425" tIns="91425" rIns="91425" bIns="91425" anchor="ctr" anchorCtr="0"/>
          <a:lstStyle>
            <a:lvl1pPr marL="457200" marR="0" lvl="0" indent="-228600" algn="ctr" rtl="0">
              <a:lnSpc>
                <a:spcPct val="95000"/>
              </a:lnSpc>
              <a:spcBef>
                <a:spcPts val="1800"/>
              </a:spcBef>
              <a:spcAft>
                <a:spcPts val="0"/>
              </a:spcAft>
              <a:buClr>
                <a:schemeClr val="lt1"/>
              </a:buClr>
              <a:buSzPts val="1400"/>
              <a:buFont typeface="Avenir"/>
              <a:buNone/>
              <a:defRPr sz="7000" b="1" i="0" u="none" strike="noStrike" cap="none">
                <a:solidFill>
                  <a:schemeClr val="lt1"/>
                </a:solidFill>
                <a:latin typeface="Avenir"/>
                <a:ea typeface="Avenir"/>
                <a:cs typeface="Avenir"/>
                <a:sym typeface="Avenir"/>
              </a:defRPr>
            </a:lvl1pPr>
            <a:lvl2pPr marL="914400" marR="0" lvl="1" indent="-228600" algn="ctr" rtl="0">
              <a:lnSpc>
                <a:spcPct val="95000"/>
              </a:lnSpc>
              <a:spcBef>
                <a:spcPts val="400"/>
              </a:spcBef>
              <a:spcAft>
                <a:spcPts val="0"/>
              </a:spcAft>
              <a:buClr>
                <a:schemeClr val="lt1"/>
              </a:buClr>
              <a:buSzPts val="1400"/>
              <a:buFont typeface="Avenir"/>
              <a:buNone/>
              <a:defRPr sz="3200" b="0" i="0" u="none" strike="noStrike" cap="none">
                <a:solidFill>
                  <a:schemeClr val="lt1"/>
                </a:solidFill>
                <a:latin typeface="Avenir"/>
                <a:ea typeface="Avenir"/>
                <a:cs typeface="Avenir"/>
                <a:sym typeface="Avenir"/>
              </a:defRPr>
            </a:lvl2pPr>
            <a:lvl3pPr marL="1371600" marR="0" lvl="2" indent="-388619" algn="ctr" rtl="0">
              <a:lnSpc>
                <a:spcPct val="95000"/>
              </a:lnSpc>
              <a:spcBef>
                <a:spcPts val="400"/>
              </a:spcBef>
              <a:spcAft>
                <a:spcPts val="0"/>
              </a:spcAft>
              <a:buClr>
                <a:schemeClr val="lt1"/>
              </a:buClr>
              <a:buSzPts val="2520"/>
              <a:buFont typeface="Merriweather Sans"/>
              <a:buChar char="–"/>
              <a:defRPr sz="2800" b="0" i="0" u="none" strike="noStrike" cap="none">
                <a:solidFill>
                  <a:schemeClr val="lt1"/>
                </a:solidFill>
                <a:latin typeface="Avenir"/>
                <a:ea typeface="Avenir"/>
                <a:cs typeface="Avenir"/>
                <a:sym typeface="Avenir"/>
              </a:defRPr>
            </a:lvl3pPr>
            <a:lvl4pPr marL="1828800" marR="0" lvl="3" indent="-228600" algn="ctr" rtl="0">
              <a:lnSpc>
                <a:spcPct val="95000"/>
              </a:lnSpc>
              <a:spcBef>
                <a:spcPts val="400"/>
              </a:spcBef>
              <a:spcAft>
                <a:spcPts val="0"/>
              </a:spcAft>
              <a:buClr>
                <a:schemeClr val="lt1"/>
              </a:buClr>
              <a:buSzPts val="2000"/>
              <a:buFont typeface="Merriweather Sans"/>
              <a:buNone/>
              <a:defRPr sz="2800" b="0" i="0" u="none" strike="noStrike" cap="none">
                <a:solidFill>
                  <a:schemeClr val="lt1"/>
                </a:solidFill>
                <a:latin typeface="Avenir"/>
                <a:ea typeface="Avenir"/>
                <a:cs typeface="Avenir"/>
                <a:sym typeface="Avenir"/>
              </a:defRPr>
            </a:lvl4pPr>
            <a:lvl5pPr marL="2286000" marR="0" lvl="4" indent="-228600" algn="ctr" rtl="0">
              <a:lnSpc>
                <a:spcPct val="95000"/>
              </a:lnSpc>
              <a:spcBef>
                <a:spcPts val="400"/>
              </a:spcBef>
              <a:spcAft>
                <a:spcPts val="0"/>
              </a:spcAft>
              <a:buClr>
                <a:schemeClr val="lt1"/>
              </a:buClr>
              <a:buSzPts val="1400"/>
              <a:buFont typeface="Avenir"/>
              <a:buNone/>
              <a:defRPr sz="2000" b="0" i="0" u="none" strike="noStrike" cap="none">
                <a:solidFill>
                  <a:schemeClr val="lt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018088469"/>
      </p:ext>
    </p:extLst>
  </p:cSld>
  <p:clrMapOvr>
    <a:masterClrMapping/>
  </p:clrMapOvr>
  <p:transition>
    <p:fade thruBlk="1"/>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Section Title Photo">
  <p:cSld name="Section Title Photo">
    <p:bg>
      <p:bgPr>
        <a:solidFill>
          <a:srgbClr val="F2F2F2"/>
        </a:solidFill>
        <a:effectLst/>
      </p:bgPr>
    </p:bg>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1" y="0"/>
            <a:ext cx="12192000" cy="68580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rgbClr val="D8D8D8"/>
              </a:buClr>
              <a:buSzPts val="1400"/>
              <a:buFont typeface="Avenir"/>
              <a:buNone/>
              <a:defRPr sz="2600" b="1" i="0" u="none" strike="noStrike" cap="none">
                <a:solidFill>
                  <a:srgbClr val="D8D8D8"/>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2600" b="0" i="0" u="none" strike="noStrike" cap="none">
                <a:solidFill>
                  <a:schemeClr val="dk1"/>
                </a:solidFill>
                <a:latin typeface="Avenir"/>
                <a:ea typeface="Avenir"/>
                <a:cs typeface="Avenir"/>
                <a:sym typeface="Avenir"/>
              </a:defRPr>
            </a:lvl2pPr>
            <a:lvl3pPr marL="1371600" marR="0" lvl="2" indent="-354330" algn="l" rtl="0">
              <a:lnSpc>
                <a:spcPct val="95000"/>
              </a:lnSpc>
              <a:spcBef>
                <a:spcPts val="400"/>
              </a:spcBef>
              <a:spcAft>
                <a:spcPts val="0"/>
              </a:spcAft>
              <a:buClr>
                <a:schemeClr val="dk1"/>
              </a:buClr>
              <a:buSzPts val="1980"/>
              <a:buFont typeface="Arial"/>
              <a:buChar char="•"/>
              <a:defRPr sz="2200" b="0" i="0" u="none" strike="noStrike" cap="none">
                <a:solidFill>
                  <a:schemeClr val="dk1"/>
                </a:solidFill>
                <a:latin typeface="Avenir"/>
                <a:ea typeface="Avenir"/>
                <a:cs typeface="Avenir"/>
                <a:sym typeface="Avenir"/>
              </a:defRPr>
            </a:lvl3pPr>
            <a:lvl4pPr marL="1828800" marR="0" lvl="3" indent="-355600" algn="l" rtl="0">
              <a:lnSpc>
                <a:spcPct val="95000"/>
              </a:lnSpc>
              <a:spcBef>
                <a:spcPts val="400"/>
              </a:spcBef>
              <a:spcAft>
                <a:spcPts val="0"/>
              </a:spcAft>
              <a:buClr>
                <a:schemeClr val="dk1"/>
              </a:buClr>
              <a:buSzPts val="2000"/>
              <a:buFont typeface="Merriweather Sans"/>
              <a:buChar char="–"/>
              <a:defRPr sz="20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40" name="Shape 140"/>
          <p:cNvSpPr txBox="1">
            <a:spLocks noGrp="1"/>
          </p:cNvSpPr>
          <p:nvPr>
            <p:ph type="body" idx="2"/>
          </p:nvPr>
        </p:nvSpPr>
        <p:spPr>
          <a:xfrm>
            <a:off x="1" y="2680680"/>
            <a:ext cx="12192000" cy="1190069"/>
          </a:xfrm>
          <a:prstGeom prst="rect">
            <a:avLst/>
          </a:prstGeom>
          <a:solidFill>
            <a:schemeClr val="lt1"/>
          </a:solidFill>
          <a:ln>
            <a:noFill/>
          </a:ln>
        </p:spPr>
        <p:txBody>
          <a:bodyPr spcFirstLastPara="1" wrap="square" lIns="91425" tIns="91425" rIns="91425" bIns="91425" anchor="ctr" anchorCtr="0"/>
          <a:lstStyle>
            <a:lvl1pPr marL="457200" marR="0" lvl="0" indent="-228600" algn="ctr" rtl="0">
              <a:lnSpc>
                <a:spcPct val="95000"/>
              </a:lnSpc>
              <a:spcBef>
                <a:spcPts val="400"/>
              </a:spcBef>
              <a:spcAft>
                <a:spcPts val="0"/>
              </a:spcAft>
              <a:buClr>
                <a:schemeClr val="dk1"/>
              </a:buClr>
              <a:buSzPts val="1400"/>
              <a:buFont typeface="Avenir"/>
              <a:buNone/>
              <a:defRPr sz="4000" b="1" i="0" u="none" strike="noStrike" cap="none">
                <a:solidFill>
                  <a:schemeClr val="dk1"/>
                </a:solidFill>
                <a:latin typeface="Avenir"/>
                <a:ea typeface="Avenir"/>
                <a:cs typeface="Avenir"/>
                <a:sym typeface="Avenir"/>
              </a:defRPr>
            </a:lvl1pPr>
            <a:lvl2pPr marL="914400" marR="0" lvl="1" indent="-228600" algn="ctr" rtl="0">
              <a:lnSpc>
                <a:spcPct val="95000"/>
              </a:lnSpc>
              <a:spcBef>
                <a:spcPts val="400"/>
              </a:spcBef>
              <a:spcAft>
                <a:spcPts val="0"/>
              </a:spcAft>
              <a:buClr>
                <a:schemeClr val="dk1"/>
              </a:buClr>
              <a:buSzPts val="1400"/>
              <a:buFont typeface="Avenir"/>
              <a:buNone/>
              <a:defRPr sz="3200" b="0" i="0" u="none" strike="noStrike" cap="none">
                <a:solidFill>
                  <a:schemeClr val="dk1"/>
                </a:solidFill>
                <a:latin typeface="Avenir"/>
                <a:ea typeface="Avenir"/>
                <a:cs typeface="Avenir"/>
                <a:sym typeface="Avenir"/>
              </a:defRPr>
            </a:lvl2pPr>
            <a:lvl3pPr marL="1371600" marR="0" lvl="2" indent="-228600" algn="ctr" rtl="0">
              <a:lnSpc>
                <a:spcPct val="95000"/>
              </a:lnSpc>
              <a:spcBef>
                <a:spcPts val="400"/>
              </a:spcBef>
              <a:spcAft>
                <a:spcPts val="0"/>
              </a:spcAft>
              <a:buClr>
                <a:schemeClr val="dk1"/>
              </a:buClr>
              <a:buSzPts val="1980"/>
              <a:buFont typeface="Merriweather Sans"/>
              <a:buNone/>
              <a:defRPr sz="2000" b="1" i="0" u="none" strike="noStrike" cap="none">
                <a:solidFill>
                  <a:schemeClr val="dk1"/>
                </a:solidFill>
                <a:latin typeface="Avenir"/>
                <a:ea typeface="Avenir"/>
                <a:cs typeface="Avenir"/>
                <a:sym typeface="Avenir"/>
              </a:defRPr>
            </a:lvl3pPr>
            <a:lvl4pPr marL="1828800" marR="0" lvl="3" indent="-228600" algn="ctr" rtl="0">
              <a:lnSpc>
                <a:spcPct val="95000"/>
              </a:lnSpc>
              <a:spcBef>
                <a:spcPts val="400"/>
              </a:spcBef>
              <a:spcAft>
                <a:spcPts val="0"/>
              </a:spcAft>
              <a:buClr>
                <a:schemeClr val="dk1"/>
              </a:buClr>
              <a:buSzPts val="2000"/>
              <a:buFont typeface="Merriweather Sans"/>
              <a:buNone/>
              <a:defRPr sz="1800" b="0" i="0" u="none" strike="noStrike" cap="none">
                <a:solidFill>
                  <a:schemeClr val="dk1"/>
                </a:solidFill>
                <a:latin typeface="Avenir"/>
                <a:ea typeface="Avenir"/>
                <a:cs typeface="Avenir"/>
                <a:sym typeface="Avenir"/>
              </a:defRPr>
            </a:lvl4pPr>
            <a:lvl5pPr marL="2286000" marR="0" lvl="4" indent="-228600" algn="ctr" rtl="0">
              <a:lnSpc>
                <a:spcPct val="95000"/>
              </a:lnSpc>
              <a:spcBef>
                <a:spcPts val="400"/>
              </a:spcBef>
              <a:spcAft>
                <a:spcPts val="0"/>
              </a:spcAft>
              <a:buClr>
                <a:schemeClr val="dk1"/>
              </a:buClr>
              <a:buSzPts val="1400"/>
              <a:buFont typeface="Avenir"/>
              <a:buNone/>
              <a:defRPr sz="1800" b="0" i="0" u="none" strike="noStrike" cap="none">
                <a:solidFill>
                  <a:schemeClr val="dk1"/>
                </a:solidFill>
                <a:latin typeface="Avenir"/>
                <a:ea typeface="Avenir"/>
                <a:cs typeface="Avenir"/>
                <a:sym typeface="Avenir"/>
              </a:defRPr>
            </a:lvl5pPr>
            <a:lvl6pPr marL="2743200" marR="0" lvl="5" indent="-228600" algn="ctr" rtl="0">
              <a:lnSpc>
                <a:spcPct val="95000"/>
              </a:lnSpc>
              <a:spcBef>
                <a:spcPts val="400"/>
              </a:spcBef>
              <a:spcAft>
                <a:spcPts val="0"/>
              </a:spcAft>
              <a:buClr>
                <a:schemeClr val="dk1"/>
              </a:buClr>
              <a:buSzPts val="1600"/>
              <a:buFont typeface="Arial"/>
              <a:buNone/>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746062270"/>
      </p:ext>
    </p:extLst>
  </p:cSld>
  <p:clrMapOvr>
    <a:masterClrMapping/>
  </p:clrMapOvr>
  <p:transition>
    <p:fade thruBlk="1"/>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Content 1" type="obj">
  <p:cSld name="Title and Content 1">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501303" y="314478"/>
            <a:ext cx="11108293" cy="546600"/>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43" name="Shape 143"/>
          <p:cNvSpPr txBox="1">
            <a:spLocks noGrp="1"/>
          </p:cNvSpPr>
          <p:nvPr>
            <p:ph type="body" idx="1"/>
          </p:nvPr>
        </p:nvSpPr>
        <p:spPr>
          <a:xfrm>
            <a:off x="501306" y="1828800"/>
            <a:ext cx="11110393" cy="42672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6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2600" b="0" i="0" u="none" strike="noStrike" cap="none">
                <a:solidFill>
                  <a:schemeClr val="dk1"/>
                </a:solidFill>
                <a:latin typeface="Avenir"/>
                <a:ea typeface="Avenir"/>
                <a:cs typeface="Avenir"/>
                <a:sym typeface="Avenir"/>
              </a:defRPr>
            </a:lvl2pPr>
            <a:lvl3pPr marL="1371600" marR="0" lvl="2" indent="-354330" algn="l" rtl="0">
              <a:lnSpc>
                <a:spcPct val="95000"/>
              </a:lnSpc>
              <a:spcBef>
                <a:spcPts val="400"/>
              </a:spcBef>
              <a:spcAft>
                <a:spcPts val="0"/>
              </a:spcAft>
              <a:buClr>
                <a:schemeClr val="dk1"/>
              </a:buClr>
              <a:buSzPts val="1980"/>
              <a:buFont typeface="Arial"/>
              <a:buChar char="•"/>
              <a:defRPr sz="2200" b="0" i="0" u="none" strike="noStrike" cap="none">
                <a:solidFill>
                  <a:schemeClr val="dk1"/>
                </a:solidFill>
                <a:latin typeface="Avenir"/>
                <a:ea typeface="Avenir"/>
                <a:cs typeface="Avenir"/>
                <a:sym typeface="Avenir"/>
              </a:defRPr>
            </a:lvl3pPr>
            <a:lvl4pPr marL="1828800" marR="0" lvl="3" indent="-355600" algn="l" rtl="0">
              <a:lnSpc>
                <a:spcPct val="95000"/>
              </a:lnSpc>
              <a:spcBef>
                <a:spcPts val="400"/>
              </a:spcBef>
              <a:spcAft>
                <a:spcPts val="0"/>
              </a:spcAft>
              <a:buClr>
                <a:schemeClr val="dk1"/>
              </a:buClr>
              <a:buSzPts val="2000"/>
              <a:buFont typeface="Merriweather Sans"/>
              <a:buChar char="–"/>
              <a:defRPr sz="20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44" name="Shape 144"/>
          <p:cNvSpPr txBox="1">
            <a:spLocks noGrp="1"/>
          </p:cNvSpPr>
          <p:nvPr>
            <p:ph type="dt" idx="10"/>
          </p:nvPr>
        </p:nvSpPr>
        <p:spPr>
          <a:xfrm>
            <a:off x="838200" y="6356350"/>
            <a:ext cx="2743314" cy="3651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800">
                <a:solidFill>
                  <a:schemeClr val="dk1"/>
                </a:solidFill>
                <a:latin typeface="Avenir"/>
                <a:ea typeface="Avenir"/>
                <a:cs typeface="Avenir"/>
                <a:sym typeface="Avenir"/>
              </a:defRPr>
            </a:lvl1pPr>
            <a:lvl2pPr marL="457200" marR="0" lvl="1"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2pPr>
            <a:lvl3pPr marL="914400" marR="0" lvl="2"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3pPr>
            <a:lvl4pPr marL="1371600" marR="0" lvl="3"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4pPr>
            <a:lvl5pPr marL="1828800" marR="0" lvl="4"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5pPr>
            <a:lvl6pPr marL="2286000" marR="0" lvl="5"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6pPr>
            <a:lvl7pPr marL="2743200" marR="0" lvl="6"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7pPr>
            <a:lvl8pPr marL="3200400" marR="0" lvl="7"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8pPr>
            <a:lvl9pPr marL="3657600" marR="0" lvl="8"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9pPr>
          </a:lstStyle>
          <a:p>
            <a:endParaRPr dirty="0"/>
          </a:p>
        </p:txBody>
      </p:sp>
      <p:sp>
        <p:nvSpPr>
          <p:cNvPr id="145" name="Shape 145"/>
          <p:cNvSpPr txBox="1">
            <a:spLocks noGrp="1"/>
          </p:cNvSpPr>
          <p:nvPr>
            <p:ph type="ftr" idx="11"/>
          </p:nvPr>
        </p:nvSpPr>
        <p:spPr>
          <a:xfrm>
            <a:off x="4038599" y="6356350"/>
            <a:ext cx="4114672" cy="3651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800">
                <a:solidFill>
                  <a:schemeClr val="dk1"/>
                </a:solidFill>
                <a:latin typeface="Avenir"/>
                <a:ea typeface="Avenir"/>
                <a:cs typeface="Avenir"/>
                <a:sym typeface="Avenir"/>
              </a:defRPr>
            </a:lvl1pPr>
            <a:lvl2pPr marL="457200" marR="0" lvl="1"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2pPr>
            <a:lvl3pPr marL="914400" marR="0" lvl="2"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3pPr>
            <a:lvl4pPr marL="1371600" marR="0" lvl="3"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4pPr>
            <a:lvl5pPr marL="1828800" marR="0" lvl="4"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5pPr>
            <a:lvl6pPr marL="2286000" marR="0" lvl="5"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6pPr>
            <a:lvl7pPr marL="2743200" marR="0" lvl="6"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7pPr>
            <a:lvl8pPr marL="3200400" marR="0" lvl="7"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8pPr>
            <a:lvl9pPr marL="3657600" marR="0" lvl="8" indent="0" algn="l" rtl="0">
              <a:spcBef>
                <a:spcPts val="0"/>
              </a:spcBef>
              <a:spcAft>
                <a:spcPts val="0"/>
              </a:spcAft>
              <a:buSzPts val="1400"/>
              <a:buNone/>
              <a:defRPr sz="1800" b="0" i="0" u="none" strike="noStrike" cap="none">
                <a:solidFill>
                  <a:schemeClr val="dk1"/>
                </a:solidFill>
                <a:latin typeface="Avenir"/>
                <a:ea typeface="Avenir"/>
                <a:cs typeface="Avenir"/>
                <a:sym typeface="Avenir"/>
              </a:defRPr>
            </a:lvl9pPr>
          </a:lstStyle>
          <a:p>
            <a:endParaRPr dirty="0"/>
          </a:p>
        </p:txBody>
      </p:sp>
      <p:sp>
        <p:nvSpPr>
          <p:cNvPr id="146" name="Shape 146"/>
          <p:cNvSpPr txBox="1">
            <a:spLocks noGrp="1"/>
          </p:cNvSpPr>
          <p:nvPr>
            <p:ph type="sldNum" idx="12"/>
          </p:nvPr>
        </p:nvSpPr>
        <p:spPr>
          <a:xfrm>
            <a:off x="8610601" y="6356350"/>
            <a:ext cx="2743314" cy="3651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venir"/>
                <a:ea typeface="Avenir"/>
                <a:cs typeface="Avenir"/>
                <a:sym typeface="Avenir"/>
              </a:defRPr>
            </a:lvl1pPr>
            <a:lvl2pPr marL="0" marR="0" lvl="1" indent="0" algn="l" rtl="0">
              <a:spcBef>
                <a:spcPts val="0"/>
              </a:spcBef>
              <a:buNone/>
              <a:defRPr sz="1800">
                <a:solidFill>
                  <a:schemeClr val="dk1"/>
                </a:solidFill>
                <a:latin typeface="Avenir"/>
                <a:ea typeface="Avenir"/>
                <a:cs typeface="Avenir"/>
                <a:sym typeface="Avenir"/>
              </a:defRPr>
            </a:lvl2pPr>
            <a:lvl3pPr marL="0" marR="0" lvl="2" indent="0" algn="l" rtl="0">
              <a:spcBef>
                <a:spcPts val="0"/>
              </a:spcBef>
              <a:buNone/>
              <a:defRPr sz="1800">
                <a:solidFill>
                  <a:schemeClr val="dk1"/>
                </a:solidFill>
                <a:latin typeface="Avenir"/>
                <a:ea typeface="Avenir"/>
                <a:cs typeface="Avenir"/>
                <a:sym typeface="Avenir"/>
              </a:defRPr>
            </a:lvl3pPr>
            <a:lvl4pPr marL="0" marR="0" lvl="3" indent="0" algn="l" rtl="0">
              <a:spcBef>
                <a:spcPts val="0"/>
              </a:spcBef>
              <a:buNone/>
              <a:defRPr sz="1800">
                <a:solidFill>
                  <a:schemeClr val="dk1"/>
                </a:solidFill>
                <a:latin typeface="Avenir"/>
                <a:ea typeface="Avenir"/>
                <a:cs typeface="Avenir"/>
                <a:sym typeface="Avenir"/>
              </a:defRPr>
            </a:lvl4pPr>
            <a:lvl5pPr marL="0" marR="0" lvl="4" indent="0" algn="l" rtl="0">
              <a:spcBef>
                <a:spcPts val="0"/>
              </a:spcBef>
              <a:buNone/>
              <a:defRPr sz="1800">
                <a:solidFill>
                  <a:schemeClr val="dk1"/>
                </a:solidFill>
                <a:latin typeface="Avenir"/>
                <a:ea typeface="Avenir"/>
                <a:cs typeface="Avenir"/>
                <a:sym typeface="Avenir"/>
              </a:defRPr>
            </a:lvl5pPr>
            <a:lvl6pPr marL="0" marR="0" lvl="5" indent="0" algn="l" rtl="0">
              <a:spcBef>
                <a:spcPts val="0"/>
              </a:spcBef>
              <a:buNone/>
              <a:defRPr sz="1800">
                <a:solidFill>
                  <a:schemeClr val="dk1"/>
                </a:solidFill>
                <a:latin typeface="Avenir"/>
                <a:ea typeface="Avenir"/>
                <a:cs typeface="Avenir"/>
                <a:sym typeface="Avenir"/>
              </a:defRPr>
            </a:lvl6pPr>
            <a:lvl7pPr marL="0" marR="0" lvl="6" indent="0" algn="l" rtl="0">
              <a:spcBef>
                <a:spcPts val="0"/>
              </a:spcBef>
              <a:buNone/>
              <a:defRPr sz="1800">
                <a:solidFill>
                  <a:schemeClr val="dk1"/>
                </a:solidFill>
                <a:latin typeface="Avenir"/>
                <a:ea typeface="Avenir"/>
                <a:cs typeface="Avenir"/>
                <a:sym typeface="Avenir"/>
              </a:defRPr>
            </a:lvl7pPr>
            <a:lvl8pPr marL="0" marR="0" lvl="7" indent="0" algn="l" rtl="0">
              <a:spcBef>
                <a:spcPts val="0"/>
              </a:spcBef>
              <a:buNone/>
              <a:defRPr sz="1800">
                <a:solidFill>
                  <a:schemeClr val="dk1"/>
                </a:solidFill>
                <a:latin typeface="Avenir"/>
                <a:ea typeface="Avenir"/>
                <a:cs typeface="Avenir"/>
                <a:sym typeface="Avenir"/>
              </a:defRPr>
            </a:lvl8pPr>
            <a:lvl9pPr marL="0" marR="0" lvl="8" indent="0" algn="l" rtl="0">
              <a:spcBef>
                <a:spcPts val="0"/>
              </a:spcBef>
              <a:buNone/>
              <a:defRPr sz="1800">
                <a:solidFill>
                  <a:schemeClr val="dk1"/>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3686996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Blank no logo">
  <p:cSld name="Blank no logo">
    <p:spTree>
      <p:nvGrpSpPr>
        <p:cNvPr id="1" name="Shape 24"/>
        <p:cNvGrpSpPr/>
        <p:nvPr/>
      </p:nvGrpSpPr>
      <p:grpSpPr>
        <a:xfrm>
          <a:off x="0" y="0"/>
          <a:ext cx="0" cy="0"/>
          <a:chOff x="0" y="0"/>
          <a:chExt cx="0" cy="0"/>
        </a:xfrm>
      </p:grpSpPr>
      <p:sp>
        <p:nvSpPr>
          <p:cNvPr id="25" name="Shape 25"/>
          <p:cNvSpPr txBox="1"/>
          <p:nvPr/>
        </p:nvSpPr>
        <p:spPr>
          <a:xfrm>
            <a:off x="11395604" y="6472378"/>
            <a:ext cx="358600" cy="187367"/>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700"/>
              <a:buFont typeface="Arial"/>
              <a:buNone/>
            </a:pPr>
            <a:fld id="{00000000-1234-1234-1234-123412341234}" type="slidenum">
              <a:rPr lang="en-US" sz="700" b="1"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Clr>
                  <a:schemeClr val="dk1"/>
                </a:buClr>
                <a:buSzPts val="700"/>
                <a:buFont typeface="Arial"/>
                <a:buNone/>
              </a:pPr>
              <a:t>‹#›</a:t>
            </a:fld>
            <a:endParaRPr sz="700" b="1" i="0" u="none" strike="noStrike" cap="none" dirty="0">
              <a:solidFill>
                <a:schemeClr val="dk1"/>
              </a:solidFill>
              <a:latin typeface="Arial"/>
              <a:ea typeface="Arial"/>
              <a:cs typeface="Arial"/>
              <a:sym typeface="Arial"/>
            </a:endParaRPr>
          </a:p>
        </p:txBody>
      </p:sp>
      <p:sp>
        <p:nvSpPr>
          <p:cNvPr id="26" name="Shape 26"/>
          <p:cNvSpPr txBox="1">
            <a:spLocks noGrp="1"/>
          </p:cNvSpPr>
          <p:nvPr>
            <p:ph type="sldNum" idx="12"/>
          </p:nvPr>
        </p:nvSpPr>
        <p:spPr>
          <a:xfrm>
            <a:off x="11409045" y="6333134"/>
            <a:ext cx="731591"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158794849"/>
      </p:ext>
    </p:extLst>
  </p:cSld>
  <p:clrMapOvr>
    <a:masterClrMapping/>
  </p:clrMapOvr>
  <p:transition>
    <p:fade thruBlk="1"/>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Slide 3" type="tx">
  <p:cSld name="Title Slide 3">
    <p:spTree>
      <p:nvGrpSpPr>
        <p:cNvPr id="1" name="Shape 314"/>
        <p:cNvGrpSpPr/>
        <p:nvPr/>
      </p:nvGrpSpPr>
      <p:grpSpPr>
        <a:xfrm>
          <a:off x="0" y="0"/>
          <a:ext cx="0" cy="0"/>
          <a:chOff x="0" y="0"/>
          <a:chExt cx="0" cy="0"/>
        </a:xfrm>
      </p:grpSpPr>
      <p:pic>
        <p:nvPicPr>
          <p:cNvPr id="315" name="Shape 315"/>
          <p:cNvPicPr preferRelativeResize="0"/>
          <p:nvPr/>
        </p:nvPicPr>
        <p:blipFill/>
        <p:spPr>
          <a:xfrm>
            <a:off x="-32539" y="968374"/>
            <a:ext cx="8854150" cy="5921431"/>
          </a:xfrm>
          <a:prstGeom prst="rect">
            <a:avLst/>
          </a:prstGeom>
          <a:noFill/>
          <a:ln>
            <a:noFill/>
          </a:ln>
        </p:spPr>
      </p:pic>
      <p:sp>
        <p:nvSpPr>
          <p:cNvPr id="316" name="Shape 316"/>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17" name="Shape 317"/>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FFFFFF"/>
              </a:buClr>
              <a:buSzPts val="1900"/>
              <a:buFont typeface="Avenir"/>
              <a:buNone/>
              <a:defRPr sz="5100" b="1" i="0" u="none" strike="noStrike" cap="none">
                <a:solidFill>
                  <a:srgbClr val="FFFFFF"/>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318" name="Shape 318" descr="Cornerstone_2016_RGB.eps"/>
          <p:cNvPicPr preferRelativeResize="0"/>
          <p:nvPr/>
        </p:nvPicPr>
        <p:blipFill/>
        <p:spPr>
          <a:xfrm>
            <a:off x="1537125" y="310457"/>
            <a:ext cx="10164132" cy="330081"/>
          </a:xfrm>
          <a:prstGeom prst="rect">
            <a:avLst/>
          </a:prstGeom>
          <a:noFill/>
          <a:ln>
            <a:noFill/>
          </a:ln>
        </p:spPr>
      </p:pic>
      <p:sp>
        <p:nvSpPr>
          <p:cNvPr id="319" name="Shape 319"/>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6524986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1-Column">
  <p:cSld name="1-Column">
    <p:spTree>
      <p:nvGrpSpPr>
        <p:cNvPr id="1" name="Shape 320"/>
        <p:cNvGrpSpPr/>
        <p:nvPr/>
      </p:nvGrpSpPr>
      <p:grpSpPr>
        <a:xfrm>
          <a:off x="0" y="0"/>
          <a:ext cx="0" cy="0"/>
          <a:chOff x="0" y="0"/>
          <a:chExt cx="0" cy="0"/>
        </a:xfrm>
      </p:grpSpPr>
      <p:sp>
        <p:nvSpPr>
          <p:cNvPr id="321" name="Shape 321"/>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322" name="Shape 322"/>
          <p:cNvSpPr txBox="1">
            <a:spLocks noGrp="1"/>
          </p:cNvSpPr>
          <p:nvPr>
            <p:ph type="body" idx="1"/>
          </p:nvPr>
        </p:nvSpPr>
        <p:spPr>
          <a:xfrm>
            <a:off x="501696" y="1755648"/>
            <a:ext cx="11116695" cy="4334400"/>
          </a:xfrm>
          <a:prstGeom prst="rect">
            <a:avLst/>
          </a:prstGeom>
          <a:noFill/>
          <a:ln>
            <a:noFill/>
          </a:ln>
        </p:spPr>
        <p:txBody>
          <a:bodyPr spcFirstLastPara="1" wrap="square" lIns="121875" tIns="121875" rIns="121875" bIns="121875" anchor="t" anchorCtr="0"/>
          <a:lstStyle>
            <a:lvl1pPr marL="457200" marR="0" lvl="0" indent="-228600" algn="l" rtl="0">
              <a:lnSpc>
                <a:spcPct val="100000"/>
              </a:lnSpc>
              <a:spcBef>
                <a:spcPts val="1900"/>
              </a:spcBef>
              <a:spcAft>
                <a:spcPts val="0"/>
              </a:spcAft>
              <a:buClr>
                <a:srgbClr val="000000"/>
              </a:buClr>
              <a:buSzPts val="1900"/>
              <a:buFont typeface="Avenir"/>
              <a:buNone/>
              <a:defRPr sz="3600" b="1" i="0" u="none" strike="noStrike" cap="none">
                <a:solidFill>
                  <a:srgbClr val="000000"/>
                </a:solidFill>
                <a:latin typeface="Avenir"/>
                <a:ea typeface="Avenir"/>
                <a:cs typeface="Avenir"/>
                <a:sym typeface="Avenir"/>
              </a:defRPr>
            </a:lvl1pPr>
            <a:lvl2pPr marL="914400" marR="0" lvl="1" indent="-228600" algn="l" rtl="0">
              <a:lnSpc>
                <a:spcPct val="100000"/>
              </a:lnSpc>
              <a:spcBef>
                <a:spcPts val="1900"/>
              </a:spcBef>
              <a:spcAft>
                <a:spcPts val="0"/>
              </a:spcAft>
              <a:buClr>
                <a:srgbClr val="000000"/>
              </a:buClr>
              <a:buSzPts val="1900"/>
              <a:buFont typeface="Avenir"/>
              <a:buNone/>
              <a:defRPr sz="3600" b="1" i="0" u="none" strike="noStrike" cap="none">
                <a:solidFill>
                  <a:srgbClr val="000000"/>
                </a:solidFill>
                <a:latin typeface="Avenir"/>
                <a:ea typeface="Avenir"/>
                <a:cs typeface="Avenir"/>
                <a:sym typeface="Avenir"/>
              </a:defRPr>
            </a:lvl2pPr>
            <a:lvl3pPr marL="1371600" marR="0" lvl="2" indent="-431800" algn="l" rtl="0">
              <a:lnSpc>
                <a:spcPct val="100000"/>
              </a:lnSpc>
              <a:spcBef>
                <a:spcPts val="1900"/>
              </a:spcBef>
              <a:spcAft>
                <a:spcPts val="0"/>
              </a:spcAft>
              <a:buClr>
                <a:srgbClr val="000000"/>
              </a:buClr>
              <a:buSzPts val="3200"/>
              <a:buFont typeface="Avenir"/>
              <a:buChar char="•"/>
              <a:defRPr sz="3600" b="1" i="0" u="none" strike="noStrike" cap="none">
                <a:solidFill>
                  <a:srgbClr val="000000"/>
                </a:solidFill>
                <a:latin typeface="Avenir"/>
                <a:ea typeface="Avenir"/>
                <a:cs typeface="Avenir"/>
                <a:sym typeface="Avenir"/>
              </a:defRPr>
            </a:lvl3pPr>
            <a:lvl4pPr marL="1828800" marR="0" lvl="3" indent="-457200" algn="l" rtl="0">
              <a:lnSpc>
                <a:spcPct val="100000"/>
              </a:lnSpc>
              <a:spcBef>
                <a:spcPts val="1900"/>
              </a:spcBef>
              <a:spcAft>
                <a:spcPts val="0"/>
              </a:spcAft>
              <a:buClr>
                <a:srgbClr val="000000"/>
              </a:buClr>
              <a:buSzPts val="3600"/>
              <a:buFont typeface="Avenir"/>
              <a:buChar char="–"/>
              <a:defRPr sz="3600" b="1" i="0" u="none" strike="noStrike" cap="none">
                <a:solidFill>
                  <a:srgbClr val="000000"/>
                </a:solidFill>
                <a:latin typeface="Avenir"/>
                <a:ea typeface="Avenir"/>
                <a:cs typeface="Avenir"/>
                <a:sym typeface="Avenir"/>
              </a:defRPr>
            </a:lvl4pPr>
            <a:lvl5pPr marL="2286000" marR="0" lvl="4" indent="-228600" algn="l" rtl="0">
              <a:lnSpc>
                <a:spcPct val="100000"/>
              </a:lnSpc>
              <a:spcBef>
                <a:spcPts val="1900"/>
              </a:spcBef>
              <a:spcAft>
                <a:spcPts val="0"/>
              </a:spcAft>
              <a:buClr>
                <a:srgbClr val="000000"/>
              </a:buClr>
              <a:buSzPts val="1900"/>
              <a:buFont typeface="Avenir"/>
              <a:buNone/>
              <a:defRPr sz="36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23" name="Shape 323"/>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418329849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324"/>
        <p:cNvGrpSpPr/>
        <p:nvPr/>
      </p:nvGrpSpPr>
      <p:grpSpPr>
        <a:xfrm>
          <a:off x="0" y="0"/>
          <a:ext cx="0" cy="0"/>
          <a:chOff x="0" y="0"/>
          <a:chExt cx="0" cy="0"/>
        </a:xfrm>
      </p:grpSpPr>
      <p:sp>
        <p:nvSpPr>
          <p:cNvPr id="325" name="Shape 325"/>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5240953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ubtitle 3-Column">
  <p:cSld name="Subtitle 3-Column">
    <p:spTree>
      <p:nvGrpSpPr>
        <p:cNvPr id="1" name="Shape 326"/>
        <p:cNvGrpSpPr/>
        <p:nvPr/>
      </p:nvGrpSpPr>
      <p:grpSpPr>
        <a:xfrm>
          <a:off x="0" y="0"/>
          <a:ext cx="0" cy="0"/>
          <a:chOff x="0" y="0"/>
          <a:chExt cx="0" cy="0"/>
        </a:xfrm>
      </p:grpSpPr>
      <p:sp>
        <p:nvSpPr>
          <p:cNvPr id="327" name="Shape 327"/>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328" name="Shape 328"/>
          <p:cNvSpPr txBox="1">
            <a:spLocks noGrp="1"/>
          </p:cNvSpPr>
          <p:nvPr>
            <p:ph type="body" idx="1"/>
          </p:nvPr>
        </p:nvSpPr>
        <p:spPr>
          <a:xfrm>
            <a:off x="8236476" y="1810748"/>
            <a:ext cx="3256748" cy="4272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2pPr>
            <a:lvl3pPr marL="1371600" marR="0" lvl="2" indent="-330200" algn="l" rtl="0">
              <a:lnSpc>
                <a:spcPct val="95000"/>
              </a:lnSpc>
              <a:spcBef>
                <a:spcPts val="1900"/>
              </a:spcBef>
              <a:spcAft>
                <a:spcPts val="0"/>
              </a:spcAft>
              <a:buClr>
                <a:srgbClr val="000000"/>
              </a:buClr>
              <a:buSzPts val="1600"/>
              <a:buFont typeface="Avenir"/>
              <a:buChar char="•"/>
              <a:defRPr sz="1900" b="1" i="0" u="none" strike="noStrike" cap="none">
                <a:solidFill>
                  <a:srgbClr val="000000"/>
                </a:solidFill>
                <a:latin typeface="Avenir"/>
                <a:ea typeface="Avenir"/>
                <a:cs typeface="Avenir"/>
                <a:sym typeface="Avenir"/>
              </a:defRPr>
            </a:lvl3pPr>
            <a:lvl4pPr marL="1828800" marR="0" lvl="3" indent="-349250" algn="l" rtl="0">
              <a:lnSpc>
                <a:spcPct val="95000"/>
              </a:lnSpc>
              <a:spcBef>
                <a:spcPts val="1900"/>
              </a:spcBef>
              <a:spcAft>
                <a:spcPts val="0"/>
              </a:spcAft>
              <a:buClr>
                <a:srgbClr val="000000"/>
              </a:buClr>
              <a:buSzPts val="1900"/>
              <a:buFont typeface="Avenir"/>
              <a:buChar char="–"/>
              <a:defRPr sz="19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29" name="Shape 329"/>
          <p:cNvSpPr txBox="1">
            <a:spLocks noGrp="1"/>
          </p:cNvSpPr>
          <p:nvPr>
            <p:ph type="body" idx="2"/>
          </p:nvPr>
        </p:nvSpPr>
        <p:spPr>
          <a:xfrm>
            <a:off x="501695" y="787383"/>
            <a:ext cx="11116695" cy="4572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30" name="Shape 330"/>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42901889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31"/>
        <p:cNvGrpSpPr/>
        <p:nvPr/>
      </p:nvGrpSpPr>
      <p:grpSpPr>
        <a:xfrm>
          <a:off x="0" y="0"/>
          <a:ext cx="0" cy="0"/>
          <a:chOff x="0" y="0"/>
          <a:chExt cx="0" cy="0"/>
        </a:xfrm>
      </p:grpSpPr>
      <p:sp>
        <p:nvSpPr>
          <p:cNvPr id="332" name="Shape 332"/>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333" name="Shape 333"/>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142370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334"/>
        <p:cNvGrpSpPr/>
        <p:nvPr/>
      </p:nvGrpSpPr>
      <p:grpSpPr>
        <a:xfrm>
          <a:off x="0" y="0"/>
          <a:ext cx="0" cy="0"/>
          <a:chOff x="0" y="0"/>
          <a:chExt cx="0" cy="0"/>
        </a:xfrm>
      </p:grpSpPr>
      <p:pic>
        <p:nvPicPr>
          <p:cNvPr id="335" name="Shape 335" descr="Intuit_2016_RGB.eps"/>
          <p:cNvPicPr preferRelativeResize="0"/>
          <p:nvPr/>
        </p:nvPicPr>
        <p:blipFill/>
        <p:spPr>
          <a:xfrm>
            <a:off x="517141" y="6364952"/>
            <a:ext cx="739549" cy="363289"/>
          </a:xfrm>
          <a:prstGeom prst="rect">
            <a:avLst/>
          </a:prstGeom>
          <a:noFill/>
          <a:ln>
            <a:noFill/>
          </a:ln>
        </p:spPr>
      </p:pic>
      <p:sp>
        <p:nvSpPr>
          <p:cNvPr id="336" name="Shape 336"/>
          <p:cNvSpPr/>
          <p:nvPr/>
        </p:nvSpPr>
        <p:spPr>
          <a:xfrm>
            <a:off x="8940486" y="6502100"/>
            <a:ext cx="2446537" cy="1272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700"/>
              <a:buFont typeface="Avenir"/>
              <a:buNone/>
            </a:pPr>
            <a:r>
              <a:rPr lang="en-US" sz="700" b="0" i="0" u="none" strike="noStrike" cap="none" dirty="0">
                <a:solidFill>
                  <a:srgbClr val="000000"/>
                </a:solidFill>
                <a:latin typeface="Avenir"/>
                <a:ea typeface="Avenir"/>
                <a:cs typeface="Avenir"/>
                <a:sym typeface="Avenir"/>
              </a:rPr>
              <a:t>Intuit Confidential and Proprietary</a:t>
            </a:r>
            <a:endParaRPr sz="1900" b="0" i="0" u="none" strike="noStrike" cap="none" dirty="0">
              <a:solidFill>
                <a:srgbClr val="000000"/>
              </a:solidFill>
              <a:latin typeface="Arial"/>
              <a:ea typeface="Arial"/>
              <a:cs typeface="Arial"/>
              <a:sym typeface="Arial"/>
            </a:endParaRPr>
          </a:p>
        </p:txBody>
      </p:sp>
      <p:sp>
        <p:nvSpPr>
          <p:cNvPr id="337" name="Shape 337"/>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338" name="Shape 338"/>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3087126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27211442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Section Title 5">
  <p:cSld name="Section Title 5">
    <p:spTree>
      <p:nvGrpSpPr>
        <p:cNvPr id="1" name="Shape 339"/>
        <p:cNvGrpSpPr/>
        <p:nvPr/>
      </p:nvGrpSpPr>
      <p:grpSpPr>
        <a:xfrm>
          <a:off x="0" y="0"/>
          <a:ext cx="0" cy="0"/>
          <a:chOff x="0" y="0"/>
          <a:chExt cx="0" cy="0"/>
        </a:xfrm>
      </p:grpSpPr>
      <p:pic>
        <p:nvPicPr>
          <p:cNvPr id="340" name="Shape 340"/>
          <p:cNvPicPr preferRelativeResize="0"/>
          <p:nvPr/>
        </p:nvPicPr>
        <p:blipFill/>
        <p:spPr>
          <a:xfrm>
            <a:off x="-50850" y="-1"/>
            <a:ext cx="12367440" cy="6922394"/>
          </a:xfrm>
          <a:prstGeom prst="rect">
            <a:avLst/>
          </a:prstGeom>
          <a:noFill/>
          <a:ln>
            <a:noFill/>
          </a:ln>
        </p:spPr>
      </p:pic>
      <p:sp>
        <p:nvSpPr>
          <p:cNvPr id="341" name="Shape 341"/>
          <p:cNvSpPr txBox="1">
            <a:spLocks noGrp="1"/>
          </p:cNvSpPr>
          <p:nvPr>
            <p:ph type="body" idx="1"/>
          </p:nvPr>
        </p:nvSpPr>
        <p:spPr>
          <a:xfrm>
            <a:off x="555043" y="2301344"/>
            <a:ext cx="11118796" cy="1837200"/>
          </a:xfrm>
          <a:prstGeom prst="rect">
            <a:avLst/>
          </a:prstGeom>
          <a:noFill/>
          <a:ln>
            <a:noFill/>
          </a:ln>
        </p:spPr>
        <p:txBody>
          <a:bodyPr spcFirstLastPara="1" wrap="square" lIns="121875" tIns="121875" rIns="121875" bIns="121875" anchor="ctr" anchorCtr="0"/>
          <a:lstStyle>
            <a:lvl1pPr marL="457200" marR="0" lvl="0"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1pPr>
            <a:lvl2pPr marL="914400" marR="0" lvl="1"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2pPr>
            <a:lvl3pPr marL="1371600" marR="0" lvl="2" indent="-628650" algn="ctr" rtl="0">
              <a:lnSpc>
                <a:spcPct val="95000"/>
              </a:lnSpc>
              <a:spcBef>
                <a:spcPts val="1900"/>
              </a:spcBef>
              <a:spcAft>
                <a:spcPts val="0"/>
              </a:spcAft>
              <a:buClr>
                <a:srgbClr val="FFFFFF"/>
              </a:buClr>
              <a:buSzPts val="6300"/>
              <a:buFont typeface="Avenir"/>
              <a:buChar char="–"/>
              <a:defRPr sz="7100" b="1" i="0" u="none" strike="noStrike" cap="none">
                <a:solidFill>
                  <a:srgbClr val="FFFFFF"/>
                </a:solidFill>
                <a:latin typeface="Avenir"/>
                <a:ea typeface="Avenir"/>
                <a:cs typeface="Avenir"/>
                <a:sym typeface="Avenir"/>
              </a:defRPr>
            </a:lvl3pPr>
            <a:lvl4pPr marL="1828800" marR="0" lvl="3" indent="-228600" algn="ctr" rtl="0">
              <a:lnSpc>
                <a:spcPct val="95000"/>
              </a:lnSpc>
              <a:spcBef>
                <a:spcPts val="1900"/>
              </a:spcBef>
              <a:spcAft>
                <a:spcPts val="0"/>
              </a:spcAft>
              <a:buClr>
                <a:srgbClr val="FFFFFF"/>
              </a:buClr>
              <a:buSzPts val="2700"/>
              <a:buFont typeface="Avenir"/>
              <a:buNone/>
              <a:defRPr sz="7100" b="1" i="0" u="none" strike="noStrike" cap="none">
                <a:solidFill>
                  <a:srgbClr val="FFFFFF"/>
                </a:solidFill>
                <a:latin typeface="Avenir"/>
                <a:ea typeface="Avenir"/>
                <a:cs typeface="Avenir"/>
                <a:sym typeface="Avenir"/>
              </a:defRPr>
            </a:lvl4pPr>
            <a:lvl5pPr marL="2286000" marR="0" lvl="4"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42" name="Shape 342"/>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8254810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Section Title 4">
  <p:cSld name="Section Title 4">
    <p:spTree>
      <p:nvGrpSpPr>
        <p:cNvPr id="1" name="Shape 343"/>
        <p:cNvGrpSpPr/>
        <p:nvPr/>
      </p:nvGrpSpPr>
      <p:grpSpPr>
        <a:xfrm>
          <a:off x="0" y="0"/>
          <a:ext cx="0" cy="0"/>
          <a:chOff x="0" y="0"/>
          <a:chExt cx="0" cy="0"/>
        </a:xfrm>
      </p:grpSpPr>
      <p:pic>
        <p:nvPicPr>
          <p:cNvPr id="344" name="Shape 344"/>
          <p:cNvPicPr preferRelativeResize="0"/>
          <p:nvPr/>
        </p:nvPicPr>
        <p:blipFill/>
        <p:spPr>
          <a:xfrm rot="5400000">
            <a:off x="2604712" y="-2705848"/>
            <a:ext cx="6945469" cy="12357149"/>
          </a:xfrm>
          <a:prstGeom prst="rect">
            <a:avLst/>
          </a:prstGeom>
          <a:noFill/>
          <a:ln>
            <a:noFill/>
          </a:ln>
        </p:spPr>
      </p:pic>
      <p:sp>
        <p:nvSpPr>
          <p:cNvPr id="345" name="Shape 345"/>
          <p:cNvSpPr txBox="1">
            <a:spLocks noGrp="1"/>
          </p:cNvSpPr>
          <p:nvPr>
            <p:ph type="body" idx="1"/>
          </p:nvPr>
        </p:nvSpPr>
        <p:spPr>
          <a:xfrm>
            <a:off x="555043" y="2301344"/>
            <a:ext cx="11118796" cy="1837200"/>
          </a:xfrm>
          <a:prstGeom prst="rect">
            <a:avLst/>
          </a:prstGeom>
          <a:noFill/>
          <a:ln>
            <a:noFill/>
          </a:ln>
        </p:spPr>
        <p:txBody>
          <a:bodyPr spcFirstLastPara="1" wrap="square" lIns="121875" tIns="121875" rIns="121875" bIns="121875" anchor="ctr" anchorCtr="0"/>
          <a:lstStyle>
            <a:lvl1pPr marL="457200" marR="0" lvl="0"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1pPr>
            <a:lvl2pPr marL="914400" marR="0" lvl="1"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2pPr>
            <a:lvl3pPr marL="1371600" marR="0" lvl="2" indent="-628650" algn="ctr" rtl="0">
              <a:lnSpc>
                <a:spcPct val="95000"/>
              </a:lnSpc>
              <a:spcBef>
                <a:spcPts val="1900"/>
              </a:spcBef>
              <a:spcAft>
                <a:spcPts val="0"/>
              </a:spcAft>
              <a:buClr>
                <a:srgbClr val="FFFFFF"/>
              </a:buClr>
              <a:buSzPts val="6300"/>
              <a:buFont typeface="Avenir"/>
              <a:buChar char="–"/>
              <a:defRPr sz="7100" b="1" i="0" u="none" strike="noStrike" cap="none">
                <a:solidFill>
                  <a:srgbClr val="FFFFFF"/>
                </a:solidFill>
                <a:latin typeface="Avenir"/>
                <a:ea typeface="Avenir"/>
                <a:cs typeface="Avenir"/>
                <a:sym typeface="Avenir"/>
              </a:defRPr>
            </a:lvl3pPr>
            <a:lvl4pPr marL="1828800" marR="0" lvl="3" indent="-228600" algn="ctr" rtl="0">
              <a:lnSpc>
                <a:spcPct val="95000"/>
              </a:lnSpc>
              <a:spcBef>
                <a:spcPts val="1900"/>
              </a:spcBef>
              <a:spcAft>
                <a:spcPts val="0"/>
              </a:spcAft>
              <a:buClr>
                <a:srgbClr val="FFFFFF"/>
              </a:buClr>
              <a:buSzPts val="2700"/>
              <a:buFont typeface="Avenir"/>
              <a:buNone/>
              <a:defRPr sz="7100" b="1" i="0" u="none" strike="noStrike" cap="none">
                <a:solidFill>
                  <a:srgbClr val="FFFFFF"/>
                </a:solidFill>
                <a:latin typeface="Avenir"/>
                <a:ea typeface="Avenir"/>
                <a:cs typeface="Avenir"/>
                <a:sym typeface="Avenir"/>
              </a:defRPr>
            </a:lvl4pPr>
            <a:lvl5pPr marL="2286000" marR="0" lvl="4"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46" name="Shape 346"/>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515991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Section Title 2">
  <p:cSld name="Section Title 2">
    <p:bg>
      <p:bgPr>
        <a:solidFill>
          <a:schemeClr val="accent1"/>
        </a:solidFill>
        <a:effectLst/>
      </p:bgPr>
    </p:bg>
    <p:spTree>
      <p:nvGrpSpPr>
        <p:cNvPr id="1" name="Shape 347"/>
        <p:cNvGrpSpPr/>
        <p:nvPr/>
      </p:nvGrpSpPr>
      <p:grpSpPr>
        <a:xfrm>
          <a:off x="0" y="0"/>
          <a:ext cx="0" cy="0"/>
          <a:chOff x="0" y="0"/>
          <a:chExt cx="0" cy="0"/>
        </a:xfrm>
      </p:grpSpPr>
      <p:sp>
        <p:nvSpPr>
          <p:cNvPr id="348" name="Shape 348"/>
          <p:cNvSpPr txBox="1">
            <a:spLocks noGrp="1"/>
          </p:cNvSpPr>
          <p:nvPr>
            <p:ph type="body" idx="1"/>
          </p:nvPr>
        </p:nvSpPr>
        <p:spPr>
          <a:xfrm>
            <a:off x="555043" y="2301344"/>
            <a:ext cx="11118796" cy="1837200"/>
          </a:xfrm>
          <a:prstGeom prst="rect">
            <a:avLst/>
          </a:prstGeom>
          <a:noFill/>
          <a:ln>
            <a:noFill/>
          </a:ln>
        </p:spPr>
        <p:txBody>
          <a:bodyPr spcFirstLastPara="1" wrap="square" lIns="121875" tIns="121875" rIns="121875" bIns="121875" anchor="ctr" anchorCtr="0"/>
          <a:lstStyle>
            <a:lvl1pPr marL="457200" marR="0" lvl="0"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1pPr>
            <a:lvl2pPr marL="914400" marR="0" lvl="1"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2pPr>
            <a:lvl3pPr marL="1371600" marR="0" lvl="2" indent="-628650" algn="ctr" rtl="0">
              <a:lnSpc>
                <a:spcPct val="95000"/>
              </a:lnSpc>
              <a:spcBef>
                <a:spcPts val="1900"/>
              </a:spcBef>
              <a:spcAft>
                <a:spcPts val="0"/>
              </a:spcAft>
              <a:buClr>
                <a:srgbClr val="FFFFFF"/>
              </a:buClr>
              <a:buSzPts val="6300"/>
              <a:buFont typeface="Avenir"/>
              <a:buChar char="–"/>
              <a:defRPr sz="7100" b="1" i="0" u="none" strike="noStrike" cap="none">
                <a:solidFill>
                  <a:srgbClr val="FFFFFF"/>
                </a:solidFill>
                <a:latin typeface="Avenir"/>
                <a:ea typeface="Avenir"/>
                <a:cs typeface="Avenir"/>
                <a:sym typeface="Avenir"/>
              </a:defRPr>
            </a:lvl3pPr>
            <a:lvl4pPr marL="1828800" marR="0" lvl="3" indent="-228600" algn="ctr" rtl="0">
              <a:lnSpc>
                <a:spcPct val="95000"/>
              </a:lnSpc>
              <a:spcBef>
                <a:spcPts val="1900"/>
              </a:spcBef>
              <a:spcAft>
                <a:spcPts val="0"/>
              </a:spcAft>
              <a:buClr>
                <a:srgbClr val="FFFFFF"/>
              </a:buClr>
              <a:buSzPts val="2700"/>
              <a:buFont typeface="Avenir"/>
              <a:buNone/>
              <a:defRPr sz="7100" b="1" i="0" u="none" strike="noStrike" cap="none">
                <a:solidFill>
                  <a:srgbClr val="FFFFFF"/>
                </a:solidFill>
                <a:latin typeface="Avenir"/>
                <a:ea typeface="Avenir"/>
                <a:cs typeface="Avenir"/>
                <a:sym typeface="Avenir"/>
              </a:defRPr>
            </a:lvl4pPr>
            <a:lvl5pPr marL="2286000" marR="0" lvl="4"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49" name="Shape 349"/>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9457170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noFill/>
        <a:effectLst/>
      </p:bgPr>
    </p:bg>
    <p:spTree>
      <p:nvGrpSpPr>
        <p:cNvPr id="1" name="Shape 350"/>
        <p:cNvGrpSpPr/>
        <p:nvPr/>
      </p:nvGrpSpPr>
      <p:grpSpPr>
        <a:xfrm>
          <a:off x="0" y="0"/>
          <a:ext cx="0" cy="0"/>
          <a:chOff x="0" y="0"/>
          <a:chExt cx="0" cy="0"/>
        </a:xfrm>
      </p:grpSpPr>
      <p:pic>
        <p:nvPicPr>
          <p:cNvPr id="351" name="Shape 351" descr="Celestia-R1---OverlayContentHD.png"/>
          <p:cNvPicPr preferRelativeResize="0"/>
          <p:nvPr/>
        </p:nvPicPr>
        <p:blipFill/>
        <p:spPr>
          <a:xfrm>
            <a:off x="0" y="3571"/>
            <a:ext cx="12091315" cy="6840442"/>
          </a:xfrm>
          <a:prstGeom prst="rect">
            <a:avLst/>
          </a:prstGeom>
          <a:noFill/>
          <a:ln>
            <a:noFill/>
          </a:ln>
        </p:spPr>
      </p:pic>
      <p:sp>
        <p:nvSpPr>
          <p:cNvPr id="352" name="Shape 352"/>
          <p:cNvSpPr txBox="1">
            <a:spLocks noGrp="1"/>
          </p:cNvSpPr>
          <p:nvPr>
            <p:ph type="title"/>
          </p:nvPr>
        </p:nvSpPr>
        <p:spPr>
          <a:xfrm>
            <a:off x="685799" y="612535"/>
            <a:ext cx="10131538" cy="1454700"/>
          </a:xfrm>
          <a:prstGeom prst="rect">
            <a:avLst/>
          </a:prstGeom>
          <a:noFill/>
          <a:ln>
            <a:noFill/>
          </a:ln>
        </p:spPr>
        <p:txBody>
          <a:bodyPr spcFirstLastPara="1" wrap="square" lIns="121875" tIns="121875" rIns="121875" bIns="121875" anchor="ctr" anchorCtr="0"/>
          <a:lstStyle>
            <a:lvl1pPr marR="0" lvl="0" algn="l" rtl="0">
              <a:lnSpc>
                <a:spcPct val="100000"/>
              </a:lnSpc>
              <a:spcBef>
                <a:spcPts val="0"/>
              </a:spcBef>
              <a:spcAft>
                <a:spcPts val="0"/>
              </a:spcAft>
              <a:buClr>
                <a:srgbClr val="FFFFFF"/>
              </a:buClr>
              <a:buSzPts val="1900"/>
              <a:buFont typeface="Calibri"/>
              <a:buNone/>
              <a:defRPr sz="3600" b="0" i="0" u="none" strike="noStrike" cap="none">
                <a:solidFill>
                  <a:srgbClr val="FFFFFF"/>
                </a:solidFill>
                <a:latin typeface="Calibri"/>
                <a:ea typeface="Calibri"/>
                <a:cs typeface="Calibri"/>
                <a:sym typeface="Calibri"/>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
        <p:nvSpPr>
          <p:cNvPr id="353" name="Shape 353"/>
          <p:cNvSpPr txBox="1">
            <a:spLocks noGrp="1"/>
          </p:cNvSpPr>
          <p:nvPr>
            <p:ph type="body" idx="1"/>
          </p:nvPr>
        </p:nvSpPr>
        <p:spPr>
          <a:xfrm>
            <a:off x="685799" y="2143407"/>
            <a:ext cx="10131538" cy="3645300"/>
          </a:xfrm>
          <a:prstGeom prst="rect">
            <a:avLst/>
          </a:prstGeom>
          <a:noFill/>
          <a:ln>
            <a:noFill/>
          </a:ln>
        </p:spPr>
        <p:txBody>
          <a:bodyPr spcFirstLastPara="1" wrap="square" lIns="121875" tIns="121875" rIns="121875" bIns="121875" anchor="ctr" anchorCtr="0"/>
          <a:lstStyle>
            <a:lvl1pPr marL="457200" marR="0" lvl="0" indent="-349250" algn="l" rtl="0">
              <a:lnSpc>
                <a:spcPct val="100000"/>
              </a:lnSpc>
              <a:spcBef>
                <a:spcPts val="1100"/>
              </a:spcBef>
              <a:spcAft>
                <a:spcPts val="0"/>
              </a:spcAft>
              <a:buClr>
                <a:srgbClr val="FFFFFF"/>
              </a:buClr>
              <a:buSzPts val="1900"/>
              <a:buFont typeface="Arial"/>
              <a:buChar char="•"/>
              <a:defRPr sz="1900" b="0" i="0" u="none" strike="noStrike" cap="none">
                <a:solidFill>
                  <a:srgbClr val="FFFFFF"/>
                </a:solidFill>
                <a:latin typeface="Calibri"/>
                <a:ea typeface="Calibri"/>
                <a:cs typeface="Calibri"/>
                <a:sym typeface="Calibri"/>
              </a:defRPr>
            </a:lvl1pPr>
            <a:lvl2pPr marL="914400" marR="0" lvl="1" indent="-349250" algn="l" rtl="0">
              <a:lnSpc>
                <a:spcPct val="100000"/>
              </a:lnSpc>
              <a:spcBef>
                <a:spcPts val="1100"/>
              </a:spcBef>
              <a:spcAft>
                <a:spcPts val="0"/>
              </a:spcAft>
              <a:buClr>
                <a:srgbClr val="FFFFFF"/>
              </a:buClr>
              <a:buSzPts val="1900"/>
              <a:buFont typeface="Arial"/>
              <a:buChar char="•"/>
              <a:defRPr sz="1900" b="0" i="0" u="none" strike="noStrike" cap="none">
                <a:solidFill>
                  <a:srgbClr val="FFFFFF"/>
                </a:solidFill>
                <a:latin typeface="Calibri"/>
                <a:ea typeface="Calibri"/>
                <a:cs typeface="Calibri"/>
                <a:sym typeface="Calibri"/>
              </a:defRPr>
            </a:lvl2pPr>
            <a:lvl3pPr marL="1371600" marR="0" lvl="2" indent="-349250" algn="l" rtl="0">
              <a:lnSpc>
                <a:spcPct val="100000"/>
              </a:lnSpc>
              <a:spcBef>
                <a:spcPts val="1100"/>
              </a:spcBef>
              <a:spcAft>
                <a:spcPts val="0"/>
              </a:spcAft>
              <a:buClr>
                <a:srgbClr val="FFFFFF"/>
              </a:buClr>
              <a:buSzPts val="1900"/>
              <a:buFont typeface="Arial"/>
              <a:buChar char="•"/>
              <a:defRPr sz="1900" b="0" i="0" u="none" strike="noStrike" cap="none">
                <a:solidFill>
                  <a:srgbClr val="FFFFFF"/>
                </a:solidFill>
                <a:latin typeface="Calibri"/>
                <a:ea typeface="Calibri"/>
                <a:cs typeface="Calibri"/>
                <a:sym typeface="Calibri"/>
              </a:defRPr>
            </a:lvl3pPr>
            <a:lvl4pPr marL="1828800" marR="0" lvl="3" indent="-349250" algn="l" rtl="0">
              <a:lnSpc>
                <a:spcPct val="100000"/>
              </a:lnSpc>
              <a:spcBef>
                <a:spcPts val="1100"/>
              </a:spcBef>
              <a:spcAft>
                <a:spcPts val="0"/>
              </a:spcAft>
              <a:buClr>
                <a:srgbClr val="FFFFFF"/>
              </a:buClr>
              <a:buSzPts val="1900"/>
              <a:buFont typeface="Arial"/>
              <a:buChar char="•"/>
              <a:defRPr sz="1900" b="0" i="0" u="none" strike="noStrike" cap="none">
                <a:solidFill>
                  <a:srgbClr val="FFFFFF"/>
                </a:solidFill>
                <a:latin typeface="Calibri"/>
                <a:ea typeface="Calibri"/>
                <a:cs typeface="Calibri"/>
                <a:sym typeface="Calibri"/>
              </a:defRPr>
            </a:lvl4pPr>
            <a:lvl5pPr marL="2286000" marR="0" lvl="4" indent="-349250" algn="l" rtl="0">
              <a:lnSpc>
                <a:spcPct val="100000"/>
              </a:lnSpc>
              <a:spcBef>
                <a:spcPts val="1100"/>
              </a:spcBef>
              <a:spcAft>
                <a:spcPts val="0"/>
              </a:spcAft>
              <a:buClr>
                <a:srgbClr val="FFFFFF"/>
              </a:buClr>
              <a:buSzPts val="1900"/>
              <a:buFont typeface="Arial"/>
              <a:buChar char="•"/>
              <a:defRPr sz="1900" b="0" i="0" u="none" strike="noStrike" cap="none">
                <a:solidFill>
                  <a:srgbClr val="FFFFFF"/>
                </a:solidFill>
                <a:latin typeface="Calibri"/>
                <a:ea typeface="Calibri"/>
                <a:cs typeface="Calibri"/>
                <a:sym typeface="Calibri"/>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54" name="Shape 354"/>
          <p:cNvSpPr txBox="1">
            <a:spLocks noGrp="1"/>
          </p:cNvSpPr>
          <p:nvPr>
            <p:ph type="sldNum" idx="12"/>
          </p:nvPr>
        </p:nvSpPr>
        <p:spPr>
          <a:xfrm>
            <a:off x="10579654" y="5941184"/>
            <a:ext cx="237662" cy="2313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1pPr>
            <a:lvl2pPr marL="0" marR="0" lvl="1"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2pPr>
            <a:lvl3pPr marL="0" marR="0" lvl="2"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3pPr>
            <a:lvl4pPr marL="0" marR="0" lvl="3"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4pPr>
            <a:lvl5pPr marL="0" marR="0" lvl="4"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5pPr>
            <a:lvl6pPr marL="0" marR="0" lvl="5"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6pPr>
            <a:lvl7pPr marL="0" marR="0" lvl="6"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7pPr>
            <a:lvl8pPr marL="0" marR="0" lvl="7"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8pPr>
            <a:lvl9pPr marL="0" marR="0" lvl="8" indent="0" algn="r" rtl="0">
              <a:lnSpc>
                <a:spcPct val="100000"/>
              </a:lnSpc>
              <a:spcBef>
                <a:spcPts val="0"/>
              </a:spcBef>
              <a:spcAft>
                <a:spcPts val="0"/>
              </a:spcAft>
              <a:buClr>
                <a:srgbClr val="FFFFFF"/>
              </a:buClr>
              <a:buSzPts val="1100"/>
              <a:buFont typeface="Calibri"/>
              <a:buNone/>
              <a:defRPr sz="1100" b="0" i="0" u="none" strike="noStrike" cap="none">
                <a:solidFill>
                  <a:srgbClr val="FFFFFF"/>
                </a:solidFill>
                <a:latin typeface="Calibri"/>
                <a:ea typeface="Calibri"/>
                <a:cs typeface="Calibri"/>
                <a:sym typeface="Calibri"/>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61766553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Section Title 2">
  <p:cSld name="1_Section Title 2">
    <p:bg>
      <p:bgPr>
        <a:solidFill>
          <a:schemeClr val="accent1"/>
        </a:solidFill>
        <a:effectLst/>
      </p:bgPr>
    </p:bg>
    <p:spTree>
      <p:nvGrpSpPr>
        <p:cNvPr id="1" name="Shape 355"/>
        <p:cNvGrpSpPr/>
        <p:nvPr/>
      </p:nvGrpSpPr>
      <p:grpSpPr>
        <a:xfrm>
          <a:off x="0" y="0"/>
          <a:ext cx="0" cy="0"/>
          <a:chOff x="0" y="0"/>
          <a:chExt cx="0" cy="0"/>
        </a:xfrm>
      </p:grpSpPr>
      <p:sp>
        <p:nvSpPr>
          <p:cNvPr id="356" name="Shape 356"/>
          <p:cNvSpPr txBox="1">
            <a:spLocks noGrp="1"/>
          </p:cNvSpPr>
          <p:nvPr>
            <p:ph type="body" idx="1"/>
          </p:nvPr>
        </p:nvSpPr>
        <p:spPr>
          <a:xfrm>
            <a:off x="555043" y="2301344"/>
            <a:ext cx="11118796" cy="1837200"/>
          </a:xfrm>
          <a:prstGeom prst="rect">
            <a:avLst/>
          </a:prstGeom>
          <a:noFill/>
          <a:ln>
            <a:noFill/>
          </a:ln>
        </p:spPr>
        <p:txBody>
          <a:bodyPr spcFirstLastPara="1" wrap="square" lIns="121875" tIns="121875" rIns="121875" bIns="121875" anchor="ctr" anchorCtr="0"/>
          <a:lstStyle>
            <a:lvl1pPr marL="457200" marR="0" lvl="0"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1pPr>
            <a:lvl2pPr marL="914400" marR="0" lvl="1"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2pPr>
            <a:lvl3pPr marL="1371600" marR="0" lvl="2" indent="-628650" algn="ctr" rtl="0">
              <a:lnSpc>
                <a:spcPct val="95000"/>
              </a:lnSpc>
              <a:spcBef>
                <a:spcPts val="1900"/>
              </a:spcBef>
              <a:spcAft>
                <a:spcPts val="0"/>
              </a:spcAft>
              <a:buClr>
                <a:srgbClr val="FFFFFF"/>
              </a:buClr>
              <a:buSzPts val="6300"/>
              <a:buFont typeface="Avenir"/>
              <a:buChar char="–"/>
              <a:defRPr sz="7100" b="1" i="0" u="none" strike="noStrike" cap="none">
                <a:solidFill>
                  <a:srgbClr val="FFFFFF"/>
                </a:solidFill>
                <a:latin typeface="Avenir"/>
                <a:ea typeface="Avenir"/>
                <a:cs typeface="Avenir"/>
                <a:sym typeface="Avenir"/>
              </a:defRPr>
            </a:lvl3pPr>
            <a:lvl4pPr marL="1828800" marR="0" lvl="3" indent="-228600" algn="ctr" rtl="0">
              <a:lnSpc>
                <a:spcPct val="95000"/>
              </a:lnSpc>
              <a:spcBef>
                <a:spcPts val="1900"/>
              </a:spcBef>
              <a:spcAft>
                <a:spcPts val="0"/>
              </a:spcAft>
              <a:buClr>
                <a:srgbClr val="FFFFFF"/>
              </a:buClr>
              <a:buSzPts val="2700"/>
              <a:buFont typeface="Avenir"/>
              <a:buNone/>
              <a:defRPr sz="7100" b="1" i="0" u="none" strike="noStrike" cap="none">
                <a:solidFill>
                  <a:srgbClr val="FFFFFF"/>
                </a:solidFill>
                <a:latin typeface="Avenir"/>
                <a:ea typeface="Avenir"/>
                <a:cs typeface="Avenir"/>
                <a:sym typeface="Avenir"/>
              </a:defRPr>
            </a:lvl4pPr>
            <a:lvl5pPr marL="2286000" marR="0" lvl="4"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57" name="Shape 357"/>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9967407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Subtitle Captioned Visual">
  <p:cSld name="Subtitle Captioned Visual">
    <p:spTree>
      <p:nvGrpSpPr>
        <p:cNvPr id="1" name="Shape 358"/>
        <p:cNvGrpSpPr/>
        <p:nvPr/>
      </p:nvGrpSpPr>
      <p:grpSpPr>
        <a:xfrm>
          <a:off x="0" y="0"/>
          <a:ext cx="0" cy="0"/>
          <a:chOff x="0" y="0"/>
          <a:chExt cx="0" cy="0"/>
        </a:xfrm>
      </p:grpSpPr>
      <p:pic>
        <p:nvPicPr>
          <p:cNvPr id="359" name="Shape 359" descr="Intuit_2016_RGB.eps"/>
          <p:cNvPicPr preferRelativeResize="0"/>
          <p:nvPr/>
        </p:nvPicPr>
        <p:blipFill/>
        <p:spPr>
          <a:xfrm>
            <a:off x="517141" y="6364952"/>
            <a:ext cx="739549" cy="363289"/>
          </a:xfrm>
          <a:prstGeom prst="rect">
            <a:avLst/>
          </a:prstGeom>
          <a:noFill/>
          <a:ln>
            <a:noFill/>
          </a:ln>
        </p:spPr>
      </p:pic>
      <p:sp>
        <p:nvSpPr>
          <p:cNvPr id="360" name="Shape 360"/>
          <p:cNvSpPr/>
          <p:nvPr/>
        </p:nvSpPr>
        <p:spPr>
          <a:xfrm>
            <a:off x="8940486" y="6502100"/>
            <a:ext cx="2446537" cy="1272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700"/>
              <a:buFont typeface="Avenir"/>
              <a:buNone/>
            </a:pPr>
            <a:r>
              <a:rPr lang="en-US" sz="700" b="0" i="0" u="none" strike="noStrike" cap="none" dirty="0">
                <a:solidFill>
                  <a:srgbClr val="000000"/>
                </a:solidFill>
                <a:latin typeface="Avenir"/>
                <a:ea typeface="Avenir"/>
                <a:cs typeface="Avenir"/>
                <a:sym typeface="Avenir"/>
              </a:rPr>
              <a:t>Intuit Confidential and Proprietary</a:t>
            </a:r>
            <a:endParaRPr sz="1900" b="0" i="0" u="none" strike="noStrike" cap="none" dirty="0">
              <a:solidFill>
                <a:srgbClr val="000000"/>
              </a:solidFill>
              <a:latin typeface="Arial"/>
              <a:ea typeface="Arial"/>
              <a:cs typeface="Arial"/>
              <a:sym typeface="Arial"/>
            </a:endParaRPr>
          </a:p>
        </p:txBody>
      </p:sp>
      <p:sp>
        <p:nvSpPr>
          <p:cNvPr id="361" name="Shape 361"/>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362" name="Shape 362"/>
          <p:cNvSpPr txBox="1">
            <a:spLocks noGrp="1"/>
          </p:cNvSpPr>
          <p:nvPr>
            <p:ph type="body" idx="1"/>
          </p:nvPr>
        </p:nvSpPr>
        <p:spPr>
          <a:xfrm>
            <a:off x="8236475" y="1810748"/>
            <a:ext cx="3382481" cy="4272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2pPr>
            <a:lvl3pPr marL="1371600" marR="0" lvl="2" indent="-330200" algn="l" rtl="0">
              <a:lnSpc>
                <a:spcPct val="95000"/>
              </a:lnSpc>
              <a:spcBef>
                <a:spcPts val="1900"/>
              </a:spcBef>
              <a:spcAft>
                <a:spcPts val="0"/>
              </a:spcAft>
              <a:buClr>
                <a:srgbClr val="000000"/>
              </a:buClr>
              <a:buSzPts val="1600"/>
              <a:buFont typeface="Avenir"/>
              <a:buChar char="•"/>
              <a:defRPr sz="1900" b="1" i="0" u="none" strike="noStrike" cap="none">
                <a:solidFill>
                  <a:srgbClr val="000000"/>
                </a:solidFill>
                <a:latin typeface="Avenir"/>
                <a:ea typeface="Avenir"/>
                <a:cs typeface="Avenir"/>
                <a:sym typeface="Avenir"/>
              </a:defRPr>
            </a:lvl3pPr>
            <a:lvl4pPr marL="1828800" marR="0" lvl="3" indent="-349250" algn="l" rtl="0">
              <a:lnSpc>
                <a:spcPct val="95000"/>
              </a:lnSpc>
              <a:spcBef>
                <a:spcPts val="1900"/>
              </a:spcBef>
              <a:spcAft>
                <a:spcPts val="0"/>
              </a:spcAft>
              <a:buClr>
                <a:srgbClr val="000000"/>
              </a:buClr>
              <a:buSzPts val="1900"/>
              <a:buFont typeface="Avenir"/>
              <a:buChar char="–"/>
              <a:defRPr sz="19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63" name="Shape 363"/>
          <p:cNvSpPr txBox="1">
            <a:spLocks noGrp="1"/>
          </p:cNvSpPr>
          <p:nvPr>
            <p:ph type="body" idx="2"/>
          </p:nvPr>
        </p:nvSpPr>
        <p:spPr>
          <a:xfrm>
            <a:off x="501695" y="787383"/>
            <a:ext cx="11116695" cy="4572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64" name="Shape 364"/>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37603037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Subtitle Captioned Visual">
  <p:cSld name="1_Subtitle Captioned Visual">
    <p:spTree>
      <p:nvGrpSpPr>
        <p:cNvPr id="1" name="Shape 365"/>
        <p:cNvGrpSpPr/>
        <p:nvPr/>
      </p:nvGrpSpPr>
      <p:grpSpPr>
        <a:xfrm>
          <a:off x="0" y="0"/>
          <a:ext cx="0" cy="0"/>
          <a:chOff x="0" y="0"/>
          <a:chExt cx="0" cy="0"/>
        </a:xfrm>
      </p:grpSpPr>
      <p:sp>
        <p:nvSpPr>
          <p:cNvPr id="366" name="Shape 366"/>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367" name="Shape 367"/>
          <p:cNvSpPr txBox="1">
            <a:spLocks noGrp="1"/>
          </p:cNvSpPr>
          <p:nvPr>
            <p:ph type="body" idx="1"/>
          </p:nvPr>
        </p:nvSpPr>
        <p:spPr>
          <a:xfrm>
            <a:off x="8236475" y="1810748"/>
            <a:ext cx="3382481" cy="4272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2pPr>
            <a:lvl3pPr marL="1371600" marR="0" lvl="2" indent="-330200" algn="l" rtl="0">
              <a:lnSpc>
                <a:spcPct val="95000"/>
              </a:lnSpc>
              <a:spcBef>
                <a:spcPts val="1900"/>
              </a:spcBef>
              <a:spcAft>
                <a:spcPts val="0"/>
              </a:spcAft>
              <a:buClr>
                <a:srgbClr val="000000"/>
              </a:buClr>
              <a:buSzPts val="1600"/>
              <a:buFont typeface="Avenir"/>
              <a:buChar char="•"/>
              <a:defRPr sz="1900" b="1" i="0" u="none" strike="noStrike" cap="none">
                <a:solidFill>
                  <a:srgbClr val="000000"/>
                </a:solidFill>
                <a:latin typeface="Avenir"/>
                <a:ea typeface="Avenir"/>
                <a:cs typeface="Avenir"/>
                <a:sym typeface="Avenir"/>
              </a:defRPr>
            </a:lvl3pPr>
            <a:lvl4pPr marL="1828800" marR="0" lvl="3" indent="-349250" algn="l" rtl="0">
              <a:lnSpc>
                <a:spcPct val="95000"/>
              </a:lnSpc>
              <a:spcBef>
                <a:spcPts val="1900"/>
              </a:spcBef>
              <a:spcAft>
                <a:spcPts val="0"/>
              </a:spcAft>
              <a:buClr>
                <a:srgbClr val="000000"/>
              </a:buClr>
              <a:buSzPts val="1900"/>
              <a:buFont typeface="Avenir"/>
              <a:buChar char="–"/>
              <a:defRPr sz="19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68" name="Shape 368"/>
          <p:cNvSpPr txBox="1">
            <a:spLocks noGrp="1"/>
          </p:cNvSpPr>
          <p:nvPr>
            <p:ph type="body" idx="2"/>
          </p:nvPr>
        </p:nvSpPr>
        <p:spPr>
          <a:xfrm>
            <a:off x="501695" y="787383"/>
            <a:ext cx="11116695" cy="4572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69" name="Shape 369"/>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1893649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Section Title 3">
  <p:cSld name="Section Title 3">
    <p:spTree>
      <p:nvGrpSpPr>
        <p:cNvPr id="1" name="Shape 370"/>
        <p:cNvGrpSpPr/>
        <p:nvPr/>
      </p:nvGrpSpPr>
      <p:grpSpPr>
        <a:xfrm>
          <a:off x="0" y="0"/>
          <a:ext cx="0" cy="0"/>
          <a:chOff x="0" y="0"/>
          <a:chExt cx="0" cy="0"/>
        </a:xfrm>
      </p:grpSpPr>
      <p:sp>
        <p:nvSpPr>
          <p:cNvPr id="371" name="Shape 371"/>
          <p:cNvSpPr txBox="1">
            <a:spLocks noGrp="1"/>
          </p:cNvSpPr>
          <p:nvPr>
            <p:ph type="body" idx="1"/>
          </p:nvPr>
        </p:nvSpPr>
        <p:spPr>
          <a:xfrm>
            <a:off x="712185" y="2360540"/>
            <a:ext cx="10860428" cy="1938900"/>
          </a:xfrm>
          <a:prstGeom prst="rect">
            <a:avLst/>
          </a:prstGeom>
          <a:noFill/>
          <a:ln>
            <a:noFill/>
          </a:ln>
        </p:spPr>
        <p:txBody>
          <a:bodyPr spcFirstLastPara="1" wrap="square" lIns="121875" tIns="121875" rIns="121875" bIns="121875" anchor="ctr" anchorCtr="0"/>
          <a:lstStyle>
            <a:lvl1pPr marL="457200" marR="0" lvl="0" indent="-228600" algn="l" rtl="0">
              <a:lnSpc>
                <a:spcPct val="95000"/>
              </a:lnSpc>
              <a:spcBef>
                <a:spcPts val="1900"/>
              </a:spcBef>
              <a:spcAft>
                <a:spcPts val="0"/>
              </a:spcAft>
              <a:buClr>
                <a:srgbClr val="000000"/>
              </a:buClr>
              <a:buSzPts val="1900"/>
              <a:buFont typeface="Avenir"/>
              <a:buNone/>
              <a:defRPr sz="40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40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72" name="Shape 372"/>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9045786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373"/>
        <p:cNvGrpSpPr/>
        <p:nvPr/>
      </p:nvGrpSpPr>
      <p:grpSpPr>
        <a:xfrm>
          <a:off x="0" y="0"/>
          <a:ext cx="0" cy="0"/>
          <a:chOff x="0" y="0"/>
          <a:chExt cx="0" cy="0"/>
        </a:xfrm>
      </p:grpSpPr>
      <p:pic>
        <p:nvPicPr>
          <p:cNvPr id="374" name="Shape 374"/>
          <p:cNvPicPr preferRelativeResize="0"/>
          <p:nvPr/>
        </p:nvPicPr>
        <p:blipFill/>
        <p:spPr>
          <a:xfrm>
            <a:off x="-18161" y="1003929"/>
            <a:ext cx="8530609" cy="5882606"/>
          </a:xfrm>
          <a:prstGeom prst="rect">
            <a:avLst/>
          </a:prstGeom>
          <a:noFill/>
          <a:ln>
            <a:noFill/>
          </a:ln>
        </p:spPr>
      </p:pic>
      <p:sp>
        <p:nvSpPr>
          <p:cNvPr id="375" name="Shape 375"/>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76" name="Shape 376"/>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FFFFFF"/>
              </a:buClr>
              <a:buSzPts val="1900"/>
              <a:buFont typeface="Avenir"/>
              <a:buNone/>
              <a:defRPr sz="5100" b="1" i="0" u="none" strike="noStrike" cap="none">
                <a:solidFill>
                  <a:srgbClr val="FFFFFF"/>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377" name="Shape 377" descr="Cornerstone_2016_RGB.eps"/>
          <p:cNvPicPr preferRelativeResize="0"/>
          <p:nvPr/>
        </p:nvPicPr>
        <p:blipFill/>
        <p:spPr>
          <a:xfrm>
            <a:off x="1537125" y="310457"/>
            <a:ext cx="10164132" cy="330081"/>
          </a:xfrm>
          <a:prstGeom prst="rect">
            <a:avLst/>
          </a:prstGeom>
          <a:noFill/>
          <a:ln>
            <a:noFill/>
          </a:ln>
        </p:spPr>
      </p:pic>
      <p:sp>
        <p:nvSpPr>
          <p:cNvPr id="378" name="Shape 378"/>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28660843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379"/>
        <p:cNvGrpSpPr/>
        <p:nvPr/>
      </p:nvGrpSpPr>
      <p:grpSpPr>
        <a:xfrm>
          <a:off x="0" y="0"/>
          <a:ext cx="0" cy="0"/>
          <a:chOff x="0" y="0"/>
          <a:chExt cx="0" cy="0"/>
        </a:xfrm>
      </p:grpSpPr>
      <p:pic>
        <p:nvPicPr>
          <p:cNvPr id="380" name="Shape 380"/>
          <p:cNvPicPr preferRelativeResize="0"/>
          <p:nvPr/>
        </p:nvPicPr>
        <p:blipFill/>
        <p:spPr>
          <a:xfrm>
            <a:off x="85" y="996912"/>
            <a:ext cx="8512048" cy="5899906"/>
          </a:xfrm>
          <a:prstGeom prst="rect">
            <a:avLst/>
          </a:prstGeom>
          <a:noFill/>
          <a:ln>
            <a:noFill/>
          </a:ln>
        </p:spPr>
      </p:pic>
      <p:sp>
        <p:nvSpPr>
          <p:cNvPr id="381" name="Shape 381"/>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82" name="Shape 382"/>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FFFFFF"/>
              </a:buClr>
              <a:buSzPts val="1900"/>
              <a:buFont typeface="Avenir"/>
              <a:buNone/>
              <a:defRPr sz="5100" b="1" i="0" u="none" strike="noStrike" cap="none">
                <a:solidFill>
                  <a:srgbClr val="FFFFFF"/>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383" name="Shape 383" descr="Cornerstone_2016_RGB.eps"/>
          <p:cNvPicPr preferRelativeResize="0"/>
          <p:nvPr/>
        </p:nvPicPr>
        <p:blipFill/>
        <p:spPr>
          <a:xfrm>
            <a:off x="1537125" y="310457"/>
            <a:ext cx="10164132" cy="330081"/>
          </a:xfrm>
          <a:prstGeom prst="rect">
            <a:avLst/>
          </a:prstGeom>
          <a:noFill/>
          <a:ln>
            <a:noFill/>
          </a:ln>
        </p:spPr>
      </p:pic>
      <p:sp>
        <p:nvSpPr>
          <p:cNvPr id="384" name="Shape 384"/>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170066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3201378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Slide 4">
  <p:cSld name="Title Slide 4">
    <p:spTree>
      <p:nvGrpSpPr>
        <p:cNvPr id="1" name="Shape 385"/>
        <p:cNvGrpSpPr/>
        <p:nvPr/>
      </p:nvGrpSpPr>
      <p:grpSpPr>
        <a:xfrm>
          <a:off x="0" y="0"/>
          <a:ext cx="0" cy="0"/>
          <a:chOff x="0" y="0"/>
          <a:chExt cx="0" cy="0"/>
        </a:xfrm>
      </p:grpSpPr>
      <p:pic>
        <p:nvPicPr>
          <p:cNvPr id="386" name="Shape 386"/>
          <p:cNvPicPr preferRelativeResize="0"/>
          <p:nvPr/>
        </p:nvPicPr>
        <p:blipFill/>
        <p:spPr>
          <a:xfrm rot="5400000">
            <a:off x="-103969" y="2544743"/>
            <a:ext cx="4417181" cy="4237873"/>
          </a:xfrm>
          <a:prstGeom prst="rect">
            <a:avLst/>
          </a:prstGeom>
          <a:noFill/>
          <a:ln>
            <a:noFill/>
          </a:ln>
        </p:spPr>
      </p:pic>
      <p:sp>
        <p:nvSpPr>
          <p:cNvPr id="387" name="Shape 387"/>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88" name="Shape 388"/>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000000"/>
              </a:buClr>
              <a:buSzPts val="1900"/>
              <a:buFont typeface="Avenir"/>
              <a:buNone/>
              <a:defRPr sz="5100" b="1" i="0" u="none" strike="noStrike" cap="none">
                <a:solidFill>
                  <a:srgbClr val="000000"/>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389" name="Shape 389" descr="Cornerstone_2016_RGB.eps"/>
          <p:cNvPicPr preferRelativeResize="0"/>
          <p:nvPr/>
        </p:nvPicPr>
        <p:blipFill/>
        <p:spPr>
          <a:xfrm>
            <a:off x="1537125" y="310457"/>
            <a:ext cx="10164132" cy="330081"/>
          </a:xfrm>
          <a:prstGeom prst="rect">
            <a:avLst/>
          </a:prstGeom>
          <a:noFill/>
          <a:ln>
            <a:noFill/>
          </a:ln>
        </p:spPr>
      </p:pic>
      <p:sp>
        <p:nvSpPr>
          <p:cNvPr id="390" name="Shape 390"/>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8776078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Slide 5">
  <p:cSld name="Title Slide 5">
    <p:spTree>
      <p:nvGrpSpPr>
        <p:cNvPr id="1" name="Shape 391"/>
        <p:cNvGrpSpPr/>
        <p:nvPr/>
      </p:nvGrpSpPr>
      <p:grpSpPr>
        <a:xfrm>
          <a:off x="0" y="0"/>
          <a:ext cx="0" cy="0"/>
          <a:chOff x="0" y="0"/>
          <a:chExt cx="0" cy="0"/>
        </a:xfrm>
      </p:grpSpPr>
      <p:pic>
        <p:nvPicPr>
          <p:cNvPr id="392" name="Shape 392"/>
          <p:cNvPicPr preferRelativeResize="0"/>
          <p:nvPr/>
        </p:nvPicPr>
        <p:blipFill/>
        <p:spPr>
          <a:xfrm>
            <a:off x="-9080" y="1469706"/>
            <a:ext cx="4018140" cy="5434975"/>
          </a:xfrm>
          <a:prstGeom prst="rect">
            <a:avLst/>
          </a:prstGeom>
          <a:noFill/>
          <a:ln>
            <a:noFill/>
          </a:ln>
        </p:spPr>
      </p:pic>
      <p:sp>
        <p:nvSpPr>
          <p:cNvPr id="393" name="Shape 393"/>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394" name="Shape 394"/>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000000"/>
              </a:buClr>
              <a:buSzPts val="1900"/>
              <a:buFont typeface="Avenir"/>
              <a:buNone/>
              <a:defRPr sz="5100" b="1" i="0" u="none" strike="noStrike" cap="none">
                <a:solidFill>
                  <a:srgbClr val="000000"/>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395" name="Shape 395" descr="Cornerstone_2016_RGB.eps"/>
          <p:cNvPicPr preferRelativeResize="0"/>
          <p:nvPr/>
        </p:nvPicPr>
        <p:blipFill/>
        <p:spPr>
          <a:xfrm>
            <a:off x="1537125" y="310457"/>
            <a:ext cx="10164132" cy="330081"/>
          </a:xfrm>
          <a:prstGeom prst="rect">
            <a:avLst/>
          </a:prstGeom>
          <a:noFill/>
          <a:ln>
            <a:noFill/>
          </a:ln>
        </p:spPr>
      </p:pic>
      <p:sp>
        <p:nvSpPr>
          <p:cNvPr id="396" name="Shape 396"/>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407477281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Slide 6">
  <p:cSld name="Title Slide 6">
    <p:spTree>
      <p:nvGrpSpPr>
        <p:cNvPr id="1" name="Shape 397"/>
        <p:cNvGrpSpPr/>
        <p:nvPr/>
      </p:nvGrpSpPr>
      <p:grpSpPr>
        <a:xfrm>
          <a:off x="0" y="0"/>
          <a:ext cx="0" cy="0"/>
          <a:chOff x="0" y="0"/>
          <a:chExt cx="0" cy="0"/>
        </a:xfrm>
      </p:grpSpPr>
      <p:pic>
        <p:nvPicPr>
          <p:cNvPr id="398" name="Shape 398"/>
          <p:cNvPicPr preferRelativeResize="0"/>
          <p:nvPr/>
        </p:nvPicPr>
        <p:blipFill/>
        <p:spPr>
          <a:xfrm>
            <a:off x="-9081" y="2516325"/>
            <a:ext cx="4388149" cy="4387213"/>
          </a:xfrm>
          <a:prstGeom prst="rect">
            <a:avLst/>
          </a:prstGeom>
          <a:noFill/>
          <a:ln>
            <a:noFill/>
          </a:ln>
        </p:spPr>
      </p:pic>
      <p:sp>
        <p:nvSpPr>
          <p:cNvPr id="399" name="Shape 399"/>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00" name="Shape 400"/>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000000"/>
              </a:buClr>
              <a:buSzPts val="1900"/>
              <a:buFont typeface="Avenir"/>
              <a:buNone/>
              <a:defRPr sz="5100" b="1" i="0" u="none" strike="noStrike" cap="none">
                <a:solidFill>
                  <a:srgbClr val="000000"/>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401" name="Shape 401" descr="Cornerstone_2016_RGB.eps"/>
          <p:cNvPicPr preferRelativeResize="0"/>
          <p:nvPr/>
        </p:nvPicPr>
        <p:blipFill/>
        <p:spPr>
          <a:xfrm>
            <a:off x="1537125" y="310457"/>
            <a:ext cx="10164132" cy="330081"/>
          </a:xfrm>
          <a:prstGeom prst="rect">
            <a:avLst/>
          </a:prstGeom>
          <a:noFill/>
          <a:ln>
            <a:noFill/>
          </a:ln>
        </p:spPr>
      </p:pic>
      <p:sp>
        <p:nvSpPr>
          <p:cNvPr id="402" name="Shape 402"/>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2732816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Subtitle Blank">
  <p:cSld name="Subtitle Blank">
    <p:spTree>
      <p:nvGrpSpPr>
        <p:cNvPr id="1" name="Shape 403"/>
        <p:cNvGrpSpPr/>
        <p:nvPr/>
      </p:nvGrpSpPr>
      <p:grpSpPr>
        <a:xfrm>
          <a:off x="0" y="0"/>
          <a:ext cx="0" cy="0"/>
          <a:chOff x="0" y="0"/>
          <a:chExt cx="0" cy="0"/>
        </a:xfrm>
      </p:grpSpPr>
      <p:sp>
        <p:nvSpPr>
          <p:cNvPr id="404" name="Shape 404"/>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405" name="Shape 405"/>
          <p:cNvSpPr txBox="1">
            <a:spLocks noGrp="1"/>
          </p:cNvSpPr>
          <p:nvPr>
            <p:ph type="body" idx="1"/>
          </p:nvPr>
        </p:nvSpPr>
        <p:spPr>
          <a:xfrm>
            <a:off x="501694" y="787383"/>
            <a:ext cx="11116695" cy="4572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0"/>
              </a:spcBef>
              <a:spcAft>
                <a:spcPts val="0"/>
              </a:spcAft>
              <a:buClr>
                <a:srgbClr val="595959"/>
              </a:buClr>
              <a:buSzPts val="1900"/>
              <a:buFont typeface="Avenir"/>
              <a:buNone/>
              <a:defRPr sz="2000" b="0" i="0" u="none" strike="noStrike" cap="none">
                <a:solidFill>
                  <a:srgbClr val="595959"/>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06" name="Shape 406"/>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1135735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Subtitle 1-Column">
  <p:cSld name="Subtitle 1-Column">
    <p:spTree>
      <p:nvGrpSpPr>
        <p:cNvPr id="1" name="Shape 407"/>
        <p:cNvGrpSpPr/>
        <p:nvPr/>
      </p:nvGrpSpPr>
      <p:grpSpPr>
        <a:xfrm>
          <a:off x="0" y="0"/>
          <a:ext cx="0" cy="0"/>
          <a:chOff x="0" y="0"/>
          <a:chExt cx="0" cy="0"/>
        </a:xfrm>
      </p:grpSpPr>
      <p:sp>
        <p:nvSpPr>
          <p:cNvPr id="408" name="Shape 408"/>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409" name="Shape 409"/>
          <p:cNvSpPr txBox="1">
            <a:spLocks noGrp="1"/>
          </p:cNvSpPr>
          <p:nvPr>
            <p:ph type="body" idx="1"/>
          </p:nvPr>
        </p:nvSpPr>
        <p:spPr>
          <a:xfrm>
            <a:off x="501696" y="1757679"/>
            <a:ext cx="11116695" cy="4338300"/>
          </a:xfrm>
          <a:prstGeom prst="rect">
            <a:avLst/>
          </a:prstGeom>
          <a:noFill/>
          <a:ln>
            <a:noFill/>
          </a:ln>
        </p:spPr>
        <p:txBody>
          <a:bodyPr spcFirstLastPara="1" wrap="square" lIns="121875" tIns="121875" rIns="121875" bIns="121875" anchor="t" anchorCtr="0"/>
          <a:lstStyle>
            <a:lvl1pPr marL="457200" marR="0" lvl="0" indent="-228600" algn="l" rtl="0">
              <a:lnSpc>
                <a:spcPct val="100000"/>
              </a:lnSpc>
              <a:spcBef>
                <a:spcPts val="1900"/>
              </a:spcBef>
              <a:spcAft>
                <a:spcPts val="0"/>
              </a:spcAft>
              <a:buClr>
                <a:srgbClr val="000000"/>
              </a:buClr>
              <a:buSzPts val="1900"/>
              <a:buFont typeface="Avenir"/>
              <a:buNone/>
              <a:defRPr sz="3600" b="1" i="0" u="none" strike="noStrike" cap="none">
                <a:solidFill>
                  <a:srgbClr val="000000"/>
                </a:solidFill>
                <a:latin typeface="Avenir"/>
                <a:ea typeface="Avenir"/>
                <a:cs typeface="Avenir"/>
                <a:sym typeface="Avenir"/>
              </a:defRPr>
            </a:lvl1pPr>
            <a:lvl2pPr marL="914400" marR="0" lvl="1" indent="-228600" algn="l" rtl="0">
              <a:lnSpc>
                <a:spcPct val="100000"/>
              </a:lnSpc>
              <a:spcBef>
                <a:spcPts val="1900"/>
              </a:spcBef>
              <a:spcAft>
                <a:spcPts val="0"/>
              </a:spcAft>
              <a:buClr>
                <a:srgbClr val="000000"/>
              </a:buClr>
              <a:buSzPts val="1900"/>
              <a:buFont typeface="Avenir"/>
              <a:buNone/>
              <a:defRPr sz="3600" b="1" i="0" u="none" strike="noStrike" cap="none">
                <a:solidFill>
                  <a:srgbClr val="000000"/>
                </a:solidFill>
                <a:latin typeface="Avenir"/>
                <a:ea typeface="Avenir"/>
                <a:cs typeface="Avenir"/>
                <a:sym typeface="Avenir"/>
              </a:defRPr>
            </a:lvl2pPr>
            <a:lvl3pPr marL="1371600" marR="0" lvl="2" indent="-431800" algn="l" rtl="0">
              <a:lnSpc>
                <a:spcPct val="100000"/>
              </a:lnSpc>
              <a:spcBef>
                <a:spcPts val="1900"/>
              </a:spcBef>
              <a:spcAft>
                <a:spcPts val="0"/>
              </a:spcAft>
              <a:buClr>
                <a:srgbClr val="000000"/>
              </a:buClr>
              <a:buSzPts val="3200"/>
              <a:buFont typeface="Avenir"/>
              <a:buChar char="•"/>
              <a:defRPr sz="3600" b="1" i="0" u="none" strike="noStrike" cap="none">
                <a:solidFill>
                  <a:srgbClr val="000000"/>
                </a:solidFill>
                <a:latin typeface="Avenir"/>
                <a:ea typeface="Avenir"/>
                <a:cs typeface="Avenir"/>
                <a:sym typeface="Avenir"/>
              </a:defRPr>
            </a:lvl3pPr>
            <a:lvl4pPr marL="1828800" marR="0" lvl="3" indent="-457200" algn="l" rtl="0">
              <a:lnSpc>
                <a:spcPct val="100000"/>
              </a:lnSpc>
              <a:spcBef>
                <a:spcPts val="1900"/>
              </a:spcBef>
              <a:spcAft>
                <a:spcPts val="0"/>
              </a:spcAft>
              <a:buClr>
                <a:srgbClr val="000000"/>
              </a:buClr>
              <a:buSzPts val="3600"/>
              <a:buFont typeface="Avenir"/>
              <a:buChar char="–"/>
              <a:defRPr sz="3600" b="1" i="0" u="none" strike="noStrike" cap="none">
                <a:solidFill>
                  <a:srgbClr val="000000"/>
                </a:solidFill>
                <a:latin typeface="Avenir"/>
                <a:ea typeface="Avenir"/>
                <a:cs typeface="Avenir"/>
                <a:sym typeface="Avenir"/>
              </a:defRPr>
            </a:lvl4pPr>
            <a:lvl5pPr marL="2286000" marR="0" lvl="4" indent="-228600" algn="l" rtl="0">
              <a:lnSpc>
                <a:spcPct val="100000"/>
              </a:lnSpc>
              <a:spcBef>
                <a:spcPts val="1900"/>
              </a:spcBef>
              <a:spcAft>
                <a:spcPts val="0"/>
              </a:spcAft>
              <a:buClr>
                <a:srgbClr val="000000"/>
              </a:buClr>
              <a:buSzPts val="1900"/>
              <a:buFont typeface="Avenir"/>
              <a:buNone/>
              <a:defRPr sz="36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10" name="Shape 410"/>
          <p:cNvSpPr txBox="1">
            <a:spLocks noGrp="1"/>
          </p:cNvSpPr>
          <p:nvPr>
            <p:ph type="body" idx="2"/>
          </p:nvPr>
        </p:nvSpPr>
        <p:spPr>
          <a:xfrm>
            <a:off x="501695" y="787383"/>
            <a:ext cx="11116695" cy="4572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11" name="Shape 411"/>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19827063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2-Column">
  <p:cSld name="2-Column">
    <p:spTree>
      <p:nvGrpSpPr>
        <p:cNvPr id="1" name="Shape 412"/>
        <p:cNvGrpSpPr/>
        <p:nvPr/>
      </p:nvGrpSpPr>
      <p:grpSpPr>
        <a:xfrm>
          <a:off x="0" y="0"/>
          <a:ext cx="0" cy="0"/>
          <a:chOff x="0" y="0"/>
          <a:chExt cx="0" cy="0"/>
        </a:xfrm>
      </p:grpSpPr>
      <p:sp>
        <p:nvSpPr>
          <p:cNvPr id="413" name="Shape 413"/>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414" name="Shape 414"/>
          <p:cNvSpPr txBox="1">
            <a:spLocks noGrp="1"/>
          </p:cNvSpPr>
          <p:nvPr>
            <p:ph type="body" idx="1"/>
          </p:nvPr>
        </p:nvSpPr>
        <p:spPr>
          <a:xfrm>
            <a:off x="6491218" y="1810748"/>
            <a:ext cx="5195553" cy="4272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3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300" b="1" i="0" u="none" strike="noStrike" cap="none">
                <a:solidFill>
                  <a:srgbClr val="000000"/>
                </a:solidFill>
                <a:latin typeface="Avenir"/>
                <a:ea typeface="Avenir"/>
                <a:cs typeface="Avenir"/>
                <a:sym typeface="Avenir"/>
              </a:defRPr>
            </a:lvl2pPr>
            <a:lvl3pPr marL="1371600" marR="0" lvl="2" indent="-355600" algn="l" rtl="0">
              <a:lnSpc>
                <a:spcPct val="95000"/>
              </a:lnSpc>
              <a:spcBef>
                <a:spcPts val="1900"/>
              </a:spcBef>
              <a:spcAft>
                <a:spcPts val="0"/>
              </a:spcAft>
              <a:buClr>
                <a:srgbClr val="000000"/>
              </a:buClr>
              <a:buSzPts val="2000"/>
              <a:buFont typeface="Avenir"/>
              <a:buChar char="•"/>
              <a:defRPr sz="2300" b="1" i="0" u="none" strike="noStrike" cap="none">
                <a:solidFill>
                  <a:srgbClr val="000000"/>
                </a:solidFill>
                <a:latin typeface="Avenir"/>
                <a:ea typeface="Avenir"/>
                <a:cs typeface="Avenir"/>
                <a:sym typeface="Avenir"/>
              </a:defRPr>
            </a:lvl3pPr>
            <a:lvl4pPr marL="1828800" marR="0" lvl="3" indent="-374650" algn="l" rtl="0">
              <a:lnSpc>
                <a:spcPct val="95000"/>
              </a:lnSpc>
              <a:spcBef>
                <a:spcPts val="1900"/>
              </a:spcBef>
              <a:spcAft>
                <a:spcPts val="0"/>
              </a:spcAft>
              <a:buClr>
                <a:srgbClr val="000000"/>
              </a:buClr>
              <a:buSzPts val="2300"/>
              <a:buFont typeface="Avenir"/>
              <a:buChar char="–"/>
              <a:defRPr sz="23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3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15" name="Shape 415"/>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15570098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Subtitle 2-Column">
  <p:cSld name="Subtitle 2-Column">
    <p:spTree>
      <p:nvGrpSpPr>
        <p:cNvPr id="1" name="Shape 416"/>
        <p:cNvGrpSpPr/>
        <p:nvPr/>
      </p:nvGrpSpPr>
      <p:grpSpPr>
        <a:xfrm>
          <a:off x="0" y="0"/>
          <a:ext cx="0" cy="0"/>
          <a:chOff x="0" y="0"/>
          <a:chExt cx="0" cy="0"/>
        </a:xfrm>
      </p:grpSpPr>
      <p:sp>
        <p:nvSpPr>
          <p:cNvPr id="417" name="Shape 417"/>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418" name="Shape 418"/>
          <p:cNvSpPr txBox="1">
            <a:spLocks noGrp="1"/>
          </p:cNvSpPr>
          <p:nvPr>
            <p:ph type="body" idx="1"/>
          </p:nvPr>
        </p:nvSpPr>
        <p:spPr>
          <a:xfrm>
            <a:off x="6491218" y="1810748"/>
            <a:ext cx="5195553" cy="4272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3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300" b="1" i="0" u="none" strike="noStrike" cap="none">
                <a:solidFill>
                  <a:srgbClr val="000000"/>
                </a:solidFill>
                <a:latin typeface="Avenir"/>
                <a:ea typeface="Avenir"/>
                <a:cs typeface="Avenir"/>
                <a:sym typeface="Avenir"/>
              </a:defRPr>
            </a:lvl2pPr>
            <a:lvl3pPr marL="1371600" marR="0" lvl="2" indent="-355600" algn="l" rtl="0">
              <a:lnSpc>
                <a:spcPct val="95000"/>
              </a:lnSpc>
              <a:spcBef>
                <a:spcPts val="1900"/>
              </a:spcBef>
              <a:spcAft>
                <a:spcPts val="0"/>
              </a:spcAft>
              <a:buClr>
                <a:srgbClr val="000000"/>
              </a:buClr>
              <a:buSzPts val="2000"/>
              <a:buFont typeface="Avenir"/>
              <a:buChar char="•"/>
              <a:defRPr sz="2300" b="1" i="0" u="none" strike="noStrike" cap="none">
                <a:solidFill>
                  <a:srgbClr val="000000"/>
                </a:solidFill>
                <a:latin typeface="Avenir"/>
                <a:ea typeface="Avenir"/>
                <a:cs typeface="Avenir"/>
                <a:sym typeface="Avenir"/>
              </a:defRPr>
            </a:lvl3pPr>
            <a:lvl4pPr marL="1828800" marR="0" lvl="3" indent="-374650" algn="l" rtl="0">
              <a:lnSpc>
                <a:spcPct val="95000"/>
              </a:lnSpc>
              <a:spcBef>
                <a:spcPts val="1900"/>
              </a:spcBef>
              <a:spcAft>
                <a:spcPts val="0"/>
              </a:spcAft>
              <a:buClr>
                <a:srgbClr val="000000"/>
              </a:buClr>
              <a:buSzPts val="2300"/>
              <a:buFont typeface="Avenir"/>
              <a:buChar char="–"/>
              <a:defRPr sz="23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3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19" name="Shape 419"/>
          <p:cNvSpPr txBox="1">
            <a:spLocks noGrp="1"/>
          </p:cNvSpPr>
          <p:nvPr>
            <p:ph type="body" idx="2"/>
          </p:nvPr>
        </p:nvSpPr>
        <p:spPr>
          <a:xfrm>
            <a:off x="501695" y="787383"/>
            <a:ext cx="11116695" cy="4572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20" name="Shape 420"/>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36905072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3-Column">
  <p:cSld name="3-Column">
    <p:spTree>
      <p:nvGrpSpPr>
        <p:cNvPr id="1" name="Shape 421"/>
        <p:cNvGrpSpPr/>
        <p:nvPr/>
      </p:nvGrpSpPr>
      <p:grpSpPr>
        <a:xfrm>
          <a:off x="0" y="0"/>
          <a:ext cx="0" cy="0"/>
          <a:chOff x="0" y="0"/>
          <a:chExt cx="0" cy="0"/>
        </a:xfrm>
      </p:grpSpPr>
      <p:sp>
        <p:nvSpPr>
          <p:cNvPr id="422" name="Shape 422"/>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423" name="Shape 423"/>
          <p:cNvSpPr txBox="1">
            <a:spLocks noGrp="1"/>
          </p:cNvSpPr>
          <p:nvPr>
            <p:ph type="body" idx="1"/>
          </p:nvPr>
        </p:nvSpPr>
        <p:spPr>
          <a:xfrm>
            <a:off x="8236476" y="1810748"/>
            <a:ext cx="3256748" cy="4272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2pPr>
            <a:lvl3pPr marL="1371600" marR="0" lvl="2" indent="-330200" algn="l" rtl="0">
              <a:lnSpc>
                <a:spcPct val="95000"/>
              </a:lnSpc>
              <a:spcBef>
                <a:spcPts val="1900"/>
              </a:spcBef>
              <a:spcAft>
                <a:spcPts val="0"/>
              </a:spcAft>
              <a:buClr>
                <a:srgbClr val="000000"/>
              </a:buClr>
              <a:buSzPts val="1600"/>
              <a:buFont typeface="Avenir"/>
              <a:buChar char="•"/>
              <a:defRPr sz="1900" b="1" i="0" u="none" strike="noStrike" cap="none">
                <a:solidFill>
                  <a:srgbClr val="000000"/>
                </a:solidFill>
                <a:latin typeface="Avenir"/>
                <a:ea typeface="Avenir"/>
                <a:cs typeface="Avenir"/>
                <a:sym typeface="Avenir"/>
              </a:defRPr>
            </a:lvl3pPr>
            <a:lvl4pPr marL="1828800" marR="0" lvl="3" indent="-349250" algn="l" rtl="0">
              <a:lnSpc>
                <a:spcPct val="95000"/>
              </a:lnSpc>
              <a:spcBef>
                <a:spcPts val="1900"/>
              </a:spcBef>
              <a:spcAft>
                <a:spcPts val="0"/>
              </a:spcAft>
              <a:buClr>
                <a:srgbClr val="000000"/>
              </a:buClr>
              <a:buSzPts val="1900"/>
              <a:buFont typeface="Avenir"/>
              <a:buChar char="–"/>
              <a:defRPr sz="19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24" name="Shape 424"/>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743052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Visual">
  <p:cSld name="Visual">
    <p:spTree>
      <p:nvGrpSpPr>
        <p:cNvPr id="1" name="Shape 425"/>
        <p:cNvGrpSpPr/>
        <p:nvPr/>
      </p:nvGrpSpPr>
      <p:grpSpPr>
        <a:xfrm>
          <a:off x="0" y="0"/>
          <a:ext cx="0" cy="0"/>
          <a:chOff x="0" y="0"/>
          <a:chExt cx="0" cy="0"/>
        </a:xfrm>
      </p:grpSpPr>
      <p:sp>
        <p:nvSpPr>
          <p:cNvPr id="426" name="Shape 426"/>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427" name="Shape 427"/>
          <p:cNvSpPr txBox="1">
            <a:spLocks noGrp="1"/>
          </p:cNvSpPr>
          <p:nvPr>
            <p:ph type="body" idx="1"/>
          </p:nvPr>
        </p:nvSpPr>
        <p:spPr>
          <a:xfrm>
            <a:off x="598002" y="1905000"/>
            <a:ext cx="10984361" cy="41784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D1D3D5"/>
              </a:buClr>
              <a:buSzPts val="1900"/>
              <a:buFont typeface="Avenir"/>
              <a:buNone/>
              <a:defRPr sz="2000" b="1" i="0" u="none" strike="noStrike" cap="none">
                <a:solidFill>
                  <a:srgbClr val="D1D3D5"/>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28" name="Shape 428"/>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88649024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Subtitle Visual">
  <p:cSld name="Subtitle Visual">
    <p:spTree>
      <p:nvGrpSpPr>
        <p:cNvPr id="1" name="Shape 429"/>
        <p:cNvGrpSpPr/>
        <p:nvPr/>
      </p:nvGrpSpPr>
      <p:grpSpPr>
        <a:xfrm>
          <a:off x="0" y="0"/>
          <a:ext cx="0" cy="0"/>
          <a:chOff x="0" y="0"/>
          <a:chExt cx="0" cy="0"/>
        </a:xfrm>
      </p:grpSpPr>
      <p:sp>
        <p:nvSpPr>
          <p:cNvPr id="430" name="Shape 430"/>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431" name="Shape 431"/>
          <p:cNvSpPr txBox="1">
            <a:spLocks noGrp="1"/>
          </p:cNvSpPr>
          <p:nvPr>
            <p:ph type="body" idx="1"/>
          </p:nvPr>
        </p:nvSpPr>
        <p:spPr>
          <a:xfrm>
            <a:off x="598002" y="1905000"/>
            <a:ext cx="10984361" cy="41784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D1D3D5"/>
              </a:buClr>
              <a:buSzPts val="1900"/>
              <a:buFont typeface="Avenir"/>
              <a:buNone/>
              <a:defRPr sz="2000" b="1" i="0" u="none" strike="noStrike" cap="none">
                <a:solidFill>
                  <a:srgbClr val="D1D3D5"/>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32" name="Shape 432"/>
          <p:cNvSpPr txBox="1">
            <a:spLocks noGrp="1"/>
          </p:cNvSpPr>
          <p:nvPr>
            <p:ph type="body" idx="2"/>
          </p:nvPr>
        </p:nvSpPr>
        <p:spPr>
          <a:xfrm>
            <a:off x="501695" y="787383"/>
            <a:ext cx="11116695" cy="4572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33" name="Shape 433"/>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312287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39914372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Captioned Visual">
  <p:cSld name="Captioned Visual">
    <p:spTree>
      <p:nvGrpSpPr>
        <p:cNvPr id="1" name="Shape 434"/>
        <p:cNvGrpSpPr/>
        <p:nvPr/>
      </p:nvGrpSpPr>
      <p:grpSpPr>
        <a:xfrm>
          <a:off x="0" y="0"/>
          <a:ext cx="0" cy="0"/>
          <a:chOff x="0" y="0"/>
          <a:chExt cx="0" cy="0"/>
        </a:xfrm>
      </p:grpSpPr>
      <p:sp>
        <p:nvSpPr>
          <p:cNvPr id="435" name="Shape 435"/>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436" name="Shape 436"/>
          <p:cNvSpPr txBox="1">
            <a:spLocks noGrp="1"/>
          </p:cNvSpPr>
          <p:nvPr>
            <p:ph type="body" idx="1"/>
          </p:nvPr>
        </p:nvSpPr>
        <p:spPr>
          <a:xfrm>
            <a:off x="8236476" y="1810748"/>
            <a:ext cx="3382481" cy="4272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2pPr>
            <a:lvl3pPr marL="1371600" marR="0" lvl="2" indent="-330200" algn="l" rtl="0">
              <a:lnSpc>
                <a:spcPct val="95000"/>
              </a:lnSpc>
              <a:spcBef>
                <a:spcPts val="1900"/>
              </a:spcBef>
              <a:spcAft>
                <a:spcPts val="0"/>
              </a:spcAft>
              <a:buClr>
                <a:srgbClr val="000000"/>
              </a:buClr>
              <a:buSzPts val="1600"/>
              <a:buFont typeface="Avenir"/>
              <a:buChar char="•"/>
              <a:defRPr sz="1900" b="1" i="0" u="none" strike="noStrike" cap="none">
                <a:solidFill>
                  <a:srgbClr val="000000"/>
                </a:solidFill>
                <a:latin typeface="Avenir"/>
                <a:ea typeface="Avenir"/>
                <a:cs typeface="Avenir"/>
                <a:sym typeface="Avenir"/>
              </a:defRPr>
            </a:lvl3pPr>
            <a:lvl4pPr marL="1828800" marR="0" lvl="3" indent="-349250" algn="l" rtl="0">
              <a:lnSpc>
                <a:spcPct val="95000"/>
              </a:lnSpc>
              <a:spcBef>
                <a:spcPts val="1900"/>
              </a:spcBef>
              <a:spcAft>
                <a:spcPts val="0"/>
              </a:spcAft>
              <a:buClr>
                <a:srgbClr val="000000"/>
              </a:buClr>
              <a:buSzPts val="1900"/>
              <a:buFont typeface="Avenir"/>
              <a:buChar char="–"/>
              <a:defRPr sz="19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19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37" name="Shape 437"/>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59765600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Agenda">
  <p:cSld name="Agenda">
    <p:bg>
      <p:bgPr>
        <a:solidFill>
          <a:schemeClr val="accent1"/>
        </a:solidFill>
        <a:effectLst/>
      </p:bgPr>
    </p:bg>
    <p:spTree>
      <p:nvGrpSpPr>
        <p:cNvPr id="1" name="Shape 438"/>
        <p:cNvGrpSpPr/>
        <p:nvPr/>
      </p:nvGrpSpPr>
      <p:grpSpPr>
        <a:xfrm>
          <a:off x="0" y="0"/>
          <a:ext cx="0" cy="0"/>
          <a:chOff x="0" y="0"/>
          <a:chExt cx="0" cy="0"/>
        </a:xfrm>
      </p:grpSpPr>
      <p:sp>
        <p:nvSpPr>
          <p:cNvPr id="439" name="Shape 439"/>
          <p:cNvSpPr txBox="1">
            <a:spLocks noGrp="1"/>
          </p:cNvSpPr>
          <p:nvPr>
            <p:ph type="title"/>
          </p:nvPr>
        </p:nvSpPr>
        <p:spPr>
          <a:xfrm>
            <a:off x="501696" y="314476"/>
            <a:ext cx="11116695" cy="5469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rgbClr val="FFFFFF"/>
              </a:buClr>
              <a:buSzPts val="1900"/>
              <a:buFont typeface="Avenir"/>
              <a:buNone/>
              <a:defRPr sz="3100" b="1" i="0" u="none" strike="noStrike" cap="none">
                <a:solidFill>
                  <a:srgbClr val="FFFFFF"/>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
        <p:nvSpPr>
          <p:cNvPr id="440" name="Shape 440"/>
          <p:cNvSpPr txBox="1">
            <a:spLocks noGrp="1"/>
          </p:cNvSpPr>
          <p:nvPr>
            <p:ph type="body" idx="1"/>
          </p:nvPr>
        </p:nvSpPr>
        <p:spPr>
          <a:xfrm>
            <a:off x="501696" y="1787527"/>
            <a:ext cx="11116695" cy="42705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FFFFFF"/>
              </a:buClr>
              <a:buSzPts val="1900"/>
              <a:buFont typeface="Avenir"/>
              <a:buNone/>
              <a:defRPr sz="2700" b="1" i="0" u="none" strike="noStrike" cap="none">
                <a:solidFill>
                  <a:srgbClr val="FFFFFF"/>
                </a:solidFill>
                <a:latin typeface="Avenir"/>
                <a:ea typeface="Avenir"/>
                <a:cs typeface="Avenir"/>
                <a:sym typeface="Avenir"/>
              </a:defRPr>
            </a:lvl1pPr>
            <a:lvl2pPr marL="914400" marR="0" lvl="1" indent="-228600" algn="l" rtl="0">
              <a:lnSpc>
                <a:spcPct val="95000"/>
              </a:lnSpc>
              <a:spcBef>
                <a:spcPts val="1900"/>
              </a:spcBef>
              <a:spcAft>
                <a:spcPts val="0"/>
              </a:spcAft>
              <a:buClr>
                <a:srgbClr val="FFFFFF"/>
              </a:buClr>
              <a:buSzPts val="1900"/>
              <a:buFont typeface="Avenir"/>
              <a:buNone/>
              <a:defRPr sz="2700" b="1" i="0" u="none" strike="noStrike" cap="none">
                <a:solidFill>
                  <a:srgbClr val="FFFFFF"/>
                </a:solidFill>
                <a:latin typeface="Avenir"/>
                <a:ea typeface="Avenir"/>
                <a:cs typeface="Avenir"/>
                <a:sym typeface="Avenir"/>
              </a:defRPr>
            </a:lvl2pPr>
            <a:lvl3pPr marL="1371600" marR="0" lvl="2" indent="-381000" algn="l" rtl="0">
              <a:lnSpc>
                <a:spcPct val="95000"/>
              </a:lnSpc>
              <a:spcBef>
                <a:spcPts val="1900"/>
              </a:spcBef>
              <a:spcAft>
                <a:spcPts val="0"/>
              </a:spcAft>
              <a:buClr>
                <a:srgbClr val="FFFFFF"/>
              </a:buClr>
              <a:buSzPts val="2400"/>
              <a:buFont typeface="Avenir"/>
              <a:buChar char="•"/>
              <a:defRPr sz="2700" b="1" i="0" u="none" strike="noStrike" cap="none">
                <a:solidFill>
                  <a:srgbClr val="FFFFFF"/>
                </a:solidFill>
                <a:latin typeface="Avenir"/>
                <a:ea typeface="Avenir"/>
                <a:cs typeface="Avenir"/>
                <a:sym typeface="Avenir"/>
              </a:defRPr>
            </a:lvl3pPr>
            <a:lvl4pPr marL="1828800" marR="0" lvl="3" indent="-400050" algn="l" rtl="0">
              <a:lnSpc>
                <a:spcPct val="95000"/>
              </a:lnSpc>
              <a:spcBef>
                <a:spcPts val="1900"/>
              </a:spcBef>
              <a:spcAft>
                <a:spcPts val="0"/>
              </a:spcAft>
              <a:buClr>
                <a:srgbClr val="FFFFFF"/>
              </a:buClr>
              <a:buSzPts val="2700"/>
              <a:buFont typeface="Avenir"/>
              <a:buChar char="–"/>
              <a:defRPr sz="2700" b="1" i="0" u="none" strike="noStrike" cap="none">
                <a:solidFill>
                  <a:srgbClr val="FFFFFF"/>
                </a:solidFill>
                <a:latin typeface="Avenir"/>
                <a:ea typeface="Avenir"/>
                <a:cs typeface="Avenir"/>
                <a:sym typeface="Avenir"/>
              </a:defRPr>
            </a:lvl4pPr>
            <a:lvl5pPr marL="2286000" marR="0" lvl="4" indent="-228600" algn="l" rtl="0">
              <a:lnSpc>
                <a:spcPct val="95000"/>
              </a:lnSpc>
              <a:spcBef>
                <a:spcPts val="1900"/>
              </a:spcBef>
              <a:spcAft>
                <a:spcPts val="0"/>
              </a:spcAft>
              <a:buClr>
                <a:srgbClr val="FFFFFF"/>
              </a:buClr>
              <a:buSzPts val="1900"/>
              <a:buFont typeface="Avenir"/>
              <a:buNone/>
              <a:defRPr sz="2700" b="1" i="0" u="none" strike="noStrike" cap="none">
                <a:solidFill>
                  <a:srgbClr val="FFFFFF"/>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41" name="Shape 441"/>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74044399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Section Title 1">
  <p:cSld name="Section Title 1">
    <p:spTree>
      <p:nvGrpSpPr>
        <p:cNvPr id="1" name="Shape 442"/>
        <p:cNvGrpSpPr/>
        <p:nvPr/>
      </p:nvGrpSpPr>
      <p:grpSpPr>
        <a:xfrm>
          <a:off x="0" y="0"/>
          <a:ext cx="0" cy="0"/>
          <a:chOff x="0" y="0"/>
          <a:chExt cx="0" cy="0"/>
        </a:xfrm>
      </p:grpSpPr>
      <p:sp>
        <p:nvSpPr>
          <p:cNvPr id="443" name="Shape 443"/>
          <p:cNvSpPr txBox="1">
            <a:spLocks noGrp="1"/>
          </p:cNvSpPr>
          <p:nvPr>
            <p:ph type="body" idx="1"/>
          </p:nvPr>
        </p:nvSpPr>
        <p:spPr>
          <a:xfrm>
            <a:off x="555043" y="2301344"/>
            <a:ext cx="11118796" cy="1837200"/>
          </a:xfrm>
          <a:prstGeom prst="rect">
            <a:avLst/>
          </a:prstGeom>
          <a:noFill/>
          <a:ln>
            <a:noFill/>
          </a:ln>
        </p:spPr>
        <p:txBody>
          <a:bodyPr spcFirstLastPara="1" wrap="square" lIns="121875" tIns="121875" rIns="121875" bIns="121875" anchor="ctr" anchorCtr="0"/>
          <a:lstStyle>
            <a:lvl1pPr marL="457200" marR="0" lvl="0" indent="-228600" algn="ctr" rtl="0">
              <a:lnSpc>
                <a:spcPct val="95000"/>
              </a:lnSpc>
              <a:spcBef>
                <a:spcPts val="1900"/>
              </a:spcBef>
              <a:spcAft>
                <a:spcPts val="0"/>
              </a:spcAft>
              <a:buClr>
                <a:srgbClr val="000000"/>
              </a:buClr>
              <a:buSzPts val="1900"/>
              <a:buFont typeface="Avenir"/>
              <a:buNone/>
              <a:defRPr sz="7100" b="1" i="0" u="none" strike="noStrike" cap="none">
                <a:solidFill>
                  <a:srgbClr val="000000"/>
                </a:solidFill>
                <a:latin typeface="Avenir"/>
                <a:ea typeface="Avenir"/>
                <a:cs typeface="Avenir"/>
                <a:sym typeface="Avenir"/>
              </a:defRPr>
            </a:lvl1pPr>
            <a:lvl2pPr marL="914400" marR="0" lvl="1" indent="-228600" algn="ctr" rtl="0">
              <a:lnSpc>
                <a:spcPct val="95000"/>
              </a:lnSpc>
              <a:spcBef>
                <a:spcPts val="1900"/>
              </a:spcBef>
              <a:spcAft>
                <a:spcPts val="0"/>
              </a:spcAft>
              <a:buClr>
                <a:srgbClr val="000000"/>
              </a:buClr>
              <a:buSzPts val="1900"/>
              <a:buFont typeface="Avenir"/>
              <a:buNone/>
              <a:defRPr sz="7100" b="1" i="0" u="none" strike="noStrike" cap="none">
                <a:solidFill>
                  <a:srgbClr val="000000"/>
                </a:solidFill>
                <a:latin typeface="Avenir"/>
                <a:ea typeface="Avenir"/>
                <a:cs typeface="Avenir"/>
                <a:sym typeface="Avenir"/>
              </a:defRPr>
            </a:lvl2pPr>
            <a:lvl3pPr marL="1371600" marR="0" lvl="2" indent="-628650" algn="ctr" rtl="0">
              <a:lnSpc>
                <a:spcPct val="95000"/>
              </a:lnSpc>
              <a:spcBef>
                <a:spcPts val="1900"/>
              </a:spcBef>
              <a:spcAft>
                <a:spcPts val="0"/>
              </a:spcAft>
              <a:buClr>
                <a:srgbClr val="000000"/>
              </a:buClr>
              <a:buSzPts val="6300"/>
              <a:buFont typeface="Avenir"/>
              <a:buChar char="–"/>
              <a:defRPr sz="7100" b="1" i="0" u="none" strike="noStrike" cap="none">
                <a:solidFill>
                  <a:srgbClr val="000000"/>
                </a:solidFill>
                <a:latin typeface="Avenir"/>
                <a:ea typeface="Avenir"/>
                <a:cs typeface="Avenir"/>
                <a:sym typeface="Avenir"/>
              </a:defRPr>
            </a:lvl3pPr>
            <a:lvl4pPr marL="1828800" marR="0" lvl="3" indent="-228600" algn="ctr" rtl="0">
              <a:lnSpc>
                <a:spcPct val="95000"/>
              </a:lnSpc>
              <a:spcBef>
                <a:spcPts val="1900"/>
              </a:spcBef>
              <a:spcAft>
                <a:spcPts val="0"/>
              </a:spcAft>
              <a:buClr>
                <a:srgbClr val="000000"/>
              </a:buClr>
              <a:buSzPts val="2700"/>
              <a:buFont typeface="Avenir"/>
              <a:buNone/>
              <a:defRPr sz="7100" b="1" i="0" u="none" strike="noStrike" cap="none">
                <a:solidFill>
                  <a:srgbClr val="000000"/>
                </a:solidFill>
                <a:latin typeface="Avenir"/>
                <a:ea typeface="Avenir"/>
                <a:cs typeface="Avenir"/>
                <a:sym typeface="Avenir"/>
              </a:defRPr>
            </a:lvl4pPr>
            <a:lvl5pPr marL="2286000" marR="0" lvl="4" indent="-228600" algn="ctr" rtl="0">
              <a:lnSpc>
                <a:spcPct val="95000"/>
              </a:lnSpc>
              <a:spcBef>
                <a:spcPts val="1900"/>
              </a:spcBef>
              <a:spcAft>
                <a:spcPts val="0"/>
              </a:spcAft>
              <a:buClr>
                <a:srgbClr val="000000"/>
              </a:buClr>
              <a:buSzPts val="1900"/>
              <a:buFont typeface="Avenir"/>
              <a:buNone/>
              <a:defRPr sz="71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44" name="Shape 444"/>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3128225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Section Title 6">
  <p:cSld name="Section Title 6">
    <p:spTree>
      <p:nvGrpSpPr>
        <p:cNvPr id="1" name="Shape 445"/>
        <p:cNvGrpSpPr/>
        <p:nvPr/>
      </p:nvGrpSpPr>
      <p:grpSpPr>
        <a:xfrm>
          <a:off x="0" y="0"/>
          <a:ext cx="0" cy="0"/>
          <a:chOff x="0" y="0"/>
          <a:chExt cx="0" cy="0"/>
        </a:xfrm>
      </p:grpSpPr>
      <p:pic>
        <p:nvPicPr>
          <p:cNvPr id="446" name="Shape 446"/>
          <p:cNvPicPr preferRelativeResize="0"/>
          <p:nvPr/>
        </p:nvPicPr>
        <p:blipFill/>
        <p:spPr>
          <a:xfrm>
            <a:off x="-27245" y="0"/>
            <a:ext cx="12291807" cy="6921856"/>
          </a:xfrm>
          <a:prstGeom prst="rect">
            <a:avLst/>
          </a:prstGeom>
          <a:noFill/>
          <a:ln>
            <a:noFill/>
          </a:ln>
        </p:spPr>
      </p:pic>
      <p:sp>
        <p:nvSpPr>
          <p:cNvPr id="447" name="Shape 447"/>
          <p:cNvSpPr txBox="1">
            <a:spLocks noGrp="1"/>
          </p:cNvSpPr>
          <p:nvPr>
            <p:ph type="body" idx="1"/>
          </p:nvPr>
        </p:nvSpPr>
        <p:spPr>
          <a:xfrm>
            <a:off x="555043" y="2301344"/>
            <a:ext cx="11118796" cy="1837200"/>
          </a:xfrm>
          <a:prstGeom prst="rect">
            <a:avLst/>
          </a:prstGeom>
          <a:noFill/>
          <a:ln>
            <a:noFill/>
          </a:ln>
        </p:spPr>
        <p:txBody>
          <a:bodyPr spcFirstLastPara="1" wrap="square" lIns="121875" tIns="121875" rIns="121875" bIns="121875" anchor="ctr" anchorCtr="0"/>
          <a:lstStyle>
            <a:lvl1pPr marL="457200" marR="0" lvl="0"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1pPr>
            <a:lvl2pPr marL="914400" marR="0" lvl="1"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2pPr>
            <a:lvl3pPr marL="1371600" marR="0" lvl="2" indent="-628650" algn="ctr" rtl="0">
              <a:lnSpc>
                <a:spcPct val="95000"/>
              </a:lnSpc>
              <a:spcBef>
                <a:spcPts val="1900"/>
              </a:spcBef>
              <a:spcAft>
                <a:spcPts val="0"/>
              </a:spcAft>
              <a:buClr>
                <a:srgbClr val="FFFFFF"/>
              </a:buClr>
              <a:buSzPts val="6300"/>
              <a:buFont typeface="Avenir"/>
              <a:buChar char="–"/>
              <a:defRPr sz="7100" b="1" i="0" u="none" strike="noStrike" cap="none">
                <a:solidFill>
                  <a:srgbClr val="FFFFFF"/>
                </a:solidFill>
                <a:latin typeface="Avenir"/>
                <a:ea typeface="Avenir"/>
                <a:cs typeface="Avenir"/>
                <a:sym typeface="Avenir"/>
              </a:defRPr>
            </a:lvl3pPr>
            <a:lvl4pPr marL="1828800" marR="0" lvl="3" indent="-228600" algn="ctr" rtl="0">
              <a:lnSpc>
                <a:spcPct val="95000"/>
              </a:lnSpc>
              <a:spcBef>
                <a:spcPts val="1900"/>
              </a:spcBef>
              <a:spcAft>
                <a:spcPts val="0"/>
              </a:spcAft>
              <a:buClr>
                <a:srgbClr val="FFFFFF"/>
              </a:buClr>
              <a:buSzPts val="2700"/>
              <a:buFont typeface="Avenir"/>
              <a:buNone/>
              <a:defRPr sz="7100" b="1" i="0" u="none" strike="noStrike" cap="none">
                <a:solidFill>
                  <a:srgbClr val="FFFFFF"/>
                </a:solidFill>
                <a:latin typeface="Avenir"/>
                <a:ea typeface="Avenir"/>
                <a:cs typeface="Avenir"/>
                <a:sym typeface="Avenir"/>
              </a:defRPr>
            </a:lvl4pPr>
            <a:lvl5pPr marL="2286000" marR="0" lvl="4" indent="-228600" algn="ctr" rtl="0">
              <a:lnSpc>
                <a:spcPct val="95000"/>
              </a:lnSpc>
              <a:spcBef>
                <a:spcPts val="1900"/>
              </a:spcBef>
              <a:spcAft>
                <a:spcPts val="0"/>
              </a:spcAft>
              <a:buClr>
                <a:srgbClr val="FFFFFF"/>
              </a:buClr>
              <a:buSzPts val="1900"/>
              <a:buFont typeface="Avenir"/>
              <a:buNone/>
              <a:defRPr sz="7100" b="1" i="0" u="none" strike="noStrike" cap="none">
                <a:solidFill>
                  <a:srgbClr val="FFFFFF"/>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48" name="Shape 448"/>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3253254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Section Title Photo">
  <p:cSld name="Section Title Photo">
    <p:bg>
      <p:bgPr>
        <a:solidFill>
          <a:srgbClr val="F2F2F2"/>
        </a:solidFill>
        <a:effectLst/>
      </p:bgPr>
    </p:bg>
    <p:spTree>
      <p:nvGrpSpPr>
        <p:cNvPr id="1" name="Shape 449"/>
        <p:cNvGrpSpPr/>
        <p:nvPr/>
      </p:nvGrpSpPr>
      <p:grpSpPr>
        <a:xfrm>
          <a:off x="0" y="0"/>
          <a:ext cx="0" cy="0"/>
          <a:chOff x="0" y="0"/>
          <a:chExt cx="0" cy="0"/>
        </a:xfrm>
      </p:grpSpPr>
      <p:sp>
        <p:nvSpPr>
          <p:cNvPr id="450" name="Shape 450"/>
          <p:cNvSpPr txBox="1">
            <a:spLocks noGrp="1"/>
          </p:cNvSpPr>
          <p:nvPr>
            <p:ph type="body" idx="1"/>
          </p:nvPr>
        </p:nvSpPr>
        <p:spPr>
          <a:xfrm>
            <a:off x="0" y="0"/>
            <a:ext cx="12201477" cy="6858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D9D9D9"/>
              </a:buClr>
              <a:buSzPts val="1900"/>
              <a:buFont typeface="Avenir"/>
              <a:buNone/>
              <a:defRPr sz="2700" b="1" i="0" u="none" strike="noStrike" cap="none">
                <a:solidFill>
                  <a:srgbClr val="D9D9D9"/>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51" name="Shape 451"/>
          <p:cNvSpPr txBox="1">
            <a:spLocks noGrp="1"/>
          </p:cNvSpPr>
          <p:nvPr>
            <p:ph type="body" idx="2"/>
          </p:nvPr>
        </p:nvSpPr>
        <p:spPr>
          <a:xfrm>
            <a:off x="0" y="2680677"/>
            <a:ext cx="12201477" cy="1190100"/>
          </a:xfrm>
          <a:prstGeom prst="rect">
            <a:avLst/>
          </a:prstGeom>
          <a:solidFill>
            <a:srgbClr val="FFFFFF"/>
          </a:solidFill>
          <a:ln>
            <a:noFill/>
          </a:ln>
        </p:spPr>
        <p:txBody>
          <a:bodyPr spcFirstLastPara="1" wrap="square" lIns="121875" tIns="121875" rIns="121875" bIns="121875" anchor="ctr" anchorCtr="0"/>
          <a:lstStyle>
            <a:lvl1pPr marL="457200" marR="0" lvl="0"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52" name="Shape 452"/>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44408695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53"/>
        <p:cNvGrpSpPr/>
        <p:nvPr/>
      </p:nvGrpSpPr>
      <p:grpSpPr>
        <a:xfrm>
          <a:off x="0" y="0"/>
          <a:ext cx="0" cy="0"/>
          <a:chOff x="0" y="0"/>
          <a:chExt cx="0" cy="0"/>
        </a:xfrm>
      </p:grpSpPr>
      <p:pic>
        <p:nvPicPr>
          <p:cNvPr id="454" name="Shape 454"/>
          <p:cNvPicPr preferRelativeResize="0"/>
          <p:nvPr/>
        </p:nvPicPr>
        <p:blipFill/>
        <p:spPr>
          <a:xfrm>
            <a:off x="-18161" y="1003931"/>
            <a:ext cx="8530609" cy="5882606"/>
          </a:xfrm>
          <a:prstGeom prst="rect">
            <a:avLst/>
          </a:prstGeom>
          <a:noFill/>
          <a:ln>
            <a:noFill/>
          </a:ln>
        </p:spPr>
      </p:pic>
      <p:sp>
        <p:nvSpPr>
          <p:cNvPr id="455" name="Shape 455"/>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1pPr>
            <a:lvl2pPr marL="914400" marR="0" lvl="1"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2pPr>
            <a:lvl3pPr marL="1371600" marR="0" lvl="2" indent="-228600" algn="l" rtl="0">
              <a:lnSpc>
                <a:spcPct val="95000"/>
              </a:lnSpc>
              <a:spcBef>
                <a:spcPts val="1900"/>
              </a:spcBef>
              <a:spcAft>
                <a:spcPts val="0"/>
              </a:spcAft>
              <a:buClr>
                <a:srgbClr val="FFFFFF"/>
              </a:buClr>
              <a:buSzPts val="2400"/>
              <a:buFont typeface="Avenir"/>
              <a:buNone/>
              <a:defRPr sz="2300" b="0" i="0" u="none" strike="noStrike" cap="none">
                <a:solidFill>
                  <a:srgbClr val="FFFFFF"/>
                </a:solidFill>
                <a:latin typeface="Avenir"/>
                <a:ea typeface="Avenir"/>
                <a:cs typeface="Avenir"/>
                <a:sym typeface="Avenir"/>
              </a:defRPr>
            </a:lvl3pPr>
            <a:lvl4pPr marL="1828800" marR="0" lvl="3" indent="-228600" algn="l" rtl="0">
              <a:lnSpc>
                <a:spcPct val="95000"/>
              </a:lnSpc>
              <a:spcBef>
                <a:spcPts val="1900"/>
              </a:spcBef>
              <a:spcAft>
                <a:spcPts val="0"/>
              </a:spcAft>
              <a:buClr>
                <a:srgbClr val="FFFFFF"/>
              </a:buClr>
              <a:buSzPts val="2700"/>
              <a:buFont typeface="Avenir"/>
              <a:buNone/>
              <a:defRPr sz="2300" b="0" i="0" u="none" strike="noStrike" cap="none">
                <a:solidFill>
                  <a:srgbClr val="FFFFFF"/>
                </a:solidFill>
                <a:latin typeface="Avenir"/>
                <a:ea typeface="Avenir"/>
                <a:cs typeface="Avenir"/>
                <a:sym typeface="Avenir"/>
              </a:defRPr>
            </a:lvl4pPr>
            <a:lvl5pPr marL="2286000" marR="0" lvl="4"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56" name="Shape 456"/>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FFFFFF"/>
              </a:buClr>
              <a:buSzPts val="1900"/>
              <a:buFont typeface="Avenir"/>
              <a:buNone/>
              <a:defRPr sz="5100" b="1" i="0" u="none" strike="noStrike" cap="none">
                <a:solidFill>
                  <a:srgbClr val="FFFFFF"/>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457" name="Shape 457" descr="Cornerstone_2016_RGB.eps"/>
          <p:cNvPicPr preferRelativeResize="0"/>
          <p:nvPr/>
        </p:nvPicPr>
        <p:blipFill/>
        <p:spPr>
          <a:xfrm>
            <a:off x="1537125" y="310457"/>
            <a:ext cx="10164132" cy="330081"/>
          </a:xfrm>
          <a:prstGeom prst="rect">
            <a:avLst/>
          </a:prstGeom>
          <a:noFill/>
          <a:ln>
            <a:noFill/>
          </a:ln>
        </p:spPr>
      </p:pic>
      <p:sp>
        <p:nvSpPr>
          <p:cNvPr id="458" name="Shape 458"/>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29881490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itle Slide 2">
  <p:cSld name="1_Title Slide 2">
    <p:spTree>
      <p:nvGrpSpPr>
        <p:cNvPr id="1" name="Shape 459"/>
        <p:cNvGrpSpPr/>
        <p:nvPr/>
      </p:nvGrpSpPr>
      <p:grpSpPr>
        <a:xfrm>
          <a:off x="0" y="0"/>
          <a:ext cx="0" cy="0"/>
          <a:chOff x="0" y="0"/>
          <a:chExt cx="0" cy="0"/>
        </a:xfrm>
      </p:grpSpPr>
      <p:pic>
        <p:nvPicPr>
          <p:cNvPr id="460" name="Shape 460"/>
          <p:cNvPicPr preferRelativeResize="0"/>
          <p:nvPr/>
        </p:nvPicPr>
        <p:blipFill/>
        <p:spPr>
          <a:xfrm>
            <a:off x="85" y="996912"/>
            <a:ext cx="8512048" cy="5899906"/>
          </a:xfrm>
          <a:prstGeom prst="rect">
            <a:avLst/>
          </a:prstGeom>
          <a:noFill/>
          <a:ln>
            <a:noFill/>
          </a:ln>
        </p:spPr>
      </p:pic>
      <p:sp>
        <p:nvSpPr>
          <p:cNvPr id="461" name="Shape 461"/>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1pPr>
            <a:lvl2pPr marL="914400" marR="0" lvl="1"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2pPr>
            <a:lvl3pPr marL="1371600" marR="0" lvl="2" indent="-228600" algn="l" rtl="0">
              <a:lnSpc>
                <a:spcPct val="95000"/>
              </a:lnSpc>
              <a:spcBef>
                <a:spcPts val="1900"/>
              </a:spcBef>
              <a:spcAft>
                <a:spcPts val="0"/>
              </a:spcAft>
              <a:buClr>
                <a:srgbClr val="FFFFFF"/>
              </a:buClr>
              <a:buSzPts val="2400"/>
              <a:buFont typeface="Avenir"/>
              <a:buNone/>
              <a:defRPr sz="2300" b="0" i="0" u="none" strike="noStrike" cap="none">
                <a:solidFill>
                  <a:srgbClr val="FFFFFF"/>
                </a:solidFill>
                <a:latin typeface="Avenir"/>
                <a:ea typeface="Avenir"/>
                <a:cs typeface="Avenir"/>
                <a:sym typeface="Avenir"/>
              </a:defRPr>
            </a:lvl3pPr>
            <a:lvl4pPr marL="1828800" marR="0" lvl="3" indent="-228600" algn="l" rtl="0">
              <a:lnSpc>
                <a:spcPct val="95000"/>
              </a:lnSpc>
              <a:spcBef>
                <a:spcPts val="1900"/>
              </a:spcBef>
              <a:spcAft>
                <a:spcPts val="0"/>
              </a:spcAft>
              <a:buClr>
                <a:srgbClr val="FFFFFF"/>
              </a:buClr>
              <a:buSzPts val="2700"/>
              <a:buFont typeface="Avenir"/>
              <a:buNone/>
              <a:defRPr sz="2300" b="0" i="0" u="none" strike="noStrike" cap="none">
                <a:solidFill>
                  <a:srgbClr val="FFFFFF"/>
                </a:solidFill>
                <a:latin typeface="Avenir"/>
                <a:ea typeface="Avenir"/>
                <a:cs typeface="Avenir"/>
                <a:sym typeface="Avenir"/>
              </a:defRPr>
            </a:lvl4pPr>
            <a:lvl5pPr marL="2286000" marR="0" lvl="4" indent="-228600" algn="l" rtl="0">
              <a:lnSpc>
                <a:spcPct val="95000"/>
              </a:lnSpc>
              <a:spcBef>
                <a:spcPts val="1900"/>
              </a:spcBef>
              <a:spcAft>
                <a:spcPts val="0"/>
              </a:spcAft>
              <a:buClr>
                <a:srgbClr val="FFFFFF"/>
              </a:buClr>
              <a:buSzPts val="1900"/>
              <a:buFont typeface="Avenir"/>
              <a:buNone/>
              <a:defRPr sz="2300" b="0" i="0" u="none" strike="noStrike" cap="none">
                <a:solidFill>
                  <a:srgbClr val="FFFFFF"/>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62" name="Shape 462"/>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FFFFFF"/>
              </a:buClr>
              <a:buSzPts val="1900"/>
              <a:buFont typeface="Avenir"/>
              <a:buNone/>
              <a:defRPr sz="5100" b="1" i="0" u="none" strike="noStrike" cap="none">
                <a:solidFill>
                  <a:srgbClr val="FFFFFF"/>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463" name="Shape 463" descr="Cornerstone_2016_RGB.eps"/>
          <p:cNvPicPr preferRelativeResize="0"/>
          <p:nvPr/>
        </p:nvPicPr>
        <p:blipFill/>
        <p:spPr>
          <a:xfrm>
            <a:off x="1537125" y="310457"/>
            <a:ext cx="10164132" cy="330081"/>
          </a:xfrm>
          <a:prstGeom prst="rect">
            <a:avLst/>
          </a:prstGeom>
          <a:noFill/>
          <a:ln>
            <a:noFill/>
          </a:ln>
        </p:spPr>
      </p:pic>
      <p:sp>
        <p:nvSpPr>
          <p:cNvPr id="464" name="Shape 464"/>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2126211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Slide 4">
  <p:cSld name="1_Title Slide 4">
    <p:spTree>
      <p:nvGrpSpPr>
        <p:cNvPr id="1" name="Shape 465"/>
        <p:cNvGrpSpPr/>
        <p:nvPr/>
      </p:nvGrpSpPr>
      <p:grpSpPr>
        <a:xfrm>
          <a:off x="0" y="0"/>
          <a:ext cx="0" cy="0"/>
          <a:chOff x="0" y="0"/>
          <a:chExt cx="0" cy="0"/>
        </a:xfrm>
      </p:grpSpPr>
      <p:pic>
        <p:nvPicPr>
          <p:cNvPr id="466" name="Shape 466"/>
          <p:cNvPicPr preferRelativeResize="0"/>
          <p:nvPr/>
        </p:nvPicPr>
        <p:blipFill/>
        <p:spPr>
          <a:xfrm rot="5400000">
            <a:off x="-103969" y="2544743"/>
            <a:ext cx="4417181" cy="4237873"/>
          </a:xfrm>
          <a:prstGeom prst="rect">
            <a:avLst/>
          </a:prstGeom>
          <a:noFill/>
          <a:ln>
            <a:noFill/>
          </a:ln>
        </p:spPr>
      </p:pic>
      <p:sp>
        <p:nvSpPr>
          <p:cNvPr id="467" name="Shape 467"/>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2pPr>
            <a:lvl3pPr marL="1371600" marR="0" lvl="2" indent="-228600" algn="l" rtl="0">
              <a:lnSpc>
                <a:spcPct val="95000"/>
              </a:lnSpc>
              <a:spcBef>
                <a:spcPts val="1900"/>
              </a:spcBef>
              <a:spcAft>
                <a:spcPts val="0"/>
              </a:spcAft>
              <a:buClr>
                <a:srgbClr val="000000"/>
              </a:buClr>
              <a:buSzPts val="2400"/>
              <a:buFont typeface="Avenir"/>
              <a:buNone/>
              <a:defRPr sz="2300" b="0" i="0" u="none" strike="noStrike" cap="none">
                <a:solidFill>
                  <a:srgbClr val="000000"/>
                </a:solidFill>
                <a:latin typeface="Avenir"/>
                <a:ea typeface="Avenir"/>
                <a:cs typeface="Avenir"/>
                <a:sym typeface="Avenir"/>
              </a:defRPr>
            </a:lvl3pPr>
            <a:lvl4pPr marL="1828800" marR="0" lvl="3" indent="-228600" algn="l" rtl="0">
              <a:lnSpc>
                <a:spcPct val="95000"/>
              </a:lnSpc>
              <a:spcBef>
                <a:spcPts val="1900"/>
              </a:spcBef>
              <a:spcAft>
                <a:spcPts val="0"/>
              </a:spcAft>
              <a:buClr>
                <a:srgbClr val="000000"/>
              </a:buClr>
              <a:buSzPts val="2700"/>
              <a:buFont typeface="Avenir"/>
              <a:buNone/>
              <a:defRPr sz="2300" b="0"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68" name="Shape 468"/>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000000"/>
              </a:buClr>
              <a:buSzPts val="1900"/>
              <a:buFont typeface="Avenir"/>
              <a:buNone/>
              <a:defRPr sz="5100" b="1" i="0" u="none" strike="noStrike" cap="none">
                <a:solidFill>
                  <a:srgbClr val="000000"/>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469" name="Shape 469" descr="Cornerstone_2016_RGB.eps"/>
          <p:cNvPicPr preferRelativeResize="0"/>
          <p:nvPr/>
        </p:nvPicPr>
        <p:blipFill/>
        <p:spPr>
          <a:xfrm>
            <a:off x="1537125" y="310457"/>
            <a:ext cx="10164132" cy="330081"/>
          </a:xfrm>
          <a:prstGeom prst="rect">
            <a:avLst/>
          </a:prstGeom>
          <a:noFill/>
          <a:ln>
            <a:noFill/>
          </a:ln>
        </p:spPr>
      </p:pic>
      <p:sp>
        <p:nvSpPr>
          <p:cNvPr id="470" name="Shape 470"/>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30443826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itle Slide 5">
  <p:cSld name="1_Title Slide 5">
    <p:spTree>
      <p:nvGrpSpPr>
        <p:cNvPr id="1" name="Shape 471"/>
        <p:cNvGrpSpPr/>
        <p:nvPr/>
      </p:nvGrpSpPr>
      <p:grpSpPr>
        <a:xfrm>
          <a:off x="0" y="0"/>
          <a:ext cx="0" cy="0"/>
          <a:chOff x="0" y="0"/>
          <a:chExt cx="0" cy="0"/>
        </a:xfrm>
      </p:grpSpPr>
      <p:pic>
        <p:nvPicPr>
          <p:cNvPr id="472" name="Shape 472"/>
          <p:cNvPicPr preferRelativeResize="0"/>
          <p:nvPr/>
        </p:nvPicPr>
        <p:blipFill/>
        <p:spPr>
          <a:xfrm>
            <a:off x="-9078" y="1469706"/>
            <a:ext cx="4018140" cy="5434975"/>
          </a:xfrm>
          <a:prstGeom prst="rect">
            <a:avLst/>
          </a:prstGeom>
          <a:noFill/>
          <a:ln>
            <a:noFill/>
          </a:ln>
        </p:spPr>
      </p:pic>
      <p:sp>
        <p:nvSpPr>
          <p:cNvPr id="473" name="Shape 473"/>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2pPr>
            <a:lvl3pPr marL="1371600" marR="0" lvl="2" indent="-228600" algn="l" rtl="0">
              <a:lnSpc>
                <a:spcPct val="95000"/>
              </a:lnSpc>
              <a:spcBef>
                <a:spcPts val="1900"/>
              </a:spcBef>
              <a:spcAft>
                <a:spcPts val="0"/>
              </a:spcAft>
              <a:buClr>
                <a:srgbClr val="000000"/>
              </a:buClr>
              <a:buSzPts val="2400"/>
              <a:buFont typeface="Avenir"/>
              <a:buNone/>
              <a:defRPr sz="2300" b="0" i="0" u="none" strike="noStrike" cap="none">
                <a:solidFill>
                  <a:srgbClr val="000000"/>
                </a:solidFill>
                <a:latin typeface="Avenir"/>
                <a:ea typeface="Avenir"/>
                <a:cs typeface="Avenir"/>
                <a:sym typeface="Avenir"/>
              </a:defRPr>
            </a:lvl3pPr>
            <a:lvl4pPr marL="1828800" marR="0" lvl="3" indent="-228600" algn="l" rtl="0">
              <a:lnSpc>
                <a:spcPct val="95000"/>
              </a:lnSpc>
              <a:spcBef>
                <a:spcPts val="1900"/>
              </a:spcBef>
              <a:spcAft>
                <a:spcPts val="0"/>
              </a:spcAft>
              <a:buClr>
                <a:srgbClr val="000000"/>
              </a:buClr>
              <a:buSzPts val="2700"/>
              <a:buFont typeface="Avenir"/>
              <a:buNone/>
              <a:defRPr sz="2300" b="0"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74" name="Shape 474"/>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000000"/>
              </a:buClr>
              <a:buSzPts val="1900"/>
              <a:buFont typeface="Avenir"/>
              <a:buNone/>
              <a:defRPr sz="5100" b="1" i="0" u="none" strike="noStrike" cap="none">
                <a:solidFill>
                  <a:srgbClr val="000000"/>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475" name="Shape 475" descr="Cornerstone_2016_RGB.eps"/>
          <p:cNvPicPr preferRelativeResize="0"/>
          <p:nvPr/>
        </p:nvPicPr>
        <p:blipFill/>
        <p:spPr>
          <a:xfrm>
            <a:off x="1537125" y="310457"/>
            <a:ext cx="10164132" cy="330081"/>
          </a:xfrm>
          <a:prstGeom prst="rect">
            <a:avLst/>
          </a:prstGeom>
          <a:noFill/>
          <a:ln>
            <a:noFill/>
          </a:ln>
        </p:spPr>
      </p:pic>
      <p:sp>
        <p:nvSpPr>
          <p:cNvPr id="476" name="Shape 476"/>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02994103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Title Slide 6">
  <p:cSld name="1_Title Slide 6">
    <p:spTree>
      <p:nvGrpSpPr>
        <p:cNvPr id="1" name="Shape 477"/>
        <p:cNvGrpSpPr/>
        <p:nvPr/>
      </p:nvGrpSpPr>
      <p:grpSpPr>
        <a:xfrm>
          <a:off x="0" y="0"/>
          <a:ext cx="0" cy="0"/>
          <a:chOff x="0" y="0"/>
          <a:chExt cx="0" cy="0"/>
        </a:xfrm>
      </p:grpSpPr>
      <p:pic>
        <p:nvPicPr>
          <p:cNvPr id="478" name="Shape 478"/>
          <p:cNvPicPr preferRelativeResize="0"/>
          <p:nvPr/>
        </p:nvPicPr>
        <p:blipFill/>
        <p:spPr>
          <a:xfrm>
            <a:off x="-9081" y="2516325"/>
            <a:ext cx="4388149" cy="4387213"/>
          </a:xfrm>
          <a:prstGeom prst="rect">
            <a:avLst/>
          </a:prstGeom>
          <a:noFill/>
          <a:ln>
            <a:noFill/>
          </a:ln>
        </p:spPr>
      </p:pic>
      <p:sp>
        <p:nvSpPr>
          <p:cNvPr id="479" name="Shape 479"/>
          <p:cNvSpPr txBox="1">
            <a:spLocks noGrp="1"/>
          </p:cNvSpPr>
          <p:nvPr>
            <p:ph type="body" idx="1"/>
          </p:nvPr>
        </p:nvSpPr>
        <p:spPr>
          <a:xfrm>
            <a:off x="1440048" y="5014008"/>
            <a:ext cx="7090546" cy="11760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2pPr>
            <a:lvl3pPr marL="1371600" marR="0" lvl="2" indent="-228600" algn="l" rtl="0">
              <a:lnSpc>
                <a:spcPct val="95000"/>
              </a:lnSpc>
              <a:spcBef>
                <a:spcPts val="1900"/>
              </a:spcBef>
              <a:spcAft>
                <a:spcPts val="0"/>
              </a:spcAft>
              <a:buClr>
                <a:srgbClr val="000000"/>
              </a:buClr>
              <a:buSzPts val="2400"/>
              <a:buFont typeface="Avenir"/>
              <a:buNone/>
              <a:defRPr sz="2300" b="0" i="0" u="none" strike="noStrike" cap="none">
                <a:solidFill>
                  <a:srgbClr val="000000"/>
                </a:solidFill>
                <a:latin typeface="Avenir"/>
                <a:ea typeface="Avenir"/>
                <a:cs typeface="Avenir"/>
                <a:sym typeface="Avenir"/>
              </a:defRPr>
            </a:lvl3pPr>
            <a:lvl4pPr marL="1828800" marR="0" lvl="3" indent="-228600" algn="l" rtl="0">
              <a:lnSpc>
                <a:spcPct val="95000"/>
              </a:lnSpc>
              <a:spcBef>
                <a:spcPts val="1900"/>
              </a:spcBef>
              <a:spcAft>
                <a:spcPts val="0"/>
              </a:spcAft>
              <a:buClr>
                <a:srgbClr val="000000"/>
              </a:buClr>
              <a:buSzPts val="2700"/>
              <a:buFont typeface="Avenir"/>
              <a:buNone/>
              <a:defRPr sz="2300" b="0"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300" b="0"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80" name="Shape 480"/>
          <p:cNvSpPr txBox="1">
            <a:spLocks noGrp="1"/>
          </p:cNvSpPr>
          <p:nvPr>
            <p:ph type="title"/>
          </p:nvPr>
        </p:nvSpPr>
        <p:spPr>
          <a:xfrm>
            <a:off x="1438470" y="1979091"/>
            <a:ext cx="7092047" cy="2437200"/>
          </a:xfrm>
          <a:prstGeom prst="rect">
            <a:avLst/>
          </a:prstGeom>
          <a:noFill/>
          <a:ln>
            <a:noFill/>
          </a:ln>
        </p:spPr>
        <p:txBody>
          <a:bodyPr spcFirstLastPara="1" wrap="square" lIns="121875" tIns="121875" rIns="121875" bIns="121875" anchor="b" anchorCtr="0"/>
          <a:lstStyle>
            <a:lvl1pPr marR="0" lvl="0" algn="l" rtl="0">
              <a:lnSpc>
                <a:spcPct val="95000"/>
              </a:lnSpc>
              <a:spcBef>
                <a:spcPts val="0"/>
              </a:spcBef>
              <a:spcAft>
                <a:spcPts val="0"/>
              </a:spcAft>
              <a:buClr>
                <a:srgbClr val="000000"/>
              </a:buClr>
              <a:buSzPts val="1900"/>
              <a:buFont typeface="Avenir"/>
              <a:buNone/>
              <a:defRPr sz="5100" b="1" i="0" u="none" strike="noStrike" cap="none">
                <a:solidFill>
                  <a:srgbClr val="000000"/>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pic>
        <p:nvPicPr>
          <p:cNvPr id="481" name="Shape 481" descr="Cornerstone_2016_RGB.eps"/>
          <p:cNvPicPr preferRelativeResize="0"/>
          <p:nvPr/>
        </p:nvPicPr>
        <p:blipFill/>
        <p:spPr>
          <a:xfrm>
            <a:off x="1537125" y="310457"/>
            <a:ext cx="10164132" cy="330081"/>
          </a:xfrm>
          <a:prstGeom prst="rect">
            <a:avLst/>
          </a:prstGeom>
          <a:noFill/>
          <a:ln>
            <a:noFill/>
          </a:ln>
        </p:spPr>
      </p:pic>
      <p:sp>
        <p:nvSpPr>
          <p:cNvPr id="482" name="Shape 482"/>
          <p:cNvSpPr txBox="1">
            <a:spLocks noGrp="1"/>
          </p:cNvSpPr>
          <p:nvPr>
            <p:ph type="sldNum" idx="12"/>
          </p:nvPr>
        </p:nvSpPr>
        <p:spPr>
          <a:xfrm>
            <a:off x="5892798" y="6172200"/>
            <a:ext cx="2844741" cy="368400"/>
          </a:xfrm>
          <a:prstGeom prst="rect">
            <a:avLst/>
          </a:prstGeom>
          <a:noFill/>
          <a:ln>
            <a:noFill/>
          </a:ln>
        </p:spPr>
        <p:txBody>
          <a:bodyPr spcFirstLastPara="1" wrap="square" lIns="45725" tIns="45725" rIns="45725" bIns="45725" anchor="ctr" anchorCtr="0">
            <a:noAutofit/>
          </a:bodyPr>
          <a:lstStyle>
            <a:lvl1pPr marL="0" marR="0" lvl="0"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venir"/>
              <a:buNone/>
              <a:defRPr sz="1200" b="0"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91778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112881455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1 Line/1 Subheadline/Blank">
  <p:cSld name="1 Line/1 Subheadline/Blank">
    <p:bg>
      <p:bgPr>
        <a:noFill/>
        <a:effectLst/>
      </p:bgPr>
    </p:bg>
    <p:spTree>
      <p:nvGrpSpPr>
        <p:cNvPr id="1" name="Shape 483"/>
        <p:cNvGrpSpPr/>
        <p:nvPr/>
      </p:nvGrpSpPr>
      <p:grpSpPr>
        <a:xfrm>
          <a:off x="0" y="0"/>
          <a:ext cx="0" cy="0"/>
          <a:chOff x="0" y="0"/>
          <a:chExt cx="0" cy="0"/>
        </a:xfrm>
      </p:grpSpPr>
      <p:sp>
        <p:nvSpPr>
          <p:cNvPr id="484" name="Shape 484"/>
          <p:cNvSpPr txBox="1">
            <a:spLocks noGrp="1"/>
          </p:cNvSpPr>
          <p:nvPr>
            <p:ph type="body" idx="1"/>
          </p:nvPr>
        </p:nvSpPr>
        <p:spPr>
          <a:xfrm>
            <a:off x="441959" y="877753"/>
            <a:ext cx="10972657" cy="604800"/>
          </a:xfrm>
          <a:prstGeom prst="rect">
            <a:avLst/>
          </a:prstGeom>
          <a:noFill/>
          <a:ln>
            <a:noFill/>
          </a:ln>
        </p:spPr>
        <p:txBody>
          <a:bodyPr spcFirstLastPara="1" wrap="square" lIns="121875" tIns="121875" rIns="121875" bIns="121875" anchor="ctr" anchorCtr="0"/>
          <a:lstStyle>
            <a:lvl1pPr marL="457200" marR="0" lvl="0" indent="-228600" algn="l" rtl="0">
              <a:lnSpc>
                <a:spcPct val="136379"/>
              </a:lnSpc>
              <a:spcBef>
                <a:spcPts val="1100"/>
              </a:spcBef>
              <a:spcAft>
                <a:spcPts val="0"/>
              </a:spcAft>
              <a:buClr>
                <a:srgbClr val="EBEBEB"/>
              </a:buClr>
              <a:buSzPts val="1900"/>
              <a:buFont typeface="Calibri"/>
              <a:buNone/>
              <a:defRPr sz="2800" b="0" i="0" u="none" strike="noStrike" cap="none">
                <a:solidFill>
                  <a:srgbClr val="EBEBEB"/>
                </a:solidFill>
                <a:latin typeface="Calibri"/>
                <a:ea typeface="Calibri"/>
                <a:cs typeface="Calibri"/>
                <a:sym typeface="Calibri"/>
              </a:defRPr>
            </a:lvl1pPr>
            <a:lvl2pPr marL="914400" marR="0" lvl="1" indent="-228600" algn="l" rtl="0">
              <a:lnSpc>
                <a:spcPct val="136379"/>
              </a:lnSpc>
              <a:spcBef>
                <a:spcPts val="1100"/>
              </a:spcBef>
              <a:spcAft>
                <a:spcPts val="0"/>
              </a:spcAft>
              <a:buClr>
                <a:srgbClr val="EBEBEB"/>
              </a:buClr>
              <a:buSzPts val="1900"/>
              <a:buFont typeface="Calibri"/>
              <a:buNone/>
              <a:defRPr sz="2800" b="0" i="0" u="none" strike="noStrike" cap="none">
                <a:solidFill>
                  <a:srgbClr val="EBEBEB"/>
                </a:solidFill>
                <a:latin typeface="Calibri"/>
                <a:ea typeface="Calibri"/>
                <a:cs typeface="Calibri"/>
                <a:sym typeface="Calibri"/>
              </a:defRPr>
            </a:lvl2pPr>
            <a:lvl3pPr marL="1371600" marR="0" lvl="2" indent="-228600" algn="l" rtl="0">
              <a:lnSpc>
                <a:spcPct val="136379"/>
              </a:lnSpc>
              <a:spcBef>
                <a:spcPts val="1100"/>
              </a:spcBef>
              <a:spcAft>
                <a:spcPts val="0"/>
              </a:spcAft>
              <a:buClr>
                <a:srgbClr val="EBEBEB"/>
              </a:buClr>
              <a:buSzPts val="2400"/>
              <a:buFont typeface="Calibri"/>
              <a:buNone/>
              <a:defRPr sz="2800" b="0" i="0" u="none" strike="noStrike" cap="none">
                <a:solidFill>
                  <a:srgbClr val="EBEBEB"/>
                </a:solidFill>
                <a:latin typeface="Calibri"/>
                <a:ea typeface="Calibri"/>
                <a:cs typeface="Calibri"/>
                <a:sym typeface="Calibri"/>
              </a:defRPr>
            </a:lvl3pPr>
            <a:lvl4pPr marL="1828800" marR="0" lvl="3" indent="-228600" algn="l" rtl="0">
              <a:lnSpc>
                <a:spcPct val="136379"/>
              </a:lnSpc>
              <a:spcBef>
                <a:spcPts val="1100"/>
              </a:spcBef>
              <a:spcAft>
                <a:spcPts val="0"/>
              </a:spcAft>
              <a:buClr>
                <a:srgbClr val="EBEBEB"/>
              </a:buClr>
              <a:buSzPts val="2700"/>
              <a:buFont typeface="Calibri"/>
              <a:buNone/>
              <a:defRPr sz="2800" b="0" i="0" u="none" strike="noStrike" cap="none">
                <a:solidFill>
                  <a:srgbClr val="EBEBEB"/>
                </a:solidFill>
                <a:latin typeface="Calibri"/>
                <a:ea typeface="Calibri"/>
                <a:cs typeface="Calibri"/>
                <a:sym typeface="Calibri"/>
              </a:defRPr>
            </a:lvl4pPr>
            <a:lvl5pPr marL="2286000" marR="0" lvl="4" indent="-228600" algn="l" rtl="0">
              <a:lnSpc>
                <a:spcPct val="136379"/>
              </a:lnSpc>
              <a:spcBef>
                <a:spcPts val="1100"/>
              </a:spcBef>
              <a:spcAft>
                <a:spcPts val="0"/>
              </a:spcAft>
              <a:buClr>
                <a:srgbClr val="EBEBEB"/>
              </a:buClr>
              <a:buSzPts val="1900"/>
              <a:buFont typeface="Calibri"/>
              <a:buNone/>
              <a:defRPr sz="2800" b="0" i="0" u="none" strike="noStrike" cap="none">
                <a:solidFill>
                  <a:srgbClr val="EBEBEB"/>
                </a:solidFill>
                <a:latin typeface="Calibri"/>
                <a:ea typeface="Calibri"/>
                <a:cs typeface="Calibri"/>
                <a:sym typeface="Calibri"/>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
        <p:nvSpPr>
          <p:cNvPr id="485" name="Shape 485"/>
          <p:cNvSpPr txBox="1">
            <a:spLocks noGrp="1"/>
          </p:cNvSpPr>
          <p:nvPr>
            <p:ph type="title"/>
          </p:nvPr>
        </p:nvSpPr>
        <p:spPr>
          <a:xfrm>
            <a:off x="441959" y="363395"/>
            <a:ext cx="10972657" cy="522900"/>
          </a:xfrm>
          <a:prstGeom prst="rect">
            <a:avLst/>
          </a:prstGeom>
          <a:noFill/>
          <a:ln>
            <a:noFill/>
          </a:ln>
        </p:spPr>
        <p:txBody>
          <a:bodyPr spcFirstLastPara="1" wrap="square" lIns="121875" tIns="121875" rIns="121875" bIns="121875" anchor="ctr" anchorCtr="0"/>
          <a:lstStyle>
            <a:lvl1pPr marR="0" lvl="0" algn="l" rtl="0">
              <a:lnSpc>
                <a:spcPct val="100000"/>
              </a:lnSpc>
              <a:spcBef>
                <a:spcPts val="0"/>
              </a:spcBef>
              <a:spcAft>
                <a:spcPts val="0"/>
              </a:spcAft>
              <a:buClr>
                <a:srgbClr val="FFFFFF"/>
              </a:buClr>
              <a:buSzPts val="1900"/>
              <a:buFont typeface="Calibri"/>
              <a:buNone/>
              <a:defRPr sz="3600" b="0" i="0" u="none" strike="noStrike" cap="none">
                <a:solidFill>
                  <a:srgbClr val="FFFFFF"/>
                </a:solidFill>
                <a:latin typeface="Calibri"/>
                <a:ea typeface="Calibri"/>
                <a:cs typeface="Calibri"/>
                <a:sym typeface="Calibri"/>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
        <p:nvSpPr>
          <p:cNvPr id="486" name="Shape 486"/>
          <p:cNvSpPr txBox="1">
            <a:spLocks noGrp="1"/>
          </p:cNvSpPr>
          <p:nvPr>
            <p:ph type="sldNum" idx="12"/>
          </p:nvPr>
        </p:nvSpPr>
        <p:spPr>
          <a:xfrm>
            <a:off x="5892798" y="6145119"/>
            <a:ext cx="2844741" cy="416400"/>
          </a:xfrm>
          <a:prstGeom prst="rect">
            <a:avLst/>
          </a:prstGeom>
          <a:noFill/>
          <a:ln>
            <a:noFill/>
          </a:ln>
        </p:spPr>
        <p:txBody>
          <a:bodyPr spcFirstLastPara="1" wrap="square" lIns="121800" tIns="121800" rIns="121800" bIns="121800" anchor="ctr" anchorCtr="0">
            <a:noAutofit/>
          </a:bodyPr>
          <a:lstStyle>
            <a:lvl1pPr marL="0" marR="0" lvl="0"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1pPr>
            <a:lvl2pPr marL="0" marR="0" lvl="1"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2pPr>
            <a:lvl3pPr marL="0" marR="0" lvl="2"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3pPr>
            <a:lvl4pPr marL="0" marR="0" lvl="3"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4pPr>
            <a:lvl5pPr marL="0" marR="0" lvl="4"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5pPr>
            <a:lvl6pPr marL="0" marR="0" lvl="5"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6pPr>
            <a:lvl7pPr marL="0" marR="0" lvl="6"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7pPr>
            <a:lvl8pPr marL="0" marR="0" lvl="7"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8pPr>
            <a:lvl9pPr marL="0" marR="0" lvl="8" indent="0" algn="r" rtl="0">
              <a:lnSpc>
                <a:spcPct val="100000"/>
              </a:lnSpc>
              <a:spcBef>
                <a:spcPts val="0"/>
              </a:spcBef>
              <a:spcAft>
                <a:spcPts val="0"/>
              </a:spcAft>
              <a:buClr>
                <a:srgbClr val="595959"/>
              </a:buClr>
              <a:buSzPts val="1200"/>
              <a:buFont typeface="Arial"/>
              <a:buNone/>
              <a:defRPr sz="1200" b="0" i="0" u="none" strike="noStrike" cap="none">
                <a:solidFill>
                  <a:srgbClr val="595959"/>
                </a:solidFill>
                <a:latin typeface="Arial"/>
                <a:ea typeface="Arial"/>
                <a:cs typeface="Arial"/>
                <a:sym typeface="Arial"/>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34917906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501304" y="237747"/>
            <a:ext cx="111084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pic>
        <p:nvPicPr>
          <p:cNvPr id="191" name="Shape 191" descr="Intuit_Logo_sm-11.eps"/>
          <p:cNvPicPr preferRelativeResize="0"/>
          <p:nvPr/>
        </p:nvPicPr>
        <p:blipFill rotWithShape="1">
          <a:blip r:embed="rId2">
            <a:alphaModFix/>
          </a:blip>
          <a:srcRect/>
          <a:stretch/>
        </p:blipFill>
        <p:spPr>
          <a:xfrm>
            <a:off x="298048" y="6494867"/>
            <a:ext cx="609600" cy="203199"/>
          </a:xfrm>
          <a:prstGeom prst="rect">
            <a:avLst/>
          </a:prstGeom>
          <a:noFill/>
          <a:ln>
            <a:noFill/>
          </a:ln>
        </p:spPr>
      </p:pic>
      <p:sp>
        <p:nvSpPr>
          <p:cNvPr id="192" name="Shape 192"/>
          <p:cNvSpPr txBox="1"/>
          <p:nvPr/>
        </p:nvSpPr>
        <p:spPr>
          <a:xfrm>
            <a:off x="9238384" y="6548392"/>
            <a:ext cx="2444400" cy="186400"/>
          </a:xfrm>
          <a:prstGeom prst="rect">
            <a:avLst/>
          </a:prstGeom>
          <a:noFill/>
          <a:ln>
            <a:noFill/>
          </a:ln>
        </p:spPr>
        <p:txBody>
          <a:bodyPr spcFirstLastPara="1" wrap="square" lIns="0" tIns="45700" rIns="0" bIns="45700" anchor="ctr" anchorCtr="0">
            <a:noAutofit/>
          </a:bodyPr>
          <a:lstStyle/>
          <a:p>
            <a:pPr marL="0" marR="0" lvl="0" indent="0" algn="r" rtl="0">
              <a:lnSpc>
                <a:spcPct val="100000"/>
              </a:lnSpc>
              <a:spcBef>
                <a:spcPts val="0"/>
              </a:spcBef>
              <a:spcAft>
                <a:spcPts val="0"/>
              </a:spcAft>
              <a:buClr>
                <a:srgbClr val="000000"/>
              </a:buClr>
              <a:buSzPts val="100"/>
              <a:buFont typeface="Avenir"/>
              <a:buNone/>
            </a:pPr>
            <a:r>
              <a:rPr lang="en" sz="667" b="0" i="0" u="none" strike="noStrike" cap="none">
                <a:solidFill>
                  <a:srgbClr val="000000"/>
                </a:solidFill>
                <a:latin typeface="Avenir"/>
                <a:ea typeface="Avenir"/>
                <a:cs typeface="Avenir"/>
                <a:sym typeface="Avenir"/>
              </a:rPr>
              <a:t>Intuit Confidential and Proprietary</a:t>
            </a:r>
            <a:endParaRPr sz="1467" b="0" i="0" u="none" strike="noStrike" cap="none" dirty="0">
              <a:solidFill>
                <a:srgbClr val="000000"/>
              </a:solidFill>
              <a:latin typeface="Arial"/>
              <a:ea typeface="Arial"/>
              <a:cs typeface="Arial"/>
              <a:sym typeface="Arial"/>
            </a:endParaRPr>
          </a:p>
        </p:txBody>
      </p:sp>
      <p:sp>
        <p:nvSpPr>
          <p:cNvPr id="193" name="Shape 193"/>
          <p:cNvSpPr txBox="1"/>
          <p:nvPr/>
        </p:nvSpPr>
        <p:spPr>
          <a:xfrm>
            <a:off x="11700483" y="6548405"/>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rgbClr val="000000"/>
              </a:buClr>
              <a:buSzPts val="100"/>
              <a:buFont typeface="Avenir"/>
              <a:buNone/>
            </a:pPr>
            <a:fld id="{00000000-1234-1234-1234-123412341234}" type="slidenum">
              <a:rPr lang="en" sz="667" b="1" i="0" u="none" strike="noStrike" cap="none">
                <a:solidFill>
                  <a:srgbClr val="000000"/>
                </a:solidFill>
                <a:latin typeface="Avenir"/>
                <a:ea typeface="Avenir"/>
                <a:cs typeface="Avenir"/>
                <a:sym typeface="Avenir"/>
              </a:rPr>
              <a:pPr marL="0" marR="0" lvl="0" indent="0" algn="l" rtl="0">
                <a:lnSpc>
                  <a:spcPct val="100000"/>
                </a:lnSpc>
                <a:spcBef>
                  <a:spcPts val="0"/>
                </a:spcBef>
                <a:spcAft>
                  <a:spcPts val="0"/>
                </a:spcAft>
                <a:buClr>
                  <a:srgbClr val="000000"/>
                </a:buClr>
                <a:buSzPts val="100"/>
                <a:buFont typeface="Avenir"/>
                <a:buNone/>
              </a:pPr>
              <a:t>‹#›</a:t>
            </a:fld>
            <a:endParaRPr sz="667" b="1" i="0" u="none" strike="noStrike" cap="none" dirty="0">
              <a:solidFill>
                <a:srgbClr val="000000"/>
              </a:solidFill>
              <a:latin typeface="Avenir"/>
              <a:ea typeface="Avenir"/>
              <a:cs typeface="Avenir"/>
              <a:sym typeface="Avenir"/>
            </a:endParaRPr>
          </a:p>
        </p:txBody>
      </p:sp>
    </p:spTree>
    <p:extLst>
      <p:ext uri="{BB962C8B-B14F-4D97-AF65-F5344CB8AC3E}">
        <p14:creationId xmlns:p14="http://schemas.microsoft.com/office/powerpoint/2010/main" val="654753843"/>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matchingName="1_Title Slide" type="title">
  <p:cSld name="1_Title Slide">
    <p:spTree>
      <p:nvGrpSpPr>
        <p:cNvPr id="1" name="Shape 194"/>
        <p:cNvGrpSpPr/>
        <p:nvPr/>
      </p:nvGrpSpPr>
      <p:grpSpPr>
        <a:xfrm>
          <a:off x="0" y="0"/>
          <a:ext cx="0" cy="0"/>
          <a:chOff x="0" y="0"/>
          <a:chExt cx="0" cy="0"/>
        </a:xfrm>
      </p:grpSpPr>
      <p:sp>
        <p:nvSpPr>
          <p:cNvPr id="195" name="Shape 195"/>
          <p:cNvSpPr txBox="1">
            <a:spLocks noGrp="1"/>
          </p:cNvSpPr>
          <p:nvPr>
            <p:ph type="ctrTitle"/>
          </p:nvPr>
        </p:nvSpPr>
        <p:spPr>
          <a:xfrm>
            <a:off x="913845" y="2131177"/>
            <a:ext cx="10364400" cy="14700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196" name="Shape 196"/>
          <p:cNvSpPr txBox="1">
            <a:spLocks noGrp="1"/>
          </p:cNvSpPr>
          <p:nvPr>
            <p:ph type="subTitle" idx="1"/>
          </p:nvPr>
        </p:nvSpPr>
        <p:spPr>
          <a:xfrm>
            <a:off x="1829160" y="3886976"/>
            <a:ext cx="8534000" cy="1752800"/>
          </a:xfrm>
          <a:prstGeom prst="rect">
            <a:avLst/>
          </a:prstGeom>
          <a:noFill/>
          <a:ln>
            <a:noFill/>
          </a:ln>
        </p:spPr>
        <p:txBody>
          <a:bodyPr spcFirstLastPara="1" wrap="square" lIns="91425" tIns="91425" rIns="91425" bIns="91425" anchor="t" anchorCtr="0"/>
          <a:lstStyle>
            <a:lvl1pPr marR="0" lvl="0" algn="ctr" rtl="0">
              <a:lnSpc>
                <a:spcPct val="95000"/>
              </a:lnSpc>
              <a:spcBef>
                <a:spcPts val="1867"/>
              </a:spcBef>
              <a:spcAft>
                <a:spcPts val="0"/>
              </a:spcAft>
              <a:buClr>
                <a:schemeClr val="dk1"/>
              </a:buClr>
              <a:buSzPts val="2000"/>
              <a:buFont typeface="Avenir"/>
              <a:buNone/>
              <a:defRPr sz="2667" b="1" i="0" u="none" strike="noStrike" cap="none">
                <a:solidFill>
                  <a:schemeClr val="dk1"/>
                </a:solidFill>
                <a:latin typeface="Avenir"/>
                <a:ea typeface="Avenir"/>
                <a:cs typeface="Avenir"/>
                <a:sym typeface="Avenir"/>
              </a:defRPr>
            </a:lvl1pPr>
            <a:lvl2pPr marR="0" lvl="1" algn="ctr" rtl="0">
              <a:lnSpc>
                <a:spcPct val="95000"/>
              </a:lnSpc>
              <a:spcBef>
                <a:spcPts val="400"/>
              </a:spcBef>
              <a:spcAft>
                <a:spcPts val="0"/>
              </a:spcAft>
              <a:buClr>
                <a:schemeClr val="lt2"/>
              </a:buClr>
              <a:buSzPts val="1800"/>
              <a:buFont typeface="Avenir"/>
              <a:buNone/>
              <a:defRPr sz="2400" b="0" i="0" u="none" strike="noStrike" cap="none">
                <a:solidFill>
                  <a:schemeClr val="dk1"/>
                </a:solidFill>
                <a:latin typeface="Avenir"/>
                <a:ea typeface="Avenir"/>
                <a:cs typeface="Avenir"/>
                <a:sym typeface="Avenir"/>
              </a:defRPr>
            </a:lvl2pPr>
            <a:lvl3pPr marR="0" lvl="2" algn="ctr" rtl="0">
              <a:lnSpc>
                <a:spcPct val="95000"/>
              </a:lnSpc>
              <a:spcBef>
                <a:spcPts val="400"/>
              </a:spcBef>
              <a:spcAft>
                <a:spcPts val="0"/>
              </a:spcAft>
              <a:buClr>
                <a:schemeClr val="dk1"/>
              </a:buClr>
              <a:buSzPts val="1600"/>
              <a:buFont typeface="Arial"/>
              <a:buNone/>
              <a:defRPr sz="2267" b="0" i="0" u="none" strike="noStrike" cap="none">
                <a:solidFill>
                  <a:schemeClr val="dk1"/>
                </a:solidFill>
                <a:latin typeface="Avenir"/>
                <a:ea typeface="Avenir"/>
                <a:cs typeface="Avenir"/>
                <a:sym typeface="Avenir"/>
              </a:defRPr>
            </a:lvl3pPr>
            <a:lvl4pPr marR="0" lvl="3" algn="ctr" rtl="0">
              <a:lnSpc>
                <a:spcPct val="95000"/>
              </a:lnSpc>
              <a:spcBef>
                <a:spcPts val="400"/>
              </a:spcBef>
              <a:spcAft>
                <a:spcPts val="0"/>
              </a:spcAft>
              <a:buClr>
                <a:schemeClr val="dk1"/>
              </a:buClr>
              <a:buSzPts val="1500"/>
              <a:buFont typeface="Merriweather Sans"/>
              <a:buNone/>
              <a:defRPr sz="2000" b="0" i="0" u="none" strike="noStrike" cap="none">
                <a:solidFill>
                  <a:schemeClr val="dk1"/>
                </a:solidFill>
                <a:latin typeface="Avenir"/>
                <a:ea typeface="Avenir"/>
                <a:cs typeface="Avenir"/>
                <a:sym typeface="Avenir"/>
              </a:defRPr>
            </a:lvl4pPr>
            <a:lvl5pPr marR="0" lvl="4" algn="ctr" rtl="0">
              <a:lnSpc>
                <a:spcPct val="95000"/>
              </a:lnSpc>
              <a:spcBef>
                <a:spcPts val="400"/>
              </a:spcBef>
              <a:spcAft>
                <a:spcPts val="0"/>
              </a:spcAft>
              <a:buClr>
                <a:schemeClr val="dk1"/>
              </a:buClr>
              <a:buSzPts val="1200"/>
              <a:buFont typeface="Avenir"/>
              <a:buNone/>
              <a:defRPr sz="1600" b="0" i="0" u="none" strike="noStrike" cap="none">
                <a:solidFill>
                  <a:schemeClr val="dk1"/>
                </a:solidFill>
                <a:latin typeface="Avenir"/>
                <a:ea typeface="Avenir"/>
                <a:cs typeface="Avenir"/>
                <a:sym typeface="Avenir"/>
              </a:defRPr>
            </a:lvl5pPr>
            <a:lvl6pPr marR="0" lvl="5" algn="ctr" rtl="0">
              <a:lnSpc>
                <a:spcPct val="100000"/>
              </a:lnSpc>
              <a:spcBef>
                <a:spcPts val="400"/>
              </a:spcBef>
              <a:spcAft>
                <a:spcPts val="0"/>
              </a:spcAft>
              <a:buClr>
                <a:schemeClr val="dk1"/>
              </a:buClr>
              <a:buSzPts val="1500"/>
              <a:buFont typeface="Arial"/>
              <a:buNone/>
              <a:defRPr sz="2000" b="0" i="0" u="none" strike="noStrike" cap="none">
                <a:solidFill>
                  <a:schemeClr val="dk1"/>
                </a:solidFill>
                <a:latin typeface="Avenir"/>
                <a:ea typeface="Avenir"/>
                <a:cs typeface="Avenir"/>
                <a:sym typeface="Avenir"/>
              </a:defRPr>
            </a:lvl6pPr>
            <a:lvl7pPr marR="0" lvl="6" algn="ctr" rtl="0">
              <a:lnSpc>
                <a:spcPct val="100000"/>
              </a:lnSpc>
              <a:spcBef>
                <a:spcPts val="400"/>
              </a:spcBef>
              <a:spcAft>
                <a:spcPts val="0"/>
              </a:spcAft>
              <a:buClr>
                <a:schemeClr val="dk1"/>
              </a:buClr>
              <a:buSzPts val="1500"/>
              <a:buFont typeface="Arial"/>
              <a:buNone/>
              <a:defRPr sz="2000" b="0" i="0" u="none" strike="noStrike" cap="none">
                <a:solidFill>
                  <a:schemeClr val="dk1"/>
                </a:solidFill>
                <a:latin typeface="Avenir"/>
                <a:ea typeface="Avenir"/>
                <a:cs typeface="Avenir"/>
                <a:sym typeface="Avenir"/>
              </a:defRPr>
            </a:lvl7pPr>
            <a:lvl8pPr marR="0" lvl="7" algn="ctr" rtl="0">
              <a:lnSpc>
                <a:spcPct val="100000"/>
              </a:lnSpc>
              <a:spcBef>
                <a:spcPts val="400"/>
              </a:spcBef>
              <a:spcAft>
                <a:spcPts val="0"/>
              </a:spcAft>
              <a:buClr>
                <a:schemeClr val="dk1"/>
              </a:buClr>
              <a:buSzPts val="1500"/>
              <a:buFont typeface="Arial"/>
              <a:buNone/>
              <a:defRPr sz="2000" b="0" i="0" u="none" strike="noStrike" cap="none">
                <a:solidFill>
                  <a:schemeClr val="dk1"/>
                </a:solidFill>
                <a:latin typeface="Avenir"/>
                <a:ea typeface="Avenir"/>
                <a:cs typeface="Avenir"/>
                <a:sym typeface="Avenir"/>
              </a:defRPr>
            </a:lvl8pPr>
            <a:lvl9pPr marR="0" lvl="8" algn="ctr" rtl="0">
              <a:lnSpc>
                <a:spcPct val="100000"/>
              </a:lnSpc>
              <a:spcBef>
                <a:spcPts val="400"/>
              </a:spcBef>
              <a:spcAft>
                <a:spcPts val="0"/>
              </a:spcAft>
              <a:buClr>
                <a:schemeClr val="dk1"/>
              </a:buClr>
              <a:buSzPts val="1500"/>
              <a:buFont typeface="Arial"/>
              <a:buNone/>
              <a:defRPr sz="2000" b="0" i="0" u="none" strike="noStrike" cap="none">
                <a:solidFill>
                  <a:schemeClr val="dk1"/>
                </a:solidFill>
                <a:latin typeface="Avenir"/>
                <a:ea typeface="Avenir"/>
                <a:cs typeface="Avenir"/>
                <a:sym typeface="Avenir"/>
              </a:defRPr>
            </a:lvl9pPr>
          </a:lstStyle>
          <a:p>
            <a:endParaRPr/>
          </a:p>
        </p:txBody>
      </p:sp>
      <p:pic>
        <p:nvPicPr>
          <p:cNvPr id="197" name="Shape 197" descr="Intuit_Logo_sm-11.eps"/>
          <p:cNvPicPr preferRelativeResize="0"/>
          <p:nvPr/>
        </p:nvPicPr>
        <p:blipFill rotWithShape="1">
          <a:blip r:embed="rId2">
            <a:alphaModFix/>
          </a:blip>
          <a:srcRect/>
          <a:stretch/>
        </p:blipFill>
        <p:spPr>
          <a:xfrm>
            <a:off x="602927" y="6494867"/>
            <a:ext cx="609600" cy="203199"/>
          </a:xfrm>
          <a:prstGeom prst="rect">
            <a:avLst/>
          </a:prstGeom>
          <a:noFill/>
          <a:ln>
            <a:noFill/>
          </a:ln>
        </p:spPr>
      </p:pic>
      <p:sp>
        <p:nvSpPr>
          <p:cNvPr id="198" name="Shape 198"/>
          <p:cNvSpPr txBox="1"/>
          <p:nvPr/>
        </p:nvSpPr>
        <p:spPr>
          <a:xfrm>
            <a:off x="8933504" y="6548392"/>
            <a:ext cx="2444400" cy="186400"/>
          </a:xfrm>
          <a:prstGeom prst="rect">
            <a:avLst/>
          </a:prstGeom>
          <a:noFill/>
          <a:ln>
            <a:noFill/>
          </a:ln>
        </p:spPr>
        <p:txBody>
          <a:bodyPr spcFirstLastPara="1" wrap="square" lIns="0" tIns="45700" rIns="0" bIns="45700" anchor="ctr" anchorCtr="0">
            <a:noAutofit/>
          </a:bodyPr>
          <a:lstStyle/>
          <a:p>
            <a:pPr marL="0" marR="0" lvl="0" indent="0" algn="r" rtl="0">
              <a:lnSpc>
                <a:spcPct val="100000"/>
              </a:lnSpc>
              <a:spcBef>
                <a:spcPts val="0"/>
              </a:spcBef>
              <a:spcAft>
                <a:spcPts val="0"/>
              </a:spcAft>
              <a:buClr>
                <a:srgbClr val="000000"/>
              </a:buClr>
              <a:buSzPts val="100"/>
              <a:buFont typeface="Avenir"/>
              <a:buNone/>
            </a:pPr>
            <a:r>
              <a:rPr lang="en" sz="667" b="0" i="0" u="none" strike="noStrike" cap="none">
                <a:solidFill>
                  <a:srgbClr val="000000"/>
                </a:solidFill>
                <a:latin typeface="Avenir"/>
                <a:ea typeface="Avenir"/>
                <a:cs typeface="Avenir"/>
                <a:sym typeface="Avenir"/>
              </a:rPr>
              <a:t>Intuit Confidential and Proprietary</a:t>
            </a:r>
            <a:endParaRPr sz="1467" b="0" i="0" u="none" strike="noStrike" cap="none" dirty="0">
              <a:solidFill>
                <a:srgbClr val="000000"/>
              </a:solidFill>
              <a:latin typeface="Arial"/>
              <a:ea typeface="Arial"/>
              <a:cs typeface="Arial"/>
              <a:sym typeface="Arial"/>
            </a:endParaRPr>
          </a:p>
        </p:txBody>
      </p:sp>
      <p:sp>
        <p:nvSpPr>
          <p:cNvPr id="199" name="Shape 199"/>
          <p:cNvSpPr txBox="1"/>
          <p:nvPr/>
        </p:nvSpPr>
        <p:spPr>
          <a:xfrm>
            <a:off x="11395603" y="6548405"/>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rgbClr val="000000"/>
              </a:buClr>
              <a:buSzPts val="100"/>
              <a:buFont typeface="Avenir"/>
              <a:buNone/>
            </a:pPr>
            <a:fld id="{00000000-1234-1234-1234-123412341234}" type="slidenum">
              <a:rPr lang="en" sz="667" b="1" i="0" u="none" strike="noStrike" cap="none">
                <a:solidFill>
                  <a:srgbClr val="000000"/>
                </a:solidFill>
                <a:latin typeface="Avenir"/>
                <a:ea typeface="Avenir"/>
                <a:cs typeface="Avenir"/>
                <a:sym typeface="Avenir"/>
              </a:rPr>
              <a:pPr marL="0" marR="0" lvl="0" indent="0" algn="l" rtl="0">
                <a:lnSpc>
                  <a:spcPct val="100000"/>
                </a:lnSpc>
                <a:spcBef>
                  <a:spcPts val="0"/>
                </a:spcBef>
                <a:spcAft>
                  <a:spcPts val="0"/>
                </a:spcAft>
                <a:buClr>
                  <a:srgbClr val="000000"/>
                </a:buClr>
                <a:buSzPts val="100"/>
                <a:buFont typeface="Avenir"/>
                <a:buNone/>
              </a:pPr>
              <a:t>‹#›</a:t>
            </a:fld>
            <a:endParaRPr sz="667" b="1" i="0" u="none" strike="noStrike" cap="none" dirty="0">
              <a:solidFill>
                <a:srgbClr val="000000"/>
              </a:solidFill>
              <a:latin typeface="Avenir"/>
              <a:ea typeface="Avenir"/>
              <a:cs typeface="Avenir"/>
              <a:sym typeface="Avenir"/>
            </a:endParaRPr>
          </a:p>
        </p:txBody>
      </p:sp>
      <p:sp>
        <p:nvSpPr>
          <p:cNvPr id="200" name="Shape 200"/>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934959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matchingName="Title Slide 4">
  <p:cSld name="Title Slide 4">
    <p:spTree>
      <p:nvGrpSpPr>
        <p:cNvPr id="1" name="Shape 201"/>
        <p:cNvGrpSpPr/>
        <p:nvPr/>
      </p:nvGrpSpPr>
      <p:grpSpPr>
        <a:xfrm>
          <a:off x="0" y="0"/>
          <a:ext cx="0" cy="0"/>
          <a:chOff x="0" y="0"/>
          <a:chExt cx="0" cy="0"/>
        </a:xfrm>
      </p:grpSpPr>
      <p:pic>
        <p:nvPicPr>
          <p:cNvPr id="202" name="Shape 202"/>
          <p:cNvPicPr preferRelativeResize="0"/>
          <p:nvPr/>
        </p:nvPicPr>
        <p:blipFill rotWithShape="1">
          <a:blip r:embed="rId2">
            <a:alphaModFix/>
          </a:blip>
          <a:srcRect/>
          <a:stretch/>
        </p:blipFill>
        <p:spPr>
          <a:xfrm rot="5400000">
            <a:off x="-105056" y="2546961"/>
            <a:ext cx="4417181" cy="4233457"/>
          </a:xfrm>
          <a:prstGeom prst="rect">
            <a:avLst/>
          </a:prstGeom>
          <a:noFill/>
          <a:ln>
            <a:noFill/>
          </a:ln>
        </p:spPr>
      </p:pic>
      <p:sp>
        <p:nvSpPr>
          <p:cNvPr id="203" name="Shape 203"/>
          <p:cNvSpPr txBox="1">
            <a:spLocks noGrp="1"/>
          </p:cNvSpPr>
          <p:nvPr>
            <p:ph type="body" idx="1"/>
          </p:nvPr>
        </p:nvSpPr>
        <p:spPr>
          <a:xfrm>
            <a:off x="1438932" y="5014027"/>
            <a:ext cx="7085200" cy="11764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733"/>
              </a:spcBef>
              <a:spcAft>
                <a:spcPts val="0"/>
              </a:spcAft>
              <a:buClr>
                <a:schemeClr val="dk1"/>
              </a:buClr>
              <a:buSzPts val="1700"/>
              <a:buFont typeface="Arial"/>
              <a:buNone/>
              <a:defRPr sz="2133" b="0" i="0" u="none" strike="noStrike" cap="none">
                <a:solidFill>
                  <a:schemeClr val="dk1"/>
                </a:solidFill>
                <a:latin typeface="Arial"/>
                <a:ea typeface="Arial"/>
                <a:cs typeface="Arial"/>
                <a:sym typeface="Arial"/>
              </a:defRPr>
            </a:lvl1pPr>
            <a:lvl2pPr marL="1219170" marR="0" lvl="1" indent="-304792" algn="l" rtl="0">
              <a:lnSpc>
                <a:spcPct val="95000"/>
              </a:lnSpc>
              <a:spcBef>
                <a:spcPts val="400"/>
              </a:spcBef>
              <a:spcAft>
                <a:spcPts val="0"/>
              </a:spcAft>
              <a:buClr>
                <a:schemeClr val="lt1"/>
              </a:buClr>
              <a:buSzPts val="1000"/>
              <a:buFont typeface="Arial"/>
              <a:buNone/>
              <a:defRPr sz="1467" b="0" i="0" u="none" strike="noStrike" cap="none">
                <a:solidFill>
                  <a:schemeClr val="lt1"/>
                </a:solidFill>
                <a:latin typeface="Arial"/>
                <a:ea typeface="Arial"/>
                <a:cs typeface="Arial"/>
                <a:sym typeface="Arial"/>
              </a:defRPr>
            </a:lvl2pPr>
            <a:lvl3pPr marL="1828754" marR="0" lvl="2" indent="-304792" algn="l" rtl="0">
              <a:lnSpc>
                <a:spcPct val="95000"/>
              </a:lnSpc>
              <a:spcBef>
                <a:spcPts val="400"/>
              </a:spcBef>
              <a:spcAft>
                <a:spcPts val="0"/>
              </a:spcAft>
              <a:buClr>
                <a:schemeClr val="lt1"/>
              </a:buClr>
              <a:buSzPts val="1000"/>
              <a:buFont typeface="Arial"/>
              <a:buNone/>
              <a:defRPr sz="1467" b="0" i="0" u="none" strike="noStrike" cap="none">
                <a:solidFill>
                  <a:schemeClr val="lt1"/>
                </a:solidFill>
                <a:latin typeface="Arial"/>
                <a:ea typeface="Arial"/>
                <a:cs typeface="Arial"/>
                <a:sym typeface="Arial"/>
              </a:defRPr>
            </a:lvl3pPr>
            <a:lvl4pPr marL="2438339" marR="0" lvl="3" indent="-304792" algn="l" rtl="0">
              <a:lnSpc>
                <a:spcPct val="95000"/>
              </a:lnSpc>
              <a:spcBef>
                <a:spcPts val="400"/>
              </a:spcBef>
              <a:spcAft>
                <a:spcPts val="0"/>
              </a:spcAft>
              <a:buClr>
                <a:schemeClr val="lt1"/>
              </a:buClr>
              <a:buSzPts val="1100"/>
              <a:buFont typeface="Merriweather Sans"/>
              <a:buNone/>
              <a:defRPr sz="1467" b="0" i="0" u="none" strike="noStrike" cap="none">
                <a:solidFill>
                  <a:schemeClr val="lt1"/>
                </a:solidFill>
                <a:latin typeface="Arial"/>
                <a:ea typeface="Arial"/>
                <a:cs typeface="Arial"/>
                <a:sym typeface="Arial"/>
              </a:defRPr>
            </a:lvl4pPr>
            <a:lvl5pPr marL="3047924" marR="0" lvl="4" indent="-304792" algn="l" rtl="0">
              <a:lnSpc>
                <a:spcPct val="95000"/>
              </a:lnSpc>
              <a:spcBef>
                <a:spcPts val="400"/>
              </a:spcBef>
              <a:spcAft>
                <a:spcPts val="0"/>
              </a:spcAft>
              <a:buClr>
                <a:schemeClr val="dk1"/>
              </a:buClr>
              <a:buSzPts val="1000"/>
              <a:buFont typeface="Arial"/>
              <a:buNone/>
              <a:defRPr sz="1467" b="0" i="0" u="none" strike="noStrike" cap="none">
                <a:solidFill>
                  <a:schemeClr val="lt1"/>
                </a:solidFill>
                <a:latin typeface="Arial"/>
                <a:ea typeface="Arial"/>
                <a:cs typeface="Arial"/>
                <a:sym typeface="Arial"/>
              </a:defRPr>
            </a:lvl5pPr>
            <a:lvl6pPr marL="3657509" marR="0" lvl="5" indent="-406390" algn="l" rtl="0">
              <a:lnSpc>
                <a:spcPct val="95000"/>
              </a:lnSpc>
              <a:spcBef>
                <a:spcPts val="400"/>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6pPr>
            <a:lvl7pPr marL="4267093" marR="0" lvl="6" indent="-406390" algn="l" rtl="0">
              <a:lnSpc>
                <a:spcPct val="95000"/>
              </a:lnSpc>
              <a:spcBef>
                <a:spcPts val="400"/>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7pPr>
            <a:lvl8pPr marL="4876678" marR="0" lvl="7" indent="-406390" algn="l" rtl="0">
              <a:lnSpc>
                <a:spcPct val="95000"/>
              </a:lnSpc>
              <a:spcBef>
                <a:spcPts val="400"/>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8pPr>
            <a:lvl9pPr marL="5486263" marR="0" lvl="8" indent="-406390" algn="l" rtl="0">
              <a:lnSpc>
                <a:spcPct val="95000"/>
              </a:lnSpc>
              <a:spcBef>
                <a:spcPts val="400"/>
              </a:spcBef>
              <a:spcAft>
                <a:spcPts val="400"/>
              </a:spcAft>
              <a:buClr>
                <a:schemeClr val="dk1"/>
              </a:buClr>
              <a:buSzPts val="12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04" name="Shape 204"/>
          <p:cNvSpPr txBox="1">
            <a:spLocks noGrp="1"/>
          </p:cNvSpPr>
          <p:nvPr>
            <p:ph type="dt" idx="10"/>
          </p:nvPr>
        </p:nvSpPr>
        <p:spPr>
          <a:xfrm>
            <a:off x="1438932" y="4430596"/>
            <a:ext cx="7085200" cy="3352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2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dirty="0"/>
          </a:p>
        </p:txBody>
      </p:sp>
      <p:sp>
        <p:nvSpPr>
          <p:cNvPr id="205" name="Shape 205"/>
          <p:cNvSpPr txBox="1">
            <a:spLocks noGrp="1"/>
          </p:cNvSpPr>
          <p:nvPr>
            <p:ph type="title"/>
          </p:nvPr>
        </p:nvSpPr>
        <p:spPr>
          <a:xfrm>
            <a:off x="1437347" y="1979111"/>
            <a:ext cx="7086800" cy="2437200"/>
          </a:xfrm>
          <a:prstGeom prst="rect">
            <a:avLst/>
          </a:prstGeom>
          <a:noFill/>
          <a:ln>
            <a:noFill/>
          </a:ln>
        </p:spPr>
        <p:txBody>
          <a:bodyPr spcFirstLastPara="1" wrap="square" lIns="91425" tIns="91425" rIns="91425" bIns="91425" anchor="b" anchorCtr="0"/>
          <a:lstStyle>
            <a:lvl1pPr marR="0" lvl="0" algn="l" rtl="0">
              <a:lnSpc>
                <a:spcPct val="95000"/>
              </a:lnSpc>
              <a:spcBef>
                <a:spcPts val="0"/>
              </a:spcBef>
              <a:spcAft>
                <a:spcPts val="0"/>
              </a:spcAft>
              <a:buClr>
                <a:schemeClr val="dk1"/>
              </a:buClr>
              <a:buSzPts val="3800"/>
              <a:buFont typeface="Arial"/>
              <a:buNone/>
              <a:defRPr sz="4933"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9pPr>
          </a:lstStyle>
          <a:p>
            <a:endParaRPr/>
          </a:p>
        </p:txBody>
      </p:sp>
      <p:grpSp>
        <p:nvGrpSpPr>
          <p:cNvPr id="206" name="Shape 206"/>
          <p:cNvGrpSpPr/>
          <p:nvPr/>
        </p:nvGrpSpPr>
        <p:grpSpPr>
          <a:xfrm>
            <a:off x="1535923" y="318426"/>
            <a:ext cx="10161935" cy="325069"/>
            <a:chOff x="1535523" y="318425"/>
            <a:chExt cx="10161934" cy="325070"/>
          </a:xfrm>
        </p:grpSpPr>
        <p:pic>
          <p:nvPicPr>
            <p:cNvPr id="207" name="Shape 207"/>
            <p:cNvPicPr preferRelativeResize="0"/>
            <p:nvPr/>
          </p:nvPicPr>
          <p:blipFill rotWithShape="1">
            <a:blip r:embed="rId3">
              <a:alphaModFix/>
            </a:blip>
            <a:srcRect/>
            <a:stretch/>
          </p:blipFill>
          <p:spPr>
            <a:xfrm>
              <a:off x="1535523" y="318425"/>
              <a:ext cx="1125128" cy="325070"/>
            </a:xfrm>
            <a:prstGeom prst="rect">
              <a:avLst/>
            </a:prstGeom>
            <a:noFill/>
            <a:ln>
              <a:noFill/>
            </a:ln>
          </p:spPr>
        </p:pic>
        <p:pic>
          <p:nvPicPr>
            <p:cNvPr id="208" name="Shape 208"/>
            <p:cNvPicPr preferRelativeResize="0"/>
            <p:nvPr/>
          </p:nvPicPr>
          <p:blipFill rotWithShape="1">
            <a:blip r:embed="rId4">
              <a:alphaModFix/>
            </a:blip>
            <a:srcRect/>
            <a:stretch/>
          </p:blipFill>
          <p:spPr>
            <a:xfrm>
              <a:off x="7248197" y="427459"/>
              <a:ext cx="4449261" cy="204600"/>
            </a:xfrm>
            <a:prstGeom prst="rect">
              <a:avLst/>
            </a:prstGeom>
            <a:noFill/>
            <a:ln>
              <a:noFill/>
            </a:ln>
          </p:spPr>
        </p:pic>
      </p:grpSp>
      <p:sp>
        <p:nvSpPr>
          <p:cNvPr id="209" name="Shape 209"/>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19970893"/>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matchingName="Blank no logo">
  <p:cSld name="Blank no logo">
    <p:spTree>
      <p:nvGrpSpPr>
        <p:cNvPr id="1" name="Shape 210"/>
        <p:cNvGrpSpPr/>
        <p:nvPr/>
      </p:nvGrpSpPr>
      <p:grpSpPr>
        <a:xfrm>
          <a:off x="0" y="0"/>
          <a:ext cx="0" cy="0"/>
          <a:chOff x="0" y="0"/>
          <a:chExt cx="0" cy="0"/>
        </a:xfrm>
      </p:grpSpPr>
      <p:sp>
        <p:nvSpPr>
          <p:cNvPr id="211" name="Shape 211"/>
          <p:cNvSpPr txBox="1"/>
          <p:nvPr/>
        </p:nvSpPr>
        <p:spPr>
          <a:xfrm>
            <a:off x="11395604" y="6472377"/>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chemeClr val="dk1"/>
              </a:buClr>
              <a:buSzPts val="500"/>
              <a:buFont typeface="Arial"/>
              <a:buNone/>
            </a:pPr>
            <a:fld id="{00000000-1234-1234-1234-123412341234}" type="slidenum">
              <a:rPr lang="en" sz="667" b="1" i="0" u="none" strike="noStrike" cap="none">
                <a:solidFill>
                  <a:schemeClr val="dk1"/>
                </a:solidFill>
                <a:latin typeface="Arial"/>
                <a:ea typeface="Arial"/>
                <a:cs typeface="Arial"/>
                <a:sym typeface="Arial"/>
              </a:rPr>
              <a:pPr marL="0" marR="0" lvl="0" indent="0" algn="l" rtl="0">
                <a:lnSpc>
                  <a:spcPct val="100000"/>
                </a:lnSpc>
                <a:spcBef>
                  <a:spcPts val="0"/>
                </a:spcBef>
                <a:spcAft>
                  <a:spcPts val="0"/>
                </a:spcAft>
                <a:buClr>
                  <a:schemeClr val="dk1"/>
                </a:buClr>
                <a:buSzPts val="500"/>
                <a:buFont typeface="Arial"/>
                <a:buNone/>
              </a:pPr>
              <a:t>‹#›</a:t>
            </a:fld>
            <a:endParaRPr sz="667" b="1" i="0" u="none" strike="noStrike" cap="none" dirty="0">
              <a:solidFill>
                <a:schemeClr val="dk1"/>
              </a:solidFill>
              <a:latin typeface="Arial"/>
              <a:ea typeface="Arial"/>
              <a:cs typeface="Arial"/>
              <a:sym typeface="Arial"/>
            </a:endParaRPr>
          </a:p>
        </p:txBody>
      </p:sp>
      <p:sp>
        <p:nvSpPr>
          <p:cNvPr id="212" name="Shape 212"/>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83294659"/>
      </p:ext>
    </p:extLst>
  </p:cSld>
  <p:clrMapOvr>
    <a:masterClrMapping/>
  </p:clrMapOvr>
  <p:transition>
    <p:fade thruBlk="1"/>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13"/>
        <p:cNvGrpSpPr/>
        <p:nvPr/>
      </p:nvGrpSpPr>
      <p:grpSpPr>
        <a:xfrm>
          <a:off x="0" y="0"/>
          <a:ext cx="0" cy="0"/>
          <a:chOff x="0" y="0"/>
          <a:chExt cx="0" cy="0"/>
        </a:xfrm>
      </p:grpSpPr>
      <p:sp>
        <p:nvSpPr>
          <p:cNvPr id="214" name="Shape 214"/>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68321059"/>
      </p:ext>
    </p:extLst>
  </p:cSld>
  <p:clrMapOvr>
    <a:masterClrMapping/>
  </p:clrMapOvr>
  <p:transition>
    <p:fade thruBlk="1"/>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Content + Image">
  <p:cSld name="Content + Image">
    <p:spTree>
      <p:nvGrpSpPr>
        <p:cNvPr id="1" name="Shape 215"/>
        <p:cNvGrpSpPr/>
        <p:nvPr/>
      </p:nvGrpSpPr>
      <p:grpSpPr>
        <a:xfrm>
          <a:off x="0" y="0"/>
          <a:ext cx="0" cy="0"/>
          <a:chOff x="0" y="0"/>
          <a:chExt cx="0" cy="0"/>
        </a:xfrm>
      </p:grpSpPr>
      <p:sp>
        <p:nvSpPr>
          <p:cNvPr id="216" name="Shape 216"/>
          <p:cNvSpPr txBox="1">
            <a:spLocks noGrp="1"/>
          </p:cNvSpPr>
          <p:nvPr>
            <p:ph type="title"/>
          </p:nvPr>
        </p:nvSpPr>
        <p:spPr>
          <a:xfrm>
            <a:off x="493628" y="402235"/>
            <a:ext cx="11204800" cy="5140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000"/>
              <a:buFont typeface="Avenir"/>
              <a:buNone/>
              <a:defRPr sz="2667" b="0"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17" name="Shape 217"/>
          <p:cNvSpPr txBox="1">
            <a:spLocks noGrp="1"/>
          </p:cNvSpPr>
          <p:nvPr>
            <p:ph type="body" idx="1"/>
          </p:nvPr>
        </p:nvSpPr>
        <p:spPr>
          <a:xfrm>
            <a:off x="493625" y="1902261"/>
            <a:ext cx="6279600" cy="42240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chemeClr val="dk2"/>
              </a:buClr>
              <a:buSzPts val="1600"/>
              <a:buFont typeface="Avenir"/>
              <a:buNone/>
              <a:defRPr sz="2133" b="0" i="0" u="none" strike="noStrike" cap="none">
                <a:solidFill>
                  <a:schemeClr val="dk2"/>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800"/>
              <a:buFont typeface="Avenir"/>
              <a:buNone/>
              <a:defRPr sz="2400" b="0" i="0" u="none" strike="noStrike" cap="none">
                <a:solidFill>
                  <a:schemeClr val="dk1"/>
                </a:solidFill>
                <a:latin typeface="Avenir"/>
                <a:ea typeface="Avenir"/>
                <a:cs typeface="Avenir"/>
                <a:sym typeface="Avenir"/>
              </a:defRPr>
            </a:lvl2pPr>
            <a:lvl3pPr marL="1828754" marR="0" lvl="2" indent="-304792" algn="l" rtl="0">
              <a:lnSpc>
                <a:spcPct val="95000"/>
              </a:lnSpc>
              <a:spcBef>
                <a:spcPts val="400"/>
              </a:spcBef>
              <a:spcAft>
                <a:spcPts val="0"/>
              </a:spcAft>
              <a:buClr>
                <a:schemeClr val="dk1"/>
              </a:buClr>
              <a:buSzPts val="1600"/>
              <a:buFont typeface="Arial"/>
              <a:buNone/>
              <a:defRPr sz="2267" b="0" i="0" u="none" strike="noStrike" cap="none">
                <a:solidFill>
                  <a:schemeClr val="dk1"/>
                </a:solidFill>
                <a:latin typeface="Avenir"/>
                <a:ea typeface="Avenir"/>
                <a:cs typeface="Avenir"/>
                <a:sym typeface="Avenir"/>
              </a:defRPr>
            </a:lvl3pPr>
            <a:lvl4pPr marL="2438339" marR="0" lvl="3" indent="-304792" algn="l" rtl="0">
              <a:lnSpc>
                <a:spcPct val="95000"/>
              </a:lnSpc>
              <a:spcBef>
                <a:spcPts val="400"/>
              </a:spcBef>
              <a:spcAft>
                <a:spcPts val="0"/>
              </a:spcAft>
              <a:buClr>
                <a:schemeClr val="dk1"/>
              </a:buClr>
              <a:buSzPts val="1500"/>
              <a:buFont typeface="Merriweather Sans"/>
              <a:buNone/>
              <a:defRPr sz="2000"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18" name="Shape 218"/>
          <p:cNvSpPr txBox="1">
            <a:spLocks noGrp="1"/>
          </p:cNvSpPr>
          <p:nvPr>
            <p:ph type="ftr" idx="11"/>
          </p:nvPr>
        </p:nvSpPr>
        <p:spPr>
          <a:xfrm>
            <a:off x="1310533" y="6443112"/>
            <a:ext cx="3860800" cy="1916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2pPr>
            <a:lvl3pPr marR="0" lvl="2"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3pPr>
            <a:lvl4pPr marR="0" lvl="3"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4pPr>
            <a:lvl5pPr marR="0" lvl="4"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5pPr>
            <a:lvl6pPr marR="0" lvl="5"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6pPr>
            <a:lvl7pPr marR="0" lvl="6"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7pPr>
            <a:lvl8pPr marR="0" lvl="7"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8pPr>
            <a:lvl9pPr marR="0" lvl="8" algn="l" rtl="0">
              <a:lnSpc>
                <a:spcPct val="100000"/>
              </a:lnSpc>
              <a:spcBef>
                <a:spcPts val="0"/>
              </a:spcBef>
              <a:spcAft>
                <a:spcPts val="0"/>
              </a:spcAft>
              <a:buClr>
                <a:schemeClr val="dk1"/>
              </a:buClr>
              <a:buSzPts val="1400"/>
              <a:buFont typeface="Avenir"/>
              <a:buNone/>
              <a:defRPr sz="1867" b="0" i="0" u="none" strike="noStrike" cap="none">
                <a:solidFill>
                  <a:schemeClr val="dk1"/>
                </a:solidFill>
                <a:latin typeface="Avenir"/>
                <a:ea typeface="Avenir"/>
                <a:cs typeface="Avenir"/>
                <a:sym typeface="Avenir"/>
              </a:defRPr>
            </a:lvl9pPr>
          </a:lstStyle>
          <a:p>
            <a:endParaRPr dirty="0"/>
          </a:p>
        </p:txBody>
      </p:sp>
      <p:sp>
        <p:nvSpPr>
          <p:cNvPr id="219" name="Shape 219"/>
          <p:cNvSpPr txBox="1">
            <a:spLocks noGrp="1"/>
          </p:cNvSpPr>
          <p:nvPr>
            <p:ph type="sldNum" idx="12"/>
          </p:nvPr>
        </p:nvSpPr>
        <p:spPr>
          <a:xfrm>
            <a:off x="493625" y="6443112"/>
            <a:ext cx="700800" cy="1916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1pPr>
            <a:lvl2pPr marL="0" marR="0" lvl="1"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2pPr>
            <a:lvl3pPr marL="0" marR="0" lvl="2"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3pPr>
            <a:lvl4pPr marL="0" marR="0" lvl="3"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4pPr>
            <a:lvl5pPr marL="0" marR="0" lvl="4"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5pPr>
            <a:lvl6pPr marL="0" marR="0" lvl="5"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6pPr>
            <a:lvl7pPr marL="0" marR="0" lvl="6"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7pPr>
            <a:lvl8pPr marL="0" marR="0" lvl="7"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8pPr>
            <a:lvl9pPr marL="0" marR="0" lvl="8" indent="0" algn="l" rtl="0">
              <a:lnSpc>
                <a:spcPct val="100000"/>
              </a:lnSpc>
              <a:spcBef>
                <a:spcPts val="0"/>
              </a:spcBef>
              <a:spcAft>
                <a:spcPts val="0"/>
              </a:spcAft>
              <a:buClr>
                <a:srgbClr val="A4A5A9"/>
              </a:buClr>
              <a:buSzPts val="400"/>
              <a:buFont typeface="Avenir"/>
              <a:buNone/>
              <a:defRPr sz="1867" b="0" i="0" u="none" strike="noStrike" cap="none">
                <a:solidFill>
                  <a:srgbClr val="A4A5A9"/>
                </a:solidFill>
                <a:latin typeface="Avenir"/>
                <a:ea typeface="Avenir"/>
                <a:cs typeface="Avenir"/>
                <a:sym typeface="Avenir"/>
              </a:defRPr>
            </a:lvl9pPr>
          </a:lstStyle>
          <a:p>
            <a:fld id="{00000000-1234-1234-1234-123412341234}" type="slidenum">
              <a:rPr lang="en" smtClean="0"/>
              <a:pPr/>
              <a:t>‹#›</a:t>
            </a:fld>
            <a:endParaRPr lang="en"/>
          </a:p>
        </p:txBody>
      </p:sp>
      <p:sp>
        <p:nvSpPr>
          <p:cNvPr id="220" name="Shape 220"/>
          <p:cNvSpPr txBox="1">
            <a:spLocks noGrp="1"/>
          </p:cNvSpPr>
          <p:nvPr>
            <p:ph type="body" idx="2"/>
          </p:nvPr>
        </p:nvSpPr>
        <p:spPr>
          <a:xfrm>
            <a:off x="493184" y="1004663"/>
            <a:ext cx="11205200" cy="387200"/>
          </a:xfrm>
          <a:prstGeom prst="rect">
            <a:avLst/>
          </a:prstGeom>
          <a:noFill/>
          <a:ln>
            <a:noFill/>
          </a:ln>
        </p:spPr>
        <p:txBody>
          <a:bodyPr spcFirstLastPara="1" wrap="square" lIns="91425" tIns="91425" rIns="91425" bIns="91425" anchor="ctr" anchorCtr="0"/>
          <a:lstStyle>
            <a:lvl1pPr marL="609585" marR="0" lvl="0" indent="-304792" algn="l" rtl="0">
              <a:lnSpc>
                <a:spcPct val="95000"/>
              </a:lnSpc>
              <a:spcBef>
                <a:spcPts val="1867"/>
              </a:spcBef>
              <a:spcAft>
                <a:spcPts val="0"/>
              </a:spcAft>
              <a:buClr>
                <a:srgbClr val="A5A6AA"/>
              </a:buClr>
              <a:buSzPts val="1400"/>
              <a:buFont typeface="Avenir"/>
              <a:buNone/>
              <a:defRPr sz="1867" b="0" i="0" u="none" strike="noStrike" cap="none">
                <a:solidFill>
                  <a:srgbClr val="A5A6AA"/>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800"/>
              <a:buFont typeface="Avenir"/>
              <a:buNone/>
              <a:defRPr sz="2400" b="0" i="0" u="none" strike="noStrike" cap="none">
                <a:solidFill>
                  <a:schemeClr val="dk1"/>
                </a:solidFill>
                <a:latin typeface="Avenir"/>
                <a:ea typeface="Avenir"/>
                <a:cs typeface="Avenir"/>
                <a:sym typeface="Avenir"/>
              </a:defRPr>
            </a:lvl2pPr>
            <a:lvl3pPr marL="1828754" marR="0" lvl="2" indent="-304792" algn="l" rtl="0">
              <a:lnSpc>
                <a:spcPct val="95000"/>
              </a:lnSpc>
              <a:spcBef>
                <a:spcPts val="400"/>
              </a:spcBef>
              <a:spcAft>
                <a:spcPts val="0"/>
              </a:spcAft>
              <a:buClr>
                <a:schemeClr val="dk1"/>
              </a:buClr>
              <a:buSzPts val="1600"/>
              <a:buFont typeface="Arial"/>
              <a:buNone/>
              <a:defRPr sz="2267" b="0" i="0" u="none" strike="noStrike" cap="none">
                <a:solidFill>
                  <a:schemeClr val="dk1"/>
                </a:solidFill>
                <a:latin typeface="Avenir"/>
                <a:ea typeface="Avenir"/>
                <a:cs typeface="Avenir"/>
                <a:sym typeface="Avenir"/>
              </a:defRPr>
            </a:lvl3pPr>
            <a:lvl4pPr marL="2438339" marR="0" lvl="3" indent="-304792" algn="l" rtl="0">
              <a:lnSpc>
                <a:spcPct val="95000"/>
              </a:lnSpc>
              <a:spcBef>
                <a:spcPts val="400"/>
              </a:spcBef>
              <a:spcAft>
                <a:spcPts val="0"/>
              </a:spcAft>
              <a:buClr>
                <a:schemeClr val="dk1"/>
              </a:buClr>
              <a:buSzPts val="1500"/>
              <a:buFont typeface="Merriweather Sans"/>
              <a:buNone/>
              <a:defRPr sz="2000"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21" name="Shape 221"/>
          <p:cNvSpPr txBox="1">
            <a:spLocks noGrp="1"/>
          </p:cNvSpPr>
          <p:nvPr>
            <p:ph type="body" idx="3"/>
          </p:nvPr>
        </p:nvSpPr>
        <p:spPr>
          <a:xfrm>
            <a:off x="6981768" y="1902885"/>
            <a:ext cx="4716800" cy="42228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chemeClr val="dk1"/>
              </a:buClr>
              <a:buSzPts val="1600"/>
              <a:buFont typeface="Avenir"/>
              <a:buNone/>
              <a:defRPr sz="2133" b="1" i="0" u="none" strike="noStrike" cap="none">
                <a:solidFill>
                  <a:schemeClr val="dk1"/>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800"/>
              <a:buFont typeface="Avenir"/>
              <a:buNone/>
              <a:defRPr sz="2400" b="0" i="0" u="none" strike="noStrike" cap="none">
                <a:solidFill>
                  <a:schemeClr val="dk1"/>
                </a:solidFill>
                <a:latin typeface="Avenir"/>
                <a:ea typeface="Avenir"/>
                <a:cs typeface="Avenir"/>
                <a:sym typeface="Avenir"/>
              </a:defRPr>
            </a:lvl2pPr>
            <a:lvl3pPr marL="1828754" marR="0" lvl="2" indent="-440256" algn="l" rtl="0">
              <a:lnSpc>
                <a:spcPct val="95000"/>
              </a:lnSpc>
              <a:spcBef>
                <a:spcPts val="400"/>
              </a:spcBef>
              <a:spcAft>
                <a:spcPts val="0"/>
              </a:spcAft>
              <a:buClr>
                <a:schemeClr val="dk1"/>
              </a:buClr>
              <a:buSzPts val="1600"/>
              <a:buFont typeface="Arial"/>
              <a:buChar char="•"/>
              <a:defRPr sz="2267" b="0" i="0" u="none" strike="noStrike" cap="none">
                <a:solidFill>
                  <a:schemeClr val="dk1"/>
                </a:solidFill>
                <a:latin typeface="Avenir"/>
                <a:ea typeface="Avenir"/>
                <a:cs typeface="Avenir"/>
                <a:sym typeface="Avenir"/>
              </a:defRPr>
            </a:lvl3pPr>
            <a:lvl4pPr marL="2438339" marR="0" lvl="3" indent="-431789" algn="l" rtl="0">
              <a:lnSpc>
                <a:spcPct val="95000"/>
              </a:lnSpc>
              <a:spcBef>
                <a:spcPts val="400"/>
              </a:spcBef>
              <a:spcAft>
                <a:spcPts val="0"/>
              </a:spcAft>
              <a:buClr>
                <a:schemeClr val="dk1"/>
              </a:buClr>
              <a:buSzPts val="1500"/>
              <a:buFont typeface="Merriweather Sans"/>
              <a:buChar char="–"/>
              <a:defRPr sz="2000"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18528425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matchingName="Section Title 2">
  <p:cSld name="Section Title 2">
    <p:bg>
      <p:bgPr>
        <a:solidFill>
          <a:schemeClr val="accent1"/>
        </a:solidFill>
        <a:effectLst/>
      </p:bgPr>
    </p:bg>
    <p:spTree>
      <p:nvGrpSpPr>
        <p:cNvPr id="1" name="Shape 222"/>
        <p:cNvGrpSpPr/>
        <p:nvPr/>
      </p:nvGrpSpPr>
      <p:grpSpPr>
        <a:xfrm>
          <a:off x="0" y="0"/>
          <a:ext cx="0" cy="0"/>
          <a:chOff x="0" y="0"/>
          <a:chExt cx="0" cy="0"/>
        </a:xfrm>
      </p:grpSpPr>
      <p:sp>
        <p:nvSpPr>
          <p:cNvPr id="223" name="Shape 223"/>
          <p:cNvSpPr txBox="1">
            <a:spLocks noGrp="1"/>
          </p:cNvSpPr>
          <p:nvPr>
            <p:ph type="body" idx="1"/>
          </p:nvPr>
        </p:nvSpPr>
        <p:spPr>
          <a:xfrm>
            <a:off x="554624" y="2301369"/>
            <a:ext cx="11110000" cy="1837200"/>
          </a:xfrm>
          <a:prstGeom prst="rect">
            <a:avLst/>
          </a:prstGeom>
          <a:noFill/>
          <a:ln>
            <a:noFill/>
          </a:ln>
        </p:spPr>
        <p:txBody>
          <a:bodyPr spcFirstLastPara="1" wrap="square" lIns="91425" tIns="91425" rIns="91425" bIns="91425" anchor="ctr" anchorCtr="0"/>
          <a:lstStyle>
            <a:lvl1pPr marL="609585" marR="0" lvl="0" indent="-304792" algn="ctr" rtl="0">
              <a:lnSpc>
                <a:spcPct val="95000"/>
              </a:lnSpc>
              <a:spcBef>
                <a:spcPts val="1733"/>
              </a:spcBef>
              <a:spcAft>
                <a:spcPts val="0"/>
              </a:spcAft>
              <a:buClr>
                <a:schemeClr val="lt1"/>
              </a:buClr>
              <a:buSzPts val="5300"/>
              <a:buFont typeface="Arial"/>
              <a:buNone/>
              <a:defRPr sz="7066" b="1" i="0" u="none" strike="noStrike" cap="none">
                <a:solidFill>
                  <a:schemeClr val="lt1"/>
                </a:solidFill>
                <a:latin typeface="Arial"/>
                <a:ea typeface="Arial"/>
                <a:cs typeface="Arial"/>
                <a:sym typeface="Arial"/>
              </a:defRPr>
            </a:lvl1pPr>
            <a:lvl2pPr marL="1219170" marR="0" lvl="1" indent="-304792" algn="ctr" rtl="0">
              <a:lnSpc>
                <a:spcPct val="95000"/>
              </a:lnSpc>
              <a:spcBef>
                <a:spcPts val="400"/>
              </a:spcBef>
              <a:spcAft>
                <a:spcPts val="0"/>
              </a:spcAft>
              <a:buClr>
                <a:schemeClr val="lt1"/>
              </a:buClr>
              <a:buSzPts val="2200"/>
              <a:buFont typeface="Arial"/>
              <a:buNone/>
              <a:defRPr sz="3200" b="0" i="0" u="none" strike="noStrike" cap="none">
                <a:solidFill>
                  <a:schemeClr val="lt1"/>
                </a:solidFill>
                <a:latin typeface="Arial"/>
                <a:ea typeface="Arial"/>
                <a:cs typeface="Arial"/>
                <a:sym typeface="Arial"/>
              </a:defRPr>
            </a:lvl2pPr>
            <a:lvl3pPr marL="1828754" marR="0" lvl="2" indent="-465655" algn="ctr" rtl="0">
              <a:lnSpc>
                <a:spcPct val="95000"/>
              </a:lnSpc>
              <a:spcBef>
                <a:spcPts val="400"/>
              </a:spcBef>
              <a:spcAft>
                <a:spcPts val="0"/>
              </a:spcAft>
              <a:buClr>
                <a:schemeClr val="lt1"/>
              </a:buClr>
              <a:buSzPts val="1900"/>
              <a:buFont typeface="Merriweather Sans"/>
              <a:buChar char="–"/>
              <a:defRPr sz="2800" b="0" i="0" u="none" strike="noStrike" cap="none">
                <a:solidFill>
                  <a:schemeClr val="lt1"/>
                </a:solidFill>
                <a:latin typeface="Arial"/>
                <a:ea typeface="Arial"/>
                <a:cs typeface="Arial"/>
                <a:sym typeface="Arial"/>
              </a:defRPr>
            </a:lvl3pPr>
            <a:lvl4pPr marL="2438339" marR="0" lvl="3" indent="-304792" algn="ctr" rtl="0">
              <a:lnSpc>
                <a:spcPct val="95000"/>
              </a:lnSpc>
              <a:spcBef>
                <a:spcPts val="400"/>
              </a:spcBef>
              <a:spcAft>
                <a:spcPts val="0"/>
              </a:spcAft>
              <a:buClr>
                <a:schemeClr val="lt1"/>
              </a:buClr>
              <a:buSzPts val="2100"/>
              <a:buFont typeface="Merriweather Sans"/>
              <a:buNone/>
              <a:defRPr sz="2800" b="0" i="0" u="none" strike="noStrike" cap="none">
                <a:solidFill>
                  <a:schemeClr val="lt1"/>
                </a:solidFill>
                <a:latin typeface="Arial"/>
                <a:ea typeface="Arial"/>
                <a:cs typeface="Arial"/>
                <a:sym typeface="Arial"/>
              </a:defRPr>
            </a:lvl4pPr>
            <a:lvl5pPr marL="3047924" marR="0" lvl="4" indent="-304792" algn="ctr" rtl="0">
              <a:lnSpc>
                <a:spcPct val="95000"/>
              </a:lnSpc>
              <a:spcBef>
                <a:spcPts val="400"/>
              </a:spcBef>
              <a:spcAft>
                <a:spcPts val="0"/>
              </a:spcAft>
              <a:buClr>
                <a:schemeClr val="lt1"/>
              </a:buClr>
              <a:buSzPts val="1400"/>
              <a:buFont typeface="Arial"/>
              <a:buNone/>
              <a:defRPr sz="2000" b="0" i="0" u="none" strike="noStrike" cap="none">
                <a:solidFill>
                  <a:schemeClr val="lt1"/>
                </a:solidFill>
                <a:latin typeface="Arial"/>
                <a:ea typeface="Arial"/>
                <a:cs typeface="Arial"/>
                <a:sym typeface="Arial"/>
              </a:defRPr>
            </a:lvl5pPr>
            <a:lvl6pPr marL="3657509" marR="0" lvl="5" indent="-406390" algn="l" rtl="0">
              <a:lnSpc>
                <a:spcPct val="95000"/>
              </a:lnSpc>
              <a:spcBef>
                <a:spcPts val="400"/>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6pPr>
            <a:lvl7pPr marL="4267093" marR="0" lvl="6" indent="-406390" algn="l" rtl="0">
              <a:lnSpc>
                <a:spcPct val="95000"/>
              </a:lnSpc>
              <a:spcBef>
                <a:spcPts val="400"/>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7pPr>
            <a:lvl8pPr marL="4876678" marR="0" lvl="7" indent="-406390" algn="l" rtl="0">
              <a:lnSpc>
                <a:spcPct val="95000"/>
              </a:lnSpc>
              <a:spcBef>
                <a:spcPts val="400"/>
              </a:spcBef>
              <a:spcAft>
                <a:spcPts val="0"/>
              </a:spcAft>
              <a:buClr>
                <a:schemeClr val="dk1"/>
              </a:buClr>
              <a:buSzPts val="1200"/>
              <a:buFont typeface="Arial"/>
              <a:buChar char="•"/>
              <a:defRPr sz="1600" b="0" i="0" u="none" strike="noStrike" cap="none">
                <a:solidFill>
                  <a:schemeClr val="dk1"/>
                </a:solidFill>
                <a:latin typeface="Arial"/>
                <a:ea typeface="Arial"/>
                <a:cs typeface="Arial"/>
                <a:sym typeface="Arial"/>
              </a:defRPr>
            </a:lvl8pPr>
            <a:lvl9pPr marL="5486263" marR="0" lvl="8" indent="-406390" algn="l" rtl="0">
              <a:lnSpc>
                <a:spcPct val="95000"/>
              </a:lnSpc>
              <a:spcBef>
                <a:spcPts val="400"/>
              </a:spcBef>
              <a:spcAft>
                <a:spcPts val="400"/>
              </a:spcAft>
              <a:buClr>
                <a:schemeClr val="dk1"/>
              </a:buClr>
              <a:buSzPts val="12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224" name="Shape 224"/>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30736989"/>
      </p:ext>
    </p:extLst>
  </p:cSld>
  <p:clrMapOvr>
    <a:masterClrMapping/>
  </p:clrMapOvr>
  <p:transition>
    <p:fade thruBlk="1"/>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501173" y="237747"/>
            <a:ext cx="111052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27" name="Shape 227"/>
          <p:cNvSpPr txBox="1">
            <a:spLocks noGrp="1"/>
          </p:cNvSpPr>
          <p:nvPr>
            <p:ph type="body" idx="1"/>
          </p:nvPr>
        </p:nvSpPr>
        <p:spPr>
          <a:xfrm>
            <a:off x="501176" y="1828800"/>
            <a:ext cx="11107200" cy="4267200"/>
          </a:xfrm>
          <a:prstGeom prst="rect">
            <a:avLst/>
          </a:prstGeom>
          <a:noFill/>
          <a:ln>
            <a:noFill/>
          </a:ln>
        </p:spPr>
        <p:txBody>
          <a:bodyPr spcFirstLastPara="1" wrap="square" lIns="91425" tIns="91425" rIns="91425" bIns="91425" anchor="t" anchorCtr="0"/>
          <a:lstStyle>
            <a:lvl1pPr marL="609585" marR="0" lvl="0" indent="-474121" algn="l" rtl="0">
              <a:lnSpc>
                <a:spcPct val="95000"/>
              </a:lnSpc>
              <a:spcBef>
                <a:spcPts val="1867"/>
              </a:spcBef>
              <a:spcAft>
                <a:spcPts val="0"/>
              </a:spcAft>
              <a:buClr>
                <a:schemeClr val="dk1"/>
              </a:buClr>
              <a:buSzPts val="2000"/>
              <a:buFont typeface="Avenir"/>
              <a:buChar char="●"/>
              <a:defRPr sz="2667" b="1" i="0" u="none" strike="noStrike" cap="none">
                <a:solidFill>
                  <a:schemeClr val="dk1"/>
                </a:solidFill>
                <a:latin typeface="Avenir"/>
                <a:ea typeface="Avenir"/>
                <a:cs typeface="Avenir"/>
                <a:sym typeface="Avenir"/>
              </a:defRPr>
            </a:lvl1pPr>
            <a:lvl2pPr marL="1219170" marR="0" lvl="1" indent="-457189" algn="l" rtl="0">
              <a:lnSpc>
                <a:spcPct val="95000"/>
              </a:lnSpc>
              <a:spcBef>
                <a:spcPts val="400"/>
              </a:spcBef>
              <a:spcAft>
                <a:spcPts val="0"/>
              </a:spcAft>
              <a:buClr>
                <a:schemeClr val="lt2"/>
              </a:buClr>
              <a:buSzPts val="1800"/>
              <a:buFont typeface="Avenir"/>
              <a:buChar char="○"/>
              <a:defRPr sz="2400" b="0" i="0" u="none" strike="noStrike" cap="none">
                <a:solidFill>
                  <a:schemeClr val="dk1"/>
                </a:solidFill>
                <a:latin typeface="Avenir"/>
                <a:ea typeface="Avenir"/>
                <a:cs typeface="Avenir"/>
                <a:sym typeface="Avenir"/>
              </a:defRPr>
            </a:lvl2pPr>
            <a:lvl3pPr marL="1828754" marR="0" lvl="2" indent="-440256" algn="l" rtl="0">
              <a:lnSpc>
                <a:spcPct val="95000"/>
              </a:lnSpc>
              <a:spcBef>
                <a:spcPts val="400"/>
              </a:spcBef>
              <a:spcAft>
                <a:spcPts val="0"/>
              </a:spcAft>
              <a:buClr>
                <a:schemeClr val="dk1"/>
              </a:buClr>
              <a:buSzPts val="1600"/>
              <a:buFont typeface="Arial"/>
              <a:buChar char="•"/>
              <a:defRPr sz="2267" b="0" i="0" u="none" strike="noStrike" cap="none">
                <a:solidFill>
                  <a:schemeClr val="dk1"/>
                </a:solidFill>
                <a:latin typeface="Avenir"/>
                <a:ea typeface="Avenir"/>
                <a:cs typeface="Avenir"/>
                <a:sym typeface="Avenir"/>
              </a:defRPr>
            </a:lvl3pPr>
            <a:lvl4pPr marL="2438339" marR="0" lvl="3" indent="-431789" algn="l" rtl="0">
              <a:lnSpc>
                <a:spcPct val="95000"/>
              </a:lnSpc>
              <a:spcBef>
                <a:spcPts val="400"/>
              </a:spcBef>
              <a:spcAft>
                <a:spcPts val="0"/>
              </a:spcAft>
              <a:buClr>
                <a:schemeClr val="dk1"/>
              </a:buClr>
              <a:buSzPts val="1500"/>
              <a:buFont typeface="Merriweather Sans"/>
              <a:buChar char="–"/>
              <a:defRPr sz="2000" b="0" i="0" u="none" strike="noStrike" cap="none">
                <a:solidFill>
                  <a:schemeClr val="dk1"/>
                </a:solidFill>
                <a:latin typeface="Avenir"/>
                <a:ea typeface="Avenir"/>
                <a:cs typeface="Avenir"/>
                <a:sym typeface="Avenir"/>
              </a:defRPr>
            </a:lvl4pPr>
            <a:lvl5pPr marL="3047924" marR="0" lvl="4" indent="-406390" algn="l" rtl="0">
              <a:lnSpc>
                <a:spcPct val="95000"/>
              </a:lnSpc>
              <a:spcBef>
                <a:spcPts val="400"/>
              </a:spcBef>
              <a:spcAft>
                <a:spcPts val="0"/>
              </a:spcAft>
              <a:buClr>
                <a:schemeClr val="dk1"/>
              </a:buClr>
              <a:buSzPts val="1200"/>
              <a:buFont typeface="Avenir"/>
              <a:buChar char="○"/>
              <a:defRPr sz="1600"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28" name="Shape 228"/>
          <p:cNvSpPr txBox="1">
            <a:spLocks noGrp="1"/>
          </p:cNvSpPr>
          <p:nvPr>
            <p:ph type="dt" idx="10"/>
          </p:nvPr>
        </p:nvSpPr>
        <p:spPr>
          <a:xfrm>
            <a:off x="609600" y="6356351"/>
            <a:ext cx="2844800" cy="3652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dirty="0"/>
          </a:p>
        </p:txBody>
      </p:sp>
      <p:sp>
        <p:nvSpPr>
          <p:cNvPr id="229" name="Shape 229"/>
          <p:cNvSpPr txBox="1">
            <a:spLocks noGrp="1"/>
          </p:cNvSpPr>
          <p:nvPr>
            <p:ph type="ftr" idx="11"/>
          </p:nvPr>
        </p:nvSpPr>
        <p:spPr>
          <a:xfrm>
            <a:off x="4165600" y="6356351"/>
            <a:ext cx="3860800" cy="3652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dirty="0"/>
          </a:p>
        </p:txBody>
      </p:sp>
      <p:sp>
        <p:nvSpPr>
          <p:cNvPr id="230" name="Shape 230"/>
          <p:cNvSpPr txBox="1">
            <a:spLocks noGrp="1"/>
          </p:cNvSpPr>
          <p:nvPr>
            <p:ph type="sldNum" idx="12"/>
          </p:nvPr>
        </p:nvSpPr>
        <p:spPr>
          <a:xfrm>
            <a:off x="8737600" y="6356351"/>
            <a:ext cx="2844800" cy="3652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1212194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Blank">
  <p:cSld name="1_Blank">
    <p:spTree>
      <p:nvGrpSpPr>
        <p:cNvPr id="1" name="Shape 231"/>
        <p:cNvGrpSpPr/>
        <p:nvPr/>
      </p:nvGrpSpPr>
      <p:grpSpPr>
        <a:xfrm>
          <a:off x="0" y="0"/>
          <a:ext cx="0" cy="0"/>
          <a:chOff x="0" y="0"/>
          <a:chExt cx="0" cy="0"/>
        </a:xfrm>
      </p:grpSpPr>
      <p:sp>
        <p:nvSpPr>
          <p:cNvPr id="232" name="Shape 232"/>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202628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6C9271B-A1C9-4590-9046-E7CBB145EA92}" type="datetimeFigureOut">
              <a:rPr lang="en-US" smtClean="0"/>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159616-66F4-458A-A2BE-4A4A1FE47AF8}" type="slidenum">
              <a:rPr lang="en-US" smtClean="0"/>
              <a:t>‹#›</a:t>
            </a:fld>
            <a:endParaRPr lang="en-US" dirty="0"/>
          </a:p>
        </p:txBody>
      </p:sp>
    </p:spTree>
    <p:extLst>
      <p:ext uri="{BB962C8B-B14F-4D97-AF65-F5344CB8AC3E}">
        <p14:creationId xmlns:p14="http://schemas.microsoft.com/office/powerpoint/2010/main" val="406966360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Content + Image">
  <p:cSld name="1_Content + Image">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493628" y="402235"/>
            <a:ext cx="11204800" cy="514000"/>
          </a:xfrm>
          <a:prstGeom prst="rect">
            <a:avLst/>
          </a:prstGeom>
          <a:noFill/>
          <a:ln>
            <a:noFill/>
          </a:ln>
        </p:spPr>
        <p:txBody>
          <a:bodyPr spcFirstLastPara="1" wrap="square" lIns="91425" tIns="91425" rIns="91425" bIns="91425" anchor="ctr" anchorCtr="0"/>
          <a:lstStyle>
            <a:lvl1pPr marR="0" lvl="0" algn="l" rtl="0">
              <a:lnSpc>
                <a:spcPct val="95000"/>
              </a:lnSpc>
              <a:spcBef>
                <a:spcPts val="0"/>
              </a:spcBef>
              <a:spcAft>
                <a:spcPts val="0"/>
              </a:spcAft>
              <a:buClr>
                <a:schemeClr val="accent1"/>
              </a:buClr>
              <a:buSzPts val="2000"/>
              <a:buFont typeface="Avenir"/>
              <a:buNone/>
              <a:defRPr sz="2667" b="0"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733" b="0" i="0" u="none" strike="noStrike" cap="none">
                <a:solidFill>
                  <a:srgbClr val="000000"/>
                </a:solidFill>
                <a:latin typeface="Arial"/>
                <a:ea typeface="Arial"/>
                <a:cs typeface="Arial"/>
                <a:sym typeface="Arial"/>
              </a:defRPr>
            </a:lvl9pPr>
          </a:lstStyle>
          <a:p>
            <a:endParaRPr/>
          </a:p>
        </p:txBody>
      </p:sp>
      <p:sp>
        <p:nvSpPr>
          <p:cNvPr id="235" name="Shape 235"/>
          <p:cNvSpPr txBox="1">
            <a:spLocks noGrp="1"/>
          </p:cNvSpPr>
          <p:nvPr>
            <p:ph type="body" idx="1"/>
          </p:nvPr>
        </p:nvSpPr>
        <p:spPr>
          <a:xfrm>
            <a:off x="493627" y="1902261"/>
            <a:ext cx="6279600" cy="42240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400"/>
              </a:spcBef>
              <a:spcAft>
                <a:spcPts val="0"/>
              </a:spcAft>
              <a:buClr>
                <a:schemeClr val="dk2"/>
              </a:buClr>
              <a:buSzPts val="1600"/>
              <a:buFont typeface="Arial"/>
              <a:buNone/>
              <a:defRPr sz="2133" b="0" i="0" u="none" strike="noStrike" cap="none">
                <a:solidFill>
                  <a:schemeClr val="dk2"/>
                </a:solidFill>
                <a:latin typeface="Avenir"/>
                <a:ea typeface="Avenir"/>
                <a:cs typeface="Avenir"/>
                <a:sym typeface="Avenir"/>
              </a:defRPr>
            </a:lvl1pPr>
            <a:lvl2pPr marL="1219170" marR="0" lvl="1" indent="-304792" algn="l" rtl="0">
              <a:lnSpc>
                <a:spcPct val="95000"/>
              </a:lnSpc>
              <a:spcBef>
                <a:spcPts val="400"/>
              </a:spcBef>
              <a:spcAft>
                <a:spcPts val="0"/>
              </a:spcAft>
              <a:buClr>
                <a:schemeClr val="dk1"/>
              </a:buClr>
              <a:buSzPts val="1600"/>
              <a:buFont typeface="Arial"/>
              <a:buNone/>
              <a:defRPr sz="2133" b="0" i="0" u="none" strike="noStrike" cap="none">
                <a:solidFill>
                  <a:schemeClr val="dk1"/>
                </a:solidFill>
                <a:latin typeface="Avenir"/>
                <a:ea typeface="Avenir"/>
                <a:cs typeface="Avenir"/>
                <a:sym typeface="Avenir"/>
              </a:defRPr>
            </a:lvl2pPr>
            <a:lvl3pPr marL="1828754" marR="0" lvl="2" indent="-304792" algn="l" rtl="0">
              <a:lnSpc>
                <a:spcPct val="95000"/>
              </a:lnSpc>
              <a:spcBef>
                <a:spcPts val="400"/>
              </a:spcBef>
              <a:spcAft>
                <a:spcPts val="0"/>
              </a:spcAft>
              <a:buClr>
                <a:schemeClr val="dk1"/>
              </a:buClr>
              <a:buSzPts val="1400"/>
              <a:buFont typeface="Arial"/>
              <a:buNone/>
              <a:defRPr sz="1867" b="0" i="0" u="none" strike="noStrike" cap="none">
                <a:solidFill>
                  <a:schemeClr val="dk1"/>
                </a:solidFill>
                <a:latin typeface="Avenir"/>
                <a:ea typeface="Avenir"/>
                <a:cs typeface="Avenir"/>
                <a:sym typeface="Avenir"/>
              </a:defRPr>
            </a:lvl3pPr>
            <a:lvl4pPr marL="2438339" marR="0" lvl="3" indent="-304792" algn="l" rtl="0">
              <a:lnSpc>
                <a:spcPct val="95000"/>
              </a:lnSpc>
              <a:spcBef>
                <a:spcPts val="267"/>
              </a:spcBef>
              <a:spcAft>
                <a:spcPts val="0"/>
              </a:spcAft>
              <a:buClr>
                <a:schemeClr val="dk1"/>
              </a:buClr>
              <a:buSzPts val="1200"/>
              <a:buFont typeface="Arial"/>
              <a:buNone/>
              <a:defRPr sz="1600" b="0" i="0" u="none" strike="noStrike" cap="none">
                <a:solidFill>
                  <a:schemeClr val="dk1"/>
                </a:solidFill>
                <a:latin typeface="Avenir"/>
                <a:ea typeface="Avenir"/>
                <a:cs typeface="Avenir"/>
                <a:sym typeface="Avenir"/>
              </a:defRPr>
            </a:lvl4pPr>
            <a:lvl5pPr marL="3047924" marR="0" lvl="4" indent="-304792" algn="l" rtl="0">
              <a:lnSpc>
                <a:spcPct val="95000"/>
              </a:lnSpc>
              <a:spcBef>
                <a:spcPts val="267"/>
              </a:spcBef>
              <a:spcAft>
                <a:spcPts val="0"/>
              </a:spcAft>
              <a:buClr>
                <a:schemeClr val="dk1"/>
              </a:buClr>
              <a:buSzPts val="1100"/>
              <a:buFont typeface="Arial"/>
              <a:buNone/>
              <a:defRPr sz="1467" b="0" i="0" u="none" strike="noStrike" cap="none">
                <a:solidFill>
                  <a:schemeClr val="dk1"/>
                </a:solidFill>
                <a:latin typeface="Avenir"/>
                <a:ea typeface="Avenir"/>
                <a:cs typeface="Avenir"/>
                <a:sym typeface="Avenir"/>
              </a:defRPr>
            </a:lvl5pPr>
            <a:lvl6pPr marL="3657509" marR="0" lvl="5"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6pPr>
            <a:lvl7pPr marL="4267093" marR="0" lvl="6"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7pPr>
            <a:lvl8pPr marL="4876678" marR="0" lvl="7"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8pPr>
            <a:lvl9pPr marL="5486263" marR="0" lvl="8"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9pPr>
          </a:lstStyle>
          <a:p>
            <a:endParaRPr/>
          </a:p>
        </p:txBody>
      </p:sp>
      <p:sp>
        <p:nvSpPr>
          <p:cNvPr id="236" name="Shape 236"/>
          <p:cNvSpPr txBox="1">
            <a:spLocks noGrp="1"/>
          </p:cNvSpPr>
          <p:nvPr>
            <p:ph type="ftr" idx="11"/>
          </p:nvPr>
        </p:nvSpPr>
        <p:spPr>
          <a:xfrm>
            <a:off x="1310535" y="6443113"/>
            <a:ext cx="3860800" cy="1916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A4A5A9"/>
              </a:buClr>
              <a:buSzPts val="800"/>
              <a:buFont typeface="Arial"/>
              <a:buNone/>
              <a:defRPr sz="1067" b="0" i="0" u="none" strike="noStrike" cap="none">
                <a:solidFill>
                  <a:srgbClr val="A4A5A9"/>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67" b="0" i="0" u="none" strike="noStrike" cap="none">
                <a:solidFill>
                  <a:srgbClr val="000000"/>
                </a:solidFill>
                <a:latin typeface="Arial"/>
                <a:ea typeface="Arial"/>
                <a:cs typeface="Arial"/>
                <a:sym typeface="Arial"/>
              </a:defRPr>
            </a:lvl9pPr>
          </a:lstStyle>
          <a:p>
            <a:endParaRPr dirty="0"/>
          </a:p>
        </p:txBody>
      </p:sp>
      <p:sp>
        <p:nvSpPr>
          <p:cNvPr id="237" name="Shape 237"/>
          <p:cNvSpPr txBox="1">
            <a:spLocks noGrp="1"/>
          </p:cNvSpPr>
          <p:nvPr>
            <p:ph type="sldNum" idx="12"/>
          </p:nvPr>
        </p:nvSpPr>
        <p:spPr>
          <a:xfrm>
            <a:off x="493627" y="6443113"/>
            <a:ext cx="700800" cy="19160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1pPr>
            <a:lvl2pPr marL="0" marR="0" lvl="1"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2pPr>
            <a:lvl3pPr marL="0" marR="0" lvl="2"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3pPr>
            <a:lvl4pPr marL="0" marR="0" lvl="3"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4pPr>
            <a:lvl5pPr marL="0" marR="0" lvl="4"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5pPr>
            <a:lvl6pPr marL="0" marR="0" lvl="5"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6pPr>
            <a:lvl7pPr marL="0" marR="0" lvl="6"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7pPr>
            <a:lvl8pPr marL="0" marR="0" lvl="7"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8pPr>
            <a:lvl9pPr marL="0" marR="0" lvl="8" indent="0" algn="l" rtl="0">
              <a:lnSpc>
                <a:spcPct val="100000"/>
              </a:lnSpc>
              <a:spcBef>
                <a:spcPts val="0"/>
              </a:spcBef>
              <a:spcAft>
                <a:spcPts val="0"/>
              </a:spcAft>
              <a:buClr>
                <a:srgbClr val="A4A5A9"/>
              </a:buClr>
              <a:buSzPts val="800"/>
              <a:buFont typeface="Avenir"/>
              <a:buNone/>
              <a:defRPr sz="1067" b="0" i="0" u="none" strike="noStrike" cap="none">
                <a:solidFill>
                  <a:srgbClr val="A4A5A9"/>
                </a:solidFill>
                <a:latin typeface="Avenir"/>
                <a:ea typeface="Avenir"/>
                <a:cs typeface="Avenir"/>
                <a:sym typeface="Avenir"/>
              </a:defRPr>
            </a:lvl9pPr>
          </a:lstStyle>
          <a:p>
            <a:fld id="{00000000-1234-1234-1234-123412341234}" type="slidenum">
              <a:rPr lang="en" smtClean="0"/>
              <a:pPr/>
              <a:t>‹#›</a:t>
            </a:fld>
            <a:endParaRPr lang="en"/>
          </a:p>
        </p:txBody>
      </p:sp>
      <p:sp>
        <p:nvSpPr>
          <p:cNvPr id="238" name="Shape 238"/>
          <p:cNvSpPr txBox="1">
            <a:spLocks noGrp="1"/>
          </p:cNvSpPr>
          <p:nvPr>
            <p:ph type="body" idx="2"/>
          </p:nvPr>
        </p:nvSpPr>
        <p:spPr>
          <a:xfrm>
            <a:off x="493185" y="1004663"/>
            <a:ext cx="11205200" cy="387200"/>
          </a:xfrm>
          <a:prstGeom prst="rect">
            <a:avLst/>
          </a:prstGeom>
          <a:noFill/>
          <a:ln>
            <a:noFill/>
          </a:ln>
        </p:spPr>
        <p:txBody>
          <a:bodyPr spcFirstLastPara="1" wrap="square" lIns="91425" tIns="91425" rIns="91425" bIns="91425" anchor="ctr" anchorCtr="0"/>
          <a:lstStyle>
            <a:lvl1pPr marL="609585" marR="0" lvl="0" indent="-304792" algn="l" rtl="0">
              <a:lnSpc>
                <a:spcPct val="95000"/>
              </a:lnSpc>
              <a:spcBef>
                <a:spcPts val="400"/>
              </a:spcBef>
              <a:spcAft>
                <a:spcPts val="0"/>
              </a:spcAft>
              <a:buClr>
                <a:srgbClr val="A5A6AA"/>
              </a:buClr>
              <a:buSzPts val="1400"/>
              <a:buFont typeface="Arial"/>
              <a:buNone/>
              <a:defRPr sz="1867" b="0" i="0" u="none" strike="noStrike" cap="none">
                <a:solidFill>
                  <a:srgbClr val="A5A6AA"/>
                </a:solidFill>
                <a:latin typeface="Avenir"/>
                <a:ea typeface="Avenir"/>
                <a:cs typeface="Avenir"/>
                <a:sym typeface="Avenir"/>
              </a:defRPr>
            </a:lvl1pPr>
            <a:lvl2pPr marL="1219170" marR="0" lvl="1" indent="-304792" algn="l" rtl="0">
              <a:lnSpc>
                <a:spcPct val="95000"/>
              </a:lnSpc>
              <a:spcBef>
                <a:spcPts val="400"/>
              </a:spcBef>
              <a:spcAft>
                <a:spcPts val="0"/>
              </a:spcAft>
              <a:buClr>
                <a:schemeClr val="dk1"/>
              </a:buClr>
              <a:buSzPts val="1600"/>
              <a:buFont typeface="Arial"/>
              <a:buNone/>
              <a:defRPr sz="2133" b="0" i="0" u="none" strike="noStrike" cap="none">
                <a:solidFill>
                  <a:schemeClr val="dk1"/>
                </a:solidFill>
                <a:latin typeface="Avenir"/>
                <a:ea typeface="Avenir"/>
                <a:cs typeface="Avenir"/>
                <a:sym typeface="Avenir"/>
              </a:defRPr>
            </a:lvl2pPr>
            <a:lvl3pPr marL="1828754" marR="0" lvl="2" indent="-304792" algn="l" rtl="0">
              <a:lnSpc>
                <a:spcPct val="95000"/>
              </a:lnSpc>
              <a:spcBef>
                <a:spcPts val="400"/>
              </a:spcBef>
              <a:spcAft>
                <a:spcPts val="0"/>
              </a:spcAft>
              <a:buClr>
                <a:schemeClr val="dk1"/>
              </a:buClr>
              <a:buSzPts val="1400"/>
              <a:buFont typeface="Arial"/>
              <a:buNone/>
              <a:defRPr sz="1867" b="0" i="0" u="none" strike="noStrike" cap="none">
                <a:solidFill>
                  <a:schemeClr val="dk1"/>
                </a:solidFill>
                <a:latin typeface="Avenir"/>
                <a:ea typeface="Avenir"/>
                <a:cs typeface="Avenir"/>
                <a:sym typeface="Avenir"/>
              </a:defRPr>
            </a:lvl3pPr>
            <a:lvl4pPr marL="2438339" marR="0" lvl="3" indent="-304792" algn="l" rtl="0">
              <a:lnSpc>
                <a:spcPct val="95000"/>
              </a:lnSpc>
              <a:spcBef>
                <a:spcPts val="267"/>
              </a:spcBef>
              <a:spcAft>
                <a:spcPts val="0"/>
              </a:spcAft>
              <a:buClr>
                <a:schemeClr val="dk1"/>
              </a:buClr>
              <a:buSzPts val="1200"/>
              <a:buFont typeface="Arial"/>
              <a:buNone/>
              <a:defRPr sz="1600" b="0" i="0" u="none" strike="noStrike" cap="none">
                <a:solidFill>
                  <a:schemeClr val="dk1"/>
                </a:solidFill>
                <a:latin typeface="Avenir"/>
                <a:ea typeface="Avenir"/>
                <a:cs typeface="Avenir"/>
                <a:sym typeface="Avenir"/>
              </a:defRPr>
            </a:lvl4pPr>
            <a:lvl5pPr marL="3047924" marR="0" lvl="4" indent="-304792" algn="l" rtl="0">
              <a:lnSpc>
                <a:spcPct val="95000"/>
              </a:lnSpc>
              <a:spcBef>
                <a:spcPts val="267"/>
              </a:spcBef>
              <a:spcAft>
                <a:spcPts val="0"/>
              </a:spcAft>
              <a:buClr>
                <a:schemeClr val="dk1"/>
              </a:buClr>
              <a:buSzPts val="1100"/>
              <a:buFont typeface="Arial"/>
              <a:buNone/>
              <a:defRPr sz="1467" b="0" i="0" u="none" strike="noStrike" cap="none">
                <a:solidFill>
                  <a:schemeClr val="dk1"/>
                </a:solidFill>
                <a:latin typeface="Avenir"/>
                <a:ea typeface="Avenir"/>
                <a:cs typeface="Avenir"/>
                <a:sym typeface="Avenir"/>
              </a:defRPr>
            </a:lvl5pPr>
            <a:lvl6pPr marL="3657509" marR="0" lvl="5"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6pPr>
            <a:lvl7pPr marL="4267093" marR="0" lvl="6"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7pPr>
            <a:lvl8pPr marL="4876678" marR="0" lvl="7"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8pPr>
            <a:lvl9pPr marL="5486263" marR="0" lvl="8"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9pPr>
          </a:lstStyle>
          <a:p>
            <a:endParaRPr/>
          </a:p>
        </p:txBody>
      </p:sp>
      <p:sp>
        <p:nvSpPr>
          <p:cNvPr id="239" name="Shape 239"/>
          <p:cNvSpPr txBox="1">
            <a:spLocks noGrp="1"/>
          </p:cNvSpPr>
          <p:nvPr>
            <p:ph type="body" idx="3"/>
          </p:nvPr>
        </p:nvSpPr>
        <p:spPr>
          <a:xfrm>
            <a:off x="6981769" y="1902885"/>
            <a:ext cx="4716800" cy="42228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400"/>
              </a:spcBef>
              <a:spcAft>
                <a:spcPts val="0"/>
              </a:spcAft>
              <a:buClr>
                <a:schemeClr val="dk1"/>
              </a:buClr>
              <a:buSzPts val="1600"/>
              <a:buFont typeface="Arial"/>
              <a:buNone/>
              <a:defRPr sz="2133" b="0" i="0" u="none" strike="noStrike" cap="none">
                <a:solidFill>
                  <a:schemeClr val="dk1"/>
                </a:solidFill>
                <a:latin typeface="Avenir"/>
                <a:ea typeface="Avenir"/>
                <a:cs typeface="Avenir"/>
                <a:sym typeface="Avenir"/>
              </a:defRPr>
            </a:lvl1pPr>
            <a:lvl2pPr marL="1219170" marR="0" lvl="1" indent="-440256" algn="l" rtl="0">
              <a:lnSpc>
                <a:spcPct val="95000"/>
              </a:lnSpc>
              <a:spcBef>
                <a:spcPts val="400"/>
              </a:spcBef>
              <a:spcAft>
                <a:spcPts val="0"/>
              </a:spcAft>
              <a:buClr>
                <a:schemeClr val="dk1"/>
              </a:buClr>
              <a:buSzPts val="1600"/>
              <a:buFont typeface="Arial"/>
              <a:buChar char="•"/>
              <a:defRPr sz="2133" b="0" i="0" u="none" strike="noStrike" cap="none">
                <a:solidFill>
                  <a:schemeClr val="dk1"/>
                </a:solidFill>
                <a:latin typeface="Avenir"/>
                <a:ea typeface="Avenir"/>
                <a:cs typeface="Avenir"/>
                <a:sym typeface="Avenir"/>
              </a:defRPr>
            </a:lvl2pPr>
            <a:lvl3pPr marL="1828754" marR="0" lvl="2" indent="-423323" algn="l" rtl="0">
              <a:lnSpc>
                <a:spcPct val="95000"/>
              </a:lnSpc>
              <a:spcBef>
                <a:spcPts val="400"/>
              </a:spcBef>
              <a:spcAft>
                <a:spcPts val="0"/>
              </a:spcAft>
              <a:buClr>
                <a:schemeClr val="dk1"/>
              </a:buClr>
              <a:buSzPts val="1400"/>
              <a:buFont typeface="Arial"/>
              <a:buChar char="•"/>
              <a:defRPr sz="1867" b="0" i="0" u="none" strike="noStrike" cap="none">
                <a:solidFill>
                  <a:schemeClr val="dk1"/>
                </a:solidFill>
                <a:latin typeface="Avenir"/>
                <a:ea typeface="Avenir"/>
                <a:cs typeface="Avenir"/>
                <a:sym typeface="Avenir"/>
              </a:defRPr>
            </a:lvl3pPr>
            <a:lvl4pPr marL="2438339" marR="0" lvl="3" indent="-406390" algn="l" rtl="0">
              <a:lnSpc>
                <a:spcPct val="95000"/>
              </a:lnSpc>
              <a:spcBef>
                <a:spcPts val="267"/>
              </a:spcBef>
              <a:spcAft>
                <a:spcPts val="0"/>
              </a:spcAft>
              <a:buClr>
                <a:schemeClr val="dk1"/>
              </a:buClr>
              <a:buSzPts val="1200"/>
              <a:buFont typeface="Arial"/>
              <a:buChar char="–"/>
              <a:defRPr sz="1600" b="0" i="0" u="none" strike="noStrike" cap="none">
                <a:solidFill>
                  <a:schemeClr val="dk1"/>
                </a:solidFill>
                <a:latin typeface="Avenir"/>
                <a:ea typeface="Avenir"/>
                <a:cs typeface="Avenir"/>
                <a:sym typeface="Avenir"/>
              </a:defRPr>
            </a:lvl4pPr>
            <a:lvl5pPr marL="3047924" marR="0" lvl="4" indent="-397923" algn="l" rtl="0">
              <a:lnSpc>
                <a:spcPct val="95000"/>
              </a:lnSpc>
              <a:spcBef>
                <a:spcPts val="267"/>
              </a:spcBef>
              <a:spcAft>
                <a:spcPts val="0"/>
              </a:spcAft>
              <a:buClr>
                <a:schemeClr val="dk1"/>
              </a:buClr>
              <a:buSzPts val="1100"/>
              <a:buFont typeface="Arial"/>
              <a:buChar char="»"/>
              <a:defRPr sz="1467" b="0" i="0" u="none" strike="noStrike" cap="none">
                <a:solidFill>
                  <a:schemeClr val="dk1"/>
                </a:solidFill>
                <a:latin typeface="Avenir"/>
                <a:ea typeface="Avenir"/>
                <a:cs typeface="Avenir"/>
                <a:sym typeface="Avenir"/>
              </a:defRPr>
            </a:lvl5pPr>
            <a:lvl6pPr marL="3657509" marR="0" lvl="5"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6pPr>
            <a:lvl7pPr marL="4267093" marR="0" lvl="6"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7pPr>
            <a:lvl8pPr marL="4876678" marR="0" lvl="7"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8pPr>
            <a:lvl9pPr marL="5486263" marR="0" lvl="8" indent="-474121" algn="l" rtl="0">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52106196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New section slide">
  <p:cSld name="New section slide">
    <p:bg>
      <p:bgPr>
        <a:solidFill>
          <a:schemeClr val="accent1"/>
        </a:solidFill>
        <a:effectLst/>
      </p:bgPr>
    </p:bg>
    <p:spTree>
      <p:nvGrpSpPr>
        <p:cNvPr id="1" name="Shape 240"/>
        <p:cNvGrpSpPr/>
        <p:nvPr/>
      </p:nvGrpSpPr>
      <p:grpSpPr>
        <a:xfrm>
          <a:off x="0" y="0"/>
          <a:ext cx="0" cy="0"/>
          <a:chOff x="0" y="0"/>
          <a:chExt cx="0" cy="0"/>
        </a:xfrm>
      </p:grpSpPr>
      <p:sp>
        <p:nvSpPr>
          <p:cNvPr id="241" name="Shape 241"/>
          <p:cNvSpPr/>
          <p:nvPr/>
        </p:nvSpPr>
        <p:spPr>
          <a:xfrm>
            <a:off x="1591" y="1593"/>
            <a:ext cx="1600" cy="16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dirty="0"/>
          </a:p>
        </p:txBody>
      </p:sp>
      <p:sp>
        <p:nvSpPr>
          <p:cNvPr id="242" name="Shape 242"/>
          <p:cNvSpPr txBox="1">
            <a:spLocks noGrp="1"/>
          </p:cNvSpPr>
          <p:nvPr>
            <p:ph type="title"/>
          </p:nvPr>
        </p:nvSpPr>
        <p:spPr>
          <a:xfrm>
            <a:off x="1289797" y="1894541"/>
            <a:ext cx="9622400" cy="3047600"/>
          </a:xfrm>
          <a:prstGeom prst="rect">
            <a:avLst/>
          </a:prstGeom>
          <a:noFill/>
          <a:ln>
            <a:noFill/>
          </a:ln>
        </p:spPr>
        <p:txBody>
          <a:bodyPr spcFirstLastPara="1" wrap="square" lIns="91425" tIns="91425" rIns="91425" bIns="91425" anchor="ctr" anchorCtr="0"/>
          <a:lstStyle>
            <a:lvl1pPr marR="0" lvl="0" algn="ctr" rtl="0">
              <a:lnSpc>
                <a:spcPct val="95000"/>
              </a:lnSpc>
              <a:spcBef>
                <a:spcPts val="0"/>
              </a:spcBef>
              <a:spcAft>
                <a:spcPts val="0"/>
              </a:spcAft>
              <a:buClr>
                <a:schemeClr val="lt1"/>
              </a:buClr>
              <a:buSzPts val="3300"/>
              <a:buFont typeface="Avenir"/>
              <a:buNone/>
              <a:defRPr sz="4400" b="1" i="0" u="none" strike="noStrike" cap="none">
                <a:solidFill>
                  <a:schemeClr val="l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43" name="Shape 243"/>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88809343"/>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matchingName="Section Title 5">
  <p:cSld name="Section Title 5">
    <p:spTree>
      <p:nvGrpSpPr>
        <p:cNvPr id="1" name="Shape 244"/>
        <p:cNvGrpSpPr/>
        <p:nvPr/>
      </p:nvGrpSpPr>
      <p:grpSpPr>
        <a:xfrm>
          <a:off x="0" y="0"/>
          <a:ext cx="0" cy="0"/>
          <a:chOff x="0" y="0"/>
          <a:chExt cx="0" cy="0"/>
        </a:xfrm>
      </p:grpSpPr>
      <p:pic>
        <p:nvPicPr>
          <p:cNvPr id="245" name="Shape 245"/>
          <p:cNvPicPr preferRelativeResize="0"/>
          <p:nvPr/>
        </p:nvPicPr>
        <p:blipFill rotWithShape="1">
          <a:blip r:embed="rId2">
            <a:alphaModFix/>
          </a:blip>
          <a:srcRect l="530" t="18593" r="19161" b="36408"/>
          <a:stretch/>
        </p:blipFill>
        <p:spPr>
          <a:xfrm>
            <a:off x="-50810" y="-1"/>
            <a:ext cx="12357775" cy="6922392"/>
          </a:xfrm>
          <a:prstGeom prst="rect">
            <a:avLst/>
          </a:prstGeom>
          <a:noFill/>
          <a:ln>
            <a:noFill/>
          </a:ln>
        </p:spPr>
      </p:pic>
      <p:sp>
        <p:nvSpPr>
          <p:cNvPr id="246" name="Shape 246"/>
          <p:cNvSpPr txBox="1">
            <a:spLocks noGrp="1"/>
          </p:cNvSpPr>
          <p:nvPr>
            <p:ph type="body" idx="1"/>
          </p:nvPr>
        </p:nvSpPr>
        <p:spPr>
          <a:xfrm>
            <a:off x="554612" y="2301347"/>
            <a:ext cx="11110000" cy="1837200"/>
          </a:xfrm>
          <a:prstGeom prst="rect">
            <a:avLst/>
          </a:prstGeom>
          <a:noFill/>
          <a:ln>
            <a:noFill/>
          </a:ln>
        </p:spPr>
        <p:txBody>
          <a:bodyPr spcFirstLastPara="1" wrap="square" lIns="91425" tIns="91425" rIns="91425" bIns="91425" anchor="ctr" anchorCtr="0"/>
          <a:lstStyle>
            <a:lvl1pPr marL="609585" marR="0" lvl="0" indent="-304792" algn="ctr" rtl="0">
              <a:lnSpc>
                <a:spcPct val="95000"/>
              </a:lnSpc>
              <a:spcBef>
                <a:spcPts val="1867"/>
              </a:spcBef>
              <a:spcAft>
                <a:spcPts val="0"/>
              </a:spcAft>
              <a:buClr>
                <a:schemeClr val="lt1"/>
              </a:buClr>
              <a:buSzPts val="5300"/>
              <a:buFont typeface="Avenir"/>
              <a:buNone/>
              <a:defRPr sz="7066" b="1" i="0" u="none" strike="noStrike" cap="none">
                <a:solidFill>
                  <a:schemeClr val="lt1"/>
                </a:solidFill>
                <a:latin typeface="Avenir"/>
                <a:ea typeface="Avenir"/>
                <a:cs typeface="Avenir"/>
                <a:sym typeface="Avenir"/>
              </a:defRPr>
            </a:lvl1pPr>
            <a:lvl2pPr marL="1219170" marR="0" lvl="1" indent="-304792" algn="ctr" rtl="0">
              <a:lnSpc>
                <a:spcPct val="95000"/>
              </a:lnSpc>
              <a:spcBef>
                <a:spcPts val="400"/>
              </a:spcBef>
              <a:spcAft>
                <a:spcPts val="0"/>
              </a:spcAft>
              <a:buClr>
                <a:schemeClr val="lt1"/>
              </a:buClr>
              <a:buSzPts val="2400"/>
              <a:buFont typeface="Avenir"/>
              <a:buNone/>
              <a:defRPr sz="3200" b="0" i="0" u="none" strike="noStrike" cap="none">
                <a:solidFill>
                  <a:schemeClr val="lt1"/>
                </a:solidFill>
                <a:latin typeface="Avenir"/>
                <a:ea typeface="Avenir"/>
                <a:cs typeface="Avenir"/>
                <a:sym typeface="Avenir"/>
              </a:defRPr>
            </a:lvl2pPr>
            <a:lvl3pPr marL="1828754" marR="0" lvl="2" indent="-465655" algn="ctr" rtl="0">
              <a:lnSpc>
                <a:spcPct val="95000"/>
              </a:lnSpc>
              <a:spcBef>
                <a:spcPts val="400"/>
              </a:spcBef>
              <a:spcAft>
                <a:spcPts val="0"/>
              </a:spcAft>
              <a:buClr>
                <a:schemeClr val="lt1"/>
              </a:buClr>
              <a:buSzPts val="1900"/>
              <a:buFont typeface="Merriweather Sans"/>
              <a:buChar char="–"/>
              <a:defRPr sz="2800" b="0" i="0" u="none" strike="noStrike" cap="none">
                <a:solidFill>
                  <a:schemeClr val="lt1"/>
                </a:solidFill>
                <a:latin typeface="Avenir"/>
                <a:ea typeface="Avenir"/>
                <a:cs typeface="Avenir"/>
                <a:sym typeface="Avenir"/>
              </a:defRPr>
            </a:lvl3pPr>
            <a:lvl4pPr marL="2438339" marR="0" lvl="3" indent="-304792" algn="ctr" rtl="0">
              <a:lnSpc>
                <a:spcPct val="95000"/>
              </a:lnSpc>
              <a:spcBef>
                <a:spcPts val="400"/>
              </a:spcBef>
              <a:spcAft>
                <a:spcPts val="0"/>
              </a:spcAft>
              <a:buClr>
                <a:schemeClr val="lt1"/>
              </a:buClr>
              <a:buSzPts val="2100"/>
              <a:buFont typeface="Merriweather Sans"/>
              <a:buNone/>
              <a:defRPr sz="2800" b="0" i="0" u="none" strike="noStrike" cap="none">
                <a:solidFill>
                  <a:schemeClr val="lt1"/>
                </a:solidFill>
                <a:latin typeface="Avenir"/>
                <a:ea typeface="Avenir"/>
                <a:cs typeface="Avenir"/>
                <a:sym typeface="Avenir"/>
              </a:defRPr>
            </a:lvl4pPr>
            <a:lvl5pPr marL="3047924" marR="0" lvl="4" indent="-304792" algn="ctr" rtl="0">
              <a:lnSpc>
                <a:spcPct val="95000"/>
              </a:lnSpc>
              <a:spcBef>
                <a:spcPts val="400"/>
              </a:spcBef>
              <a:spcAft>
                <a:spcPts val="0"/>
              </a:spcAft>
              <a:buClr>
                <a:schemeClr val="lt1"/>
              </a:buClr>
              <a:buSzPts val="1500"/>
              <a:buFont typeface="Avenir"/>
              <a:buNone/>
              <a:defRPr sz="2000" b="0" i="0" u="none" strike="noStrike" cap="none">
                <a:solidFill>
                  <a:schemeClr val="lt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47" name="Shape 247"/>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lt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17811807"/>
      </p:ext>
    </p:extLst>
  </p:cSld>
  <p:clrMapOvr>
    <a:masterClrMapping/>
  </p:clrMapOvr>
  <p:transition>
    <p:fade thruBlk="1"/>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itle Slide 3">
  <p:cSld name="Title Slide 3">
    <p:spTree>
      <p:nvGrpSpPr>
        <p:cNvPr id="1" name="Shape 248"/>
        <p:cNvGrpSpPr/>
        <p:nvPr/>
      </p:nvGrpSpPr>
      <p:grpSpPr>
        <a:xfrm>
          <a:off x="0" y="0"/>
          <a:ext cx="0" cy="0"/>
          <a:chOff x="0" y="0"/>
          <a:chExt cx="0" cy="0"/>
        </a:xfrm>
      </p:grpSpPr>
      <p:sp>
        <p:nvSpPr>
          <p:cNvPr id="249" name="Shape 249"/>
          <p:cNvSpPr/>
          <p:nvPr/>
        </p:nvSpPr>
        <p:spPr>
          <a:xfrm>
            <a:off x="1591" y="1593"/>
            <a:ext cx="1600" cy="16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dirty="0"/>
          </a:p>
        </p:txBody>
      </p:sp>
      <p:pic>
        <p:nvPicPr>
          <p:cNvPr id="250" name="Shape 250"/>
          <p:cNvPicPr preferRelativeResize="0"/>
          <p:nvPr/>
        </p:nvPicPr>
        <p:blipFill rotWithShape="1">
          <a:blip r:embed="rId2">
            <a:alphaModFix/>
          </a:blip>
          <a:srcRect l="9198" b="1097"/>
          <a:stretch/>
        </p:blipFill>
        <p:spPr>
          <a:xfrm>
            <a:off x="1222" y="-84117"/>
            <a:ext cx="11134165" cy="6942120"/>
          </a:xfrm>
          <a:prstGeom prst="rect">
            <a:avLst/>
          </a:prstGeom>
          <a:noFill/>
          <a:ln>
            <a:noFill/>
          </a:ln>
        </p:spPr>
      </p:pic>
      <p:sp>
        <p:nvSpPr>
          <p:cNvPr id="251" name="Shape 251"/>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0816828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Logo slide">
  <p:cSld name="Logo slide">
    <p:spTree>
      <p:nvGrpSpPr>
        <p:cNvPr id="1" name="Shape 252"/>
        <p:cNvGrpSpPr/>
        <p:nvPr/>
      </p:nvGrpSpPr>
      <p:grpSpPr>
        <a:xfrm>
          <a:off x="0" y="0"/>
          <a:ext cx="0" cy="0"/>
          <a:chOff x="0" y="0"/>
          <a:chExt cx="0" cy="0"/>
        </a:xfrm>
      </p:grpSpPr>
      <p:sp>
        <p:nvSpPr>
          <p:cNvPr id="253" name="Shape 253"/>
          <p:cNvSpPr/>
          <p:nvPr/>
        </p:nvSpPr>
        <p:spPr>
          <a:xfrm>
            <a:off x="1591" y="1593"/>
            <a:ext cx="1600" cy="16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dirty="0"/>
          </a:p>
        </p:txBody>
      </p:sp>
      <p:pic>
        <p:nvPicPr>
          <p:cNvPr id="254" name="Shape 254"/>
          <p:cNvPicPr preferRelativeResize="0"/>
          <p:nvPr/>
        </p:nvPicPr>
        <p:blipFill rotWithShape="1">
          <a:blip r:embed="rId2">
            <a:alphaModFix/>
          </a:blip>
          <a:srcRect l="546" t="556"/>
          <a:stretch/>
        </p:blipFill>
        <p:spPr>
          <a:xfrm>
            <a:off x="-8088" y="-12137"/>
            <a:ext cx="6952216" cy="6883453"/>
          </a:xfrm>
          <a:prstGeom prst="rect">
            <a:avLst/>
          </a:prstGeom>
          <a:noFill/>
          <a:ln>
            <a:noFill/>
          </a:ln>
        </p:spPr>
      </p:pic>
      <p:pic>
        <p:nvPicPr>
          <p:cNvPr id="255" name="Shape 255"/>
          <p:cNvPicPr preferRelativeResize="0"/>
          <p:nvPr/>
        </p:nvPicPr>
        <p:blipFill rotWithShape="1">
          <a:blip r:embed="rId3">
            <a:alphaModFix/>
          </a:blip>
          <a:srcRect/>
          <a:stretch/>
        </p:blipFill>
        <p:spPr>
          <a:xfrm>
            <a:off x="7182230" y="2684290"/>
            <a:ext cx="4493269" cy="1445068"/>
          </a:xfrm>
          <a:prstGeom prst="rect">
            <a:avLst/>
          </a:prstGeom>
          <a:noFill/>
          <a:ln>
            <a:noFill/>
          </a:ln>
        </p:spPr>
      </p:pic>
      <p:sp>
        <p:nvSpPr>
          <p:cNvPr id="256" name="Shape 256"/>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9475989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Presenter layout">
  <p:cSld name="Presenter layout">
    <p:spTree>
      <p:nvGrpSpPr>
        <p:cNvPr id="1" name="Shape 257"/>
        <p:cNvGrpSpPr/>
        <p:nvPr/>
      </p:nvGrpSpPr>
      <p:grpSpPr>
        <a:xfrm>
          <a:off x="0" y="0"/>
          <a:ext cx="0" cy="0"/>
          <a:chOff x="0" y="0"/>
          <a:chExt cx="0" cy="0"/>
        </a:xfrm>
      </p:grpSpPr>
      <p:sp>
        <p:nvSpPr>
          <p:cNvPr id="258" name="Shape 258"/>
          <p:cNvSpPr/>
          <p:nvPr/>
        </p:nvSpPr>
        <p:spPr>
          <a:xfrm>
            <a:off x="1591" y="1593"/>
            <a:ext cx="1600" cy="16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dirty="0"/>
          </a:p>
        </p:txBody>
      </p:sp>
      <p:sp>
        <p:nvSpPr>
          <p:cNvPr id="259" name="Shape 259"/>
          <p:cNvSpPr txBox="1">
            <a:spLocks noGrp="1"/>
          </p:cNvSpPr>
          <p:nvPr>
            <p:ph type="body" idx="1"/>
          </p:nvPr>
        </p:nvSpPr>
        <p:spPr>
          <a:xfrm>
            <a:off x="7020163" y="3873392"/>
            <a:ext cx="4774400" cy="17908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rgbClr val="595959"/>
              </a:buClr>
              <a:buSzPts val="1800"/>
              <a:buFont typeface="Avenir"/>
              <a:buNone/>
              <a:defRPr sz="2400" b="0" i="0" u="none" strike="noStrike" cap="none">
                <a:solidFill>
                  <a:srgbClr val="595959"/>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200"/>
              <a:buFont typeface="Avenir"/>
              <a:buNone/>
              <a:defRPr sz="1600" b="0" i="0" u="none" strike="noStrike" cap="none">
                <a:solidFill>
                  <a:schemeClr val="lt2"/>
                </a:solidFill>
                <a:latin typeface="Avenir"/>
                <a:ea typeface="Avenir"/>
                <a:cs typeface="Avenir"/>
                <a:sym typeface="Avenir"/>
              </a:defRPr>
            </a:lvl2pPr>
            <a:lvl3pPr marL="1828754" marR="0" lvl="2" indent="-397923" algn="l" rtl="0">
              <a:lnSpc>
                <a:spcPct val="95000"/>
              </a:lnSpc>
              <a:spcBef>
                <a:spcPts val="400"/>
              </a:spcBef>
              <a:spcAft>
                <a:spcPts val="0"/>
              </a:spcAft>
              <a:buClr>
                <a:schemeClr val="lt2"/>
              </a:buClr>
              <a:buSzPts val="1100"/>
              <a:buFont typeface="Arial"/>
              <a:buChar char="•"/>
              <a:defRPr sz="1600" b="0" i="0" u="none" strike="noStrike" cap="none">
                <a:solidFill>
                  <a:schemeClr val="lt2"/>
                </a:solidFill>
                <a:latin typeface="Avenir"/>
                <a:ea typeface="Avenir"/>
                <a:cs typeface="Avenir"/>
                <a:sym typeface="Avenir"/>
              </a:defRPr>
            </a:lvl3pPr>
            <a:lvl4pPr marL="2438339" marR="0" lvl="3" indent="-406390" algn="l" rtl="0">
              <a:lnSpc>
                <a:spcPct val="95000"/>
              </a:lnSpc>
              <a:spcBef>
                <a:spcPts val="400"/>
              </a:spcBef>
              <a:spcAft>
                <a:spcPts val="0"/>
              </a:spcAft>
              <a:buClr>
                <a:schemeClr val="lt2"/>
              </a:buClr>
              <a:buSzPts val="1200"/>
              <a:buFont typeface="Merriweather Sans"/>
              <a:buChar char="–"/>
              <a:defRPr sz="1600" b="0" i="0" u="none" strike="noStrike" cap="none">
                <a:solidFill>
                  <a:schemeClr val="lt2"/>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lt2"/>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pic>
        <p:nvPicPr>
          <p:cNvPr id="260" name="Shape 260"/>
          <p:cNvPicPr preferRelativeResize="0"/>
          <p:nvPr/>
        </p:nvPicPr>
        <p:blipFill rotWithShape="1">
          <a:blip r:embed="rId2">
            <a:alphaModFix/>
          </a:blip>
          <a:srcRect/>
          <a:stretch/>
        </p:blipFill>
        <p:spPr>
          <a:xfrm>
            <a:off x="-143707" y="-88654"/>
            <a:ext cx="7127233" cy="7022857"/>
          </a:xfrm>
          <a:prstGeom prst="rect">
            <a:avLst/>
          </a:prstGeom>
          <a:noFill/>
          <a:ln>
            <a:noFill/>
          </a:ln>
        </p:spPr>
      </p:pic>
      <p:sp>
        <p:nvSpPr>
          <p:cNvPr id="261" name="Shape 261"/>
          <p:cNvSpPr txBox="1">
            <a:spLocks noGrp="1"/>
          </p:cNvSpPr>
          <p:nvPr>
            <p:ph type="title"/>
          </p:nvPr>
        </p:nvSpPr>
        <p:spPr>
          <a:xfrm>
            <a:off x="7020163" y="1323463"/>
            <a:ext cx="4774400" cy="2334000"/>
          </a:xfrm>
          <a:prstGeom prst="rect">
            <a:avLst/>
          </a:prstGeom>
          <a:noFill/>
          <a:ln>
            <a:noFill/>
          </a:ln>
        </p:spPr>
        <p:txBody>
          <a:bodyPr spcFirstLastPara="1" wrap="square" lIns="91425" tIns="91425" rIns="91425" bIns="91425" anchor="b" anchorCtr="0"/>
          <a:lstStyle>
            <a:lvl1pPr marR="0" lvl="0" algn="l" rtl="0">
              <a:lnSpc>
                <a:spcPct val="95000"/>
              </a:lnSpc>
              <a:spcBef>
                <a:spcPts val="0"/>
              </a:spcBef>
              <a:spcAft>
                <a:spcPts val="0"/>
              </a:spcAft>
              <a:buClr>
                <a:schemeClr val="dk2"/>
              </a:buClr>
              <a:buSzPts val="2400"/>
              <a:buFont typeface="Avenir"/>
              <a:buNone/>
              <a:defRPr sz="3200" b="1" i="0" u="none" strike="noStrike" cap="none">
                <a:solidFill>
                  <a:schemeClr val="dk2"/>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sp>
        <p:nvSpPr>
          <p:cNvPr id="262" name="Shape 262"/>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7577311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itle and Subtitle Blank">
  <p:cSld name="Title and Subtitle Blank">
    <p:spTree>
      <p:nvGrpSpPr>
        <p:cNvPr id="1" name="Shape 263"/>
        <p:cNvGrpSpPr/>
        <p:nvPr/>
      </p:nvGrpSpPr>
      <p:grpSpPr>
        <a:xfrm>
          <a:off x="0" y="0"/>
          <a:ext cx="0" cy="0"/>
          <a:chOff x="0" y="0"/>
          <a:chExt cx="0" cy="0"/>
        </a:xfrm>
      </p:grpSpPr>
      <p:sp>
        <p:nvSpPr>
          <p:cNvPr id="264" name="Shape 264"/>
          <p:cNvSpPr txBox="1">
            <a:spLocks noGrp="1"/>
          </p:cNvSpPr>
          <p:nvPr>
            <p:ph type="body" idx="1"/>
          </p:nvPr>
        </p:nvSpPr>
        <p:spPr>
          <a:xfrm>
            <a:off x="501303" y="750499"/>
            <a:ext cx="11108400" cy="4572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rgbClr val="595959"/>
              </a:buClr>
              <a:buSzPts val="1800"/>
              <a:buFont typeface="Avenir"/>
              <a:buNone/>
              <a:defRPr sz="2400" b="0" i="0" u="none" strike="noStrike" cap="none">
                <a:solidFill>
                  <a:srgbClr val="595959"/>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200"/>
              <a:buFont typeface="Avenir"/>
              <a:buNone/>
              <a:defRPr sz="1600" b="0" i="0" u="none" strike="noStrike" cap="none">
                <a:solidFill>
                  <a:schemeClr val="lt2"/>
                </a:solidFill>
                <a:latin typeface="Avenir"/>
                <a:ea typeface="Avenir"/>
                <a:cs typeface="Avenir"/>
                <a:sym typeface="Avenir"/>
              </a:defRPr>
            </a:lvl2pPr>
            <a:lvl3pPr marL="1828754" marR="0" lvl="2" indent="-397923" algn="l" rtl="0">
              <a:lnSpc>
                <a:spcPct val="95000"/>
              </a:lnSpc>
              <a:spcBef>
                <a:spcPts val="400"/>
              </a:spcBef>
              <a:spcAft>
                <a:spcPts val="0"/>
              </a:spcAft>
              <a:buClr>
                <a:schemeClr val="lt2"/>
              </a:buClr>
              <a:buSzPts val="1100"/>
              <a:buFont typeface="Arial"/>
              <a:buChar char="•"/>
              <a:defRPr sz="1600" b="0" i="0" u="none" strike="noStrike" cap="none">
                <a:solidFill>
                  <a:schemeClr val="lt2"/>
                </a:solidFill>
                <a:latin typeface="Avenir"/>
                <a:ea typeface="Avenir"/>
                <a:cs typeface="Avenir"/>
                <a:sym typeface="Avenir"/>
              </a:defRPr>
            </a:lvl3pPr>
            <a:lvl4pPr marL="2438339" marR="0" lvl="3" indent="-406390" algn="l" rtl="0">
              <a:lnSpc>
                <a:spcPct val="95000"/>
              </a:lnSpc>
              <a:spcBef>
                <a:spcPts val="400"/>
              </a:spcBef>
              <a:spcAft>
                <a:spcPts val="0"/>
              </a:spcAft>
              <a:buClr>
                <a:schemeClr val="lt2"/>
              </a:buClr>
              <a:buSzPts val="1200"/>
              <a:buFont typeface="Merriweather Sans"/>
              <a:buChar char="–"/>
              <a:defRPr sz="1600" b="0" i="0" u="none" strike="noStrike" cap="none">
                <a:solidFill>
                  <a:schemeClr val="lt2"/>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lt2"/>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65" name="Shape 265"/>
          <p:cNvSpPr txBox="1">
            <a:spLocks noGrp="1"/>
          </p:cNvSpPr>
          <p:nvPr>
            <p:ph type="title"/>
          </p:nvPr>
        </p:nvSpPr>
        <p:spPr>
          <a:xfrm>
            <a:off x="501304" y="237616"/>
            <a:ext cx="111084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pic>
        <p:nvPicPr>
          <p:cNvPr id="266" name="Shape 266" descr="Intuit_Logo_sm-11.eps"/>
          <p:cNvPicPr preferRelativeResize="0"/>
          <p:nvPr/>
        </p:nvPicPr>
        <p:blipFill rotWithShape="1">
          <a:blip r:embed="rId2">
            <a:alphaModFix/>
          </a:blip>
          <a:srcRect/>
          <a:stretch/>
        </p:blipFill>
        <p:spPr>
          <a:xfrm>
            <a:off x="602927" y="6494867"/>
            <a:ext cx="609600" cy="203199"/>
          </a:xfrm>
          <a:prstGeom prst="rect">
            <a:avLst/>
          </a:prstGeom>
          <a:noFill/>
          <a:ln>
            <a:noFill/>
          </a:ln>
        </p:spPr>
      </p:pic>
      <p:sp>
        <p:nvSpPr>
          <p:cNvPr id="267" name="Shape 267"/>
          <p:cNvSpPr txBox="1"/>
          <p:nvPr/>
        </p:nvSpPr>
        <p:spPr>
          <a:xfrm>
            <a:off x="8933504" y="6548392"/>
            <a:ext cx="2444400" cy="186400"/>
          </a:xfrm>
          <a:prstGeom prst="rect">
            <a:avLst/>
          </a:prstGeom>
          <a:noFill/>
          <a:ln>
            <a:noFill/>
          </a:ln>
        </p:spPr>
        <p:txBody>
          <a:bodyPr spcFirstLastPara="1" wrap="square" lIns="0" tIns="45700" rIns="0" bIns="45700" anchor="ctr" anchorCtr="0">
            <a:noAutofit/>
          </a:bodyPr>
          <a:lstStyle/>
          <a:p>
            <a:pPr marL="0" marR="0" lvl="0" indent="0" algn="r" rtl="0">
              <a:lnSpc>
                <a:spcPct val="100000"/>
              </a:lnSpc>
              <a:spcBef>
                <a:spcPts val="0"/>
              </a:spcBef>
              <a:spcAft>
                <a:spcPts val="0"/>
              </a:spcAft>
              <a:buClr>
                <a:srgbClr val="000000"/>
              </a:buClr>
              <a:buSzPts val="100"/>
              <a:buFont typeface="Avenir"/>
              <a:buNone/>
            </a:pPr>
            <a:r>
              <a:rPr lang="en" sz="667" b="0" i="0" u="none" strike="noStrike" cap="none">
                <a:solidFill>
                  <a:srgbClr val="000000"/>
                </a:solidFill>
                <a:latin typeface="Avenir"/>
                <a:ea typeface="Avenir"/>
                <a:cs typeface="Avenir"/>
                <a:sym typeface="Avenir"/>
              </a:rPr>
              <a:t>Intuit Confidential and Proprietary</a:t>
            </a:r>
            <a:endParaRPr sz="1467" b="0" i="0" u="none" strike="noStrike" cap="none" dirty="0">
              <a:solidFill>
                <a:srgbClr val="000000"/>
              </a:solidFill>
              <a:latin typeface="Arial"/>
              <a:ea typeface="Arial"/>
              <a:cs typeface="Arial"/>
              <a:sym typeface="Arial"/>
            </a:endParaRPr>
          </a:p>
        </p:txBody>
      </p:sp>
      <p:sp>
        <p:nvSpPr>
          <p:cNvPr id="268" name="Shape 268"/>
          <p:cNvSpPr txBox="1"/>
          <p:nvPr/>
        </p:nvSpPr>
        <p:spPr>
          <a:xfrm>
            <a:off x="11395603" y="6548405"/>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rgbClr val="000000"/>
              </a:buClr>
              <a:buSzPts val="100"/>
              <a:buFont typeface="Avenir"/>
              <a:buNone/>
            </a:pPr>
            <a:fld id="{00000000-1234-1234-1234-123412341234}" type="slidenum">
              <a:rPr lang="en" sz="667" b="1" i="0" u="none" strike="noStrike" cap="none">
                <a:solidFill>
                  <a:srgbClr val="000000"/>
                </a:solidFill>
                <a:latin typeface="Avenir"/>
                <a:ea typeface="Avenir"/>
                <a:cs typeface="Avenir"/>
                <a:sym typeface="Avenir"/>
              </a:rPr>
              <a:pPr marL="0" marR="0" lvl="0" indent="0" algn="l" rtl="0">
                <a:lnSpc>
                  <a:spcPct val="100000"/>
                </a:lnSpc>
                <a:spcBef>
                  <a:spcPts val="0"/>
                </a:spcBef>
                <a:spcAft>
                  <a:spcPts val="0"/>
                </a:spcAft>
                <a:buClr>
                  <a:srgbClr val="000000"/>
                </a:buClr>
                <a:buSzPts val="100"/>
                <a:buFont typeface="Avenir"/>
                <a:buNone/>
              </a:pPr>
              <a:t>‹#›</a:t>
            </a:fld>
            <a:endParaRPr sz="667" b="1" i="0" u="none" strike="noStrike" cap="none" dirty="0">
              <a:solidFill>
                <a:srgbClr val="000000"/>
              </a:solidFill>
              <a:latin typeface="Avenir"/>
              <a:ea typeface="Avenir"/>
              <a:cs typeface="Avenir"/>
              <a:sym typeface="Avenir"/>
            </a:endParaRPr>
          </a:p>
        </p:txBody>
      </p:sp>
      <p:sp>
        <p:nvSpPr>
          <p:cNvPr id="269" name="Shape 269"/>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rgbClr val="595959"/>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3096542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270"/>
        <p:cNvGrpSpPr/>
        <p:nvPr/>
      </p:nvGrpSpPr>
      <p:grpSpPr>
        <a:xfrm>
          <a:off x="0" y="0"/>
          <a:ext cx="0" cy="0"/>
          <a:chOff x="0" y="0"/>
          <a:chExt cx="0" cy="0"/>
        </a:xfrm>
      </p:grpSpPr>
      <p:sp>
        <p:nvSpPr>
          <p:cNvPr id="271" name="Shape 271"/>
          <p:cNvSpPr txBox="1">
            <a:spLocks noGrp="1"/>
          </p:cNvSpPr>
          <p:nvPr>
            <p:ph type="body" idx="1"/>
          </p:nvPr>
        </p:nvSpPr>
        <p:spPr>
          <a:xfrm>
            <a:off x="501303" y="1509033"/>
            <a:ext cx="11108400" cy="4267200"/>
          </a:xfrm>
          <a:prstGeom prst="rect">
            <a:avLst/>
          </a:prstGeom>
          <a:noFill/>
          <a:ln>
            <a:noFill/>
          </a:ln>
        </p:spPr>
        <p:txBody>
          <a:bodyPr spcFirstLastPara="1" wrap="square" lIns="91425" tIns="91425" rIns="91425" bIns="91425" anchor="t" anchorCtr="0"/>
          <a:lstStyle>
            <a:lvl1pPr marL="609585" marR="0" lvl="0" indent="-304792" algn="l" rtl="0">
              <a:lnSpc>
                <a:spcPct val="100000"/>
              </a:lnSpc>
              <a:spcBef>
                <a:spcPts val="1867"/>
              </a:spcBef>
              <a:spcAft>
                <a:spcPts val="0"/>
              </a:spcAft>
              <a:buClr>
                <a:schemeClr val="dk1"/>
              </a:buClr>
              <a:buSzPts val="2000"/>
              <a:buFont typeface="Avenir"/>
              <a:buNone/>
              <a:defRPr sz="2667" b="1" i="0" u="none" strike="noStrike" cap="none">
                <a:solidFill>
                  <a:schemeClr val="dk1"/>
                </a:solidFill>
                <a:latin typeface="Avenir"/>
                <a:ea typeface="Avenir"/>
                <a:cs typeface="Avenir"/>
                <a:sym typeface="Avenir"/>
              </a:defRPr>
            </a:lvl1pPr>
            <a:lvl2pPr marL="1219170" marR="0" lvl="1" indent="-304792" algn="l" rtl="0">
              <a:lnSpc>
                <a:spcPct val="100000"/>
              </a:lnSpc>
              <a:spcBef>
                <a:spcPts val="400"/>
              </a:spcBef>
              <a:spcAft>
                <a:spcPts val="0"/>
              </a:spcAft>
              <a:buClr>
                <a:schemeClr val="lt2"/>
              </a:buClr>
              <a:buSzPts val="1800"/>
              <a:buFont typeface="Avenir"/>
              <a:buNone/>
              <a:defRPr sz="2400" b="0" i="0" u="none" strike="noStrike" cap="none">
                <a:solidFill>
                  <a:schemeClr val="dk1"/>
                </a:solidFill>
                <a:latin typeface="Avenir"/>
                <a:ea typeface="Avenir"/>
                <a:cs typeface="Avenir"/>
                <a:sym typeface="Avenir"/>
              </a:defRPr>
            </a:lvl2pPr>
            <a:lvl3pPr marL="1828754" marR="0" lvl="2" indent="-440256" algn="l" rtl="0">
              <a:lnSpc>
                <a:spcPct val="100000"/>
              </a:lnSpc>
              <a:spcBef>
                <a:spcPts val="400"/>
              </a:spcBef>
              <a:spcAft>
                <a:spcPts val="0"/>
              </a:spcAft>
              <a:buClr>
                <a:schemeClr val="dk1"/>
              </a:buClr>
              <a:buSzPts val="1600"/>
              <a:buFont typeface="Arial"/>
              <a:buChar char="•"/>
              <a:defRPr sz="2267" b="0" i="0" u="none" strike="noStrike" cap="none">
                <a:solidFill>
                  <a:schemeClr val="dk1"/>
                </a:solidFill>
                <a:latin typeface="Avenir"/>
                <a:ea typeface="Avenir"/>
                <a:cs typeface="Avenir"/>
                <a:sym typeface="Avenir"/>
              </a:defRPr>
            </a:lvl3pPr>
            <a:lvl4pPr marL="2438339" marR="0" lvl="3" indent="-431789" algn="l" rtl="0">
              <a:lnSpc>
                <a:spcPct val="100000"/>
              </a:lnSpc>
              <a:spcBef>
                <a:spcPts val="400"/>
              </a:spcBef>
              <a:spcAft>
                <a:spcPts val="0"/>
              </a:spcAft>
              <a:buClr>
                <a:schemeClr val="dk1"/>
              </a:buClr>
              <a:buSzPts val="1500"/>
              <a:buFont typeface="Merriweather Sans"/>
              <a:buChar char="–"/>
              <a:defRPr sz="2000" b="0" i="0" u="none" strike="noStrike" cap="none">
                <a:solidFill>
                  <a:schemeClr val="dk1"/>
                </a:solidFill>
                <a:latin typeface="Avenir"/>
                <a:ea typeface="Avenir"/>
                <a:cs typeface="Avenir"/>
                <a:sym typeface="Avenir"/>
              </a:defRPr>
            </a:lvl4pPr>
            <a:lvl5pPr marL="3047924" marR="0" lvl="4" indent="-304792" algn="l" rtl="0">
              <a:lnSpc>
                <a:spcPct val="100000"/>
              </a:lnSpc>
              <a:spcBef>
                <a:spcPts val="400"/>
              </a:spcBef>
              <a:spcAft>
                <a:spcPts val="0"/>
              </a:spcAft>
              <a:buClr>
                <a:schemeClr val="dk1"/>
              </a:buClr>
              <a:buSzPts val="1200"/>
              <a:buFont typeface="Avenir"/>
              <a:buNone/>
              <a:defRPr sz="1600"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72" name="Shape 272"/>
          <p:cNvSpPr txBox="1">
            <a:spLocks noGrp="1"/>
          </p:cNvSpPr>
          <p:nvPr>
            <p:ph type="title"/>
          </p:nvPr>
        </p:nvSpPr>
        <p:spPr>
          <a:xfrm>
            <a:off x="501304" y="237616"/>
            <a:ext cx="111084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pic>
        <p:nvPicPr>
          <p:cNvPr id="273" name="Shape 273" descr="Intuit_Logo_sm-11.eps"/>
          <p:cNvPicPr preferRelativeResize="0"/>
          <p:nvPr/>
        </p:nvPicPr>
        <p:blipFill rotWithShape="1">
          <a:blip r:embed="rId2">
            <a:alphaModFix/>
          </a:blip>
          <a:srcRect/>
          <a:stretch/>
        </p:blipFill>
        <p:spPr>
          <a:xfrm>
            <a:off x="602927" y="6494867"/>
            <a:ext cx="609600" cy="203199"/>
          </a:xfrm>
          <a:prstGeom prst="rect">
            <a:avLst/>
          </a:prstGeom>
          <a:noFill/>
          <a:ln>
            <a:noFill/>
          </a:ln>
        </p:spPr>
      </p:pic>
      <p:sp>
        <p:nvSpPr>
          <p:cNvPr id="274" name="Shape 274"/>
          <p:cNvSpPr txBox="1"/>
          <p:nvPr/>
        </p:nvSpPr>
        <p:spPr>
          <a:xfrm>
            <a:off x="8933504" y="6548392"/>
            <a:ext cx="2444400" cy="186400"/>
          </a:xfrm>
          <a:prstGeom prst="rect">
            <a:avLst/>
          </a:prstGeom>
          <a:noFill/>
          <a:ln>
            <a:noFill/>
          </a:ln>
        </p:spPr>
        <p:txBody>
          <a:bodyPr spcFirstLastPara="1" wrap="square" lIns="0" tIns="45700" rIns="0" bIns="45700" anchor="ctr" anchorCtr="0">
            <a:noAutofit/>
          </a:bodyPr>
          <a:lstStyle/>
          <a:p>
            <a:pPr marL="0" marR="0" lvl="0" indent="0" algn="r" rtl="0">
              <a:lnSpc>
                <a:spcPct val="100000"/>
              </a:lnSpc>
              <a:spcBef>
                <a:spcPts val="0"/>
              </a:spcBef>
              <a:spcAft>
                <a:spcPts val="0"/>
              </a:spcAft>
              <a:buClr>
                <a:srgbClr val="000000"/>
              </a:buClr>
              <a:buSzPts val="100"/>
              <a:buFont typeface="Avenir"/>
              <a:buNone/>
            </a:pPr>
            <a:r>
              <a:rPr lang="en" sz="667" b="0" i="0" u="none" strike="noStrike" cap="none">
                <a:solidFill>
                  <a:srgbClr val="000000"/>
                </a:solidFill>
                <a:latin typeface="Avenir"/>
                <a:ea typeface="Avenir"/>
                <a:cs typeface="Avenir"/>
                <a:sym typeface="Avenir"/>
              </a:rPr>
              <a:t>Intuit Confidential and Proprietary</a:t>
            </a:r>
            <a:endParaRPr sz="1467" b="0" i="0" u="none" strike="noStrike" cap="none" dirty="0">
              <a:solidFill>
                <a:srgbClr val="000000"/>
              </a:solidFill>
              <a:latin typeface="Arial"/>
              <a:ea typeface="Arial"/>
              <a:cs typeface="Arial"/>
              <a:sym typeface="Arial"/>
            </a:endParaRPr>
          </a:p>
        </p:txBody>
      </p:sp>
      <p:sp>
        <p:nvSpPr>
          <p:cNvPr id="275" name="Shape 275"/>
          <p:cNvSpPr txBox="1"/>
          <p:nvPr/>
        </p:nvSpPr>
        <p:spPr>
          <a:xfrm>
            <a:off x="11395603" y="6548405"/>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rgbClr val="000000"/>
              </a:buClr>
              <a:buSzPts val="100"/>
              <a:buFont typeface="Avenir"/>
              <a:buNone/>
            </a:pPr>
            <a:fld id="{00000000-1234-1234-1234-123412341234}" type="slidenum">
              <a:rPr lang="en" sz="667" b="1" i="0" u="none" strike="noStrike" cap="none">
                <a:solidFill>
                  <a:srgbClr val="000000"/>
                </a:solidFill>
                <a:latin typeface="Avenir"/>
                <a:ea typeface="Avenir"/>
                <a:cs typeface="Avenir"/>
                <a:sym typeface="Avenir"/>
              </a:rPr>
              <a:pPr marL="0" marR="0" lvl="0" indent="0" algn="l" rtl="0">
                <a:lnSpc>
                  <a:spcPct val="100000"/>
                </a:lnSpc>
                <a:spcBef>
                  <a:spcPts val="0"/>
                </a:spcBef>
                <a:spcAft>
                  <a:spcPts val="0"/>
                </a:spcAft>
                <a:buClr>
                  <a:srgbClr val="000000"/>
                </a:buClr>
                <a:buSzPts val="100"/>
                <a:buFont typeface="Avenir"/>
                <a:buNone/>
              </a:pPr>
              <a:t>‹#›</a:t>
            </a:fld>
            <a:endParaRPr sz="667" b="1" i="0" u="none" strike="noStrike" cap="none" dirty="0">
              <a:solidFill>
                <a:srgbClr val="000000"/>
              </a:solidFill>
              <a:latin typeface="Avenir"/>
              <a:ea typeface="Avenir"/>
              <a:cs typeface="Avenir"/>
              <a:sym typeface="Avenir"/>
            </a:endParaRPr>
          </a:p>
        </p:txBody>
      </p:sp>
      <p:sp>
        <p:nvSpPr>
          <p:cNvPr id="276" name="Shape 276"/>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6006129"/>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Subtitle 2-Column">
  <p:cSld name="Subtitle 2-Column">
    <p:spTree>
      <p:nvGrpSpPr>
        <p:cNvPr id="1" name="Shape 277"/>
        <p:cNvGrpSpPr/>
        <p:nvPr/>
      </p:nvGrpSpPr>
      <p:grpSpPr>
        <a:xfrm>
          <a:off x="0" y="0"/>
          <a:ext cx="0" cy="0"/>
          <a:chOff x="0" y="0"/>
          <a:chExt cx="0" cy="0"/>
        </a:xfrm>
      </p:grpSpPr>
      <p:sp>
        <p:nvSpPr>
          <p:cNvPr id="278" name="Shape 278"/>
          <p:cNvSpPr txBox="1">
            <a:spLocks noGrp="1"/>
          </p:cNvSpPr>
          <p:nvPr>
            <p:ph type="body" idx="1"/>
          </p:nvPr>
        </p:nvSpPr>
        <p:spPr>
          <a:xfrm>
            <a:off x="6486149" y="1810752"/>
            <a:ext cx="5191200" cy="42720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chemeClr val="dk1"/>
              </a:buClr>
              <a:buSzPts val="2000"/>
              <a:buFont typeface="Avenir"/>
              <a:buNone/>
              <a:defRPr sz="2667" b="1" i="0" u="none" strike="noStrike" cap="none">
                <a:solidFill>
                  <a:schemeClr val="dk1"/>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700"/>
              <a:buFont typeface="Avenir"/>
              <a:buNone/>
              <a:defRPr sz="2267" b="0" i="0" u="none" strike="noStrike" cap="none">
                <a:solidFill>
                  <a:schemeClr val="dk1"/>
                </a:solidFill>
                <a:latin typeface="Avenir"/>
                <a:ea typeface="Avenir"/>
                <a:cs typeface="Avenir"/>
                <a:sym typeface="Avenir"/>
              </a:defRPr>
            </a:lvl2pPr>
            <a:lvl3pPr marL="1828754" marR="0" lvl="2" indent="-423323" algn="l" rtl="0">
              <a:lnSpc>
                <a:spcPct val="95000"/>
              </a:lnSpc>
              <a:spcBef>
                <a:spcPts val="400"/>
              </a:spcBef>
              <a:spcAft>
                <a:spcPts val="0"/>
              </a:spcAft>
              <a:buClr>
                <a:schemeClr val="dk1"/>
              </a:buClr>
              <a:buSzPts val="1400"/>
              <a:buFont typeface="Arial"/>
              <a:buChar char="•"/>
              <a:defRPr sz="2000" b="0" i="0" u="none" strike="noStrike" cap="none">
                <a:solidFill>
                  <a:schemeClr val="dk1"/>
                </a:solidFill>
                <a:latin typeface="Avenir"/>
                <a:ea typeface="Avenir"/>
                <a:cs typeface="Avenir"/>
                <a:sym typeface="Avenir"/>
              </a:defRPr>
            </a:lvl3pPr>
            <a:lvl4pPr marL="2438339" marR="0" lvl="3" indent="-423323" algn="l" rtl="0">
              <a:lnSpc>
                <a:spcPct val="95000"/>
              </a:lnSpc>
              <a:spcBef>
                <a:spcPts val="400"/>
              </a:spcBef>
              <a:spcAft>
                <a:spcPts val="0"/>
              </a:spcAft>
              <a:buClr>
                <a:schemeClr val="dk1"/>
              </a:buClr>
              <a:buSzPts val="1400"/>
              <a:buFont typeface="Merriweather Sans"/>
              <a:buChar char="–"/>
              <a:defRPr sz="1867"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79" name="Shape 279"/>
          <p:cNvSpPr txBox="1">
            <a:spLocks noGrp="1"/>
          </p:cNvSpPr>
          <p:nvPr>
            <p:ph type="body" idx="2"/>
          </p:nvPr>
        </p:nvSpPr>
        <p:spPr>
          <a:xfrm>
            <a:off x="503053" y="1810752"/>
            <a:ext cx="5191200" cy="42720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chemeClr val="dk1"/>
              </a:buClr>
              <a:buSzPts val="2000"/>
              <a:buFont typeface="Avenir"/>
              <a:buNone/>
              <a:defRPr sz="2667" b="1" i="0" u="none" strike="noStrike" cap="none">
                <a:solidFill>
                  <a:schemeClr val="dk1"/>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700"/>
              <a:buFont typeface="Avenir"/>
              <a:buNone/>
              <a:defRPr sz="2267" b="0" i="0" u="none" strike="noStrike" cap="none">
                <a:solidFill>
                  <a:schemeClr val="dk1"/>
                </a:solidFill>
                <a:latin typeface="Avenir"/>
                <a:ea typeface="Avenir"/>
                <a:cs typeface="Avenir"/>
                <a:sym typeface="Avenir"/>
              </a:defRPr>
            </a:lvl2pPr>
            <a:lvl3pPr marL="1828754" marR="0" lvl="2" indent="-423323" algn="l" rtl="0">
              <a:lnSpc>
                <a:spcPct val="95000"/>
              </a:lnSpc>
              <a:spcBef>
                <a:spcPts val="400"/>
              </a:spcBef>
              <a:spcAft>
                <a:spcPts val="0"/>
              </a:spcAft>
              <a:buClr>
                <a:schemeClr val="dk1"/>
              </a:buClr>
              <a:buSzPts val="1400"/>
              <a:buFont typeface="Arial"/>
              <a:buChar char="•"/>
              <a:defRPr sz="2000" b="0" i="0" u="none" strike="noStrike" cap="none">
                <a:solidFill>
                  <a:schemeClr val="dk1"/>
                </a:solidFill>
                <a:latin typeface="Avenir"/>
                <a:ea typeface="Avenir"/>
                <a:cs typeface="Avenir"/>
                <a:sym typeface="Avenir"/>
              </a:defRPr>
            </a:lvl3pPr>
            <a:lvl4pPr marL="2438339" marR="0" lvl="3" indent="-423323" algn="l" rtl="0">
              <a:lnSpc>
                <a:spcPct val="95000"/>
              </a:lnSpc>
              <a:spcBef>
                <a:spcPts val="400"/>
              </a:spcBef>
              <a:spcAft>
                <a:spcPts val="0"/>
              </a:spcAft>
              <a:buClr>
                <a:schemeClr val="dk1"/>
              </a:buClr>
              <a:buSzPts val="1400"/>
              <a:buFont typeface="Merriweather Sans"/>
              <a:buChar char="–"/>
              <a:defRPr sz="1867"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80" name="Shape 280"/>
          <p:cNvSpPr txBox="1">
            <a:spLocks noGrp="1"/>
          </p:cNvSpPr>
          <p:nvPr>
            <p:ph type="body" idx="3"/>
          </p:nvPr>
        </p:nvSpPr>
        <p:spPr>
          <a:xfrm>
            <a:off x="501303" y="750499"/>
            <a:ext cx="11108400" cy="4572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rgbClr val="595959"/>
              </a:buClr>
              <a:buSzPts val="1800"/>
              <a:buFont typeface="Avenir"/>
              <a:buNone/>
              <a:defRPr sz="2400" b="0" i="0" u="none" strike="noStrike" cap="none">
                <a:solidFill>
                  <a:srgbClr val="595959"/>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200"/>
              <a:buFont typeface="Avenir"/>
              <a:buNone/>
              <a:defRPr sz="1600" b="0" i="0" u="none" strike="noStrike" cap="none">
                <a:solidFill>
                  <a:schemeClr val="lt2"/>
                </a:solidFill>
                <a:latin typeface="Avenir"/>
                <a:ea typeface="Avenir"/>
                <a:cs typeface="Avenir"/>
                <a:sym typeface="Avenir"/>
              </a:defRPr>
            </a:lvl2pPr>
            <a:lvl3pPr marL="1828754" marR="0" lvl="2" indent="-397923" algn="l" rtl="0">
              <a:lnSpc>
                <a:spcPct val="95000"/>
              </a:lnSpc>
              <a:spcBef>
                <a:spcPts val="400"/>
              </a:spcBef>
              <a:spcAft>
                <a:spcPts val="0"/>
              </a:spcAft>
              <a:buClr>
                <a:schemeClr val="lt2"/>
              </a:buClr>
              <a:buSzPts val="1100"/>
              <a:buFont typeface="Arial"/>
              <a:buChar char="•"/>
              <a:defRPr sz="1600" b="0" i="0" u="none" strike="noStrike" cap="none">
                <a:solidFill>
                  <a:schemeClr val="lt2"/>
                </a:solidFill>
                <a:latin typeface="Avenir"/>
                <a:ea typeface="Avenir"/>
                <a:cs typeface="Avenir"/>
                <a:sym typeface="Avenir"/>
              </a:defRPr>
            </a:lvl3pPr>
            <a:lvl4pPr marL="2438339" marR="0" lvl="3" indent="-406390" algn="l" rtl="0">
              <a:lnSpc>
                <a:spcPct val="95000"/>
              </a:lnSpc>
              <a:spcBef>
                <a:spcPts val="400"/>
              </a:spcBef>
              <a:spcAft>
                <a:spcPts val="0"/>
              </a:spcAft>
              <a:buClr>
                <a:schemeClr val="lt2"/>
              </a:buClr>
              <a:buSzPts val="1200"/>
              <a:buFont typeface="Merriweather Sans"/>
              <a:buChar char="–"/>
              <a:defRPr sz="1600" b="0" i="0" u="none" strike="noStrike" cap="none">
                <a:solidFill>
                  <a:schemeClr val="lt2"/>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200"/>
              <a:buFont typeface="Avenir"/>
              <a:buNone/>
              <a:defRPr sz="1600" b="0" i="0" u="none" strike="noStrike" cap="none">
                <a:solidFill>
                  <a:schemeClr val="lt2"/>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81" name="Shape 281"/>
          <p:cNvSpPr txBox="1">
            <a:spLocks noGrp="1"/>
          </p:cNvSpPr>
          <p:nvPr>
            <p:ph type="title"/>
          </p:nvPr>
        </p:nvSpPr>
        <p:spPr>
          <a:xfrm>
            <a:off x="501304" y="237616"/>
            <a:ext cx="111084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pic>
        <p:nvPicPr>
          <p:cNvPr id="282" name="Shape 282" descr="Intuit_Logo_sm-11.eps"/>
          <p:cNvPicPr preferRelativeResize="0"/>
          <p:nvPr/>
        </p:nvPicPr>
        <p:blipFill rotWithShape="1">
          <a:blip r:embed="rId2">
            <a:alphaModFix/>
          </a:blip>
          <a:srcRect/>
          <a:stretch/>
        </p:blipFill>
        <p:spPr>
          <a:xfrm>
            <a:off x="602927" y="6494867"/>
            <a:ext cx="609600" cy="203199"/>
          </a:xfrm>
          <a:prstGeom prst="rect">
            <a:avLst/>
          </a:prstGeom>
          <a:noFill/>
          <a:ln>
            <a:noFill/>
          </a:ln>
        </p:spPr>
      </p:pic>
      <p:sp>
        <p:nvSpPr>
          <p:cNvPr id="283" name="Shape 283"/>
          <p:cNvSpPr txBox="1"/>
          <p:nvPr/>
        </p:nvSpPr>
        <p:spPr>
          <a:xfrm>
            <a:off x="8933504" y="6548392"/>
            <a:ext cx="2444400" cy="186400"/>
          </a:xfrm>
          <a:prstGeom prst="rect">
            <a:avLst/>
          </a:prstGeom>
          <a:noFill/>
          <a:ln>
            <a:noFill/>
          </a:ln>
        </p:spPr>
        <p:txBody>
          <a:bodyPr spcFirstLastPara="1" wrap="square" lIns="0" tIns="45700" rIns="0" bIns="45700" anchor="ctr" anchorCtr="0">
            <a:noAutofit/>
          </a:bodyPr>
          <a:lstStyle/>
          <a:p>
            <a:pPr marL="0" marR="0" lvl="0" indent="0" algn="r" rtl="0">
              <a:lnSpc>
                <a:spcPct val="100000"/>
              </a:lnSpc>
              <a:spcBef>
                <a:spcPts val="0"/>
              </a:spcBef>
              <a:spcAft>
                <a:spcPts val="0"/>
              </a:spcAft>
              <a:buClr>
                <a:srgbClr val="000000"/>
              </a:buClr>
              <a:buSzPts val="100"/>
              <a:buFont typeface="Avenir"/>
              <a:buNone/>
            </a:pPr>
            <a:r>
              <a:rPr lang="en" sz="667" b="0" i="0" u="none" strike="noStrike" cap="none">
                <a:solidFill>
                  <a:srgbClr val="000000"/>
                </a:solidFill>
                <a:latin typeface="Avenir"/>
                <a:ea typeface="Avenir"/>
                <a:cs typeface="Avenir"/>
                <a:sym typeface="Avenir"/>
              </a:rPr>
              <a:t>Intuit Confidential and Proprietary</a:t>
            </a:r>
            <a:endParaRPr sz="1467" b="0" i="0" u="none" strike="noStrike" cap="none" dirty="0">
              <a:solidFill>
                <a:srgbClr val="000000"/>
              </a:solidFill>
              <a:latin typeface="Arial"/>
              <a:ea typeface="Arial"/>
              <a:cs typeface="Arial"/>
              <a:sym typeface="Arial"/>
            </a:endParaRPr>
          </a:p>
        </p:txBody>
      </p:sp>
      <p:sp>
        <p:nvSpPr>
          <p:cNvPr id="284" name="Shape 284"/>
          <p:cNvSpPr txBox="1"/>
          <p:nvPr/>
        </p:nvSpPr>
        <p:spPr>
          <a:xfrm>
            <a:off x="11395603" y="6548405"/>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rgbClr val="000000"/>
              </a:buClr>
              <a:buSzPts val="100"/>
              <a:buFont typeface="Avenir"/>
              <a:buNone/>
            </a:pPr>
            <a:fld id="{00000000-1234-1234-1234-123412341234}" type="slidenum">
              <a:rPr lang="en" sz="667" b="1" i="0" u="none" strike="noStrike" cap="none">
                <a:solidFill>
                  <a:srgbClr val="000000"/>
                </a:solidFill>
                <a:latin typeface="Avenir"/>
                <a:ea typeface="Avenir"/>
                <a:cs typeface="Avenir"/>
                <a:sym typeface="Avenir"/>
              </a:rPr>
              <a:pPr marL="0" marR="0" lvl="0" indent="0" algn="l" rtl="0">
                <a:lnSpc>
                  <a:spcPct val="100000"/>
                </a:lnSpc>
                <a:spcBef>
                  <a:spcPts val="0"/>
                </a:spcBef>
                <a:spcAft>
                  <a:spcPts val="0"/>
                </a:spcAft>
                <a:buClr>
                  <a:srgbClr val="000000"/>
                </a:buClr>
                <a:buSzPts val="100"/>
                <a:buFont typeface="Avenir"/>
                <a:buNone/>
              </a:pPr>
              <a:t>‹#›</a:t>
            </a:fld>
            <a:endParaRPr sz="667" b="1" i="0" u="none" strike="noStrike" cap="none" dirty="0">
              <a:solidFill>
                <a:srgbClr val="000000"/>
              </a:solidFill>
              <a:latin typeface="Avenir"/>
              <a:ea typeface="Avenir"/>
              <a:cs typeface="Avenir"/>
              <a:sym typeface="Avenir"/>
            </a:endParaRPr>
          </a:p>
        </p:txBody>
      </p:sp>
      <p:sp>
        <p:nvSpPr>
          <p:cNvPr id="285" name="Shape 285"/>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57135886"/>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Visual">
  <p:cSld name="Visual">
    <p:spTree>
      <p:nvGrpSpPr>
        <p:cNvPr id="1" name="Shape 286"/>
        <p:cNvGrpSpPr/>
        <p:nvPr/>
      </p:nvGrpSpPr>
      <p:grpSpPr>
        <a:xfrm>
          <a:off x="0" y="0"/>
          <a:ext cx="0" cy="0"/>
          <a:chOff x="0" y="0"/>
          <a:chExt cx="0" cy="0"/>
        </a:xfrm>
      </p:grpSpPr>
      <p:sp>
        <p:nvSpPr>
          <p:cNvPr id="287" name="Shape 287"/>
          <p:cNvSpPr txBox="1">
            <a:spLocks noGrp="1"/>
          </p:cNvSpPr>
          <p:nvPr>
            <p:ph type="body" idx="1"/>
          </p:nvPr>
        </p:nvSpPr>
        <p:spPr>
          <a:xfrm>
            <a:off x="597540" y="1530333"/>
            <a:ext cx="10975600" cy="4178400"/>
          </a:xfrm>
          <a:prstGeom prst="rect">
            <a:avLst/>
          </a:prstGeom>
          <a:noFill/>
          <a:ln>
            <a:noFill/>
          </a:ln>
        </p:spPr>
        <p:txBody>
          <a:bodyPr spcFirstLastPara="1" wrap="square" lIns="91425" tIns="91425" rIns="91425" bIns="91425" anchor="t" anchorCtr="0"/>
          <a:lstStyle>
            <a:lvl1pPr marL="609585" marR="0" lvl="0" indent="-304792" algn="l" rtl="0">
              <a:lnSpc>
                <a:spcPct val="95000"/>
              </a:lnSpc>
              <a:spcBef>
                <a:spcPts val="1867"/>
              </a:spcBef>
              <a:spcAft>
                <a:spcPts val="0"/>
              </a:spcAft>
              <a:buClr>
                <a:srgbClr val="D1D3D5"/>
              </a:buClr>
              <a:buSzPts val="1500"/>
              <a:buFont typeface="Avenir"/>
              <a:buNone/>
              <a:defRPr sz="2000" b="1" i="0" u="none" strike="noStrike" cap="none">
                <a:solidFill>
                  <a:srgbClr val="D1D3D5"/>
                </a:solidFill>
                <a:latin typeface="Avenir"/>
                <a:ea typeface="Avenir"/>
                <a:cs typeface="Avenir"/>
                <a:sym typeface="Avenir"/>
              </a:defRPr>
            </a:lvl1pPr>
            <a:lvl2pPr marL="1219170" marR="0" lvl="1" indent="-304792" algn="l" rtl="0">
              <a:lnSpc>
                <a:spcPct val="95000"/>
              </a:lnSpc>
              <a:spcBef>
                <a:spcPts val="400"/>
              </a:spcBef>
              <a:spcAft>
                <a:spcPts val="0"/>
              </a:spcAft>
              <a:buClr>
                <a:schemeClr val="lt2"/>
              </a:buClr>
              <a:buSzPts val="1400"/>
              <a:buFont typeface="Avenir"/>
              <a:buNone/>
              <a:defRPr sz="1867" b="0" i="0" u="none" strike="noStrike" cap="none">
                <a:solidFill>
                  <a:schemeClr val="dk1"/>
                </a:solidFill>
                <a:latin typeface="Avenir"/>
                <a:ea typeface="Avenir"/>
                <a:cs typeface="Avenir"/>
                <a:sym typeface="Avenir"/>
              </a:defRPr>
            </a:lvl2pPr>
            <a:lvl3pPr marL="1828754" marR="0" lvl="2" indent="-414856" algn="l" rtl="0">
              <a:lnSpc>
                <a:spcPct val="95000"/>
              </a:lnSpc>
              <a:spcBef>
                <a:spcPts val="400"/>
              </a:spcBef>
              <a:spcAft>
                <a:spcPts val="0"/>
              </a:spcAft>
              <a:buClr>
                <a:schemeClr val="dk1"/>
              </a:buClr>
              <a:buSzPts val="1300"/>
              <a:buFont typeface="Arial"/>
              <a:buChar char="•"/>
              <a:defRPr sz="1867" b="0" i="0" u="none" strike="noStrike" cap="none">
                <a:solidFill>
                  <a:schemeClr val="dk1"/>
                </a:solidFill>
                <a:latin typeface="Avenir"/>
                <a:ea typeface="Avenir"/>
                <a:cs typeface="Avenir"/>
                <a:sym typeface="Avenir"/>
              </a:defRPr>
            </a:lvl3pPr>
            <a:lvl4pPr marL="2438339" marR="0" lvl="3" indent="-423323" algn="l" rtl="0">
              <a:lnSpc>
                <a:spcPct val="95000"/>
              </a:lnSpc>
              <a:spcBef>
                <a:spcPts val="400"/>
              </a:spcBef>
              <a:spcAft>
                <a:spcPts val="0"/>
              </a:spcAft>
              <a:buClr>
                <a:schemeClr val="dk1"/>
              </a:buClr>
              <a:buSzPts val="1400"/>
              <a:buFont typeface="Merriweather Sans"/>
              <a:buChar char="–"/>
              <a:defRPr sz="1867" b="0" i="0" u="none" strike="noStrike" cap="none">
                <a:solidFill>
                  <a:schemeClr val="dk1"/>
                </a:solidFill>
                <a:latin typeface="Avenir"/>
                <a:ea typeface="Avenir"/>
                <a:cs typeface="Avenir"/>
                <a:sym typeface="Avenir"/>
              </a:defRPr>
            </a:lvl4pPr>
            <a:lvl5pPr marL="3047924" marR="0" lvl="4" indent="-304792" algn="l" rtl="0">
              <a:lnSpc>
                <a:spcPct val="95000"/>
              </a:lnSpc>
              <a:spcBef>
                <a:spcPts val="400"/>
              </a:spcBef>
              <a:spcAft>
                <a:spcPts val="0"/>
              </a:spcAft>
              <a:buClr>
                <a:schemeClr val="dk1"/>
              </a:buClr>
              <a:buSzPts val="1100"/>
              <a:buFont typeface="Avenir"/>
              <a:buNone/>
              <a:defRPr sz="1467" b="0" i="0" u="none" strike="noStrike" cap="none">
                <a:solidFill>
                  <a:schemeClr val="dk1"/>
                </a:solidFill>
                <a:latin typeface="Avenir"/>
                <a:ea typeface="Avenir"/>
                <a:cs typeface="Avenir"/>
                <a:sym typeface="Avenir"/>
              </a:defRPr>
            </a:lvl5pPr>
            <a:lvl6pPr marL="3657509" marR="0" lvl="5"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6pPr>
            <a:lvl7pPr marL="4267093" marR="0" lvl="6"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7pPr>
            <a:lvl8pPr marL="4876678" marR="0" lvl="7"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8pPr>
            <a:lvl9pPr marL="5486263" marR="0" lvl="8" indent="-431789" algn="l" rtl="0">
              <a:lnSpc>
                <a:spcPct val="100000"/>
              </a:lnSpc>
              <a:spcBef>
                <a:spcPts val="400"/>
              </a:spcBef>
              <a:spcAft>
                <a:spcPts val="0"/>
              </a:spcAft>
              <a:buClr>
                <a:schemeClr val="dk1"/>
              </a:buClr>
              <a:buSzPts val="1500"/>
              <a:buFont typeface="Arial"/>
              <a:buChar char="•"/>
              <a:defRPr sz="2000" b="0" i="0" u="none" strike="noStrike" cap="none">
                <a:solidFill>
                  <a:schemeClr val="dk1"/>
                </a:solidFill>
                <a:latin typeface="Avenir"/>
                <a:ea typeface="Avenir"/>
                <a:cs typeface="Avenir"/>
                <a:sym typeface="Avenir"/>
              </a:defRPr>
            </a:lvl9pPr>
          </a:lstStyle>
          <a:p>
            <a:endParaRPr/>
          </a:p>
        </p:txBody>
      </p:sp>
      <p:sp>
        <p:nvSpPr>
          <p:cNvPr id="288" name="Shape 288"/>
          <p:cNvSpPr txBox="1">
            <a:spLocks noGrp="1"/>
          </p:cNvSpPr>
          <p:nvPr>
            <p:ph type="title"/>
          </p:nvPr>
        </p:nvSpPr>
        <p:spPr>
          <a:xfrm>
            <a:off x="501304" y="237616"/>
            <a:ext cx="111084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32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67" b="0" i="0" u="none" strike="noStrike" cap="none">
                <a:solidFill>
                  <a:srgbClr val="000000"/>
                </a:solidFill>
                <a:latin typeface="Arial"/>
                <a:ea typeface="Arial"/>
                <a:cs typeface="Arial"/>
                <a:sym typeface="Arial"/>
              </a:defRPr>
            </a:lvl9pPr>
          </a:lstStyle>
          <a:p>
            <a:endParaRPr/>
          </a:p>
        </p:txBody>
      </p:sp>
      <p:pic>
        <p:nvPicPr>
          <p:cNvPr id="289" name="Shape 289" descr="Intuit_Logo_sm-11.eps"/>
          <p:cNvPicPr preferRelativeResize="0"/>
          <p:nvPr/>
        </p:nvPicPr>
        <p:blipFill rotWithShape="1">
          <a:blip r:embed="rId2">
            <a:alphaModFix/>
          </a:blip>
          <a:srcRect/>
          <a:stretch/>
        </p:blipFill>
        <p:spPr>
          <a:xfrm>
            <a:off x="602927" y="6494867"/>
            <a:ext cx="609600" cy="203199"/>
          </a:xfrm>
          <a:prstGeom prst="rect">
            <a:avLst/>
          </a:prstGeom>
          <a:noFill/>
          <a:ln>
            <a:noFill/>
          </a:ln>
        </p:spPr>
      </p:pic>
      <p:sp>
        <p:nvSpPr>
          <p:cNvPr id="290" name="Shape 290"/>
          <p:cNvSpPr txBox="1"/>
          <p:nvPr/>
        </p:nvSpPr>
        <p:spPr>
          <a:xfrm>
            <a:off x="8933504" y="6548392"/>
            <a:ext cx="2444400" cy="186400"/>
          </a:xfrm>
          <a:prstGeom prst="rect">
            <a:avLst/>
          </a:prstGeom>
          <a:noFill/>
          <a:ln>
            <a:noFill/>
          </a:ln>
        </p:spPr>
        <p:txBody>
          <a:bodyPr spcFirstLastPara="1" wrap="square" lIns="0" tIns="45700" rIns="0" bIns="45700" anchor="ctr" anchorCtr="0">
            <a:noAutofit/>
          </a:bodyPr>
          <a:lstStyle/>
          <a:p>
            <a:pPr marL="0" marR="0" lvl="0" indent="0" algn="r" rtl="0">
              <a:lnSpc>
                <a:spcPct val="100000"/>
              </a:lnSpc>
              <a:spcBef>
                <a:spcPts val="0"/>
              </a:spcBef>
              <a:spcAft>
                <a:spcPts val="0"/>
              </a:spcAft>
              <a:buClr>
                <a:srgbClr val="000000"/>
              </a:buClr>
              <a:buSzPts val="100"/>
              <a:buFont typeface="Avenir"/>
              <a:buNone/>
            </a:pPr>
            <a:r>
              <a:rPr lang="en" sz="667" b="0" i="0" u="none" strike="noStrike" cap="none">
                <a:solidFill>
                  <a:srgbClr val="000000"/>
                </a:solidFill>
                <a:latin typeface="Avenir"/>
                <a:ea typeface="Avenir"/>
                <a:cs typeface="Avenir"/>
                <a:sym typeface="Avenir"/>
              </a:rPr>
              <a:t>Intuit Confidential and Proprietary</a:t>
            </a:r>
            <a:endParaRPr sz="1467" b="0" i="0" u="none" strike="noStrike" cap="none" dirty="0">
              <a:solidFill>
                <a:srgbClr val="000000"/>
              </a:solidFill>
              <a:latin typeface="Arial"/>
              <a:ea typeface="Arial"/>
              <a:cs typeface="Arial"/>
              <a:sym typeface="Arial"/>
            </a:endParaRPr>
          </a:p>
        </p:txBody>
      </p:sp>
      <p:sp>
        <p:nvSpPr>
          <p:cNvPr id="291" name="Shape 291"/>
          <p:cNvSpPr txBox="1"/>
          <p:nvPr/>
        </p:nvSpPr>
        <p:spPr>
          <a:xfrm>
            <a:off x="11395603" y="6548405"/>
            <a:ext cx="358400" cy="187600"/>
          </a:xfrm>
          <a:prstGeom prst="rect">
            <a:avLst/>
          </a:prstGeom>
          <a:noFill/>
          <a:ln>
            <a:noFill/>
          </a:ln>
        </p:spPr>
        <p:txBody>
          <a:bodyPr spcFirstLastPara="1" wrap="square" lIns="91400" tIns="45700" rIns="91400" bIns="45700" anchor="ctr" anchorCtr="0">
            <a:noAutofit/>
          </a:bodyPr>
          <a:lstStyle/>
          <a:p>
            <a:pPr marL="0" marR="0" lvl="0" indent="0" algn="l" rtl="0">
              <a:lnSpc>
                <a:spcPct val="100000"/>
              </a:lnSpc>
              <a:spcBef>
                <a:spcPts val="0"/>
              </a:spcBef>
              <a:spcAft>
                <a:spcPts val="0"/>
              </a:spcAft>
              <a:buClr>
                <a:srgbClr val="000000"/>
              </a:buClr>
              <a:buSzPts val="100"/>
              <a:buFont typeface="Avenir"/>
              <a:buNone/>
            </a:pPr>
            <a:fld id="{00000000-1234-1234-1234-123412341234}" type="slidenum">
              <a:rPr lang="en" sz="667" b="1" i="0" u="none" strike="noStrike" cap="none">
                <a:solidFill>
                  <a:srgbClr val="000000"/>
                </a:solidFill>
                <a:latin typeface="Avenir"/>
                <a:ea typeface="Avenir"/>
                <a:cs typeface="Avenir"/>
                <a:sym typeface="Avenir"/>
              </a:rPr>
              <a:pPr marL="0" marR="0" lvl="0" indent="0" algn="l" rtl="0">
                <a:lnSpc>
                  <a:spcPct val="100000"/>
                </a:lnSpc>
                <a:spcBef>
                  <a:spcPts val="0"/>
                </a:spcBef>
                <a:spcAft>
                  <a:spcPts val="0"/>
                </a:spcAft>
                <a:buClr>
                  <a:srgbClr val="000000"/>
                </a:buClr>
                <a:buSzPts val="100"/>
                <a:buFont typeface="Avenir"/>
                <a:buNone/>
              </a:pPr>
              <a:t>‹#›</a:t>
            </a:fld>
            <a:endParaRPr sz="667" b="1" i="0" u="none" strike="noStrike" cap="none" dirty="0">
              <a:solidFill>
                <a:srgbClr val="000000"/>
              </a:solidFill>
              <a:latin typeface="Avenir"/>
              <a:ea typeface="Avenir"/>
              <a:cs typeface="Avenir"/>
              <a:sym typeface="Avenir"/>
            </a:endParaRPr>
          </a:p>
        </p:txBody>
      </p:sp>
      <p:sp>
        <p:nvSpPr>
          <p:cNvPr id="292" name="Shape 292"/>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rgbClr val="D1D3D5"/>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20998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slideLayout" Target="../slideLayouts/slideLayout39.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slideLayout" Target="../slideLayouts/slideLayout4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32" Type="http://schemas.openxmlformats.org/officeDocument/2006/relationships/image" Target="../media/image5.png"/><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slideLayout" Target="../slideLayouts/slideLayout41.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31"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 Id="rId30"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26" Type="http://schemas.openxmlformats.org/officeDocument/2006/relationships/slideLayout" Target="../slideLayouts/slideLayout69.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34" Type="http://schemas.openxmlformats.org/officeDocument/2006/relationships/slideLayout" Target="../slideLayouts/slideLayout77.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5" Type="http://schemas.openxmlformats.org/officeDocument/2006/relationships/slideLayout" Target="../slideLayouts/slideLayout68.xml"/><Relationship Id="rId33" Type="http://schemas.openxmlformats.org/officeDocument/2006/relationships/slideLayout" Target="../slideLayouts/slideLayout76.xml"/><Relationship Id="rId38" Type="http://schemas.openxmlformats.org/officeDocument/2006/relationships/theme" Target="../theme/theme3.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29" Type="http://schemas.openxmlformats.org/officeDocument/2006/relationships/slideLayout" Target="../slideLayouts/slideLayout72.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slideLayout" Target="../slideLayouts/slideLayout67.xml"/><Relationship Id="rId32" Type="http://schemas.openxmlformats.org/officeDocument/2006/relationships/slideLayout" Target="../slideLayouts/slideLayout75.xml"/><Relationship Id="rId37" Type="http://schemas.openxmlformats.org/officeDocument/2006/relationships/slideLayout" Target="../slideLayouts/slideLayout80.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28" Type="http://schemas.openxmlformats.org/officeDocument/2006/relationships/slideLayout" Target="../slideLayouts/slideLayout71.xml"/><Relationship Id="rId36" Type="http://schemas.openxmlformats.org/officeDocument/2006/relationships/slideLayout" Target="../slideLayouts/slideLayout79.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31" Type="http://schemas.openxmlformats.org/officeDocument/2006/relationships/slideLayout" Target="../slideLayouts/slideLayout74.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 Id="rId27" Type="http://schemas.openxmlformats.org/officeDocument/2006/relationships/slideLayout" Target="../slideLayouts/slideLayout70.xml"/><Relationship Id="rId30" Type="http://schemas.openxmlformats.org/officeDocument/2006/relationships/slideLayout" Target="../slideLayouts/slideLayout73.xml"/><Relationship Id="rId35" Type="http://schemas.openxmlformats.org/officeDocument/2006/relationships/slideLayout" Target="../slideLayouts/slideLayout7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slideLayout" Target="../slideLayouts/slideLayout101.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24" Type="http://schemas.openxmlformats.org/officeDocument/2006/relationships/theme" Target="../theme/theme4.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23" Type="http://schemas.openxmlformats.org/officeDocument/2006/relationships/slideLayout" Target="../slideLayouts/slideLayout103.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 Id="rId22"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C9271B-A1C9-4590-9046-E7CBB145EA92}" type="datetimeFigureOut">
              <a:rPr lang="en-US" smtClean="0"/>
              <a:t>6/5/2018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59616-66F4-458A-A2BE-4A4A1FE47AF8}" type="slidenum">
              <a:rPr lang="en-US" smtClean="0"/>
              <a:t>‹#›</a:t>
            </a:fld>
            <a:endParaRPr lang="en-US" dirty="0"/>
          </a:p>
        </p:txBody>
      </p:sp>
    </p:spTree>
    <p:extLst>
      <p:ext uri="{BB962C8B-B14F-4D97-AF65-F5344CB8AC3E}">
        <p14:creationId xmlns:p14="http://schemas.microsoft.com/office/powerpoint/2010/main" val="610658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9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Shape 10"/>
          <p:cNvPicPr preferRelativeResize="0"/>
          <p:nvPr/>
        </p:nvPicPr>
        <p:blipFill/>
        <p:spPr>
          <a:xfrm>
            <a:off x="1589" y="1595"/>
            <a:ext cx="1588" cy="1587"/>
          </a:xfrm>
          <a:prstGeom prst="rect">
            <a:avLst/>
          </a:prstGeom>
          <a:solidFill>
            <a:srgbClr val="FFFFFF"/>
          </a:solidFill>
          <a:ln>
            <a:noFill/>
          </a:ln>
        </p:spPr>
      </p:pic>
      <p:pic>
        <p:nvPicPr>
          <p:cNvPr id="11" name="Shape 11" descr="Intuit_2016_RGB.eps"/>
          <p:cNvPicPr preferRelativeResize="0"/>
          <p:nvPr/>
        </p:nvPicPr>
        <p:blipFill rotWithShape="1">
          <a:blip r:embed="rId32">
            <a:alphaModFix/>
          </a:blip>
          <a:srcRect/>
          <a:stretch/>
        </p:blipFill>
        <p:spPr>
          <a:xfrm>
            <a:off x="516738" y="6364952"/>
            <a:ext cx="740945" cy="363736"/>
          </a:xfrm>
          <a:prstGeom prst="rect">
            <a:avLst/>
          </a:prstGeom>
          <a:noFill/>
          <a:ln>
            <a:noFill/>
          </a:ln>
        </p:spPr>
      </p:pic>
      <p:sp>
        <p:nvSpPr>
          <p:cNvPr id="12" name="Shape 12"/>
          <p:cNvSpPr txBox="1"/>
          <p:nvPr/>
        </p:nvSpPr>
        <p:spPr>
          <a:xfrm>
            <a:off x="8933501" y="6472372"/>
            <a:ext cx="2444292" cy="186456"/>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r>
              <a:rPr lang="en-US" sz="700" b="0" i="0" u="none" strike="noStrike" cap="none" dirty="0">
                <a:solidFill>
                  <a:schemeClr val="dk1"/>
                </a:solidFill>
                <a:latin typeface="Avenir"/>
                <a:ea typeface="Avenir"/>
                <a:cs typeface="Avenir"/>
                <a:sym typeface="Avenir"/>
              </a:rPr>
              <a:t>Intuit Confidential and Proprietary</a:t>
            </a:r>
            <a:endParaRPr sz="1800" dirty="0"/>
          </a:p>
        </p:txBody>
      </p:sp>
      <p:sp>
        <p:nvSpPr>
          <p:cNvPr id="13" name="Shape 13"/>
          <p:cNvSpPr txBox="1"/>
          <p:nvPr/>
        </p:nvSpPr>
        <p:spPr>
          <a:xfrm>
            <a:off x="11395604" y="6472378"/>
            <a:ext cx="358600" cy="187367"/>
          </a:xfrm>
          <a:prstGeom prst="rect">
            <a:avLst/>
          </a:prstGeom>
          <a:noFill/>
          <a:ln>
            <a:noFill/>
          </a:ln>
        </p:spPr>
        <p:txBody>
          <a:bodyPr spcFirstLastPara="1" wrap="square" lIns="91400" tIns="45700" rIns="91400" bIns="45700" anchor="ctr" anchorCtr="0">
            <a:noAutofit/>
          </a:bodyPr>
          <a:lstStyle/>
          <a:p>
            <a:pPr marL="0" marR="0" lvl="0" indent="0" algn="l" rtl="0">
              <a:spcBef>
                <a:spcPts val="0"/>
              </a:spcBef>
              <a:spcAft>
                <a:spcPts val="0"/>
              </a:spcAft>
              <a:buNone/>
            </a:pPr>
            <a:fld id="{00000000-1234-1234-1234-123412341234}" type="slidenum">
              <a:rPr lang="en-US" sz="700" b="1" i="0" u="none" strike="noStrike" cap="none">
                <a:solidFill>
                  <a:schemeClr val="dk1"/>
                </a:solidFill>
                <a:latin typeface="Avenir"/>
                <a:ea typeface="Avenir"/>
                <a:cs typeface="Avenir"/>
                <a:sym typeface="Avenir"/>
              </a:rPr>
              <a:pPr marL="0" marR="0" lvl="0" indent="0" algn="l" rtl="0">
                <a:spcBef>
                  <a:spcPts val="0"/>
                </a:spcBef>
                <a:spcAft>
                  <a:spcPts val="0"/>
                </a:spcAft>
                <a:buNone/>
              </a:pPr>
              <a:t>‹#›</a:t>
            </a:fld>
            <a:endParaRPr sz="700" b="1" i="0" u="none" strike="noStrike" cap="none" dirty="0">
              <a:solidFill>
                <a:schemeClr val="dk1"/>
              </a:solidFill>
              <a:latin typeface="Avenir"/>
              <a:ea typeface="Avenir"/>
              <a:cs typeface="Avenir"/>
              <a:sym typeface="Avenir"/>
            </a:endParaRPr>
          </a:p>
        </p:txBody>
      </p:sp>
      <p:sp>
        <p:nvSpPr>
          <p:cNvPr id="14" name="Shape 14"/>
          <p:cNvSpPr txBox="1">
            <a:spLocks noGrp="1"/>
          </p:cNvSpPr>
          <p:nvPr>
            <p:ph type="body" idx="1"/>
          </p:nvPr>
        </p:nvSpPr>
        <p:spPr>
          <a:xfrm>
            <a:off x="501306" y="1828800"/>
            <a:ext cx="11110426" cy="4267200"/>
          </a:xfrm>
          <a:prstGeom prst="rect">
            <a:avLst/>
          </a:prstGeom>
          <a:noFill/>
          <a:ln>
            <a:noFill/>
          </a:ln>
        </p:spPr>
        <p:txBody>
          <a:bodyPr spcFirstLastPara="1" wrap="square" lIns="91425" tIns="91425" rIns="91425" bIns="91425" anchor="t" anchorCtr="0"/>
          <a:lstStyle>
            <a:lvl1pPr marL="457200" marR="0" lvl="0" indent="-228600" algn="l" rtl="0">
              <a:lnSpc>
                <a:spcPct val="95000"/>
              </a:lnSpc>
              <a:spcBef>
                <a:spcPts val="1800"/>
              </a:spcBef>
              <a:spcAft>
                <a:spcPts val="0"/>
              </a:spcAft>
              <a:buClr>
                <a:schemeClr val="dk1"/>
              </a:buClr>
              <a:buSzPts val="1400"/>
              <a:buFont typeface="Avenir"/>
              <a:buNone/>
              <a:defRPr sz="2600" b="1" i="0" u="none" strike="noStrike" cap="none">
                <a:solidFill>
                  <a:schemeClr val="dk1"/>
                </a:solidFill>
                <a:latin typeface="Avenir"/>
                <a:ea typeface="Avenir"/>
                <a:cs typeface="Avenir"/>
                <a:sym typeface="Avenir"/>
              </a:defRPr>
            </a:lvl1pPr>
            <a:lvl2pPr marL="914400" marR="0" lvl="1" indent="-228600" algn="l" rtl="0">
              <a:lnSpc>
                <a:spcPct val="95000"/>
              </a:lnSpc>
              <a:spcBef>
                <a:spcPts val="400"/>
              </a:spcBef>
              <a:spcAft>
                <a:spcPts val="0"/>
              </a:spcAft>
              <a:buClr>
                <a:schemeClr val="dk1"/>
              </a:buClr>
              <a:buSzPts val="1400"/>
              <a:buFont typeface="Avenir"/>
              <a:buNone/>
              <a:defRPr sz="2600" b="0" i="0" u="none" strike="noStrike" cap="none">
                <a:solidFill>
                  <a:schemeClr val="dk1"/>
                </a:solidFill>
                <a:latin typeface="Avenir"/>
                <a:ea typeface="Avenir"/>
                <a:cs typeface="Avenir"/>
                <a:sym typeface="Avenir"/>
              </a:defRPr>
            </a:lvl2pPr>
            <a:lvl3pPr marL="1371600" marR="0" lvl="2" indent="-354330" algn="l" rtl="0">
              <a:lnSpc>
                <a:spcPct val="95000"/>
              </a:lnSpc>
              <a:spcBef>
                <a:spcPts val="400"/>
              </a:spcBef>
              <a:spcAft>
                <a:spcPts val="0"/>
              </a:spcAft>
              <a:buClr>
                <a:schemeClr val="dk1"/>
              </a:buClr>
              <a:buSzPts val="1980"/>
              <a:buFont typeface="Arial"/>
              <a:buChar char="•"/>
              <a:defRPr sz="2200" b="0" i="0" u="none" strike="noStrike" cap="none">
                <a:solidFill>
                  <a:schemeClr val="dk1"/>
                </a:solidFill>
                <a:latin typeface="Avenir"/>
                <a:ea typeface="Avenir"/>
                <a:cs typeface="Avenir"/>
                <a:sym typeface="Avenir"/>
              </a:defRPr>
            </a:lvl3pPr>
            <a:lvl4pPr marL="1828800" marR="0" lvl="3" indent="-355600" algn="l" rtl="0">
              <a:lnSpc>
                <a:spcPct val="95000"/>
              </a:lnSpc>
              <a:spcBef>
                <a:spcPts val="400"/>
              </a:spcBef>
              <a:spcAft>
                <a:spcPts val="0"/>
              </a:spcAft>
              <a:buClr>
                <a:schemeClr val="dk1"/>
              </a:buClr>
              <a:buSzPts val="2000"/>
              <a:buFont typeface="Merriweather Sans"/>
              <a:buChar char="–"/>
              <a:defRPr sz="2000" b="0" i="0" u="none" strike="noStrike" cap="none">
                <a:solidFill>
                  <a:schemeClr val="dk1"/>
                </a:solidFill>
                <a:latin typeface="Avenir"/>
                <a:ea typeface="Avenir"/>
                <a:cs typeface="Avenir"/>
                <a:sym typeface="Avenir"/>
              </a:defRPr>
            </a:lvl4pPr>
            <a:lvl5pPr marL="2286000" marR="0" lvl="4" indent="-228600" algn="l" rtl="0">
              <a:lnSpc>
                <a:spcPct val="95000"/>
              </a:lnSpc>
              <a:spcBef>
                <a:spcPts val="400"/>
              </a:spcBef>
              <a:spcAft>
                <a:spcPts val="0"/>
              </a:spcAft>
              <a:buClr>
                <a:schemeClr val="dk1"/>
              </a:buClr>
              <a:buSzPts val="1400"/>
              <a:buFont typeface="Avenir"/>
              <a:buNone/>
              <a:defRPr sz="1600" b="0" i="0" u="none" strike="noStrike" cap="none">
                <a:solidFill>
                  <a:schemeClr val="dk1"/>
                </a:solidFill>
                <a:latin typeface="Avenir"/>
                <a:ea typeface="Avenir"/>
                <a:cs typeface="Avenir"/>
                <a:sym typeface="Avenir"/>
              </a:defRPr>
            </a:lvl5pPr>
            <a:lvl6pPr marL="2743200" marR="0" lvl="5"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6pPr>
            <a:lvl7pPr marL="3200400" marR="0" lvl="6"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7pPr>
            <a:lvl8pPr marL="3657600" marR="0" lvl="7" indent="-330200" algn="l" rtl="0">
              <a:lnSpc>
                <a:spcPct val="95000"/>
              </a:lnSpc>
              <a:spcBef>
                <a:spcPts val="400"/>
              </a:spcBef>
              <a:spcAft>
                <a:spcPts val="0"/>
              </a:spcAft>
              <a:buClr>
                <a:schemeClr val="dk1"/>
              </a:buClr>
              <a:buSzPts val="1600"/>
              <a:buFont typeface="Arial"/>
              <a:buChar char="•"/>
              <a:defRPr sz="1600" b="0" i="0" u="none" strike="noStrike" cap="none">
                <a:solidFill>
                  <a:schemeClr val="dk1"/>
                </a:solidFill>
                <a:latin typeface="Avenir"/>
                <a:ea typeface="Avenir"/>
                <a:cs typeface="Avenir"/>
                <a:sym typeface="Avenir"/>
              </a:defRPr>
            </a:lvl8pPr>
            <a:lvl9pPr marL="4114800" marR="0" lvl="8" indent="-330200" algn="l" rtl="0">
              <a:lnSpc>
                <a:spcPct val="95000"/>
              </a:lnSpc>
              <a:spcBef>
                <a:spcPts val="400"/>
              </a:spcBef>
              <a:spcAft>
                <a:spcPts val="400"/>
              </a:spcAft>
              <a:buClr>
                <a:schemeClr val="dk1"/>
              </a:buClr>
              <a:buSzPts val="1600"/>
              <a:buFont typeface="Arial"/>
              <a:buChar char="•"/>
              <a:defRPr sz="1600" b="0" i="0" u="none" strike="noStrike" cap="none">
                <a:solidFill>
                  <a:schemeClr val="dk1"/>
                </a:solidFill>
                <a:latin typeface="Avenir"/>
                <a:ea typeface="Avenir"/>
                <a:cs typeface="Avenir"/>
                <a:sym typeface="Avenir"/>
              </a:defRPr>
            </a:lvl9pPr>
          </a:lstStyle>
          <a:p>
            <a:endParaRPr/>
          </a:p>
        </p:txBody>
      </p:sp>
      <p:sp>
        <p:nvSpPr>
          <p:cNvPr id="15" name="Shape 15"/>
          <p:cNvSpPr txBox="1">
            <a:spLocks noGrp="1"/>
          </p:cNvSpPr>
          <p:nvPr>
            <p:ph type="title"/>
          </p:nvPr>
        </p:nvSpPr>
        <p:spPr>
          <a:xfrm>
            <a:off x="501304" y="314478"/>
            <a:ext cx="11108311" cy="546731"/>
          </a:xfrm>
          <a:prstGeom prst="rect">
            <a:avLst/>
          </a:prstGeom>
          <a:noFill/>
          <a:ln>
            <a:noFill/>
          </a:ln>
        </p:spPr>
        <p:txBody>
          <a:bodyPr spcFirstLastPara="1" wrap="square" lIns="91425" tIns="91425" rIns="91425" bIns="91425" anchor="t" anchorCtr="0"/>
          <a:lstStyle>
            <a:lvl1pPr marL="0" marR="0" lvl="0" indent="0" algn="l" rtl="0">
              <a:lnSpc>
                <a:spcPct val="95000"/>
              </a:lnSpc>
              <a:spcBef>
                <a:spcPts val="0"/>
              </a:spcBef>
              <a:spcAft>
                <a:spcPts val="0"/>
              </a:spcAft>
              <a:buClr>
                <a:schemeClr val="accent1"/>
              </a:buClr>
              <a:buSzPts val="1400"/>
              <a:buFont typeface="Avenir"/>
              <a:buNone/>
              <a:defRPr sz="3000" b="1" i="0" u="none" strike="noStrike" cap="none">
                <a:solidFill>
                  <a:schemeClr val="accent1"/>
                </a:solidFill>
                <a:latin typeface="Avenir"/>
                <a:ea typeface="Avenir"/>
                <a:cs typeface="Avenir"/>
                <a:sym typeface="Avenir"/>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Tree>
    <p:extLst>
      <p:ext uri="{BB962C8B-B14F-4D97-AF65-F5344CB8AC3E}">
        <p14:creationId xmlns:p14="http://schemas.microsoft.com/office/powerpoint/2010/main" val="3232641384"/>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731" r:id="rId3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08"/>
        <p:cNvGrpSpPr/>
        <p:nvPr/>
      </p:nvGrpSpPr>
      <p:grpSpPr>
        <a:xfrm>
          <a:off x="0" y="0"/>
          <a:ext cx="0" cy="0"/>
          <a:chOff x="0" y="0"/>
          <a:chExt cx="0" cy="0"/>
        </a:xfrm>
      </p:grpSpPr>
      <p:pic>
        <p:nvPicPr>
          <p:cNvPr id="309" name="Shape 309" descr="Intuit_2016_RGB.eps"/>
          <p:cNvPicPr preferRelativeResize="0"/>
          <p:nvPr/>
        </p:nvPicPr>
        <p:blipFill/>
        <p:spPr>
          <a:xfrm>
            <a:off x="517141" y="6364952"/>
            <a:ext cx="739549" cy="363289"/>
          </a:xfrm>
          <a:prstGeom prst="rect">
            <a:avLst/>
          </a:prstGeom>
          <a:noFill/>
          <a:ln>
            <a:noFill/>
          </a:ln>
        </p:spPr>
      </p:pic>
      <p:sp>
        <p:nvSpPr>
          <p:cNvPr id="310" name="Shape 310"/>
          <p:cNvSpPr/>
          <p:nvPr/>
        </p:nvSpPr>
        <p:spPr>
          <a:xfrm>
            <a:off x="8940486" y="6502098"/>
            <a:ext cx="2446537" cy="127200"/>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700"/>
              <a:buFont typeface="Avenir"/>
              <a:buNone/>
            </a:pPr>
            <a:r>
              <a:rPr lang="en-US" sz="700" b="0" i="0" u="none" strike="noStrike" cap="none" dirty="0">
                <a:solidFill>
                  <a:srgbClr val="000000"/>
                </a:solidFill>
                <a:latin typeface="Avenir"/>
                <a:ea typeface="Avenir"/>
                <a:cs typeface="Avenir"/>
                <a:sym typeface="Avenir"/>
              </a:rPr>
              <a:t>Intuit Confidential and Proprietary</a:t>
            </a:r>
            <a:endParaRPr sz="1900" b="0" i="0" u="none" strike="noStrike" cap="none" dirty="0">
              <a:solidFill>
                <a:srgbClr val="000000"/>
              </a:solidFill>
              <a:latin typeface="Arial"/>
              <a:ea typeface="Arial"/>
              <a:cs typeface="Arial"/>
              <a:sym typeface="Arial"/>
            </a:endParaRPr>
          </a:p>
        </p:txBody>
      </p:sp>
      <p:sp>
        <p:nvSpPr>
          <p:cNvPr id="311" name="Shape 311"/>
          <p:cNvSpPr txBox="1">
            <a:spLocks noGrp="1"/>
          </p:cNvSpPr>
          <p:nvPr>
            <p:ph type="sldNum" idx="12"/>
          </p:nvPr>
        </p:nvSpPr>
        <p:spPr>
          <a:xfrm>
            <a:off x="11404515" y="6469548"/>
            <a:ext cx="203153" cy="193200"/>
          </a:xfrm>
          <a:prstGeom prst="rect">
            <a:avLst/>
          </a:prstGeom>
          <a:noFill/>
          <a:ln>
            <a:noFill/>
          </a:ln>
        </p:spPr>
        <p:txBody>
          <a:bodyPr spcFirstLastPara="1" wrap="square" lIns="45725" tIns="45725" rIns="45725" bIns="45725" anchor="ctr" anchorCtr="0">
            <a:noAutofit/>
          </a:bodyPr>
          <a:lstStyle>
            <a:lvl1pPr marL="0" marR="0" lvl="0"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700"/>
              <a:buFont typeface="Avenir"/>
              <a:buNone/>
              <a:defRPr sz="700" b="1" i="0" u="none" strike="noStrike" cap="none">
                <a:solidFill>
                  <a:srgbClr val="000000"/>
                </a:solidFill>
                <a:latin typeface="Avenir"/>
                <a:ea typeface="Avenir"/>
                <a:cs typeface="Avenir"/>
                <a:sym typeface="Avenir"/>
              </a:defRPr>
            </a:lvl9pPr>
          </a:lstStyle>
          <a:p>
            <a:fld id="{00000000-1234-1234-1234-123412341234}" type="slidenum">
              <a:rPr lang="en-US" smtClean="0"/>
              <a:pPr/>
              <a:t>‹#›</a:t>
            </a:fld>
            <a:endParaRPr lang="en-US" dirty="0"/>
          </a:p>
        </p:txBody>
      </p:sp>
      <p:sp>
        <p:nvSpPr>
          <p:cNvPr id="312" name="Shape 312"/>
          <p:cNvSpPr txBox="1">
            <a:spLocks noGrp="1"/>
          </p:cNvSpPr>
          <p:nvPr>
            <p:ph type="title"/>
          </p:nvPr>
        </p:nvSpPr>
        <p:spPr>
          <a:xfrm>
            <a:off x="609599" y="274636"/>
            <a:ext cx="10972657" cy="1325700"/>
          </a:xfrm>
          <a:prstGeom prst="rect">
            <a:avLst/>
          </a:prstGeom>
          <a:noFill/>
          <a:ln>
            <a:noFill/>
          </a:ln>
        </p:spPr>
        <p:txBody>
          <a:bodyPr spcFirstLastPara="1" wrap="square" lIns="121875" tIns="121875" rIns="121875" bIns="121875" anchor="t" anchorCtr="0"/>
          <a:lstStyle>
            <a:lvl1pPr marR="0" lvl="0"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1pPr>
            <a:lvl2pPr marR="0" lvl="1"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2pPr>
            <a:lvl3pPr marR="0" lvl="2"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3pPr>
            <a:lvl4pPr marR="0" lvl="3"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4pPr>
            <a:lvl5pPr marR="0" lvl="4"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5pPr>
            <a:lvl6pPr marR="0" lvl="5"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6pPr>
            <a:lvl7pPr marR="0" lvl="6"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7pPr>
            <a:lvl8pPr marR="0" lvl="7"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8pPr>
            <a:lvl9pPr marR="0" lvl="8" algn="l" rtl="0">
              <a:lnSpc>
                <a:spcPct val="95000"/>
              </a:lnSpc>
              <a:spcBef>
                <a:spcPts val="0"/>
              </a:spcBef>
              <a:spcAft>
                <a:spcPts val="0"/>
              </a:spcAft>
              <a:buClr>
                <a:schemeClr val="accent1"/>
              </a:buClr>
              <a:buSzPts val="1900"/>
              <a:buFont typeface="Avenir"/>
              <a:buNone/>
              <a:defRPr sz="3100" b="1" i="0" u="none" strike="noStrike" cap="none">
                <a:solidFill>
                  <a:schemeClr val="accent1"/>
                </a:solidFill>
                <a:latin typeface="Avenir"/>
                <a:ea typeface="Avenir"/>
                <a:cs typeface="Avenir"/>
                <a:sym typeface="Avenir"/>
              </a:defRPr>
            </a:lvl9pPr>
          </a:lstStyle>
          <a:p>
            <a:endParaRPr/>
          </a:p>
        </p:txBody>
      </p:sp>
      <p:sp>
        <p:nvSpPr>
          <p:cNvPr id="313" name="Shape 313"/>
          <p:cNvSpPr txBox="1">
            <a:spLocks noGrp="1"/>
          </p:cNvSpPr>
          <p:nvPr>
            <p:ph type="body" idx="1"/>
          </p:nvPr>
        </p:nvSpPr>
        <p:spPr>
          <a:xfrm>
            <a:off x="609599" y="1600200"/>
            <a:ext cx="10972657" cy="5257500"/>
          </a:xfrm>
          <a:prstGeom prst="rect">
            <a:avLst/>
          </a:prstGeom>
          <a:noFill/>
          <a:ln>
            <a:noFill/>
          </a:ln>
        </p:spPr>
        <p:txBody>
          <a:bodyPr spcFirstLastPara="1" wrap="square" lIns="121875" tIns="121875" rIns="121875" bIns="121875" anchor="t" anchorCtr="0"/>
          <a:lstStyle>
            <a:lvl1pPr marL="457200" marR="0" lvl="0"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1pPr>
            <a:lvl2pPr marL="914400" marR="0" lvl="1"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2pPr>
            <a:lvl3pPr marL="1371600" marR="0" lvl="2" indent="-381000" algn="l" rtl="0">
              <a:lnSpc>
                <a:spcPct val="95000"/>
              </a:lnSpc>
              <a:spcBef>
                <a:spcPts val="1900"/>
              </a:spcBef>
              <a:spcAft>
                <a:spcPts val="0"/>
              </a:spcAft>
              <a:buClr>
                <a:srgbClr val="000000"/>
              </a:buClr>
              <a:buSzPts val="2400"/>
              <a:buFont typeface="Avenir"/>
              <a:buChar char="•"/>
              <a:defRPr sz="2700" b="1" i="0" u="none" strike="noStrike" cap="none">
                <a:solidFill>
                  <a:srgbClr val="000000"/>
                </a:solidFill>
                <a:latin typeface="Avenir"/>
                <a:ea typeface="Avenir"/>
                <a:cs typeface="Avenir"/>
                <a:sym typeface="Avenir"/>
              </a:defRPr>
            </a:lvl3pPr>
            <a:lvl4pPr marL="1828800" marR="0" lvl="3"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4pPr>
            <a:lvl5pPr marL="2286000" marR="0" lvl="4" indent="-228600" algn="l" rtl="0">
              <a:lnSpc>
                <a:spcPct val="95000"/>
              </a:lnSpc>
              <a:spcBef>
                <a:spcPts val="1900"/>
              </a:spcBef>
              <a:spcAft>
                <a:spcPts val="0"/>
              </a:spcAft>
              <a:buClr>
                <a:srgbClr val="000000"/>
              </a:buClr>
              <a:buSzPts val="1900"/>
              <a:buFont typeface="Avenir"/>
              <a:buNone/>
              <a:defRPr sz="2700" b="1" i="0" u="none" strike="noStrike" cap="none">
                <a:solidFill>
                  <a:srgbClr val="000000"/>
                </a:solidFill>
                <a:latin typeface="Avenir"/>
                <a:ea typeface="Avenir"/>
                <a:cs typeface="Avenir"/>
                <a:sym typeface="Avenir"/>
              </a:defRPr>
            </a:lvl5pPr>
            <a:lvl6pPr marL="2743200" marR="0" lvl="5"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6pPr>
            <a:lvl7pPr marL="3200400" marR="0" lvl="6"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7pPr>
            <a:lvl8pPr marL="3657600" marR="0" lvl="7"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8pPr>
            <a:lvl9pPr marL="4114800" marR="0" lvl="8" indent="-400050" algn="l" rtl="0">
              <a:lnSpc>
                <a:spcPct val="95000"/>
              </a:lnSpc>
              <a:spcBef>
                <a:spcPts val="1900"/>
              </a:spcBef>
              <a:spcAft>
                <a:spcPts val="0"/>
              </a:spcAft>
              <a:buClr>
                <a:srgbClr val="000000"/>
              </a:buClr>
              <a:buSzPts val="2700"/>
              <a:buFont typeface="Avenir"/>
              <a:buChar char="•"/>
              <a:defRPr sz="2700" b="1" i="0" u="none" strike="noStrike" cap="none">
                <a:solidFill>
                  <a:srgbClr val="000000"/>
                </a:solidFill>
                <a:latin typeface="Avenir"/>
                <a:ea typeface="Avenir"/>
                <a:cs typeface="Avenir"/>
                <a:sym typeface="Avenir"/>
              </a:defRPr>
            </a:lvl9pPr>
          </a:lstStyle>
          <a:p>
            <a:endParaRPr/>
          </a:p>
        </p:txBody>
      </p:sp>
    </p:spTree>
    <p:extLst>
      <p:ext uri="{BB962C8B-B14F-4D97-AF65-F5344CB8AC3E}">
        <p14:creationId xmlns:p14="http://schemas.microsoft.com/office/powerpoint/2010/main" val="2738336257"/>
      </p:ext>
    </p:extLst>
  </p:cSld>
  <p:clrMap bg1="lt1" tx1="dk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 id="2147483716" r:id="rId23"/>
    <p:sldLayoutId id="2147483717" r:id="rId24"/>
    <p:sldLayoutId id="2147483718" r:id="rId25"/>
    <p:sldLayoutId id="2147483719" r:id="rId26"/>
    <p:sldLayoutId id="2147483720" r:id="rId27"/>
    <p:sldLayoutId id="2147483721" r:id="rId28"/>
    <p:sldLayoutId id="2147483722" r:id="rId29"/>
    <p:sldLayoutId id="2147483723" r:id="rId30"/>
    <p:sldLayoutId id="2147483724" r:id="rId31"/>
    <p:sldLayoutId id="2147483725" r:id="rId32"/>
    <p:sldLayoutId id="2147483726" r:id="rId33"/>
    <p:sldLayoutId id="2147483727" r:id="rId34"/>
    <p:sldLayoutId id="2147483728" r:id="rId35"/>
    <p:sldLayoutId id="2147483729" r:id="rId36"/>
    <p:sldLayoutId id="2147483730" r:id="rId3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4"/>
        <p:cNvGrpSpPr/>
        <p:nvPr/>
      </p:nvGrpSpPr>
      <p:grpSpPr>
        <a:xfrm>
          <a:off x="0" y="0"/>
          <a:ext cx="0" cy="0"/>
          <a:chOff x="0" y="0"/>
          <a:chExt cx="0" cy="0"/>
        </a:xfrm>
      </p:grpSpPr>
      <p:sp>
        <p:nvSpPr>
          <p:cNvPr id="185" name="Shape 185"/>
          <p:cNvSpPr/>
          <p:nvPr/>
        </p:nvSpPr>
        <p:spPr>
          <a:xfrm>
            <a:off x="1588" y="1601"/>
            <a:ext cx="1600" cy="1600"/>
          </a:xfrm>
          <a:prstGeom prst="rect">
            <a:avLst/>
          </a:prstGeom>
          <a:solidFill>
            <a:srgbClr val="FFFFFF"/>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sz="2400" dirty="0"/>
          </a:p>
        </p:txBody>
      </p:sp>
      <p:sp>
        <p:nvSpPr>
          <p:cNvPr id="186" name="Shape 186"/>
          <p:cNvSpPr txBox="1">
            <a:spLocks noGrp="1"/>
          </p:cNvSpPr>
          <p:nvPr>
            <p:ph type="body" idx="1"/>
          </p:nvPr>
        </p:nvSpPr>
        <p:spPr>
          <a:xfrm>
            <a:off x="501176" y="1828800"/>
            <a:ext cx="11107200" cy="4267200"/>
          </a:xfrm>
          <a:prstGeom prst="rect">
            <a:avLst/>
          </a:prstGeom>
          <a:noFill/>
          <a:ln>
            <a:noFill/>
          </a:ln>
        </p:spPr>
        <p:txBody>
          <a:bodyPr spcFirstLastPara="1" wrap="square" lIns="91425" tIns="91425" rIns="91425" bIns="91425" anchor="t" anchorCtr="0"/>
          <a:lstStyle>
            <a:lvl1pPr marL="457200" marR="0" lvl="0" indent="-355600" algn="l" rtl="0">
              <a:lnSpc>
                <a:spcPct val="95000"/>
              </a:lnSpc>
              <a:spcBef>
                <a:spcPts val="1400"/>
              </a:spcBef>
              <a:spcAft>
                <a:spcPts val="0"/>
              </a:spcAft>
              <a:buClr>
                <a:schemeClr val="dk1"/>
              </a:buClr>
              <a:buSzPts val="2000"/>
              <a:buFont typeface="Avenir"/>
              <a:buChar char="●"/>
              <a:defRPr sz="2000" b="1" i="0" u="none" strike="noStrike" cap="none">
                <a:solidFill>
                  <a:schemeClr val="dk1"/>
                </a:solidFill>
                <a:latin typeface="Avenir"/>
                <a:ea typeface="Avenir"/>
                <a:cs typeface="Avenir"/>
                <a:sym typeface="Avenir"/>
              </a:defRPr>
            </a:lvl1pPr>
            <a:lvl2pPr marL="914400" marR="0" lvl="1" indent="-342900" algn="l" rtl="0">
              <a:lnSpc>
                <a:spcPct val="95000"/>
              </a:lnSpc>
              <a:spcBef>
                <a:spcPts val="300"/>
              </a:spcBef>
              <a:spcAft>
                <a:spcPts val="0"/>
              </a:spcAft>
              <a:buClr>
                <a:schemeClr val="lt2"/>
              </a:buClr>
              <a:buSzPts val="1800"/>
              <a:buFont typeface="Avenir"/>
              <a:buChar char="○"/>
              <a:defRPr sz="1800" b="0" i="0" u="none" strike="noStrike" cap="none">
                <a:solidFill>
                  <a:schemeClr val="dk1"/>
                </a:solidFill>
                <a:latin typeface="Avenir"/>
                <a:ea typeface="Avenir"/>
                <a:cs typeface="Avenir"/>
                <a:sym typeface="Avenir"/>
              </a:defRPr>
            </a:lvl2pPr>
            <a:lvl3pPr marL="1371600" marR="0" lvl="2" indent="-330200" algn="l" rtl="0">
              <a:lnSpc>
                <a:spcPct val="95000"/>
              </a:lnSpc>
              <a:spcBef>
                <a:spcPts val="300"/>
              </a:spcBef>
              <a:spcAft>
                <a:spcPts val="0"/>
              </a:spcAft>
              <a:buClr>
                <a:schemeClr val="dk1"/>
              </a:buClr>
              <a:buSzPts val="1600"/>
              <a:buFont typeface="Arial"/>
              <a:buChar char="•"/>
              <a:defRPr sz="1700" b="0" i="0" u="none" strike="noStrike" cap="none">
                <a:solidFill>
                  <a:schemeClr val="dk1"/>
                </a:solidFill>
                <a:latin typeface="Avenir"/>
                <a:ea typeface="Avenir"/>
                <a:cs typeface="Avenir"/>
                <a:sym typeface="Avenir"/>
              </a:defRPr>
            </a:lvl3pPr>
            <a:lvl4pPr marL="1828800" marR="0" lvl="3" indent="-323850" algn="l" rtl="0">
              <a:lnSpc>
                <a:spcPct val="95000"/>
              </a:lnSpc>
              <a:spcBef>
                <a:spcPts val="300"/>
              </a:spcBef>
              <a:spcAft>
                <a:spcPts val="0"/>
              </a:spcAft>
              <a:buClr>
                <a:schemeClr val="dk1"/>
              </a:buClr>
              <a:buSzPts val="1500"/>
              <a:buFont typeface="Merriweather Sans"/>
              <a:buChar char="–"/>
              <a:defRPr sz="1500" b="0" i="0" u="none" strike="noStrike" cap="none">
                <a:solidFill>
                  <a:schemeClr val="dk1"/>
                </a:solidFill>
                <a:latin typeface="Avenir"/>
                <a:ea typeface="Avenir"/>
                <a:cs typeface="Avenir"/>
                <a:sym typeface="Avenir"/>
              </a:defRPr>
            </a:lvl4pPr>
            <a:lvl5pPr marL="2286000" marR="0" lvl="4" indent="-304800" algn="l" rtl="0">
              <a:lnSpc>
                <a:spcPct val="95000"/>
              </a:lnSpc>
              <a:spcBef>
                <a:spcPts val="300"/>
              </a:spcBef>
              <a:spcAft>
                <a:spcPts val="0"/>
              </a:spcAft>
              <a:buClr>
                <a:schemeClr val="dk1"/>
              </a:buClr>
              <a:buSzPts val="1200"/>
              <a:buFont typeface="Avenir"/>
              <a:buChar char="○"/>
              <a:defRPr sz="1200" b="0" i="0" u="none" strike="noStrike" cap="none">
                <a:solidFill>
                  <a:schemeClr val="dk1"/>
                </a:solidFill>
                <a:latin typeface="Avenir"/>
                <a:ea typeface="Avenir"/>
                <a:cs typeface="Avenir"/>
                <a:sym typeface="Avenir"/>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venir"/>
                <a:ea typeface="Avenir"/>
                <a:cs typeface="Avenir"/>
                <a:sym typeface="Avenir"/>
              </a:defRPr>
            </a:lvl9pPr>
          </a:lstStyle>
          <a:p>
            <a:endParaRPr/>
          </a:p>
        </p:txBody>
      </p:sp>
      <p:sp>
        <p:nvSpPr>
          <p:cNvPr id="187" name="Shape 187"/>
          <p:cNvSpPr txBox="1">
            <a:spLocks noGrp="1"/>
          </p:cNvSpPr>
          <p:nvPr>
            <p:ph type="title"/>
          </p:nvPr>
        </p:nvSpPr>
        <p:spPr>
          <a:xfrm>
            <a:off x="501173" y="237747"/>
            <a:ext cx="11105200" cy="452800"/>
          </a:xfrm>
          <a:prstGeom prst="rect">
            <a:avLst/>
          </a:prstGeom>
          <a:noFill/>
          <a:ln>
            <a:noFill/>
          </a:ln>
        </p:spPr>
        <p:txBody>
          <a:bodyPr spcFirstLastPara="1" wrap="square" lIns="91425" tIns="91425" rIns="91425" bIns="91425" anchor="t" anchorCtr="0"/>
          <a:lstStyle>
            <a:lvl1pPr marR="0" lvl="0" algn="l" rtl="0">
              <a:lnSpc>
                <a:spcPct val="95000"/>
              </a:lnSpc>
              <a:spcBef>
                <a:spcPts val="0"/>
              </a:spcBef>
              <a:spcAft>
                <a:spcPts val="0"/>
              </a:spcAft>
              <a:buClr>
                <a:schemeClr val="accent1"/>
              </a:buClr>
              <a:buSzPts val="2400"/>
              <a:buFont typeface="Avenir"/>
              <a:buNone/>
              <a:defRPr sz="2400" b="1" i="0" u="none" strike="noStrike" cap="none">
                <a:solidFill>
                  <a:schemeClr val="accent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8" name="Shape 188"/>
          <p:cNvSpPr txBox="1">
            <a:spLocks noGrp="1"/>
          </p:cNvSpPr>
          <p:nvPr>
            <p:ph type="sldNum" idx="12"/>
          </p:nvPr>
        </p:nvSpPr>
        <p:spPr>
          <a:xfrm>
            <a:off x="11409045" y="6333135"/>
            <a:ext cx="731600" cy="524800"/>
          </a:xfrm>
          <a:prstGeom prst="rect">
            <a:avLst/>
          </a:prstGeom>
          <a:noFill/>
          <a:ln>
            <a:noFill/>
          </a:ln>
        </p:spPr>
        <p:txBody>
          <a:bodyPr spcFirstLastPara="1" wrap="square" lIns="68575" tIns="68575" rIns="68575" bIns="68575" anchor="t"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dk1"/>
                </a:solidFill>
                <a:latin typeface="Avenir"/>
                <a:ea typeface="Avenir"/>
                <a:cs typeface="Avenir"/>
                <a:sym typeface="Avenir"/>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0191765"/>
      </p:ext>
    </p:extLst>
  </p:cSld>
  <p:clrMap bg1="lt1" tx1="dk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 id="2147483750" r:id="rId18"/>
    <p:sldLayoutId id="2147483751" r:id="rId19"/>
    <p:sldLayoutId id="2147483752" r:id="rId20"/>
    <p:sldLayoutId id="2147483753" r:id="rId21"/>
    <p:sldLayoutId id="2147483754" r:id="rId22"/>
    <p:sldLayoutId id="2147483755" r:id="rId23"/>
  </p:sldLayoutIdLst>
  <p:transition>
    <p:fad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7.jpeg"/><Relationship Id="rId7" Type="http://schemas.openxmlformats.org/officeDocument/2006/relationships/diagramColors" Target="../diagrams/colors1.xm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82.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43.xml"/><Relationship Id="rId5" Type="http://schemas.openxmlformats.org/officeDocument/2006/relationships/image" Target="../media/image20.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Shape 385"/>
          <p:cNvSpPr txBox="1">
            <a:spLocks noGrp="1"/>
          </p:cNvSpPr>
          <p:nvPr>
            <p:ph type="dt" idx="10"/>
          </p:nvPr>
        </p:nvSpPr>
        <p:spPr>
          <a:xfrm>
            <a:off x="803113" y="4659165"/>
            <a:ext cx="7083300" cy="1458900"/>
          </a:xfrm>
          <a:prstGeom prst="rect">
            <a:avLst/>
          </a:prstGeom>
          <a:noFill/>
          <a:ln>
            <a:noFill/>
          </a:ln>
        </p:spPr>
        <p:txBody>
          <a:bodyPr spcFirstLastPara="1" vert="horz" wrap="square" lIns="91400" tIns="45700" rIns="91400" bIns="45700" rtlCol="0" anchor="t" anchorCtr="0">
            <a:noAutofit/>
          </a:bodyPr>
          <a:lstStyle/>
          <a:p>
            <a:r>
              <a:rPr lang="en-US" dirty="0" smtClean="0"/>
              <a:t>Noah Eyal Altman, Sr. Data Scientist</a:t>
            </a:r>
          </a:p>
          <a:p>
            <a:endParaRPr lang="en-US" dirty="0"/>
          </a:p>
          <a:p>
            <a:endParaRPr lang="en-US" dirty="0" smtClean="0"/>
          </a:p>
          <a:p>
            <a:endParaRPr lang="en-US" dirty="0"/>
          </a:p>
          <a:p>
            <a:r>
              <a:rPr lang="en-US" dirty="0" smtClean="0"/>
              <a:t>June 5, 2018</a:t>
            </a:r>
            <a:endParaRPr dirty="0"/>
          </a:p>
        </p:txBody>
      </p:sp>
      <p:sp>
        <p:nvSpPr>
          <p:cNvPr id="386" name="Shape 386"/>
          <p:cNvSpPr txBox="1">
            <a:spLocks noGrp="1"/>
          </p:cNvSpPr>
          <p:nvPr>
            <p:ph type="title"/>
          </p:nvPr>
        </p:nvSpPr>
        <p:spPr>
          <a:xfrm>
            <a:off x="739888" y="1345000"/>
            <a:ext cx="7084800" cy="3228300"/>
          </a:xfrm>
          <a:prstGeom prst="rect">
            <a:avLst/>
          </a:prstGeom>
          <a:noFill/>
          <a:ln>
            <a:noFill/>
          </a:ln>
        </p:spPr>
        <p:txBody>
          <a:bodyPr spcFirstLastPara="1" vert="horz" wrap="square" lIns="91400" tIns="45700" rIns="91400" bIns="45700" rtlCol="0" anchor="b" anchorCtr="0">
            <a:noAutofit/>
          </a:bodyPr>
          <a:lstStyle/>
          <a:p>
            <a:pPr>
              <a:buClr>
                <a:srgbClr val="FFFFFF"/>
              </a:buClr>
            </a:pPr>
            <a:r>
              <a:rPr lang="en-US" sz="4800" dirty="0"/>
              <a:t>Data leakage: How to avoid one of the most deceptive mistakes in data </a:t>
            </a:r>
            <a:r>
              <a:rPr lang="en-US" sz="4800" dirty="0" smtClean="0"/>
              <a:t>science</a:t>
            </a:r>
            <a:endParaRPr sz="4800" b="0" dirty="0"/>
          </a:p>
        </p:txBody>
      </p:sp>
    </p:spTree>
    <p:extLst>
      <p:ext uri="{BB962C8B-B14F-4D97-AF65-F5344CB8AC3E}">
        <p14:creationId xmlns:p14="http://schemas.microsoft.com/office/powerpoint/2010/main" val="17036420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kern="0" dirty="0" smtClean="0">
                <a:solidFill>
                  <a:srgbClr val="0077C5"/>
                </a:solidFill>
                <a:latin typeface="Avenir"/>
                <a:sym typeface="Avenir"/>
              </a:rPr>
              <a:t>Data leakage</a:t>
            </a:r>
            <a:endParaRPr lang="en-US" dirty="0">
              <a:latin typeface="Avenir"/>
            </a:endParaRPr>
          </a:p>
        </p:txBody>
      </p:sp>
      <p:pic>
        <p:nvPicPr>
          <p:cNvPr id="3074" name="Picture 2" descr="×ª××¦××ª ×ª××× × ×¢×××¨ âªbucket drawing redâ¬â"/>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741"/>
          <a:stretch/>
        </p:blipFill>
        <p:spPr bwMode="auto">
          <a:xfrm>
            <a:off x="10125075" y="3343275"/>
            <a:ext cx="1578652" cy="150469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ª××¦××ª ×ª××× × ×¢×××¨ âªbucket drawing redâ¬â"/>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741"/>
          <a:stretch/>
        </p:blipFill>
        <p:spPr bwMode="auto">
          <a:xfrm>
            <a:off x="10125075" y="5276850"/>
            <a:ext cx="1578652" cy="15046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490538" y="4200526"/>
            <a:ext cx="1038225" cy="523220"/>
          </a:xfrm>
          <a:prstGeom prst="rect">
            <a:avLst/>
          </a:prstGeom>
          <a:noFill/>
        </p:spPr>
        <p:txBody>
          <a:bodyPr wrap="square" rtlCol="0">
            <a:spAutoFit/>
          </a:bodyPr>
          <a:lstStyle/>
          <a:p>
            <a:r>
              <a:rPr lang="en-US" sz="2800" b="1" dirty="0" smtClean="0">
                <a:latin typeface="Avenir"/>
              </a:rPr>
              <a:t>Test</a:t>
            </a:r>
            <a:endParaRPr lang="en-US" sz="2800" b="1" dirty="0">
              <a:latin typeface="Avenir"/>
            </a:endParaRPr>
          </a:p>
        </p:txBody>
      </p:sp>
      <p:sp>
        <p:nvSpPr>
          <p:cNvPr id="10" name="TextBox 9"/>
          <p:cNvSpPr txBox="1"/>
          <p:nvPr/>
        </p:nvSpPr>
        <p:spPr>
          <a:xfrm>
            <a:off x="10452423" y="6124592"/>
            <a:ext cx="1038225" cy="523220"/>
          </a:xfrm>
          <a:prstGeom prst="rect">
            <a:avLst/>
          </a:prstGeom>
          <a:noFill/>
        </p:spPr>
        <p:txBody>
          <a:bodyPr wrap="square" rtlCol="0">
            <a:spAutoFit/>
          </a:bodyPr>
          <a:lstStyle/>
          <a:p>
            <a:r>
              <a:rPr lang="en-US" sz="2800" b="1" dirty="0" smtClean="0">
                <a:latin typeface="Avenir"/>
              </a:rPr>
              <a:t>Train</a:t>
            </a:r>
            <a:endParaRPr lang="en-US" sz="2800" b="1" dirty="0">
              <a:latin typeface="Avenir"/>
            </a:endParaRPr>
          </a:p>
        </p:txBody>
      </p:sp>
      <p:pic>
        <p:nvPicPr>
          <p:cNvPr id="3080" name="Picture 8" descr="×ª××× ×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4645" y="4866504"/>
            <a:ext cx="536928" cy="53692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7586663" y="2163561"/>
            <a:ext cx="1824038" cy="743596"/>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venir"/>
              </a:rPr>
              <a:t>“</a:t>
            </a:r>
            <a:r>
              <a:rPr lang="en-US" dirty="0">
                <a:latin typeface="Avenir"/>
              </a:rPr>
              <a:t>it rains on rainy </a:t>
            </a:r>
            <a:r>
              <a:rPr lang="en-US" dirty="0" smtClean="0">
                <a:latin typeface="Avenir"/>
              </a:rPr>
              <a:t>days”</a:t>
            </a:r>
            <a:endParaRPr lang="en-US" dirty="0">
              <a:latin typeface="Avenir"/>
            </a:endParaRPr>
          </a:p>
        </p:txBody>
      </p:sp>
      <p:sp>
        <p:nvSpPr>
          <p:cNvPr id="14" name="Rectangle 13"/>
          <p:cNvSpPr/>
          <p:nvPr/>
        </p:nvSpPr>
        <p:spPr>
          <a:xfrm>
            <a:off x="5685800" y="3494773"/>
            <a:ext cx="3081338" cy="1353195"/>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venir"/>
              </a:rPr>
              <a:t>Account number” feature for predicting </a:t>
            </a:r>
            <a:r>
              <a:rPr lang="en-US" dirty="0">
                <a:latin typeface="Avenir"/>
              </a:rPr>
              <a:t>whether a potential customer would open an account at a bank. </a:t>
            </a:r>
          </a:p>
        </p:txBody>
      </p:sp>
      <p:sp>
        <p:nvSpPr>
          <p:cNvPr id="15" name="Rectangle 14"/>
          <p:cNvSpPr/>
          <p:nvPr/>
        </p:nvSpPr>
        <p:spPr>
          <a:xfrm>
            <a:off x="1662248" y="4531920"/>
            <a:ext cx="3158661" cy="1400847"/>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Avenir"/>
              </a:rPr>
              <a:t>potential customers for certain products were identified, among other things, based on keywords found on their websites</a:t>
            </a:r>
          </a:p>
        </p:txBody>
      </p:sp>
      <p:graphicFrame>
        <p:nvGraphicFramePr>
          <p:cNvPr id="13" name="Diagram 12"/>
          <p:cNvGraphicFramePr/>
          <p:nvPr>
            <p:extLst>
              <p:ext uri="{D42A27DB-BD31-4B8C-83A1-F6EECF244321}">
                <p14:modId xmlns:p14="http://schemas.microsoft.com/office/powerpoint/2010/main" val="2610971400"/>
              </p:ext>
            </p:extLst>
          </p:nvPr>
        </p:nvGraphicFramePr>
        <p:xfrm>
          <a:off x="1130302" y="1586387"/>
          <a:ext cx="3387725" cy="20235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2487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Graphic spid="13"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kern="0" dirty="0" smtClean="0">
                <a:solidFill>
                  <a:srgbClr val="0077C5"/>
                </a:solidFill>
                <a:latin typeface="Avenir"/>
                <a:sym typeface="Avenir"/>
              </a:rPr>
              <a:t>“Big spender” example</a:t>
            </a:r>
            <a:endParaRPr lang="en-US" dirty="0"/>
          </a:p>
        </p:txBody>
      </p:sp>
      <p:sp>
        <p:nvSpPr>
          <p:cNvPr id="3" name="Content Placeholder 2"/>
          <p:cNvSpPr>
            <a:spLocks noGrp="1"/>
          </p:cNvSpPr>
          <p:nvPr>
            <p:ph idx="1"/>
          </p:nvPr>
        </p:nvSpPr>
        <p:spPr/>
        <p:txBody>
          <a:bodyPr/>
          <a:lstStyle/>
          <a:p>
            <a:r>
              <a:rPr lang="en-US" dirty="0">
                <a:latin typeface="Avenir"/>
              </a:rPr>
              <a:t>C</a:t>
            </a:r>
            <a:r>
              <a:rPr lang="en-US" dirty="0" smtClean="0">
                <a:latin typeface="Avenir"/>
              </a:rPr>
              <a:t>haracterizing </a:t>
            </a:r>
            <a:r>
              <a:rPr lang="en-US" dirty="0">
                <a:latin typeface="Avenir"/>
              </a:rPr>
              <a:t>big spenders among </a:t>
            </a:r>
            <a:r>
              <a:rPr lang="en-US" dirty="0" smtClean="0">
                <a:latin typeface="Avenir"/>
              </a:rPr>
              <a:t>customers</a:t>
            </a:r>
            <a:endParaRPr lang="en-US" dirty="0">
              <a:latin typeface="Avenir"/>
            </a:endParaRPr>
          </a:p>
        </p:txBody>
      </p:sp>
      <p:sp>
        <p:nvSpPr>
          <p:cNvPr id="4" name="Rectangle 3"/>
          <p:cNvSpPr/>
          <p:nvPr/>
        </p:nvSpPr>
        <p:spPr>
          <a:xfrm>
            <a:off x="5800725" y="3721776"/>
            <a:ext cx="5500688" cy="2031325"/>
          </a:xfrm>
          <a:prstGeom prst="rect">
            <a:avLst/>
          </a:prstGeom>
          <a:solidFill>
            <a:srgbClr val="00B0F0"/>
          </a:solidFill>
        </p:spPr>
        <p:txBody>
          <a:bodyPr wrap="square">
            <a:spAutoFit/>
          </a:bodyPr>
          <a:lstStyle/>
          <a:p>
            <a:r>
              <a:rPr lang="en-US" b="1" dirty="0" smtClean="0">
                <a:latin typeface="Calibri" panose="020F0502020204030204" pitchFamily="34" charset="0"/>
                <a:ea typeface="Calibri" panose="020F0502020204030204" pitchFamily="34" charset="0"/>
                <a:cs typeface="Arial" panose="020B0604020202020204" pitchFamily="34" charset="0"/>
              </a:rPr>
              <a:t>CUSTOMER      JEWELRY      MOVIES      ELECTRONICS</a:t>
            </a:r>
            <a:r>
              <a:rPr lang="en-US" b="1" dirty="0">
                <a:latin typeface="Calibri" panose="020F0502020204030204" pitchFamily="34" charset="0"/>
                <a:ea typeface="Calibri" panose="020F0502020204030204" pitchFamily="34" charset="0"/>
                <a:cs typeface="Arial" panose="020B0604020202020204" pitchFamily="34" charset="0"/>
              </a:rPr>
              <a:t/>
            </a:r>
            <a:br>
              <a:rPr lang="en-US" b="1" dirty="0">
                <a:latin typeface="Calibri" panose="020F0502020204030204" pitchFamily="34" charset="0"/>
                <a:ea typeface="Calibri" panose="020F0502020204030204" pitchFamily="34" charset="0"/>
                <a:cs typeface="Arial" panose="020B0604020202020204" pitchFamily="34" charset="0"/>
              </a:rPr>
            </a:br>
            <a:r>
              <a:rPr lang="en-US" b="1" dirty="0">
                <a:latin typeface="Calibri" panose="020F0502020204030204" pitchFamily="34" charset="0"/>
                <a:ea typeface="Calibri" panose="020F0502020204030204" pitchFamily="34" charset="0"/>
                <a:cs typeface="Arial" panose="020B0604020202020204" pitchFamily="34" charset="0"/>
              </a:rPr>
              <a:t>     </a:t>
            </a:r>
            <a:r>
              <a:rPr lang="en-US" b="1" dirty="0" smtClean="0">
                <a:latin typeface="Calibri" panose="020F0502020204030204" pitchFamily="34" charset="0"/>
                <a:ea typeface="Calibri" panose="020F0502020204030204" pitchFamily="34" charset="0"/>
                <a:cs typeface="Arial" panose="020B0604020202020204" pitchFamily="34" charset="0"/>
              </a:rPr>
              <a:t>11123            1003.23        24.99          1594.95 </a:t>
            </a:r>
            <a:r>
              <a:rPr lang="en-US" b="1" dirty="0">
                <a:latin typeface="Calibri" panose="020F0502020204030204" pitchFamily="34" charset="0"/>
                <a:ea typeface="Calibri" panose="020F0502020204030204" pitchFamily="34" charset="0"/>
                <a:cs typeface="Arial" panose="020B0604020202020204" pitchFamily="34" charset="0"/>
              </a:rPr>
              <a:t/>
            </a:r>
            <a:br>
              <a:rPr lang="en-US" b="1" dirty="0">
                <a:latin typeface="Calibri" panose="020F0502020204030204" pitchFamily="34" charset="0"/>
                <a:ea typeface="Calibri" panose="020F0502020204030204" pitchFamily="34" charset="0"/>
                <a:cs typeface="Arial" panose="020B0604020202020204" pitchFamily="34" charset="0"/>
              </a:rPr>
            </a:br>
            <a:r>
              <a:rPr lang="en-US" b="1" dirty="0">
                <a:latin typeface="Calibri" panose="020F0502020204030204" pitchFamily="34" charset="0"/>
                <a:ea typeface="Calibri" panose="020F0502020204030204" pitchFamily="34" charset="0"/>
                <a:cs typeface="Arial" panose="020B0604020202020204" pitchFamily="34" charset="0"/>
              </a:rPr>
              <a:t>     </a:t>
            </a:r>
            <a:r>
              <a:rPr lang="en-US" b="1" dirty="0" smtClean="0">
                <a:latin typeface="Calibri" panose="020F0502020204030204" pitchFamily="34" charset="0"/>
                <a:ea typeface="Calibri" panose="020F0502020204030204" pitchFamily="34" charset="0"/>
                <a:cs typeface="Arial" panose="020B0604020202020204" pitchFamily="34" charset="0"/>
              </a:rPr>
              <a:t>11124            0.00               96.45          0.00 </a:t>
            </a:r>
            <a:r>
              <a:rPr lang="en-US" b="1" dirty="0">
                <a:latin typeface="Calibri" panose="020F0502020204030204" pitchFamily="34" charset="0"/>
                <a:ea typeface="Calibri" panose="020F0502020204030204" pitchFamily="34" charset="0"/>
                <a:cs typeface="Arial" panose="020B0604020202020204" pitchFamily="34" charset="0"/>
              </a:rPr>
              <a:t/>
            </a:r>
            <a:br>
              <a:rPr lang="en-US" b="1" dirty="0">
                <a:latin typeface="Calibri" panose="020F0502020204030204" pitchFamily="34" charset="0"/>
                <a:ea typeface="Calibri" panose="020F0502020204030204" pitchFamily="34" charset="0"/>
                <a:cs typeface="Arial" panose="020B0604020202020204" pitchFamily="34" charset="0"/>
              </a:rPr>
            </a:br>
            <a:r>
              <a:rPr lang="en-US" b="1" dirty="0">
                <a:latin typeface="Calibri" panose="020F0502020204030204" pitchFamily="34" charset="0"/>
                <a:ea typeface="Calibri" panose="020F0502020204030204" pitchFamily="34" charset="0"/>
                <a:cs typeface="Arial" panose="020B0604020202020204" pitchFamily="34" charset="0"/>
              </a:rPr>
              <a:t>     </a:t>
            </a:r>
            <a:r>
              <a:rPr lang="en-US" b="1" dirty="0" smtClean="0">
                <a:latin typeface="Calibri" panose="020F0502020204030204" pitchFamily="34" charset="0"/>
                <a:ea typeface="Calibri" panose="020F0502020204030204" pitchFamily="34" charset="0"/>
                <a:cs typeface="Arial" panose="020B0604020202020204" pitchFamily="34" charset="0"/>
              </a:rPr>
              <a:t>11125            58.12            0.00             0.00 </a:t>
            </a:r>
            <a:r>
              <a:rPr lang="en-US" b="1" dirty="0">
                <a:latin typeface="Calibri" panose="020F0502020204030204" pitchFamily="34" charset="0"/>
                <a:ea typeface="Calibri" panose="020F0502020204030204" pitchFamily="34" charset="0"/>
                <a:cs typeface="Arial" panose="020B0604020202020204" pitchFamily="34" charset="0"/>
              </a:rPr>
              <a:t/>
            </a:r>
            <a:br>
              <a:rPr lang="en-US" b="1" dirty="0">
                <a:latin typeface="Calibri" panose="020F0502020204030204" pitchFamily="34" charset="0"/>
                <a:ea typeface="Calibri" panose="020F0502020204030204" pitchFamily="34" charset="0"/>
                <a:cs typeface="Arial" panose="020B0604020202020204" pitchFamily="34" charset="0"/>
              </a:rPr>
            </a:br>
            <a:r>
              <a:rPr lang="en-US" b="1" dirty="0">
                <a:latin typeface="Calibri" panose="020F0502020204030204" pitchFamily="34" charset="0"/>
                <a:ea typeface="Calibri" panose="020F0502020204030204" pitchFamily="34" charset="0"/>
                <a:cs typeface="Arial" panose="020B0604020202020204" pitchFamily="34" charset="0"/>
              </a:rPr>
              <a:t>     11126 </a:t>
            </a:r>
            <a:r>
              <a:rPr lang="en-US" b="1" dirty="0" smtClean="0">
                <a:latin typeface="Calibri" panose="020F0502020204030204" pitchFamily="34" charset="0"/>
                <a:ea typeface="Calibri" panose="020F0502020204030204" pitchFamily="34" charset="0"/>
                <a:cs typeface="Arial" panose="020B0604020202020204" pitchFamily="34" charset="0"/>
              </a:rPr>
              <a:t>           0.00              549.20         </a:t>
            </a:r>
            <a:r>
              <a:rPr lang="en-US" b="1" dirty="0">
                <a:latin typeface="Calibri" panose="020F0502020204030204" pitchFamily="34" charset="0"/>
                <a:ea typeface="Calibri" panose="020F0502020204030204" pitchFamily="34" charset="0"/>
                <a:cs typeface="Arial" panose="020B0604020202020204" pitchFamily="34" charset="0"/>
              </a:rPr>
              <a:t>190.67 </a:t>
            </a:r>
            <a:br>
              <a:rPr lang="en-US" b="1" dirty="0">
                <a:latin typeface="Calibri" panose="020F0502020204030204" pitchFamily="34" charset="0"/>
                <a:ea typeface="Calibri" panose="020F0502020204030204" pitchFamily="34" charset="0"/>
                <a:cs typeface="Arial" panose="020B0604020202020204" pitchFamily="34" charset="0"/>
              </a:rPr>
            </a:br>
            <a:r>
              <a:rPr lang="en-US" b="1" dirty="0">
                <a:latin typeface="Calibri" panose="020F0502020204030204" pitchFamily="34" charset="0"/>
                <a:ea typeface="Calibri" panose="020F0502020204030204" pitchFamily="34" charset="0"/>
                <a:cs typeface="Arial" panose="020B0604020202020204" pitchFamily="34" charset="0"/>
              </a:rPr>
              <a:t>     11127  </a:t>
            </a:r>
            <a:r>
              <a:rPr lang="en-US" b="1" dirty="0" smtClean="0">
                <a:latin typeface="Calibri" panose="020F0502020204030204" pitchFamily="34" charset="0"/>
                <a:ea typeface="Calibri" panose="020F0502020204030204" pitchFamily="34" charset="0"/>
                <a:cs typeface="Arial" panose="020B0604020202020204" pitchFamily="34" charset="0"/>
              </a:rPr>
              <a:t>          8.23              2400.10       523.45 </a:t>
            </a:r>
            <a:r>
              <a:rPr lang="en-US" b="1" dirty="0">
                <a:latin typeface="Calibri" panose="020F0502020204030204" pitchFamily="34" charset="0"/>
                <a:ea typeface="Calibri" panose="020F0502020204030204" pitchFamily="34" charset="0"/>
                <a:cs typeface="Arial" panose="020B0604020202020204" pitchFamily="34" charset="0"/>
              </a:rPr>
              <a:t/>
            </a:r>
            <a:br>
              <a:rPr lang="en-US" b="1" dirty="0">
                <a:latin typeface="Calibri" panose="020F0502020204030204" pitchFamily="34" charset="0"/>
                <a:ea typeface="Calibri" panose="020F0502020204030204" pitchFamily="34" charset="0"/>
                <a:cs typeface="Arial" panose="020B0604020202020204" pitchFamily="34" charset="0"/>
              </a:rPr>
            </a:br>
            <a:r>
              <a:rPr lang="en-US" b="1" dirty="0">
                <a:latin typeface="Calibri" panose="020F0502020204030204" pitchFamily="34" charset="0"/>
                <a:ea typeface="Calibri" panose="020F0502020204030204" pitchFamily="34" charset="0"/>
                <a:cs typeface="Arial" panose="020B0604020202020204" pitchFamily="34" charset="0"/>
              </a:rPr>
              <a:t>       ...   </a:t>
            </a:r>
            <a:r>
              <a:rPr lang="en-US" b="1" dirty="0" smtClean="0">
                <a:latin typeface="Calibri" panose="020F0502020204030204" pitchFamily="34" charset="0"/>
                <a:ea typeface="Calibri" panose="020F0502020204030204" pitchFamily="34" charset="0"/>
                <a:cs typeface="Arial" panose="020B0604020202020204" pitchFamily="34" charset="0"/>
              </a:rPr>
              <a:t>                 </a:t>
            </a:r>
            <a:r>
              <a:rPr lang="en-US" b="1" dirty="0">
                <a:latin typeface="Calibri" panose="020F0502020204030204" pitchFamily="34" charset="0"/>
                <a:ea typeface="Calibri" panose="020F0502020204030204" pitchFamily="34" charset="0"/>
                <a:cs typeface="Arial" panose="020B0604020202020204" pitchFamily="34" charset="0"/>
              </a:rPr>
              <a:t>...  </a:t>
            </a:r>
            <a:r>
              <a:rPr lang="en-US" b="1" dirty="0" smtClean="0">
                <a:latin typeface="Calibri" panose="020F0502020204030204" pitchFamily="34" charset="0"/>
                <a:ea typeface="Calibri" panose="020F0502020204030204" pitchFamily="34" charset="0"/>
                <a:cs typeface="Arial" panose="020B0604020202020204" pitchFamily="34" charset="0"/>
              </a:rPr>
              <a:t>                  </a:t>
            </a:r>
            <a:r>
              <a:rPr lang="en-US" b="1" dirty="0">
                <a:latin typeface="Calibri" panose="020F0502020204030204" pitchFamily="34" charset="0"/>
                <a:ea typeface="Calibri" panose="020F0502020204030204" pitchFamily="34" charset="0"/>
                <a:cs typeface="Arial" panose="020B0604020202020204" pitchFamily="34" charset="0"/>
              </a:rPr>
              <a:t>...      </a:t>
            </a:r>
            <a:r>
              <a:rPr lang="en-US" b="1" dirty="0" smtClean="0">
                <a:latin typeface="Calibri" panose="020F0502020204030204" pitchFamily="34" charset="0"/>
                <a:ea typeface="Calibri" panose="020F0502020204030204" pitchFamily="34" charset="0"/>
                <a:cs typeface="Arial" panose="020B0604020202020204" pitchFamily="34" charset="0"/>
              </a:rPr>
              <a:t>               </a:t>
            </a:r>
            <a:r>
              <a:rPr lang="en-US" b="1" dirty="0">
                <a:latin typeface="Calibri" panose="020F0502020204030204" pitchFamily="34" charset="0"/>
                <a:ea typeface="Calibri" panose="020F0502020204030204" pitchFamily="34" charset="0"/>
                <a:cs typeface="Arial" panose="020B0604020202020204" pitchFamily="34" charset="0"/>
              </a:rPr>
              <a:t>... </a:t>
            </a:r>
            <a:endParaRPr lang="en-US" b="1" dirty="0"/>
          </a:p>
        </p:txBody>
      </p:sp>
      <p:pic>
        <p:nvPicPr>
          <p:cNvPr id="4100" name="Picture 4" descr="×ª××¦××ª ×ª××× × ×¢×××¨ âªhey big spenderâ¬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3287" y="3355351"/>
            <a:ext cx="2397750" cy="2397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3119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964370" cy="1325563"/>
          </a:xfrm>
        </p:spPr>
        <p:txBody>
          <a:bodyPr/>
          <a:lstStyle/>
          <a:p>
            <a:r>
              <a:rPr lang="en-US" sz="3000" b="1" kern="0" dirty="0" smtClean="0">
                <a:solidFill>
                  <a:srgbClr val="0077C5"/>
                </a:solidFill>
                <a:latin typeface="Avenir"/>
                <a:sym typeface="Avenir"/>
              </a:rPr>
              <a:t>Types of data leakage</a:t>
            </a:r>
            <a:endParaRPr lang="en-US" dirty="0">
              <a:latin typeface="Avenir"/>
            </a:endParaRPr>
          </a:p>
        </p:txBody>
      </p:sp>
      <p:sp>
        <p:nvSpPr>
          <p:cNvPr id="6" name="Rectangle 5"/>
          <p:cNvSpPr/>
          <p:nvPr/>
        </p:nvSpPr>
        <p:spPr>
          <a:xfrm>
            <a:off x="6596054" y="1581151"/>
            <a:ext cx="3818194" cy="433388"/>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atin typeface="Avenir"/>
              </a:rPr>
              <a:t>Leakage in features</a:t>
            </a:r>
            <a:endParaRPr lang="en-US" sz="2400" b="1" dirty="0">
              <a:latin typeface="Avenir"/>
            </a:endParaRPr>
          </a:p>
        </p:txBody>
      </p:sp>
      <p:sp>
        <p:nvSpPr>
          <p:cNvPr id="7" name="Rectangle 6"/>
          <p:cNvSpPr/>
          <p:nvPr/>
        </p:nvSpPr>
        <p:spPr>
          <a:xfrm>
            <a:off x="1157296" y="1581151"/>
            <a:ext cx="3814754" cy="433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atin typeface="Avenir"/>
              </a:rPr>
              <a:t>Leakage in training data</a:t>
            </a:r>
            <a:endParaRPr lang="en-US" sz="2400" b="1" dirty="0">
              <a:latin typeface="Avenir"/>
            </a:endParaRPr>
          </a:p>
        </p:txBody>
      </p:sp>
      <p:sp>
        <p:nvSpPr>
          <p:cNvPr id="8" name="TextBox 7"/>
          <p:cNvSpPr txBox="1"/>
          <p:nvPr/>
        </p:nvSpPr>
        <p:spPr>
          <a:xfrm>
            <a:off x="6643689" y="2324095"/>
            <a:ext cx="4638361" cy="150810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Avenir"/>
              </a:rPr>
              <a:t>No time machine requirement </a:t>
            </a:r>
          </a:p>
          <a:p>
            <a:pPr marL="285750" indent="-285750">
              <a:buFont typeface="Arial" panose="020B0604020202020204" pitchFamily="34" charset="0"/>
              <a:buChar char="•"/>
            </a:pPr>
            <a:r>
              <a:rPr lang="en-US" dirty="0">
                <a:latin typeface="Avenir"/>
              </a:rPr>
              <a:t>Removing variables that are not </a:t>
            </a:r>
            <a:r>
              <a:rPr lang="en-US" dirty="0" smtClean="0">
                <a:latin typeface="Avenir"/>
              </a:rPr>
              <a:t>legitimate</a:t>
            </a:r>
          </a:p>
          <a:p>
            <a:pPr marL="285750" indent="-285750">
              <a:buFont typeface="Arial" panose="020B0604020202020204" pitchFamily="34" charset="0"/>
              <a:buChar char="•"/>
            </a:pPr>
            <a:r>
              <a:rPr lang="en-US" dirty="0">
                <a:latin typeface="Avenir"/>
              </a:rPr>
              <a:t>Reversing of intentional randomization or anonymization </a:t>
            </a:r>
            <a:endParaRPr lang="en-US" sz="2000" dirty="0">
              <a:latin typeface="Avenir"/>
            </a:endParaRPr>
          </a:p>
        </p:txBody>
      </p:sp>
      <p:sp>
        <p:nvSpPr>
          <p:cNvPr id="9" name="TextBox 8"/>
          <p:cNvSpPr txBox="1"/>
          <p:nvPr/>
        </p:nvSpPr>
        <p:spPr>
          <a:xfrm>
            <a:off x="1195368" y="2324095"/>
            <a:ext cx="4638361"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Avenir"/>
              </a:rPr>
              <a:t>No time machine requirement </a:t>
            </a:r>
          </a:p>
          <a:p>
            <a:pPr marL="285750" indent="-285750">
              <a:buFont typeface="Arial" panose="020B0604020202020204" pitchFamily="34" charset="0"/>
              <a:buChar char="•"/>
            </a:pPr>
            <a:r>
              <a:rPr lang="en-US" sz="2000" dirty="0" smtClean="0">
                <a:latin typeface="Avenir"/>
              </a:rPr>
              <a:t>Illegitimate preprocessing </a:t>
            </a:r>
          </a:p>
        </p:txBody>
      </p:sp>
      <p:pic>
        <p:nvPicPr>
          <p:cNvPr id="1026" name="Picture 2" descr="×ª××¦××ª ×ª××× × ×¢×××¨ âªtime machine drawingâ¬â"/>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604" y="4600580"/>
            <a:ext cx="1764671" cy="1550987"/>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p:cNvGrpSpPr/>
          <p:nvPr/>
        </p:nvGrpSpPr>
        <p:grpSpPr>
          <a:xfrm>
            <a:off x="2787577" y="4727553"/>
            <a:ext cx="7391033" cy="793175"/>
            <a:chOff x="1119183" y="4459848"/>
            <a:chExt cx="6496050" cy="793175"/>
          </a:xfrm>
        </p:grpSpPr>
        <p:grpSp>
          <p:nvGrpSpPr>
            <p:cNvPr id="13" name="Group 12"/>
            <p:cNvGrpSpPr/>
            <p:nvPr/>
          </p:nvGrpSpPr>
          <p:grpSpPr>
            <a:xfrm>
              <a:off x="1119183" y="5000610"/>
              <a:ext cx="6496050" cy="252413"/>
              <a:chOff x="533396" y="4100498"/>
              <a:chExt cx="6496050" cy="252413"/>
            </a:xfrm>
          </p:grpSpPr>
          <p:cxnSp>
            <p:nvCxnSpPr>
              <p:cNvPr id="5" name="Straight Arrow Connector 4"/>
              <p:cNvCxnSpPr/>
              <p:nvPr/>
            </p:nvCxnSpPr>
            <p:spPr>
              <a:xfrm>
                <a:off x="533396" y="4226704"/>
                <a:ext cx="6496050" cy="0"/>
              </a:xfrm>
              <a:prstGeom prst="straightConnector1">
                <a:avLst/>
              </a:prstGeom>
              <a:ln>
                <a:solidFill>
                  <a:schemeClr val="tx1"/>
                </a:solidFill>
                <a:tailEnd type="triangle"/>
              </a:ln>
            </p:spPr>
            <p:style>
              <a:lnRef idx="3">
                <a:schemeClr val="accent1"/>
              </a:lnRef>
              <a:fillRef idx="0">
                <a:schemeClr val="accent1"/>
              </a:fillRef>
              <a:effectRef idx="2">
                <a:schemeClr val="accent1"/>
              </a:effectRef>
              <a:fontRef idx="minor">
                <a:schemeClr val="tx1"/>
              </a:fontRef>
            </p:style>
          </p:cxnSp>
          <p:sp>
            <p:nvSpPr>
              <p:cNvPr id="3" name="Rounded Rectangle 2"/>
              <p:cNvSpPr/>
              <p:nvPr/>
            </p:nvSpPr>
            <p:spPr>
              <a:xfrm>
                <a:off x="3729027" y="4100498"/>
                <a:ext cx="1438267" cy="252413"/>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e-IL" sz="2000" b="1" dirty="0" smtClean="0">
                    <a:latin typeface="Avenir"/>
                  </a:rPr>
                  <a:t>2017</a:t>
                </a:r>
                <a:endParaRPr lang="en-US" sz="2000" b="1" dirty="0">
                  <a:latin typeface="Avenir"/>
                </a:endParaRPr>
              </a:p>
            </p:txBody>
          </p:sp>
          <p:sp>
            <p:nvSpPr>
              <p:cNvPr id="10" name="Rounded Rectangle 9"/>
              <p:cNvSpPr/>
              <p:nvPr/>
            </p:nvSpPr>
            <p:spPr>
              <a:xfrm>
                <a:off x="2281249" y="4100498"/>
                <a:ext cx="1438267" cy="2524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e-IL" sz="2000" b="1" dirty="0" smtClean="0">
                    <a:latin typeface="Avenir"/>
                  </a:rPr>
                  <a:t>2016</a:t>
                </a:r>
                <a:endParaRPr lang="en-US" sz="2000" b="1" dirty="0">
                  <a:latin typeface="Avenir"/>
                </a:endParaRPr>
              </a:p>
            </p:txBody>
          </p:sp>
          <p:sp>
            <p:nvSpPr>
              <p:cNvPr id="11" name="Rounded Rectangle 10"/>
              <p:cNvSpPr/>
              <p:nvPr/>
            </p:nvSpPr>
            <p:spPr>
              <a:xfrm>
                <a:off x="5172067" y="4100498"/>
                <a:ext cx="1438267" cy="252413"/>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e-IL" sz="2000" b="1" dirty="0" smtClean="0">
                    <a:latin typeface="Avenir"/>
                  </a:rPr>
                  <a:t>2018</a:t>
                </a:r>
                <a:endParaRPr lang="en-US" sz="2000" b="1" dirty="0">
                  <a:latin typeface="Avenir"/>
                </a:endParaRPr>
              </a:p>
            </p:txBody>
          </p:sp>
          <p:sp>
            <p:nvSpPr>
              <p:cNvPr id="12" name="Rounded Rectangle 11"/>
              <p:cNvSpPr/>
              <p:nvPr/>
            </p:nvSpPr>
            <p:spPr>
              <a:xfrm>
                <a:off x="838200" y="4100498"/>
                <a:ext cx="1438267" cy="25241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e-IL" sz="2000" b="1" dirty="0" smtClean="0">
                    <a:latin typeface="Avenir"/>
                  </a:rPr>
                  <a:t>2015</a:t>
                </a:r>
                <a:endParaRPr lang="en-US" sz="2000" b="1" dirty="0">
                  <a:latin typeface="Avenir"/>
                </a:endParaRPr>
              </a:p>
            </p:txBody>
          </p:sp>
        </p:grpSp>
        <p:sp>
          <p:nvSpPr>
            <p:cNvPr id="14" name="TextBox 13"/>
            <p:cNvSpPr txBox="1"/>
            <p:nvPr/>
          </p:nvSpPr>
          <p:spPr>
            <a:xfrm>
              <a:off x="5291118" y="4459848"/>
              <a:ext cx="923925" cy="369332"/>
            </a:xfrm>
            <a:prstGeom prst="rect">
              <a:avLst/>
            </a:prstGeom>
            <a:noFill/>
          </p:spPr>
          <p:txBody>
            <a:bodyPr wrap="square" rtlCol="0">
              <a:spAutoFit/>
            </a:bodyPr>
            <a:lstStyle/>
            <a:p>
              <a:r>
                <a:rPr lang="en-US" dirty="0" smtClean="0">
                  <a:latin typeface="Avenir"/>
                </a:rPr>
                <a:t>Target</a:t>
              </a:r>
              <a:endParaRPr lang="en-US" dirty="0">
                <a:latin typeface="Avenir"/>
              </a:endParaRPr>
            </a:p>
          </p:txBody>
        </p:sp>
        <p:cxnSp>
          <p:nvCxnSpPr>
            <p:cNvPr id="16" name="Straight Connector 15"/>
            <p:cNvCxnSpPr>
              <a:endCxn id="14" idx="2"/>
            </p:cNvCxnSpPr>
            <p:nvPr/>
          </p:nvCxnSpPr>
          <p:spPr>
            <a:xfrm flipV="1">
              <a:off x="5753081" y="4829180"/>
              <a:ext cx="0" cy="171430"/>
            </a:xfrm>
            <a:prstGeom prst="line">
              <a:avLst/>
            </a:prstGeom>
            <a:ln/>
          </p:spPr>
          <p:style>
            <a:lnRef idx="2">
              <a:schemeClr val="dk1"/>
            </a:lnRef>
            <a:fillRef idx="0">
              <a:schemeClr val="dk1"/>
            </a:fillRef>
            <a:effectRef idx="1">
              <a:schemeClr val="dk1"/>
            </a:effectRef>
            <a:fontRef idx="minor">
              <a:schemeClr val="tx1"/>
            </a:fontRef>
          </p:style>
        </p:cxnSp>
      </p:grpSp>
      <p:sp>
        <p:nvSpPr>
          <p:cNvPr id="18" name="Curved Down Arrow 17"/>
          <p:cNvSpPr/>
          <p:nvPr/>
        </p:nvSpPr>
        <p:spPr>
          <a:xfrm flipH="1">
            <a:off x="6507077" y="4496818"/>
            <a:ext cx="1737673" cy="433387"/>
          </a:xfrm>
          <a:prstGeom prst="curved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venir"/>
            </a:endParaRPr>
          </a:p>
        </p:txBody>
      </p:sp>
      <p:sp>
        <p:nvSpPr>
          <p:cNvPr id="20" name="TextBox 19"/>
          <p:cNvSpPr txBox="1"/>
          <p:nvPr/>
        </p:nvSpPr>
        <p:spPr>
          <a:xfrm>
            <a:off x="6857980" y="3978558"/>
            <a:ext cx="1078331" cy="369332"/>
          </a:xfrm>
          <a:prstGeom prst="rect">
            <a:avLst/>
          </a:prstGeom>
          <a:noFill/>
        </p:spPr>
        <p:txBody>
          <a:bodyPr wrap="square" rtlCol="0">
            <a:spAutoFit/>
          </a:bodyPr>
          <a:lstStyle/>
          <a:p>
            <a:r>
              <a:rPr lang="en-US" dirty="0" smtClean="0">
                <a:latin typeface="Avenir"/>
              </a:rPr>
              <a:t>Update</a:t>
            </a:r>
            <a:endParaRPr lang="en-US" dirty="0">
              <a:latin typeface="Avenir"/>
            </a:endParaRPr>
          </a:p>
        </p:txBody>
      </p:sp>
      <p:pic>
        <p:nvPicPr>
          <p:cNvPr id="25" name="Picture 24"/>
          <p:cNvPicPr>
            <a:picLocks noChangeAspect="1"/>
          </p:cNvPicPr>
          <p:nvPr/>
        </p:nvPicPr>
        <p:blipFill rotWithShape="1">
          <a:blip r:embed="rId3"/>
          <a:srcRect l="-6202" t="6189" r="6202" b="22004"/>
          <a:stretch/>
        </p:blipFill>
        <p:spPr>
          <a:xfrm>
            <a:off x="2333615" y="4014788"/>
            <a:ext cx="9699377" cy="2545287"/>
          </a:xfrm>
          <a:prstGeom prst="rect">
            <a:avLst/>
          </a:prstGeom>
          <a:ln>
            <a:solidFill>
              <a:schemeClr val="tx1"/>
            </a:solidFill>
          </a:ln>
          <a:effectLst>
            <a:glow rad="101600">
              <a:schemeClr val="accent5">
                <a:satMod val="175000"/>
                <a:alpha val="40000"/>
              </a:schemeClr>
            </a:glow>
          </a:effectLst>
        </p:spPr>
      </p:pic>
    </p:spTree>
    <p:extLst>
      <p:ext uri="{BB962C8B-B14F-4D97-AF65-F5344CB8AC3E}">
        <p14:creationId xmlns:p14="http://schemas.microsoft.com/office/powerpoint/2010/main" val="405909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nodeType="clickEffect">
                                  <p:stCondLst>
                                    <p:cond delay="0"/>
                                  </p:stCondLst>
                                  <p:childTnLst>
                                    <p:animEffect transition="out" filter="blinds(horizontal)">
                                      <p:cBhvr>
                                        <p:cTn id="26" dur="500"/>
                                        <p:tgtEl>
                                          <p:spTgt spid="25"/>
                                        </p:tgtEl>
                                      </p:cBhvr>
                                    </p:animEffect>
                                    <p:set>
                                      <p:cBhvr>
                                        <p:cTn id="27"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8" grpId="0" animBg="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kern="0" dirty="0" smtClean="0">
                <a:solidFill>
                  <a:srgbClr val="0077C5"/>
                </a:solidFill>
                <a:latin typeface="Avenir"/>
                <a:sym typeface="Avenir"/>
              </a:rPr>
              <a:t>Does the image contain a wolf or a dog? </a:t>
            </a:r>
            <a:endParaRPr lang="en-US" dirty="0"/>
          </a:p>
        </p:txBody>
      </p:sp>
      <p:pic>
        <p:nvPicPr>
          <p:cNvPr id="4" name="Picture 3" descr="https://cdn-images-1.medium.com/max/1600/1*1EkjNl2GhNDfWfT-7oJ85g.jpeg"/>
          <p:cNvPicPr/>
          <p:nvPr/>
        </p:nvPicPr>
        <p:blipFill>
          <a:blip r:embed="rId2">
            <a:extLst>
              <a:ext uri="{28A0092B-C50C-407E-A947-70E740481C1C}">
                <a14:useLocalDpi xmlns:a14="http://schemas.microsoft.com/office/drawing/2010/main" val="0"/>
              </a:ext>
            </a:extLst>
          </a:blip>
          <a:srcRect/>
          <a:stretch>
            <a:fillRect/>
          </a:stretch>
        </p:blipFill>
        <p:spPr bwMode="auto">
          <a:xfrm>
            <a:off x="2192663" y="1509712"/>
            <a:ext cx="3434715" cy="2286000"/>
          </a:xfrm>
          <a:prstGeom prst="rect">
            <a:avLst/>
          </a:prstGeom>
          <a:noFill/>
          <a:ln>
            <a:noFill/>
          </a:ln>
        </p:spPr>
      </p:pic>
      <p:pic>
        <p:nvPicPr>
          <p:cNvPr id="5" name="Picture 4" descr="https://cdn-images-1.medium.com/max/1600/1*4zZCGXCXzvbktdMnge_0Ew.jpeg"/>
          <p:cNvPicPr/>
          <p:nvPr/>
        </p:nvPicPr>
        <p:blipFill>
          <a:blip r:embed="rId3">
            <a:extLst>
              <a:ext uri="{28A0092B-C50C-407E-A947-70E740481C1C}">
                <a14:useLocalDpi xmlns:a14="http://schemas.microsoft.com/office/drawing/2010/main" val="0"/>
              </a:ext>
            </a:extLst>
          </a:blip>
          <a:srcRect/>
          <a:stretch>
            <a:fillRect/>
          </a:stretch>
        </p:blipFill>
        <p:spPr bwMode="auto">
          <a:xfrm>
            <a:off x="6642733" y="1509712"/>
            <a:ext cx="3047365" cy="2286000"/>
          </a:xfrm>
          <a:prstGeom prst="rect">
            <a:avLst/>
          </a:prstGeom>
          <a:noFill/>
          <a:ln>
            <a:noFill/>
          </a:ln>
        </p:spPr>
      </p:pic>
      <p:pic>
        <p:nvPicPr>
          <p:cNvPr id="6" name="Picture 5" descr="https://cdn-images-1.medium.com/max/1600/1*tOai2YZPqvLLsRqYSq9tpQ.jpeg"/>
          <p:cNvPicPr/>
          <p:nvPr/>
        </p:nvPicPr>
        <p:blipFill>
          <a:blip r:embed="rId4">
            <a:extLst>
              <a:ext uri="{28A0092B-C50C-407E-A947-70E740481C1C}">
                <a14:useLocalDpi xmlns:a14="http://schemas.microsoft.com/office/drawing/2010/main" val="0"/>
              </a:ext>
            </a:extLst>
          </a:blip>
          <a:srcRect/>
          <a:stretch>
            <a:fillRect/>
          </a:stretch>
        </p:blipFill>
        <p:spPr bwMode="auto">
          <a:xfrm>
            <a:off x="6642733" y="4281487"/>
            <a:ext cx="3449955" cy="2286000"/>
          </a:xfrm>
          <a:prstGeom prst="rect">
            <a:avLst/>
          </a:prstGeom>
          <a:noFill/>
          <a:ln>
            <a:noFill/>
          </a:ln>
        </p:spPr>
      </p:pic>
      <p:pic>
        <p:nvPicPr>
          <p:cNvPr id="7" name="Picture 6" descr="https://cdn-images-1.medium.com/max/1600/1*k36FAhOiKU-bDI3IHKm60g.jpeg"/>
          <p:cNvPicPr/>
          <p:nvPr/>
        </p:nvPicPr>
        <p:blipFill>
          <a:blip r:embed="rId5">
            <a:extLst>
              <a:ext uri="{28A0092B-C50C-407E-A947-70E740481C1C}">
                <a14:useLocalDpi xmlns:a14="http://schemas.microsoft.com/office/drawing/2010/main" val="0"/>
              </a:ext>
            </a:extLst>
          </a:blip>
          <a:srcRect/>
          <a:stretch>
            <a:fillRect/>
          </a:stretch>
        </p:blipFill>
        <p:spPr bwMode="auto">
          <a:xfrm>
            <a:off x="2192663" y="4133850"/>
            <a:ext cx="3047365" cy="2286000"/>
          </a:xfrm>
          <a:prstGeom prst="rect">
            <a:avLst/>
          </a:prstGeom>
          <a:noFill/>
          <a:ln>
            <a:noFill/>
          </a:ln>
        </p:spPr>
      </p:pic>
    </p:spTree>
    <p:extLst>
      <p:ext uri="{BB962C8B-B14F-4D97-AF65-F5344CB8AC3E}">
        <p14:creationId xmlns:p14="http://schemas.microsoft.com/office/powerpoint/2010/main" val="35162795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1" dirty="0">
                <a:latin typeface="Avenir"/>
              </a:rPr>
              <a:t>The ICML 2013 Whale Challenge - Right Whale </a:t>
            </a:r>
            <a:r>
              <a:rPr lang="en-US" sz="3200" b="1" dirty="0" smtClean="0">
                <a:latin typeface="Avenir"/>
              </a:rPr>
              <a:t>Redux</a:t>
            </a:r>
            <a:endParaRPr lang="en-US" sz="3200" b="1" dirty="0">
              <a:latin typeface="Avenir"/>
            </a:endParaRPr>
          </a:p>
        </p:txBody>
      </p:sp>
      <p:pic>
        <p:nvPicPr>
          <p:cNvPr id="1026" name="Picture 2" descr="Right whal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05425" y="4518819"/>
            <a:ext cx="6400800" cy="21463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989968" y="1544122"/>
            <a:ext cx="9703297" cy="461665"/>
          </a:xfrm>
          <a:prstGeom prst="rect">
            <a:avLst/>
          </a:prstGeom>
        </p:spPr>
        <p:txBody>
          <a:bodyPr wrap="none">
            <a:spAutoFit/>
          </a:bodyPr>
          <a:lstStyle/>
          <a:p>
            <a:r>
              <a:rPr lang="en-US" sz="2400" b="1" dirty="0" smtClean="0">
                <a:latin typeface="Avenir"/>
                <a:ea typeface="Calibri" panose="020F0502020204030204" pitchFamily="34" charset="0"/>
                <a:cs typeface="Arial" panose="020B0604020202020204" pitchFamily="34" charset="0"/>
              </a:rPr>
              <a:t>Classification problem: classify a clip file as a whale call or noise</a:t>
            </a:r>
            <a:endParaRPr lang="en-US" sz="2400" b="1" dirty="0">
              <a:latin typeface="Avenir"/>
            </a:endParaRPr>
          </a:p>
        </p:txBody>
      </p:sp>
      <p:sp>
        <p:nvSpPr>
          <p:cNvPr id="9" name="Rectangle 8"/>
          <p:cNvSpPr/>
          <p:nvPr/>
        </p:nvSpPr>
        <p:spPr>
          <a:xfrm>
            <a:off x="1314450" y="2577872"/>
            <a:ext cx="3952875" cy="3600986"/>
          </a:xfrm>
          <a:prstGeom prst="rect">
            <a:avLst/>
          </a:prstGeom>
        </p:spPr>
        <p:txBody>
          <a:bodyPr wrap="square">
            <a:spAutoFit/>
          </a:bodyPr>
          <a:lstStyle/>
          <a:p>
            <a:r>
              <a:rPr lang="en-US" sz="2400" b="1" dirty="0" smtClean="0">
                <a:latin typeface="Avenir"/>
                <a:ea typeface="Calibri" panose="020F0502020204030204" pitchFamily="34" charset="0"/>
                <a:cs typeface="Arial" panose="020B0604020202020204" pitchFamily="34" charset="0"/>
              </a:rPr>
              <a:t>Data leakage</a:t>
            </a:r>
          </a:p>
          <a:p>
            <a:r>
              <a:rPr lang="en-US" dirty="0">
                <a:latin typeface="Avenir"/>
              </a:rPr>
              <a:t>The leakage came from three </a:t>
            </a:r>
            <a:r>
              <a:rPr lang="en-US" dirty="0" smtClean="0">
                <a:latin typeface="Avenir"/>
              </a:rPr>
              <a:t>sources:</a:t>
            </a:r>
          </a:p>
          <a:p>
            <a:pPr marL="285750" indent="-285750">
              <a:buFont typeface="Arial" panose="020B0604020202020204" pitchFamily="34" charset="0"/>
              <a:buChar char="•"/>
            </a:pPr>
            <a:r>
              <a:rPr lang="en-US" dirty="0" smtClean="0">
                <a:latin typeface="Avenir"/>
              </a:rPr>
              <a:t>The </a:t>
            </a:r>
            <a:r>
              <a:rPr lang="en-US" dirty="0">
                <a:latin typeface="Avenir"/>
              </a:rPr>
              <a:t>distribution of file lengths (in </a:t>
            </a:r>
            <a:r>
              <a:rPr lang="en-US" dirty="0" smtClean="0">
                <a:latin typeface="Avenir"/>
              </a:rPr>
              <a:t>bytes)</a:t>
            </a:r>
          </a:p>
          <a:p>
            <a:pPr marL="285750" indent="-285750">
              <a:buFont typeface="Arial" panose="020B0604020202020204" pitchFamily="34" charset="0"/>
              <a:buChar char="•"/>
            </a:pPr>
            <a:r>
              <a:rPr lang="en-US" dirty="0" smtClean="0">
                <a:latin typeface="Avenir"/>
              </a:rPr>
              <a:t>The </a:t>
            </a:r>
            <a:r>
              <a:rPr lang="en-US" dirty="0">
                <a:latin typeface="Avenir"/>
              </a:rPr>
              <a:t> timestamp embedded in the audio clip filename (focusing mostly on the millisecond field)</a:t>
            </a:r>
          </a:p>
          <a:p>
            <a:pPr marL="285750" lvl="0" indent="-285750">
              <a:buFont typeface="Arial" panose="020B0604020202020204" pitchFamily="34" charset="0"/>
              <a:buChar char="•"/>
            </a:pPr>
            <a:r>
              <a:rPr lang="en-US" dirty="0" smtClean="0">
                <a:latin typeface="Avenir"/>
              </a:rPr>
              <a:t>The </a:t>
            </a:r>
            <a:r>
              <a:rPr lang="en-US" dirty="0">
                <a:latin typeface="Avenir"/>
              </a:rPr>
              <a:t>chronological order of the clips (ordered using the full timestamp</a:t>
            </a:r>
            <a:r>
              <a:rPr lang="en-US" dirty="0" smtClean="0">
                <a:latin typeface="Avenir"/>
              </a:rPr>
              <a:t>)</a:t>
            </a:r>
            <a:endParaRPr lang="en-US" sz="2400" b="1" dirty="0" smtClean="0">
              <a:latin typeface="Avenir"/>
              <a:ea typeface="Calibri" panose="020F0502020204030204" pitchFamily="34" charset="0"/>
              <a:cs typeface="Arial" panose="020B0604020202020204" pitchFamily="34" charset="0"/>
            </a:endParaRPr>
          </a:p>
          <a:p>
            <a:endParaRPr lang="en-US" sz="2400" b="1" dirty="0">
              <a:latin typeface="Avenir"/>
            </a:endParaRPr>
          </a:p>
        </p:txBody>
      </p:sp>
    </p:spTree>
    <p:extLst>
      <p:ext uri="{BB962C8B-B14F-4D97-AF65-F5344CB8AC3E}">
        <p14:creationId xmlns:p14="http://schemas.microsoft.com/office/powerpoint/2010/main" val="1198600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kern="0" dirty="0" smtClean="0">
                <a:solidFill>
                  <a:srgbClr val="0077C5"/>
                </a:solidFill>
                <a:latin typeface="Avenir"/>
                <a:sym typeface="Avenir"/>
              </a:rPr>
              <a:t>How to detect and avoid data leakage</a:t>
            </a:r>
            <a:endParaRPr lang="en-US" dirty="0"/>
          </a:p>
        </p:txBody>
      </p:sp>
      <p:sp>
        <p:nvSpPr>
          <p:cNvPr id="4" name="Rectangle 3"/>
          <p:cNvSpPr/>
          <p:nvPr/>
        </p:nvSpPr>
        <p:spPr>
          <a:xfrm>
            <a:off x="6596054" y="1581151"/>
            <a:ext cx="3355848" cy="433388"/>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After building the model</a:t>
            </a:r>
            <a:endParaRPr lang="en-US" sz="2400" b="1" dirty="0"/>
          </a:p>
        </p:txBody>
      </p:sp>
      <p:sp>
        <p:nvSpPr>
          <p:cNvPr id="5" name="Rectangle 4"/>
          <p:cNvSpPr/>
          <p:nvPr/>
        </p:nvSpPr>
        <p:spPr>
          <a:xfrm>
            <a:off x="1157295" y="1581151"/>
            <a:ext cx="3519479" cy="433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Before building the model</a:t>
            </a:r>
            <a:endParaRPr lang="en-US" sz="2400" b="1" dirty="0"/>
          </a:p>
        </p:txBody>
      </p:sp>
      <p:cxnSp>
        <p:nvCxnSpPr>
          <p:cNvPr id="7" name="Straight Arrow Connector 6"/>
          <p:cNvCxnSpPr>
            <a:endCxn id="10" idx="0"/>
          </p:cNvCxnSpPr>
          <p:nvPr/>
        </p:nvCxnSpPr>
        <p:spPr>
          <a:xfrm flipH="1">
            <a:off x="1228726" y="2014539"/>
            <a:ext cx="819149" cy="98584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1985963" y="2014539"/>
            <a:ext cx="1290637" cy="96202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 name="Rectangle 9"/>
          <p:cNvSpPr/>
          <p:nvPr/>
        </p:nvSpPr>
        <p:spPr>
          <a:xfrm>
            <a:off x="295276" y="3000383"/>
            <a:ext cx="1866900" cy="600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Exploratory data analysis</a:t>
            </a:r>
            <a:endParaRPr lang="en-US" b="1" dirty="0"/>
          </a:p>
        </p:txBody>
      </p:sp>
      <p:sp>
        <p:nvSpPr>
          <p:cNvPr id="11" name="Rectangle 10"/>
          <p:cNvSpPr/>
          <p:nvPr/>
        </p:nvSpPr>
        <p:spPr>
          <a:xfrm>
            <a:off x="2500336" y="2990860"/>
            <a:ext cx="1866900" cy="600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Correlation with the target</a:t>
            </a:r>
            <a:endParaRPr lang="en-US" b="1" dirty="0"/>
          </a:p>
        </p:txBody>
      </p:sp>
      <p:sp>
        <p:nvSpPr>
          <p:cNvPr id="12" name="Rectangle 11"/>
          <p:cNvSpPr/>
          <p:nvPr/>
        </p:nvSpPr>
        <p:spPr>
          <a:xfrm>
            <a:off x="6234133" y="2976567"/>
            <a:ext cx="1866900" cy="60006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Surprising feature behavior</a:t>
            </a:r>
            <a:endParaRPr lang="en-US" b="1" dirty="0"/>
          </a:p>
        </p:txBody>
      </p:sp>
      <p:sp>
        <p:nvSpPr>
          <p:cNvPr id="13" name="Rectangle 12"/>
          <p:cNvSpPr/>
          <p:nvPr/>
        </p:nvSpPr>
        <p:spPr>
          <a:xfrm>
            <a:off x="9077342" y="2976566"/>
            <a:ext cx="1866900" cy="60006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“Too good to be true” models</a:t>
            </a:r>
            <a:endParaRPr lang="en-US" b="1" dirty="0"/>
          </a:p>
        </p:txBody>
      </p:sp>
      <p:cxnSp>
        <p:nvCxnSpPr>
          <p:cNvPr id="15" name="Straight Arrow Connector 14"/>
          <p:cNvCxnSpPr>
            <a:stCxn id="4" idx="2"/>
          </p:cNvCxnSpPr>
          <p:nvPr/>
        </p:nvCxnSpPr>
        <p:spPr>
          <a:xfrm flipH="1">
            <a:off x="6886575" y="2014539"/>
            <a:ext cx="1387403" cy="96202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a:stCxn id="4" idx="2"/>
            <a:endCxn id="13" idx="0"/>
          </p:cNvCxnSpPr>
          <p:nvPr/>
        </p:nvCxnSpPr>
        <p:spPr>
          <a:xfrm>
            <a:off x="8273978" y="2014539"/>
            <a:ext cx="1736814" cy="96202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0" name="Rectangle 19"/>
          <p:cNvSpPr/>
          <p:nvPr/>
        </p:nvSpPr>
        <p:spPr>
          <a:xfrm>
            <a:off x="7791456" y="4476767"/>
            <a:ext cx="1866900" cy="60006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Overfitting</a:t>
            </a:r>
            <a:endParaRPr lang="en-US" b="1" dirty="0"/>
          </a:p>
        </p:txBody>
      </p:sp>
      <p:sp>
        <p:nvSpPr>
          <p:cNvPr id="21" name="Rectangle 20"/>
          <p:cNvSpPr/>
          <p:nvPr/>
        </p:nvSpPr>
        <p:spPr>
          <a:xfrm>
            <a:off x="9953638" y="4462473"/>
            <a:ext cx="1866900" cy="60006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Data leakage</a:t>
            </a:r>
            <a:endParaRPr lang="en-US" b="1" dirty="0"/>
          </a:p>
        </p:txBody>
      </p:sp>
      <p:cxnSp>
        <p:nvCxnSpPr>
          <p:cNvPr id="22" name="Straight Arrow Connector 21"/>
          <p:cNvCxnSpPr>
            <a:stCxn id="13" idx="2"/>
          </p:cNvCxnSpPr>
          <p:nvPr/>
        </p:nvCxnSpPr>
        <p:spPr>
          <a:xfrm>
            <a:off x="10010792" y="3576633"/>
            <a:ext cx="576271" cy="80964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a:stCxn id="13" idx="2"/>
          </p:cNvCxnSpPr>
          <p:nvPr/>
        </p:nvCxnSpPr>
        <p:spPr>
          <a:xfrm flipH="1">
            <a:off x="8715381" y="3576633"/>
            <a:ext cx="1295411" cy="84298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nvGrpSpPr>
          <p:cNvPr id="27" name="Group 26"/>
          <p:cNvGrpSpPr/>
          <p:nvPr/>
        </p:nvGrpSpPr>
        <p:grpSpPr>
          <a:xfrm>
            <a:off x="3371244" y="3900494"/>
            <a:ext cx="4135070" cy="2743200"/>
            <a:chOff x="3371244" y="3900494"/>
            <a:chExt cx="4135070" cy="2743200"/>
          </a:xfrm>
        </p:grpSpPr>
        <p:pic>
          <p:nvPicPr>
            <p:cNvPr id="2052" name="Picture 4" descr="×ª××¦××ª ×ª××× × ×¢×××¨ âªstarâ¬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1244" y="3900494"/>
              <a:ext cx="4135070" cy="2743200"/>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4414838" y="4816258"/>
              <a:ext cx="1947862" cy="646331"/>
            </a:xfrm>
            <a:prstGeom prst="rect">
              <a:avLst/>
            </a:prstGeom>
            <a:noFill/>
          </p:spPr>
          <p:txBody>
            <a:bodyPr wrap="square" rtlCol="0">
              <a:spAutoFit/>
            </a:bodyPr>
            <a:lstStyle/>
            <a:p>
              <a:pPr algn="ctr"/>
              <a:r>
                <a:rPr lang="en-US" b="1" dirty="0" smtClean="0"/>
                <a:t>Domain knowledge</a:t>
              </a:r>
              <a:endParaRPr lang="en-US" b="1" dirty="0"/>
            </a:p>
          </p:txBody>
        </p:sp>
      </p:grpSp>
      <p:sp>
        <p:nvSpPr>
          <p:cNvPr id="30" name="Rectangle 29"/>
          <p:cNvSpPr/>
          <p:nvPr/>
        </p:nvSpPr>
        <p:spPr>
          <a:xfrm>
            <a:off x="1357313" y="4007665"/>
            <a:ext cx="1866900" cy="600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Proper preprocessing</a:t>
            </a:r>
            <a:endParaRPr lang="en-US" b="1" dirty="0"/>
          </a:p>
        </p:txBody>
      </p:sp>
      <p:cxnSp>
        <p:nvCxnSpPr>
          <p:cNvPr id="33" name="Straight Arrow Connector 32"/>
          <p:cNvCxnSpPr>
            <a:endCxn id="30" idx="0"/>
          </p:cNvCxnSpPr>
          <p:nvPr/>
        </p:nvCxnSpPr>
        <p:spPr>
          <a:xfrm>
            <a:off x="2047875" y="2000245"/>
            <a:ext cx="242888" cy="200742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3509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pic>
        <p:nvPicPr>
          <p:cNvPr id="591" name="Shape 591"/>
          <p:cNvPicPr preferRelativeResize="0"/>
          <p:nvPr/>
        </p:nvPicPr>
        <p:blipFill rotWithShape="1">
          <a:blip r:embed="rId3">
            <a:alphaModFix/>
          </a:blip>
          <a:srcRect/>
          <a:stretch/>
        </p:blipFill>
        <p:spPr>
          <a:xfrm>
            <a:off x="5258733" y="412801"/>
            <a:ext cx="6933267" cy="6488633"/>
          </a:xfrm>
          <a:prstGeom prst="rect">
            <a:avLst/>
          </a:prstGeom>
          <a:noFill/>
          <a:ln>
            <a:noFill/>
          </a:ln>
        </p:spPr>
      </p:pic>
      <p:sp>
        <p:nvSpPr>
          <p:cNvPr id="592" name="Shape 592"/>
          <p:cNvSpPr txBox="1"/>
          <p:nvPr/>
        </p:nvSpPr>
        <p:spPr>
          <a:xfrm>
            <a:off x="6442153" y="2032684"/>
            <a:ext cx="5705200" cy="738800"/>
          </a:xfrm>
          <a:prstGeom prst="rect">
            <a:avLst/>
          </a:prstGeom>
          <a:noFill/>
          <a:ln>
            <a:noFill/>
          </a:ln>
        </p:spPr>
        <p:txBody>
          <a:bodyPr spcFirstLastPara="1" wrap="square" lIns="91433" tIns="45700" rIns="91433" bIns="45700" anchor="t" anchorCtr="0">
            <a:noAutofit/>
          </a:bodyPr>
          <a:lstStyle/>
          <a:p>
            <a:pPr defTabSz="1219170">
              <a:buClr>
                <a:srgbClr val="0070C0"/>
              </a:buClr>
              <a:buSzPts val="800"/>
            </a:pPr>
            <a:r>
              <a:rPr lang="en" sz="4800" kern="0" dirty="0">
                <a:solidFill>
                  <a:srgbClr val="FFFFFF"/>
                </a:solidFill>
                <a:latin typeface="Avenir"/>
                <a:ea typeface="Avenir"/>
                <a:cs typeface="Avenir"/>
                <a:sym typeface="Avenir"/>
              </a:rPr>
              <a:t>“</a:t>
            </a:r>
            <a:r>
              <a:rPr lang="en" sz="3733" kern="0" dirty="0">
                <a:solidFill>
                  <a:srgbClr val="FFFFFF"/>
                </a:solidFill>
                <a:latin typeface="Avenir"/>
                <a:ea typeface="Avenir"/>
                <a:cs typeface="Avenir"/>
                <a:sym typeface="Avenir"/>
              </a:rPr>
              <a:t>Follow-Me-Home</a:t>
            </a:r>
            <a:r>
              <a:rPr lang="en" sz="4800" kern="0" dirty="0">
                <a:solidFill>
                  <a:srgbClr val="FFFFFF"/>
                </a:solidFill>
                <a:latin typeface="Avenir"/>
                <a:ea typeface="Avenir"/>
                <a:cs typeface="Avenir"/>
                <a:sym typeface="Avenir"/>
              </a:rPr>
              <a:t>”</a:t>
            </a:r>
            <a:endParaRPr sz="4800" kern="0" dirty="0">
              <a:solidFill>
                <a:srgbClr val="FFFFFF"/>
              </a:solidFill>
              <a:latin typeface="Arial"/>
              <a:ea typeface="Arial"/>
              <a:cs typeface="Arial"/>
              <a:sym typeface="Arial"/>
            </a:endParaRPr>
          </a:p>
          <a:p>
            <a:pPr defTabSz="1219170">
              <a:buClr>
                <a:srgbClr val="000000"/>
              </a:buClr>
              <a:buSzPts val="2600"/>
            </a:pPr>
            <a:endParaRPr sz="3467" kern="0" dirty="0">
              <a:solidFill>
                <a:srgbClr val="FFFFFF"/>
              </a:solidFill>
              <a:latin typeface="Avenir"/>
              <a:ea typeface="Avenir"/>
              <a:cs typeface="Avenir"/>
              <a:sym typeface="Avenir"/>
            </a:endParaRPr>
          </a:p>
        </p:txBody>
      </p:sp>
      <p:sp>
        <p:nvSpPr>
          <p:cNvPr id="593" name="Shape 593"/>
          <p:cNvSpPr txBox="1"/>
          <p:nvPr/>
        </p:nvSpPr>
        <p:spPr>
          <a:xfrm>
            <a:off x="6744556" y="3048392"/>
            <a:ext cx="4164800" cy="1287600"/>
          </a:xfrm>
          <a:prstGeom prst="rect">
            <a:avLst/>
          </a:prstGeom>
          <a:noFill/>
          <a:ln>
            <a:noFill/>
          </a:ln>
        </p:spPr>
        <p:txBody>
          <a:bodyPr spcFirstLastPara="1" wrap="square" lIns="91433" tIns="91433" rIns="91433" bIns="91433" anchor="ctr" anchorCtr="0">
            <a:noAutofit/>
          </a:bodyPr>
          <a:lstStyle/>
          <a:p>
            <a:pPr defTabSz="1219170">
              <a:buClr>
                <a:srgbClr val="000000"/>
              </a:buClr>
              <a:buSzPts val="1800"/>
            </a:pPr>
            <a:r>
              <a:rPr lang="en" sz="2400" kern="0">
                <a:solidFill>
                  <a:srgbClr val="FFFFFF"/>
                </a:solidFill>
                <a:latin typeface="Avenir"/>
                <a:ea typeface="Avenir"/>
                <a:cs typeface="Avenir"/>
                <a:sym typeface="Avenir"/>
              </a:rPr>
              <a:t>Our #1 way to gain deep customer empathy. </a:t>
            </a:r>
            <a:endParaRPr sz="2400" kern="0" dirty="0">
              <a:solidFill>
                <a:srgbClr val="FFFFFF"/>
              </a:solidFill>
              <a:latin typeface="Avenir"/>
              <a:ea typeface="Avenir"/>
              <a:cs typeface="Avenir"/>
              <a:sym typeface="Avenir"/>
            </a:endParaRPr>
          </a:p>
        </p:txBody>
      </p:sp>
      <p:pic>
        <p:nvPicPr>
          <p:cNvPr id="594" name="Shape 594"/>
          <p:cNvPicPr preferRelativeResize="0"/>
          <p:nvPr/>
        </p:nvPicPr>
        <p:blipFill rotWithShape="1">
          <a:blip r:embed="rId4">
            <a:alphaModFix/>
          </a:blip>
          <a:srcRect/>
          <a:stretch/>
        </p:blipFill>
        <p:spPr>
          <a:xfrm>
            <a:off x="731717" y="1467045"/>
            <a:ext cx="5230500" cy="3923905"/>
          </a:xfrm>
          <a:prstGeom prst="rect">
            <a:avLst/>
          </a:prstGeom>
          <a:noFill/>
          <a:ln>
            <a:noFill/>
          </a:ln>
          <a:effectLst>
            <a:outerShdw blurRad="57150" dist="19050" dir="5400000" algn="bl" rotWithShape="0">
              <a:srgbClr val="000000">
                <a:alpha val="49800"/>
              </a:srgbClr>
            </a:outerShdw>
          </a:effectLst>
        </p:spPr>
      </p:pic>
      <p:sp>
        <p:nvSpPr>
          <p:cNvPr id="595" name="Shape 595"/>
          <p:cNvSpPr/>
          <p:nvPr/>
        </p:nvSpPr>
        <p:spPr>
          <a:xfrm>
            <a:off x="3424433" y="0"/>
            <a:ext cx="2929600" cy="412800"/>
          </a:xfrm>
          <a:prstGeom prst="rect">
            <a:avLst/>
          </a:prstGeom>
          <a:solidFill>
            <a:srgbClr val="999999"/>
          </a:solidFill>
          <a:ln>
            <a:noFill/>
          </a:ln>
        </p:spPr>
        <p:txBody>
          <a:bodyPr spcFirstLastPara="1" wrap="square" lIns="121900" tIns="121900" rIns="121900" bIns="121900" anchor="ctr" anchorCtr="0">
            <a:noAutofit/>
          </a:bodyPr>
          <a:lstStyle/>
          <a:p>
            <a:pPr algn="ctr" defTabSz="1219170">
              <a:buClr>
                <a:srgbClr val="FFFFFF"/>
              </a:buClr>
              <a:buSzPts val="1100"/>
            </a:pPr>
            <a:r>
              <a:rPr lang="en" sz="1467" kern="0">
                <a:solidFill>
                  <a:srgbClr val="FFFFFF"/>
                </a:solidFill>
                <a:latin typeface="Avenir"/>
                <a:ea typeface="Avenir"/>
                <a:cs typeface="Avenir"/>
                <a:sym typeface="Avenir"/>
              </a:rPr>
              <a:t>The Prework</a:t>
            </a:r>
            <a:endParaRPr sz="1467" kern="0" dirty="0">
              <a:solidFill>
                <a:srgbClr val="FFFFFF"/>
              </a:solidFill>
              <a:latin typeface="Avenir"/>
              <a:ea typeface="Avenir"/>
              <a:cs typeface="Avenir"/>
              <a:sym typeface="Avenir"/>
            </a:endParaRPr>
          </a:p>
        </p:txBody>
      </p:sp>
      <p:sp>
        <p:nvSpPr>
          <p:cNvPr id="596" name="Shape 596"/>
          <p:cNvSpPr/>
          <p:nvPr/>
        </p:nvSpPr>
        <p:spPr>
          <a:xfrm>
            <a:off x="9140867" y="0"/>
            <a:ext cx="3051200" cy="412800"/>
          </a:xfrm>
          <a:prstGeom prst="rect">
            <a:avLst/>
          </a:prstGeom>
          <a:solidFill>
            <a:srgbClr val="D9D9D9"/>
          </a:solidFill>
          <a:ln w="9525" cap="flat" cmpd="sng">
            <a:solidFill>
              <a:srgbClr val="CCCCCC"/>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a:p>
            <a:pPr algn="ctr" defTabSz="1219170">
              <a:buClr>
                <a:srgbClr val="FFFFFF"/>
              </a:buClr>
              <a:buSzPts val="1100"/>
            </a:pPr>
            <a:r>
              <a:rPr lang="en" sz="1467" kern="0">
                <a:solidFill>
                  <a:srgbClr val="FFFFFF"/>
                </a:solidFill>
                <a:latin typeface="Avenir"/>
                <a:ea typeface="Avenir"/>
                <a:cs typeface="Avenir"/>
                <a:sym typeface="Avenir"/>
              </a:rPr>
              <a:t>Learn Fast</a:t>
            </a:r>
            <a:endParaRPr sz="1467" kern="0" dirty="0">
              <a:solidFill>
                <a:srgbClr val="FFFFFF"/>
              </a:solidFill>
              <a:latin typeface="Avenir"/>
              <a:ea typeface="Avenir"/>
              <a:cs typeface="Avenir"/>
              <a:sym typeface="Avenir"/>
            </a:endParaRPr>
          </a:p>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p:txBody>
      </p:sp>
      <p:sp>
        <p:nvSpPr>
          <p:cNvPr id="597" name="Shape 597"/>
          <p:cNvSpPr/>
          <p:nvPr/>
        </p:nvSpPr>
        <p:spPr>
          <a:xfrm>
            <a:off x="6291999" y="0"/>
            <a:ext cx="2887600" cy="412800"/>
          </a:xfrm>
          <a:prstGeom prst="rect">
            <a:avLst/>
          </a:prstGeom>
          <a:solidFill>
            <a:srgbClr val="B7B7B7"/>
          </a:solidFill>
          <a:ln>
            <a:noFill/>
          </a:ln>
        </p:spPr>
        <p:txBody>
          <a:bodyPr spcFirstLastPara="1" wrap="square" lIns="121900" tIns="121900" rIns="121900" bIns="121900" anchor="ctr" anchorCtr="0">
            <a:noAutofit/>
          </a:bodyPr>
          <a:lstStyle/>
          <a:p>
            <a:pPr algn="ctr" defTabSz="1219170">
              <a:buClr>
                <a:srgbClr val="FFFFFF"/>
              </a:buClr>
              <a:buSzPts val="1100"/>
            </a:pPr>
            <a:r>
              <a:rPr lang="en" sz="1467" kern="0">
                <a:solidFill>
                  <a:srgbClr val="FFFFFF"/>
                </a:solidFill>
                <a:latin typeface="Avenir"/>
                <a:ea typeface="Avenir"/>
                <a:cs typeface="Avenir"/>
                <a:sym typeface="Avenir"/>
              </a:rPr>
              <a:t>Win Together</a:t>
            </a:r>
            <a:endParaRPr sz="1467" kern="0" dirty="0">
              <a:solidFill>
                <a:srgbClr val="FFFFFF"/>
              </a:solidFill>
              <a:latin typeface="Avenir"/>
              <a:ea typeface="Avenir"/>
              <a:cs typeface="Avenir"/>
              <a:sym typeface="Avenir"/>
            </a:endParaRPr>
          </a:p>
        </p:txBody>
      </p:sp>
      <p:sp>
        <p:nvSpPr>
          <p:cNvPr id="598" name="Shape 598"/>
          <p:cNvSpPr/>
          <p:nvPr/>
        </p:nvSpPr>
        <p:spPr>
          <a:xfrm>
            <a:off x="33" y="0"/>
            <a:ext cx="3424400" cy="412800"/>
          </a:xfrm>
          <a:prstGeom prst="rect">
            <a:avLst/>
          </a:prstGeom>
          <a:solidFill>
            <a:schemeClr val="accent2"/>
          </a:solidFill>
          <a:ln>
            <a:noFill/>
          </a:ln>
        </p:spPr>
        <p:txBody>
          <a:bodyPr spcFirstLastPara="1" wrap="square" lIns="121900" tIns="121900" rIns="121900" bIns="121900" anchor="ctr" anchorCtr="0">
            <a:noAutofit/>
          </a:bodyPr>
          <a:lstStyle/>
          <a:p>
            <a:pPr algn="ctr" defTabSz="1219170">
              <a:buClr>
                <a:srgbClr val="FFFFFF"/>
              </a:buClr>
              <a:buSzPts val="1100"/>
            </a:pPr>
            <a:r>
              <a:rPr lang="en" sz="1467" kern="0">
                <a:solidFill>
                  <a:srgbClr val="FFFFFF"/>
                </a:solidFill>
                <a:latin typeface="Avenir"/>
                <a:ea typeface="Avenir"/>
                <a:cs typeface="Avenir"/>
                <a:sym typeface="Avenir"/>
              </a:rPr>
              <a:t>Our Core Values</a:t>
            </a:r>
            <a:endParaRPr sz="1467" kern="0" dirty="0">
              <a:solidFill>
                <a:srgbClr val="FFFFFF"/>
              </a:solidFill>
              <a:latin typeface="Avenir"/>
              <a:ea typeface="Avenir"/>
              <a:cs typeface="Avenir"/>
              <a:sym typeface="Avenir"/>
            </a:endParaRPr>
          </a:p>
        </p:txBody>
      </p:sp>
      <p:sp>
        <p:nvSpPr>
          <p:cNvPr id="599" name="Shape 599"/>
          <p:cNvSpPr/>
          <p:nvPr/>
        </p:nvSpPr>
        <p:spPr>
          <a:xfrm>
            <a:off x="3424433" y="0"/>
            <a:ext cx="2929600" cy="412800"/>
          </a:xfrm>
          <a:prstGeom prst="rect">
            <a:avLst/>
          </a:prstGeom>
          <a:solidFill>
            <a:srgbClr val="B7B7B7"/>
          </a:solidFill>
          <a:ln>
            <a:noFill/>
          </a:ln>
        </p:spPr>
        <p:txBody>
          <a:bodyPr spcFirstLastPara="1" wrap="square" lIns="121900" tIns="121900" rIns="121900" bIns="121900" anchor="ctr" anchorCtr="0">
            <a:noAutofit/>
          </a:bodyPr>
          <a:lstStyle/>
          <a:p>
            <a:pPr algn="ctr" defTabSz="1219170">
              <a:buClr>
                <a:srgbClr val="FFFFFF"/>
              </a:buClr>
              <a:buSzPts val="1100"/>
            </a:pPr>
            <a:r>
              <a:rPr lang="en" sz="1467" kern="0">
                <a:solidFill>
                  <a:srgbClr val="FFFFFF"/>
                </a:solidFill>
                <a:latin typeface="Avenir"/>
                <a:ea typeface="Avenir"/>
                <a:cs typeface="Avenir"/>
                <a:sym typeface="Avenir"/>
              </a:rPr>
              <a:t>The Prework</a:t>
            </a:r>
            <a:endParaRPr sz="1467" kern="0" dirty="0">
              <a:solidFill>
                <a:srgbClr val="FFFFFF"/>
              </a:solidFill>
              <a:latin typeface="Avenir"/>
              <a:ea typeface="Avenir"/>
              <a:cs typeface="Avenir"/>
              <a:sym typeface="Avenir"/>
            </a:endParaRPr>
          </a:p>
        </p:txBody>
      </p:sp>
      <p:sp>
        <p:nvSpPr>
          <p:cNvPr id="600" name="Shape 600"/>
          <p:cNvSpPr/>
          <p:nvPr/>
        </p:nvSpPr>
        <p:spPr>
          <a:xfrm>
            <a:off x="9140867" y="0"/>
            <a:ext cx="3051200" cy="412800"/>
          </a:xfrm>
          <a:prstGeom prst="rect">
            <a:avLst/>
          </a:prstGeom>
          <a:solidFill>
            <a:srgbClr val="00B0F0"/>
          </a:solidFill>
          <a:ln w="9525" cap="flat" cmpd="sng">
            <a:solidFill>
              <a:srgbClr val="CCCCCC"/>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a:p>
            <a:pPr algn="ctr" defTabSz="1219170">
              <a:buClr>
                <a:srgbClr val="FFFFFF"/>
              </a:buClr>
              <a:buSzPts val="1100"/>
            </a:pPr>
            <a:r>
              <a:rPr lang="en" sz="1467" kern="0">
                <a:solidFill>
                  <a:srgbClr val="FFFFFF"/>
                </a:solidFill>
                <a:latin typeface="Avenir"/>
                <a:ea typeface="Avenir"/>
                <a:cs typeface="Avenir"/>
                <a:sym typeface="Avenir"/>
              </a:rPr>
              <a:t>Learn Fast</a:t>
            </a:r>
            <a:endParaRPr sz="1467" kern="0" dirty="0">
              <a:solidFill>
                <a:srgbClr val="FFFFFF"/>
              </a:solidFill>
              <a:latin typeface="Avenir"/>
              <a:ea typeface="Avenir"/>
              <a:cs typeface="Avenir"/>
              <a:sym typeface="Avenir"/>
            </a:endParaRPr>
          </a:p>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p:txBody>
      </p:sp>
      <p:sp>
        <p:nvSpPr>
          <p:cNvPr id="601" name="Shape 601"/>
          <p:cNvSpPr/>
          <p:nvPr/>
        </p:nvSpPr>
        <p:spPr>
          <a:xfrm>
            <a:off x="6291999" y="0"/>
            <a:ext cx="2887600" cy="412800"/>
          </a:xfrm>
          <a:prstGeom prst="rect">
            <a:avLst/>
          </a:prstGeom>
          <a:solidFill>
            <a:srgbClr val="D9D9D9"/>
          </a:solidFill>
          <a:ln w="9525" cap="flat" cmpd="sng">
            <a:solidFill>
              <a:srgbClr val="CCCCCC"/>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FFFFFF"/>
              </a:buClr>
              <a:buSzPts val="1100"/>
            </a:pPr>
            <a:r>
              <a:rPr lang="en" sz="1467" kern="0">
                <a:solidFill>
                  <a:srgbClr val="FFFFFF"/>
                </a:solidFill>
                <a:latin typeface="Avenir"/>
                <a:ea typeface="Avenir"/>
                <a:cs typeface="Avenir"/>
                <a:sym typeface="Avenir"/>
              </a:rPr>
              <a:t>Win Together</a:t>
            </a:r>
            <a:endParaRPr sz="1467" kern="0" dirty="0">
              <a:solidFill>
                <a:srgbClr val="FFFFFF"/>
              </a:solidFill>
              <a:latin typeface="Avenir"/>
              <a:ea typeface="Avenir"/>
              <a:cs typeface="Avenir"/>
              <a:sym typeface="Avenir"/>
            </a:endParaRPr>
          </a:p>
        </p:txBody>
      </p:sp>
      <p:sp>
        <p:nvSpPr>
          <p:cNvPr id="602" name="Shape 602"/>
          <p:cNvSpPr/>
          <p:nvPr/>
        </p:nvSpPr>
        <p:spPr>
          <a:xfrm>
            <a:off x="33" y="0"/>
            <a:ext cx="3424400" cy="412800"/>
          </a:xfrm>
          <a:prstGeom prst="rect">
            <a:avLst/>
          </a:prstGeom>
          <a:solidFill>
            <a:srgbClr val="999999"/>
          </a:solidFill>
          <a:ln>
            <a:noFill/>
          </a:ln>
        </p:spPr>
        <p:txBody>
          <a:bodyPr spcFirstLastPara="1" wrap="square" lIns="121900" tIns="121900" rIns="121900" bIns="121900" anchor="ctr" anchorCtr="0">
            <a:noAutofit/>
          </a:bodyPr>
          <a:lstStyle/>
          <a:p>
            <a:pPr algn="ctr" defTabSz="1219170">
              <a:buClr>
                <a:srgbClr val="FFFFFF"/>
              </a:buClr>
              <a:buSzPts val="1100"/>
            </a:pPr>
            <a:r>
              <a:rPr lang="en" sz="1467" kern="0">
                <a:solidFill>
                  <a:srgbClr val="FFFFFF"/>
                </a:solidFill>
                <a:latin typeface="Avenir"/>
                <a:ea typeface="Avenir"/>
                <a:cs typeface="Avenir"/>
                <a:sym typeface="Avenir"/>
              </a:rPr>
              <a:t>Our Core Values</a:t>
            </a:r>
            <a:endParaRPr sz="1467" kern="0" dirty="0">
              <a:solidFill>
                <a:srgbClr val="FFFFFF"/>
              </a:solidFill>
              <a:latin typeface="Avenir"/>
              <a:ea typeface="Avenir"/>
              <a:cs typeface="Avenir"/>
              <a:sym typeface="Avenir"/>
            </a:endParaRPr>
          </a:p>
        </p:txBody>
      </p:sp>
      <p:sp>
        <p:nvSpPr>
          <p:cNvPr id="603" name="Shape 603"/>
          <p:cNvSpPr/>
          <p:nvPr/>
        </p:nvSpPr>
        <p:spPr>
          <a:xfrm>
            <a:off x="3424433" y="0"/>
            <a:ext cx="2929600" cy="412800"/>
          </a:xfrm>
          <a:prstGeom prst="rect">
            <a:avLst/>
          </a:prstGeom>
          <a:solidFill>
            <a:srgbClr val="B7B7B7"/>
          </a:solidFill>
          <a:ln>
            <a:noFill/>
          </a:ln>
        </p:spPr>
        <p:txBody>
          <a:bodyPr spcFirstLastPara="1" wrap="square" lIns="121900" tIns="121900" rIns="121900" bIns="121900" anchor="ctr" anchorCtr="0">
            <a:noAutofit/>
          </a:bodyPr>
          <a:lstStyle/>
          <a:p>
            <a:pPr algn="ctr" defTabSz="1219170">
              <a:buClr>
                <a:srgbClr val="FFFFFF"/>
              </a:buClr>
              <a:buSzPts val="1100"/>
            </a:pPr>
            <a:endParaRPr sz="1467" kern="0" dirty="0">
              <a:solidFill>
                <a:srgbClr val="FFFFFF"/>
              </a:solidFill>
              <a:latin typeface="Avenir"/>
              <a:ea typeface="Avenir"/>
              <a:cs typeface="Avenir"/>
              <a:sym typeface="Avenir"/>
            </a:endParaRPr>
          </a:p>
          <a:p>
            <a:pPr algn="ctr" defTabSz="1219170">
              <a:buClr>
                <a:srgbClr val="FFFFFF"/>
              </a:buClr>
              <a:buSzPts val="1100"/>
            </a:pPr>
            <a:r>
              <a:rPr lang="en" sz="1467" kern="0">
                <a:solidFill>
                  <a:srgbClr val="FFFFFF"/>
                </a:solidFill>
                <a:latin typeface="Avenir"/>
                <a:ea typeface="Avenir"/>
                <a:cs typeface="Avenir"/>
                <a:sym typeface="Avenir"/>
              </a:rPr>
              <a:t>Win Together</a:t>
            </a:r>
            <a:endParaRPr sz="1467" kern="0" dirty="0">
              <a:solidFill>
                <a:srgbClr val="FFFFFF"/>
              </a:solidFill>
              <a:latin typeface="Avenir"/>
              <a:ea typeface="Avenir"/>
              <a:cs typeface="Avenir"/>
              <a:sym typeface="Avenir"/>
            </a:endParaRPr>
          </a:p>
          <a:p>
            <a:pPr algn="ctr" defTabSz="1219170">
              <a:buClr>
                <a:srgbClr val="FFFFFF"/>
              </a:buClr>
              <a:buSzPts val="1100"/>
            </a:pPr>
            <a:endParaRPr sz="1467" kern="0" dirty="0">
              <a:solidFill>
                <a:srgbClr val="FFFFFF"/>
              </a:solidFill>
              <a:latin typeface="Avenir"/>
              <a:ea typeface="Avenir"/>
              <a:cs typeface="Avenir"/>
              <a:sym typeface="Avenir"/>
            </a:endParaRPr>
          </a:p>
        </p:txBody>
      </p:sp>
      <p:sp>
        <p:nvSpPr>
          <p:cNvPr id="604" name="Shape 604"/>
          <p:cNvSpPr/>
          <p:nvPr/>
        </p:nvSpPr>
        <p:spPr>
          <a:xfrm>
            <a:off x="9140867" y="0"/>
            <a:ext cx="3051200" cy="412800"/>
          </a:xfrm>
          <a:prstGeom prst="rect">
            <a:avLst/>
          </a:prstGeom>
          <a:solidFill>
            <a:srgbClr val="D9D9D9"/>
          </a:solidFill>
          <a:ln w="9525" cap="flat" cmpd="sng">
            <a:solidFill>
              <a:srgbClr val="CCCCCC"/>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a:p>
            <a:pPr defTabSz="1219170">
              <a:buClr>
                <a:srgbClr val="000000"/>
              </a:buClr>
              <a:buSzPts val="1100"/>
            </a:pPr>
            <a:r>
              <a:rPr lang="en" sz="1467" kern="0">
                <a:solidFill>
                  <a:srgbClr val="FFFFFF"/>
                </a:solidFill>
                <a:latin typeface="Roboto Condensed"/>
                <a:ea typeface="Roboto Condensed"/>
                <a:cs typeface="Roboto Condensed"/>
                <a:sym typeface="Roboto Condensed"/>
              </a:rPr>
              <a:t> </a:t>
            </a:r>
            <a:endParaRPr sz="1467" kern="0" dirty="0">
              <a:solidFill>
                <a:srgbClr val="FFFFFF"/>
              </a:solidFill>
              <a:latin typeface="Roboto Condensed"/>
              <a:ea typeface="Roboto Condensed"/>
              <a:cs typeface="Roboto Condensed"/>
              <a:sym typeface="Roboto Condensed"/>
            </a:endParaRPr>
          </a:p>
          <a:p>
            <a:pPr algn="ctr" defTabSz="1219170">
              <a:buClr>
                <a:srgbClr val="000000"/>
              </a:buClr>
              <a:buSzPts val="1100"/>
            </a:pPr>
            <a:r>
              <a:rPr lang="en" sz="1467" kern="0">
                <a:solidFill>
                  <a:srgbClr val="FFFFFF"/>
                </a:solidFill>
                <a:latin typeface="Avenir"/>
                <a:ea typeface="Avenir"/>
                <a:cs typeface="Avenir"/>
                <a:sym typeface="Avenir"/>
              </a:rPr>
              <a:t>Passion &amp; Decisiveness</a:t>
            </a:r>
            <a:endParaRPr sz="1467" kern="0" dirty="0">
              <a:solidFill>
                <a:srgbClr val="FFFFFF"/>
              </a:solidFill>
              <a:latin typeface="Avenir"/>
              <a:ea typeface="Avenir"/>
              <a:cs typeface="Avenir"/>
              <a:sym typeface="Avenir"/>
            </a:endParaRPr>
          </a:p>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a:p>
            <a:pPr algn="ctr" defTabSz="1219170">
              <a:buClr>
                <a:srgbClr val="000000"/>
              </a:buClr>
              <a:buSzPts val="1100"/>
            </a:pPr>
            <a:endParaRPr sz="1467" kern="0" dirty="0">
              <a:solidFill>
                <a:srgbClr val="FFFFFF"/>
              </a:solidFill>
              <a:latin typeface="Roboto Condensed"/>
              <a:ea typeface="Roboto Condensed"/>
              <a:cs typeface="Roboto Condensed"/>
              <a:sym typeface="Roboto Condensed"/>
            </a:endParaRPr>
          </a:p>
        </p:txBody>
      </p:sp>
      <p:sp>
        <p:nvSpPr>
          <p:cNvPr id="605" name="Shape 605"/>
          <p:cNvSpPr/>
          <p:nvPr/>
        </p:nvSpPr>
        <p:spPr>
          <a:xfrm>
            <a:off x="6291999" y="0"/>
            <a:ext cx="2887600" cy="412800"/>
          </a:xfrm>
          <a:prstGeom prst="rect">
            <a:avLst/>
          </a:prstGeom>
          <a:solidFill>
            <a:srgbClr val="00B0F0"/>
          </a:solidFill>
          <a:ln>
            <a:noFill/>
          </a:ln>
        </p:spPr>
        <p:txBody>
          <a:bodyPr spcFirstLastPara="1" wrap="square" lIns="121900" tIns="121900" rIns="121900" bIns="121900" anchor="ctr" anchorCtr="0">
            <a:noAutofit/>
          </a:bodyPr>
          <a:lstStyle/>
          <a:p>
            <a:pPr algn="ctr" defTabSz="1219170">
              <a:buClr>
                <a:srgbClr val="FFFFFF"/>
              </a:buClr>
              <a:buSzPts val="1100"/>
            </a:pPr>
            <a:r>
              <a:rPr lang="en" sz="1467" kern="0">
                <a:solidFill>
                  <a:srgbClr val="FFFFFF"/>
                </a:solidFill>
                <a:latin typeface="Avenir"/>
                <a:ea typeface="Avenir"/>
                <a:cs typeface="Avenir"/>
                <a:sym typeface="Avenir"/>
              </a:rPr>
              <a:t>Learn Fast</a:t>
            </a:r>
            <a:endParaRPr sz="1467" kern="0" dirty="0">
              <a:solidFill>
                <a:srgbClr val="FFFFFF"/>
              </a:solidFill>
              <a:latin typeface="Avenir"/>
              <a:ea typeface="Avenir"/>
              <a:cs typeface="Avenir"/>
              <a:sym typeface="Avenir"/>
            </a:endParaRPr>
          </a:p>
        </p:txBody>
      </p:sp>
      <p:sp>
        <p:nvSpPr>
          <p:cNvPr id="606" name="Shape 606"/>
          <p:cNvSpPr/>
          <p:nvPr/>
        </p:nvSpPr>
        <p:spPr>
          <a:xfrm>
            <a:off x="33" y="0"/>
            <a:ext cx="3424400" cy="412800"/>
          </a:xfrm>
          <a:prstGeom prst="rect">
            <a:avLst/>
          </a:prstGeom>
          <a:solidFill>
            <a:srgbClr val="999999"/>
          </a:solidFill>
          <a:ln>
            <a:noFill/>
          </a:ln>
        </p:spPr>
        <p:txBody>
          <a:bodyPr spcFirstLastPara="1" wrap="square" lIns="121900" tIns="121900" rIns="121900" bIns="121900" anchor="ctr" anchorCtr="0">
            <a:noAutofit/>
          </a:bodyPr>
          <a:lstStyle/>
          <a:p>
            <a:pPr algn="ctr" defTabSz="1219170">
              <a:buClr>
                <a:srgbClr val="FFFFFF"/>
              </a:buClr>
              <a:buSzPts val="1100"/>
            </a:pPr>
            <a:r>
              <a:rPr lang="en" sz="1467" kern="0">
                <a:solidFill>
                  <a:srgbClr val="FFFFFF"/>
                </a:solidFill>
                <a:latin typeface="Avenir"/>
                <a:ea typeface="Avenir"/>
                <a:cs typeface="Avenir"/>
                <a:sym typeface="Avenir"/>
              </a:rPr>
              <a:t>Our Core Values</a:t>
            </a:r>
            <a:endParaRPr sz="1467" kern="0" dirty="0">
              <a:solidFill>
                <a:srgbClr val="FFFFFF"/>
              </a:solidFill>
              <a:latin typeface="Avenir"/>
              <a:ea typeface="Avenir"/>
              <a:cs typeface="Avenir"/>
              <a:sym typeface="Avenir"/>
            </a:endParaRPr>
          </a:p>
        </p:txBody>
      </p:sp>
      <p:sp>
        <p:nvSpPr>
          <p:cNvPr id="21" name="Shape 592"/>
          <p:cNvSpPr txBox="1"/>
          <p:nvPr/>
        </p:nvSpPr>
        <p:spPr>
          <a:xfrm>
            <a:off x="6464477" y="2032684"/>
            <a:ext cx="5705200" cy="738800"/>
          </a:xfrm>
          <a:prstGeom prst="rect">
            <a:avLst/>
          </a:prstGeom>
          <a:noFill/>
          <a:ln>
            <a:noFill/>
          </a:ln>
        </p:spPr>
        <p:txBody>
          <a:bodyPr spcFirstLastPara="1" wrap="square" lIns="91433" tIns="45700" rIns="91433" bIns="45700" anchor="t" anchorCtr="0">
            <a:noAutofit/>
          </a:bodyPr>
          <a:lstStyle/>
          <a:p>
            <a:pPr defTabSz="1219170">
              <a:buClr>
                <a:srgbClr val="0070C0"/>
              </a:buClr>
              <a:buSzPts val="800"/>
            </a:pPr>
            <a:r>
              <a:rPr lang="en" sz="4800" kern="0" dirty="0">
                <a:solidFill>
                  <a:srgbClr val="FFFFFF"/>
                </a:solidFill>
                <a:latin typeface="Avenir"/>
                <a:ea typeface="Avenir"/>
                <a:cs typeface="Avenir"/>
                <a:sym typeface="Avenir"/>
              </a:rPr>
              <a:t>“</a:t>
            </a:r>
            <a:r>
              <a:rPr lang="en" sz="3733" kern="0" dirty="0" smtClean="0">
                <a:solidFill>
                  <a:srgbClr val="FFFFFF"/>
                </a:solidFill>
                <a:latin typeface="Avenir"/>
                <a:ea typeface="Avenir"/>
                <a:cs typeface="Avenir"/>
                <a:sym typeface="Avenir"/>
              </a:rPr>
              <a:t>Follow-Me-Office”</a:t>
            </a:r>
            <a:endParaRPr sz="4800" kern="0" dirty="0">
              <a:solidFill>
                <a:srgbClr val="FFFFFF"/>
              </a:solidFill>
              <a:latin typeface="Arial"/>
              <a:ea typeface="Arial"/>
              <a:cs typeface="Arial"/>
              <a:sym typeface="Arial"/>
            </a:endParaRPr>
          </a:p>
          <a:p>
            <a:pPr defTabSz="1219170">
              <a:buClr>
                <a:srgbClr val="000000"/>
              </a:buClr>
              <a:buSzPts val="2600"/>
            </a:pPr>
            <a:endParaRPr sz="3467" kern="0" dirty="0">
              <a:solidFill>
                <a:srgbClr val="FFFFFF"/>
              </a:solidFill>
              <a:latin typeface="Avenir"/>
              <a:ea typeface="Avenir"/>
              <a:cs typeface="Avenir"/>
              <a:sym typeface="Avenir"/>
            </a:endParaRPr>
          </a:p>
        </p:txBody>
      </p:sp>
    </p:spTree>
    <p:extLst>
      <p:ext uri="{BB962C8B-B14F-4D97-AF65-F5344CB8AC3E}">
        <p14:creationId xmlns:p14="http://schemas.microsoft.com/office/powerpoint/2010/main" val="3188528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592"/>
                                        </p:tgtEl>
                                      </p:cBhvr>
                                    </p:animEffect>
                                    <p:set>
                                      <p:cBhvr>
                                        <p:cTn id="7" dur="1" fill="hold">
                                          <p:stCondLst>
                                            <p:cond delay="499"/>
                                          </p:stCondLst>
                                        </p:cTn>
                                        <p:tgtEl>
                                          <p:spTgt spid="592"/>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Shape 537"/>
          <p:cNvSpPr txBox="1">
            <a:spLocks noGrp="1"/>
          </p:cNvSpPr>
          <p:nvPr>
            <p:ph type="body" idx="1"/>
          </p:nvPr>
        </p:nvSpPr>
        <p:spPr>
          <a:xfrm>
            <a:off x="556086" y="2301346"/>
            <a:ext cx="11107200" cy="1837200"/>
          </a:xfrm>
          <a:prstGeom prst="rect">
            <a:avLst/>
          </a:prstGeom>
        </p:spPr>
        <p:txBody>
          <a:bodyPr spcFirstLastPara="1" vert="horz" wrap="square" lIns="91425" tIns="91425" rIns="91425" bIns="91425" rtlCol="0" anchor="ctr" anchorCtr="0">
            <a:noAutofit/>
          </a:bodyPr>
          <a:lstStyle/>
          <a:p>
            <a:pPr marL="0" indent="0"/>
            <a:r>
              <a:rPr lang="en-US" dirty="0" smtClean="0"/>
              <a:t>Thank you.</a:t>
            </a:r>
          </a:p>
          <a:p>
            <a:pPr marL="0" indent="0"/>
            <a:r>
              <a:rPr lang="en-US" sz="4800" dirty="0" smtClean="0"/>
              <a:t>Questions</a:t>
            </a:r>
            <a:r>
              <a:rPr lang="en-US" sz="4800" dirty="0"/>
              <a:t>?</a:t>
            </a:r>
            <a:endParaRPr sz="4800" dirty="0"/>
          </a:p>
        </p:txBody>
      </p:sp>
    </p:spTree>
    <p:extLst>
      <p:ext uri="{BB962C8B-B14F-4D97-AF65-F5344CB8AC3E}">
        <p14:creationId xmlns:p14="http://schemas.microsoft.com/office/powerpoint/2010/main" val="37537314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pic>
        <p:nvPicPr>
          <p:cNvPr id="498" name="Shape 498"/>
          <p:cNvPicPr preferRelativeResize="0"/>
          <p:nvPr/>
        </p:nvPicPr>
        <p:blipFill/>
        <p:spPr>
          <a:xfrm>
            <a:off x="7208712" y="1"/>
            <a:ext cx="4981703" cy="6856217"/>
          </a:xfrm>
          <a:prstGeom prst="rect">
            <a:avLst/>
          </a:prstGeom>
          <a:noFill/>
          <a:ln>
            <a:noFill/>
          </a:ln>
        </p:spPr>
      </p:pic>
      <p:sp>
        <p:nvSpPr>
          <p:cNvPr id="499" name="Shape 499"/>
          <p:cNvSpPr txBox="1"/>
          <p:nvPr/>
        </p:nvSpPr>
        <p:spPr>
          <a:xfrm>
            <a:off x="702905" y="458133"/>
            <a:ext cx="5961600" cy="1231200"/>
          </a:xfrm>
          <a:prstGeom prst="rect">
            <a:avLst/>
          </a:prstGeom>
          <a:noFill/>
          <a:ln>
            <a:noFill/>
          </a:ln>
        </p:spPr>
        <p:txBody>
          <a:bodyPr spcFirstLastPara="1" wrap="square" lIns="121875" tIns="121875" rIns="121875" bIns="121875" anchor="ctr" anchorCtr="0">
            <a:noAutofit/>
          </a:bodyPr>
          <a:lstStyle/>
          <a:p>
            <a:pPr>
              <a:buClr>
                <a:srgbClr val="000000"/>
              </a:buClr>
              <a:buSzPts val="2400"/>
            </a:pPr>
            <a:r>
              <a:rPr lang="en-US" sz="2400" kern="0" dirty="0">
                <a:solidFill>
                  <a:srgbClr val="000000"/>
                </a:solidFill>
                <a:latin typeface="Avenir"/>
                <a:ea typeface="Avenir"/>
                <a:cs typeface="Avenir"/>
                <a:sym typeface="Avenir"/>
              </a:rPr>
              <a:t>Hi, I’m </a:t>
            </a:r>
            <a:r>
              <a:rPr lang="en-US" sz="2400" kern="0" dirty="0" smtClean="0">
                <a:solidFill>
                  <a:srgbClr val="000000"/>
                </a:solidFill>
                <a:latin typeface="Avenir"/>
                <a:ea typeface="Avenir"/>
                <a:cs typeface="Avenir"/>
                <a:sym typeface="Avenir"/>
              </a:rPr>
              <a:t>Noah</a:t>
            </a:r>
            <a:endParaRPr sz="2400" kern="0" dirty="0">
              <a:solidFill>
                <a:srgbClr val="000000"/>
              </a:solidFill>
              <a:latin typeface="Avenir"/>
              <a:ea typeface="Avenir"/>
              <a:cs typeface="Avenir"/>
              <a:sym typeface="Avenir"/>
            </a:endParaRPr>
          </a:p>
        </p:txBody>
      </p:sp>
      <p:cxnSp>
        <p:nvCxnSpPr>
          <p:cNvPr id="500" name="Shape 500"/>
          <p:cNvCxnSpPr/>
          <p:nvPr/>
        </p:nvCxnSpPr>
        <p:spPr>
          <a:xfrm>
            <a:off x="53674" y="3699921"/>
            <a:ext cx="6543900" cy="0"/>
          </a:xfrm>
          <a:prstGeom prst="straightConnector1">
            <a:avLst/>
          </a:prstGeom>
          <a:noFill/>
          <a:ln w="19050" cap="flat" cmpd="sng">
            <a:solidFill>
              <a:srgbClr val="C0791B"/>
            </a:solidFill>
            <a:prstDash val="dot"/>
            <a:round/>
            <a:headEnd type="none" w="sm" len="sm"/>
            <a:tailEnd type="none" w="sm" len="sm"/>
          </a:ln>
        </p:spPr>
      </p:cxnSp>
      <p:grpSp>
        <p:nvGrpSpPr>
          <p:cNvPr id="501" name="Shape 501"/>
          <p:cNvGrpSpPr/>
          <p:nvPr/>
        </p:nvGrpSpPr>
        <p:grpSpPr>
          <a:xfrm>
            <a:off x="233131" y="2750521"/>
            <a:ext cx="154017" cy="1026335"/>
            <a:chOff x="648675" y="1657171"/>
            <a:chExt cx="196200" cy="1307100"/>
          </a:xfrm>
        </p:grpSpPr>
        <p:sp>
          <p:nvSpPr>
            <p:cNvPr id="502" name="Shape 502"/>
            <p:cNvSpPr/>
            <p:nvPr/>
          </p:nvSpPr>
          <p:spPr>
            <a:xfrm>
              <a:off x="648675" y="2768371"/>
              <a:ext cx="196200" cy="195900"/>
            </a:xfrm>
            <a:prstGeom prst="ellipse">
              <a:avLst/>
            </a:prstGeom>
            <a:solidFill>
              <a:srgbClr val="C0791B"/>
            </a:solidFill>
            <a:ln>
              <a:noFill/>
            </a:ln>
          </p:spPr>
          <p:txBody>
            <a:bodyPr spcFirstLastPara="1" wrap="square" lIns="121875" tIns="121875" rIns="121875" bIns="121875" anchor="ctr" anchorCtr="0">
              <a:noAutofit/>
            </a:bodyPr>
            <a:lstStyle/>
            <a:p>
              <a:pPr>
                <a:buClr>
                  <a:srgbClr val="000000"/>
                </a:buClr>
                <a:buSzPts val="1900"/>
              </a:pPr>
              <a:endParaRPr sz="1900" kern="0" dirty="0">
                <a:solidFill>
                  <a:srgbClr val="000000"/>
                </a:solidFill>
                <a:latin typeface="Arial"/>
                <a:ea typeface="Arial"/>
                <a:cs typeface="Arial"/>
                <a:sym typeface="Arial"/>
              </a:endParaRPr>
            </a:p>
          </p:txBody>
        </p:sp>
        <p:cxnSp>
          <p:nvCxnSpPr>
            <p:cNvPr id="503" name="Shape 503"/>
            <p:cNvCxnSpPr>
              <a:stCxn id="502" idx="0"/>
            </p:cNvCxnSpPr>
            <p:nvPr/>
          </p:nvCxnSpPr>
          <p:spPr>
            <a:xfrm rot="10800000">
              <a:off x="746775" y="1657171"/>
              <a:ext cx="0" cy="1111200"/>
            </a:xfrm>
            <a:prstGeom prst="straightConnector1">
              <a:avLst/>
            </a:prstGeom>
            <a:noFill/>
            <a:ln w="19050" cap="flat" cmpd="sng">
              <a:solidFill>
                <a:srgbClr val="27278B"/>
              </a:solidFill>
              <a:prstDash val="solid"/>
              <a:round/>
              <a:headEnd type="none" w="sm" len="sm"/>
              <a:tailEnd type="oval" w="med" len="med"/>
            </a:ln>
          </p:spPr>
        </p:cxnSp>
      </p:grpSp>
      <p:grpSp>
        <p:nvGrpSpPr>
          <p:cNvPr id="505" name="Shape 505"/>
          <p:cNvGrpSpPr/>
          <p:nvPr/>
        </p:nvGrpSpPr>
        <p:grpSpPr>
          <a:xfrm>
            <a:off x="2915452" y="3623036"/>
            <a:ext cx="154017" cy="1103131"/>
            <a:chOff x="2512925" y="2768371"/>
            <a:chExt cx="196200" cy="1404905"/>
          </a:xfrm>
        </p:grpSpPr>
        <p:cxnSp>
          <p:nvCxnSpPr>
            <p:cNvPr id="506" name="Shape 506"/>
            <p:cNvCxnSpPr/>
            <p:nvPr/>
          </p:nvCxnSpPr>
          <p:spPr>
            <a:xfrm>
              <a:off x="2611025" y="2964276"/>
              <a:ext cx="0" cy="1209000"/>
            </a:xfrm>
            <a:prstGeom prst="straightConnector1">
              <a:avLst/>
            </a:prstGeom>
            <a:noFill/>
            <a:ln w="19050" cap="flat" cmpd="sng">
              <a:solidFill>
                <a:srgbClr val="27278B"/>
              </a:solidFill>
              <a:prstDash val="solid"/>
              <a:round/>
              <a:headEnd type="none" w="sm" len="sm"/>
              <a:tailEnd type="oval" w="med" len="med"/>
            </a:ln>
          </p:spPr>
        </p:cxnSp>
        <p:sp>
          <p:nvSpPr>
            <p:cNvPr id="507" name="Shape 507"/>
            <p:cNvSpPr/>
            <p:nvPr/>
          </p:nvSpPr>
          <p:spPr>
            <a:xfrm>
              <a:off x="2512925" y="2768371"/>
              <a:ext cx="196200" cy="195900"/>
            </a:xfrm>
            <a:prstGeom prst="ellipse">
              <a:avLst/>
            </a:prstGeom>
            <a:solidFill>
              <a:srgbClr val="C0791B"/>
            </a:solidFill>
            <a:ln>
              <a:noFill/>
            </a:ln>
          </p:spPr>
          <p:txBody>
            <a:bodyPr spcFirstLastPara="1" wrap="square" lIns="121875" tIns="121875" rIns="121875" bIns="121875" anchor="ctr" anchorCtr="0">
              <a:noAutofit/>
            </a:bodyPr>
            <a:lstStyle/>
            <a:p>
              <a:pPr>
                <a:buClr>
                  <a:srgbClr val="000000"/>
                </a:buClr>
                <a:buSzPts val="1900"/>
              </a:pPr>
              <a:endParaRPr sz="1900" kern="0" dirty="0">
                <a:solidFill>
                  <a:srgbClr val="000000"/>
                </a:solidFill>
                <a:latin typeface="Arial"/>
                <a:ea typeface="Arial"/>
                <a:cs typeface="Arial"/>
                <a:sym typeface="Arial"/>
              </a:endParaRPr>
            </a:p>
          </p:txBody>
        </p:sp>
      </p:grpSp>
      <p:sp>
        <p:nvSpPr>
          <p:cNvPr id="508" name="Shape 508"/>
          <p:cNvSpPr txBox="1"/>
          <p:nvPr/>
        </p:nvSpPr>
        <p:spPr>
          <a:xfrm>
            <a:off x="2019300" y="4739007"/>
            <a:ext cx="2341634" cy="762900"/>
          </a:xfrm>
          <a:prstGeom prst="rect">
            <a:avLst/>
          </a:prstGeom>
          <a:noFill/>
          <a:ln>
            <a:noFill/>
          </a:ln>
        </p:spPr>
        <p:txBody>
          <a:bodyPr spcFirstLastPara="1" wrap="square" lIns="121875" tIns="121875" rIns="121875" bIns="121875" anchor="t" anchorCtr="0">
            <a:noAutofit/>
          </a:bodyPr>
          <a:lstStyle/>
          <a:p>
            <a:pPr>
              <a:lnSpc>
                <a:spcPct val="115000"/>
              </a:lnSpc>
              <a:buClr>
                <a:srgbClr val="000000"/>
              </a:buClr>
              <a:buSzPts val="1300"/>
            </a:pPr>
            <a:r>
              <a:rPr lang="en-US" sz="1600" b="1" kern="0" dirty="0" smtClean="0">
                <a:solidFill>
                  <a:srgbClr val="424242"/>
                </a:solidFill>
                <a:latin typeface="Avenir"/>
                <a:ea typeface="Avenir"/>
                <a:cs typeface="Avenir"/>
                <a:sym typeface="Avenir"/>
              </a:rPr>
              <a:t>M.Sc. </a:t>
            </a:r>
            <a:r>
              <a:rPr lang="en-US" sz="1600" b="1" kern="0" dirty="0" smtClean="0">
                <a:solidFill>
                  <a:srgbClr val="424242"/>
                </a:solidFill>
                <a:latin typeface="Avenir"/>
                <a:ea typeface="Avenir"/>
                <a:cs typeface="Avenir"/>
                <a:sym typeface="Avenir"/>
              </a:rPr>
              <a:t>student</a:t>
            </a:r>
            <a:endParaRPr sz="1600" b="1" kern="0" dirty="0">
              <a:solidFill>
                <a:srgbClr val="424242"/>
              </a:solidFill>
              <a:latin typeface="Avenir"/>
              <a:ea typeface="Avenir"/>
              <a:cs typeface="Avenir"/>
              <a:sym typeface="Avenir"/>
            </a:endParaRPr>
          </a:p>
          <a:p>
            <a:pPr>
              <a:lnSpc>
                <a:spcPct val="115000"/>
              </a:lnSpc>
              <a:buClr>
                <a:srgbClr val="000000"/>
              </a:buClr>
              <a:buSzPts val="1300"/>
            </a:pPr>
            <a:r>
              <a:rPr lang="en-US" sz="1600" kern="0" dirty="0" smtClean="0">
                <a:solidFill>
                  <a:srgbClr val="424242"/>
                </a:solidFill>
                <a:latin typeface="Avenir"/>
                <a:ea typeface="Avenir"/>
                <a:cs typeface="Avenir"/>
                <a:sym typeface="Avenir"/>
              </a:rPr>
              <a:t>Ben </a:t>
            </a:r>
            <a:r>
              <a:rPr lang="en-US" sz="1600" kern="0" dirty="0" smtClean="0">
                <a:solidFill>
                  <a:srgbClr val="424242"/>
                </a:solidFill>
                <a:latin typeface="Avenir"/>
                <a:ea typeface="Avenir"/>
                <a:cs typeface="Avenir"/>
                <a:sym typeface="Avenir"/>
              </a:rPr>
              <a:t>Gurion</a:t>
            </a:r>
            <a:r>
              <a:rPr lang="en-US" sz="1600" kern="0" dirty="0" smtClean="0">
                <a:solidFill>
                  <a:srgbClr val="424242"/>
                </a:solidFill>
                <a:latin typeface="Avenir"/>
                <a:ea typeface="Avenir"/>
                <a:cs typeface="Avenir"/>
                <a:sym typeface="Avenir"/>
              </a:rPr>
              <a:t> University</a:t>
            </a:r>
            <a:endParaRPr sz="1600" b="1" kern="0" dirty="0">
              <a:solidFill>
                <a:srgbClr val="424242"/>
              </a:solidFill>
              <a:latin typeface="Avenir"/>
              <a:ea typeface="Avenir"/>
              <a:cs typeface="Avenir"/>
              <a:sym typeface="Avenir"/>
            </a:endParaRPr>
          </a:p>
          <a:p>
            <a:pPr>
              <a:lnSpc>
                <a:spcPct val="115000"/>
              </a:lnSpc>
              <a:spcAft>
                <a:spcPts val="2100"/>
              </a:spcAft>
              <a:buClr>
                <a:srgbClr val="000000"/>
              </a:buClr>
              <a:buSzPts val="1300"/>
            </a:pPr>
            <a:r>
              <a:rPr lang="en-US" sz="1300" kern="0" dirty="0" smtClean="0">
                <a:solidFill>
                  <a:srgbClr val="424242"/>
                </a:solidFill>
                <a:latin typeface="Avenir"/>
                <a:ea typeface="Avenir"/>
                <a:cs typeface="Avenir"/>
                <a:sym typeface="Avenir"/>
              </a:rPr>
              <a:t>2011 </a:t>
            </a:r>
            <a:r>
              <a:rPr lang="en-US" sz="1300" kern="0" dirty="0">
                <a:solidFill>
                  <a:srgbClr val="424242"/>
                </a:solidFill>
                <a:latin typeface="Avenir"/>
                <a:ea typeface="Avenir"/>
                <a:cs typeface="Avenir"/>
                <a:sym typeface="Avenir"/>
              </a:rPr>
              <a:t>- </a:t>
            </a:r>
            <a:r>
              <a:rPr lang="en-US" sz="1300" kern="0" dirty="0" smtClean="0">
                <a:solidFill>
                  <a:srgbClr val="424242"/>
                </a:solidFill>
                <a:latin typeface="Avenir"/>
                <a:ea typeface="Avenir"/>
                <a:cs typeface="Avenir"/>
                <a:sym typeface="Avenir"/>
              </a:rPr>
              <a:t>2013</a:t>
            </a:r>
            <a:endParaRPr sz="1300" kern="0" dirty="0">
              <a:solidFill>
                <a:srgbClr val="424242"/>
              </a:solidFill>
              <a:latin typeface="Avenir"/>
              <a:ea typeface="Avenir"/>
              <a:cs typeface="Avenir"/>
              <a:sym typeface="Avenir"/>
            </a:endParaRPr>
          </a:p>
        </p:txBody>
      </p:sp>
      <p:grpSp>
        <p:nvGrpSpPr>
          <p:cNvPr id="509" name="Shape 509"/>
          <p:cNvGrpSpPr/>
          <p:nvPr/>
        </p:nvGrpSpPr>
        <p:grpSpPr>
          <a:xfrm>
            <a:off x="4200408" y="2673727"/>
            <a:ext cx="154017" cy="1103127"/>
            <a:chOff x="4279200" y="1559371"/>
            <a:chExt cx="196200" cy="1404900"/>
          </a:xfrm>
        </p:grpSpPr>
        <p:cxnSp>
          <p:nvCxnSpPr>
            <p:cNvPr id="510" name="Shape 510"/>
            <p:cNvCxnSpPr>
              <a:stCxn id="511" idx="0"/>
            </p:cNvCxnSpPr>
            <p:nvPr/>
          </p:nvCxnSpPr>
          <p:spPr>
            <a:xfrm rot="10800000">
              <a:off x="4377300" y="1559371"/>
              <a:ext cx="0" cy="1209000"/>
            </a:xfrm>
            <a:prstGeom prst="straightConnector1">
              <a:avLst/>
            </a:prstGeom>
            <a:noFill/>
            <a:ln w="19050" cap="flat" cmpd="sng">
              <a:solidFill>
                <a:srgbClr val="27278B"/>
              </a:solidFill>
              <a:prstDash val="solid"/>
              <a:round/>
              <a:headEnd type="none" w="sm" len="sm"/>
              <a:tailEnd type="oval" w="med" len="med"/>
            </a:ln>
          </p:spPr>
        </p:cxnSp>
        <p:sp>
          <p:nvSpPr>
            <p:cNvPr id="511" name="Shape 511"/>
            <p:cNvSpPr/>
            <p:nvPr/>
          </p:nvSpPr>
          <p:spPr>
            <a:xfrm>
              <a:off x="4279200" y="2768371"/>
              <a:ext cx="196200" cy="195900"/>
            </a:xfrm>
            <a:prstGeom prst="ellipse">
              <a:avLst/>
            </a:prstGeom>
            <a:solidFill>
              <a:srgbClr val="C0791B"/>
            </a:solidFill>
            <a:ln>
              <a:noFill/>
            </a:ln>
          </p:spPr>
          <p:txBody>
            <a:bodyPr spcFirstLastPara="1" wrap="square" lIns="121875" tIns="121875" rIns="121875" bIns="121875" anchor="ctr" anchorCtr="0">
              <a:noAutofit/>
            </a:bodyPr>
            <a:lstStyle/>
            <a:p>
              <a:pPr>
                <a:buClr>
                  <a:srgbClr val="000000"/>
                </a:buClr>
                <a:buSzPts val="1900"/>
              </a:pPr>
              <a:endParaRPr sz="1900" kern="0" dirty="0">
                <a:solidFill>
                  <a:srgbClr val="000000"/>
                </a:solidFill>
                <a:latin typeface="Arial"/>
                <a:ea typeface="Arial"/>
                <a:cs typeface="Arial"/>
                <a:sym typeface="Arial"/>
              </a:endParaRPr>
            </a:p>
          </p:txBody>
        </p:sp>
      </p:grpSp>
      <p:sp>
        <p:nvSpPr>
          <p:cNvPr id="512" name="Shape 512"/>
          <p:cNvSpPr txBox="1"/>
          <p:nvPr/>
        </p:nvSpPr>
        <p:spPr>
          <a:xfrm>
            <a:off x="4337925" y="2225073"/>
            <a:ext cx="2374200" cy="762900"/>
          </a:xfrm>
          <a:prstGeom prst="rect">
            <a:avLst/>
          </a:prstGeom>
          <a:noFill/>
          <a:ln>
            <a:noFill/>
          </a:ln>
        </p:spPr>
        <p:txBody>
          <a:bodyPr spcFirstLastPara="1" wrap="square" lIns="121875" tIns="121875" rIns="121875" bIns="121875" anchor="t" anchorCtr="0">
            <a:noAutofit/>
          </a:bodyPr>
          <a:lstStyle/>
          <a:p>
            <a:pPr>
              <a:lnSpc>
                <a:spcPct val="115000"/>
              </a:lnSpc>
              <a:buClr>
                <a:srgbClr val="000000"/>
              </a:buClr>
              <a:buSzPts val="1300"/>
            </a:pPr>
            <a:r>
              <a:rPr lang="en-US" sz="1600" b="1" kern="0" dirty="0" smtClean="0">
                <a:solidFill>
                  <a:srgbClr val="424242"/>
                </a:solidFill>
                <a:latin typeface="Avenir"/>
                <a:ea typeface="Avenir"/>
                <a:cs typeface="Avenir"/>
                <a:sym typeface="Avenir"/>
              </a:rPr>
              <a:t>Ph.D. </a:t>
            </a:r>
            <a:r>
              <a:rPr lang="en-US" sz="1600" b="1" kern="0" dirty="0" smtClean="0">
                <a:solidFill>
                  <a:srgbClr val="424242"/>
                </a:solidFill>
                <a:latin typeface="Avenir"/>
                <a:ea typeface="Avenir"/>
                <a:cs typeface="Avenir"/>
                <a:sym typeface="Avenir"/>
              </a:rPr>
              <a:t>student</a:t>
            </a:r>
            <a:endParaRPr sz="1600" b="1" kern="0" dirty="0">
              <a:solidFill>
                <a:srgbClr val="424242"/>
              </a:solidFill>
              <a:latin typeface="Avenir"/>
              <a:ea typeface="Avenir"/>
              <a:cs typeface="Avenir"/>
              <a:sym typeface="Avenir"/>
            </a:endParaRPr>
          </a:p>
          <a:p>
            <a:pPr>
              <a:lnSpc>
                <a:spcPct val="115000"/>
              </a:lnSpc>
              <a:buClr>
                <a:srgbClr val="000000"/>
              </a:buClr>
              <a:buSzPts val="1300"/>
            </a:pPr>
            <a:r>
              <a:rPr lang="en-US" sz="1600" kern="0" dirty="0" smtClean="0">
                <a:solidFill>
                  <a:srgbClr val="424242"/>
                </a:solidFill>
                <a:latin typeface="Avenir"/>
                <a:ea typeface="Avenir"/>
                <a:cs typeface="Avenir"/>
                <a:sym typeface="Avenir"/>
              </a:rPr>
              <a:t>Ben </a:t>
            </a:r>
            <a:r>
              <a:rPr lang="en-US" sz="1600" kern="0" dirty="0" smtClean="0">
                <a:solidFill>
                  <a:srgbClr val="424242"/>
                </a:solidFill>
                <a:latin typeface="Avenir"/>
                <a:ea typeface="Avenir"/>
                <a:cs typeface="Avenir"/>
                <a:sym typeface="Avenir"/>
              </a:rPr>
              <a:t>Gurion</a:t>
            </a:r>
            <a:r>
              <a:rPr lang="en-US" sz="1600" kern="0" dirty="0" smtClean="0">
                <a:solidFill>
                  <a:srgbClr val="424242"/>
                </a:solidFill>
                <a:latin typeface="Avenir"/>
                <a:ea typeface="Avenir"/>
                <a:cs typeface="Avenir"/>
                <a:sym typeface="Avenir"/>
              </a:rPr>
              <a:t> University</a:t>
            </a:r>
            <a:endParaRPr sz="1600" b="1" kern="0" dirty="0">
              <a:solidFill>
                <a:srgbClr val="424242"/>
              </a:solidFill>
              <a:latin typeface="Avenir"/>
              <a:ea typeface="Avenir"/>
              <a:cs typeface="Avenir"/>
              <a:sym typeface="Avenir"/>
            </a:endParaRPr>
          </a:p>
          <a:p>
            <a:pPr>
              <a:lnSpc>
                <a:spcPct val="115000"/>
              </a:lnSpc>
              <a:buClr>
                <a:srgbClr val="000000"/>
              </a:buClr>
              <a:buSzPts val="1300"/>
            </a:pPr>
            <a:r>
              <a:rPr lang="en-US" sz="1300" kern="0" dirty="0" smtClean="0">
                <a:solidFill>
                  <a:srgbClr val="424242"/>
                </a:solidFill>
                <a:latin typeface="Avenir"/>
                <a:ea typeface="Avenir"/>
                <a:cs typeface="Avenir"/>
                <a:sym typeface="Avenir"/>
              </a:rPr>
              <a:t>2013- 2018</a:t>
            </a:r>
            <a:endParaRPr sz="1300" kern="0" dirty="0">
              <a:solidFill>
                <a:srgbClr val="424242"/>
              </a:solidFill>
              <a:latin typeface="Avenir"/>
              <a:ea typeface="Avenir"/>
              <a:cs typeface="Avenir"/>
              <a:sym typeface="Avenir"/>
            </a:endParaRPr>
          </a:p>
          <a:p>
            <a:pPr>
              <a:lnSpc>
                <a:spcPct val="115000"/>
              </a:lnSpc>
              <a:spcBef>
                <a:spcPts val="2100"/>
              </a:spcBef>
              <a:spcAft>
                <a:spcPts val="2100"/>
              </a:spcAft>
              <a:buClr>
                <a:srgbClr val="000000"/>
              </a:buClr>
              <a:buSzPts val="1300"/>
            </a:pPr>
            <a:endParaRPr sz="1300" kern="0" dirty="0">
              <a:solidFill>
                <a:srgbClr val="424242"/>
              </a:solidFill>
              <a:latin typeface="Avenir"/>
              <a:ea typeface="Avenir"/>
              <a:cs typeface="Avenir"/>
              <a:sym typeface="Avenir"/>
            </a:endParaRPr>
          </a:p>
        </p:txBody>
      </p:sp>
      <p:grpSp>
        <p:nvGrpSpPr>
          <p:cNvPr id="513" name="Shape 513"/>
          <p:cNvGrpSpPr/>
          <p:nvPr/>
        </p:nvGrpSpPr>
        <p:grpSpPr>
          <a:xfrm>
            <a:off x="5485362" y="3623036"/>
            <a:ext cx="154017" cy="1103131"/>
            <a:chOff x="6045475" y="2768371"/>
            <a:chExt cx="196200" cy="1404905"/>
          </a:xfrm>
        </p:grpSpPr>
        <p:cxnSp>
          <p:nvCxnSpPr>
            <p:cNvPr id="514" name="Shape 514"/>
            <p:cNvCxnSpPr/>
            <p:nvPr/>
          </p:nvCxnSpPr>
          <p:spPr>
            <a:xfrm>
              <a:off x="6143575" y="2964276"/>
              <a:ext cx="0" cy="1209000"/>
            </a:xfrm>
            <a:prstGeom prst="straightConnector1">
              <a:avLst/>
            </a:prstGeom>
            <a:noFill/>
            <a:ln w="19050" cap="flat" cmpd="sng">
              <a:solidFill>
                <a:srgbClr val="27278B"/>
              </a:solidFill>
              <a:prstDash val="solid"/>
              <a:round/>
              <a:headEnd type="none" w="sm" len="sm"/>
              <a:tailEnd type="oval" w="med" len="med"/>
            </a:ln>
          </p:spPr>
        </p:cxnSp>
        <p:sp>
          <p:nvSpPr>
            <p:cNvPr id="515" name="Shape 515"/>
            <p:cNvSpPr/>
            <p:nvPr/>
          </p:nvSpPr>
          <p:spPr>
            <a:xfrm>
              <a:off x="6045475" y="2768371"/>
              <a:ext cx="196200" cy="195900"/>
            </a:xfrm>
            <a:prstGeom prst="ellipse">
              <a:avLst/>
            </a:prstGeom>
            <a:solidFill>
              <a:srgbClr val="C0791B"/>
            </a:solidFill>
            <a:ln>
              <a:noFill/>
            </a:ln>
          </p:spPr>
          <p:txBody>
            <a:bodyPr spcFirstLastPara="1" wrap="square" lIns="121875" tIns="121875" rIns="121875" bIns="121875" anchor="ctr" anchorCtr="0">
              <a:noAutofit/>
            </a:bodyPr>
            <a:lstStyle/>
            <a:p>
              <a:pPr>
                <a:buClr>
                  <a:srgbClr val="000000"/>
                </a:buClr>
                <a:buSzPts val="1900"/>
              </a:pPr>
              <a:endParaRPr sz="1900" kern="0" dirty="0">
                <a:solidFill>
                  <a:srgbClr val="000000"/>
                </a:solidFill>
                <a:latin typeface="Arial"/>
                <a:ea typeface="Arial"/>
                <a:cs typeface="Arial"/>
                <a:sym typeface="Arial"/>
              </a:endParaRPr>
            </a:p>
          </p:txBody>
        </p:sp>
      </p:grpSp>
      <p:sp>
        <p:nvSpPr>
          <p:cNvPr id="516" name="Shape 516"/>
          <p:cNvSpPr txBox="1"/>
          <p:nvPr/>
        </p:nvSpPr>
        <p:spPr>
          <a:xfrm>
            <a:off x="4915765" y="4739007"/>
            <a:ext cx="2089800" cy="762900"/>
          </a:xfrm>
          <a:prstGeom prst="rect">
            <a:avLst/>
          </a:prstGeom>
          <a:noFill/>
          <a:ln>
            <a:noFill/>
          </a:ln>
        </p:spPr>
        <p:txBody>
          <a:bodyPr spcFirstLastPara="1" wrap="square" lIns="121875" tIns="121875" rIns="121875" bIns="121875" anchor="t" anchorCtr="0">
            <a:noAutofit/>
          </a:bodyPr>
          <a:lstStyle/>
          <a:p>
            <a:pPr>
              <a:lnSpc>
                <a:spcPct val="115000"/>
              </a:lnSpc>
              <a:buClr>
                <a:srgbClr val="000000"/>
              </a:buClr>
              <a:buSzPts val="1300"/>
            </a:pPr>
            <a:r>
              <a:rPr lang="en-US" sz="1600" b="1" kern="0" dirty="0" smtClean="0">
                <a:solidFill>
                  <a:srgbClr val="424242"/>
                </a:solidFill>
                <a:latin typeface="Avenir"/>
                <a:ea typeface="Avenir"/>
                <a:cs typeface="Avenir"/>
                <a:sym typeface="Avenir"/>
              </a:rPr>
              <a:t>Sr. data scientist</a:t>
            </a:r>
            <a:endParaRPr sz="1600" b="1" kern="0" dirty="0">
              <a:solidFill>
                <a:srgbClr val="424242"/>
              </a:solidFill>
              <a:latin typeface="Avenir"/>
              <a:ea typeface="Avenir"/>
              <a:cs typeface="Avenir"/>
              <a:sym typeface="Avenir"/>
            </a:endParaRPr>
          </a:p>
          <a:p>
            <a:pPr>
              <a:lnSpc>
                <a:spcPct val="115000"/>
              </a:lnSpc>
              <a:buClr>
                <a:srgbClr val="000000"/>
              </a:buClr>
              <a:buSzPts val="1300"/>
            </a:pPr>
            <a:r>
              <a:rPr lang="en-US" sz="1600" kern="0" dirty="0" smtClean="0">
                <a:solidFill>
                  <a:srgbClr val="424242"/>
                </a:solidFill>
                <a:latin typeface="Avenir"/>
                <a:ea typeface="Avenir"/>
                <a:cs typeface="Avenir"/>
                <a:sym typeface="Avenir"/>
              </a:rPr>
              <a:t>Intuit</a:t>
            </a:r>
            <a:endParaRPr sz="1600" b="1" kern="0" dirty="0">
              <a:solidFill>
                <a:srgbClr val="424242"/>
              </a:solidFill>
              <a:latin typeface="Avenir"/>
              <a:ea typeface="Avenir"/>
              <a:cs typeface="Avenir"/>
              <a:sym typeface="Avenir"/>
            </a:endParaRPr>
          </a:p>
          <a:p>
            <a:pPr>
              <a:lnSpc>
                <a:spcPct val="115000"/>
              </a:lnSpc>
              <a:spcAft>
                <a:spcPts val="2100"/>
              </a:spcAft>
              <a:buClr>
                <a:srgbClr val="000000"/>
              </a:buClr>
              <a:buSzPts val="1300"/>
            </a:pPr>
            <a:r>
              <a:rPr lang="en-US" sz="1300" kern="0" dirty="0" smtClean="0">
                <a:solidFill>
                  <a:srgbClr val="424242"/>
                </a:solidFill>
                <a:latin typeface="Avenir"/>
                <a:ea typeface="Avenir"/>
                <a:cs typeface="Avenir"/>
                <a:sym typeface="Avenir"/>
              </a:rPr>
              <a:t>2018 </a:t>
            </a:r>
            <a:r>
              <a:rPr lang="en-US" sz="1300" kern="0" dirty="0">
                <a:solidFill>
                  <a:srgbClr val="424242"/>
                </a:solidFill>
                <a:latin typeface="Avenir"/>
                <a:ea typeface="Avenir"/>
                <a:cs typeface="Avenir"/>
                <a:sym typeface="Avenir"/>
              </a:rPr>
              <a:t>- </a:t>
            </a:r>
            <a:r>
              <a:rPr lang="en-US" sz="1300" kern="0" dirty="0" smtClean="0">
                <a:solidFill>
                  <a:srgbClr val="424242"/>
                </a:solidFill>
                <a:latin typeface="Avenir"/>
                <a:ea typeface="Avenir"/>
                <a:cs typeface="Avenir"/>
                <a:sym typeface="Avenir"/>
              </a:rPr>
              <a:t>today</a:t>
            </a:r>
            <a:endParaRPr sz="1300" kern="0" dirty="0">
              <a:solidFill>
                <a:srgbClr val="424242"/>
              </a:solidFill>
              <a:latin typeface="Avenir"/>
              <a:ea typeface="Avenir"/>
              <a:cs typeface="Avenir"/>
              <a:sym typeface="Avenir"/>
            </a:endParaRPr>
          </a:p>
        </p:txBody>
      </p:sp>
      <p:sp>
        <p:nvSpPr>
          <p:cNvPr id="517" name="Shape 517"/>
          <p:cNvSpPr/>
          <p:nvPr/>
        </p:nvSpPr>
        <p:spPr>
          <a:xfrm>
            <a:off x="7245601" y="18100"/>
            <a:ext cx="4981500" cy="6840000"/>
          </a:xfrm>
          <a:prstGeom prst="rect">
            <a:avLst/>
          </a:prstGeom>
          <a:solidFill>
            <a:srgbClr val="CCCCCC"/>
          </a:solidFill>
          <a:ln>
            <a:noFill/>
          </a:ln>
        </p:spPr>
        <p:txBody>
          <a:bodyPr spcFirstLastPara="1" wrap="square" lIns="121875" tIns="121875" rIns="121875" bIns="121875" anchor="ctr" anchorCtr="0">
            <a:noAutofit/>
          </a:bodyPr>
          <a:lstStyle/>
          <a:p>
            <a:pPr>
              <a:buClr>
                <a:srgbClr val="000000"/>
              </a:buClr>
            </a:pPr>
            <a:endParaRPr sz="1400" kern="0" dirty="0">
              <a:solidFill>
                <a:srgbClr val="000000"/>
              </a:solidFill>
              <a:latin typeface="Arial"/>
              <a:cs typeface="Arial"/>
              <a:sym typeface="Arial"/>
            </a:endParaRPr>
          </a:p>
        </p:txBody>
      </p:sp>
      <p:pic>
        <p:nvPicPr>
          <p:cNvPr id="518" name="Shape 518"/>
          <p:cNvPicPr preferRelativeResize="0"/>
          <p:nvPr/>
        </p:nvPicPr>
        <p:blipFill>
          <a:blip r:embed="rId3" cstate="print">
            <a:extLst>
              <a:ext uri="{28A0092B-C50C-407E-A947-70E740481C1C}">
                <a14:useLocalDpi xmlns:a14="http://schemas.microsoft.com/office/drawing/2010/main" val="0"/>
              </a:ext>
            </a:extLst>
          </a:blip>
          <a:stretch>
            <a:fillRect/>
          </a:stretch>
        </p:blipFill>
        <p:spPr>
          <a:xfrm>
            <a:off x="8167688" y="1793225"/>
            <a:ext cx="3188700" cy="2822999"/>
          </a:xfrm>
          <a:prstGeom prst="ellipse">
            <a:avLst/>
          </a:prstGeom>
          <a:noFill/>
          <a:ln>
            <a:noFill/>
          </a:ln>
        </p:spPr>
      </p:pic>
    </p:spTree>
    <p:extLst>
      <p:ext uri="{BB962C8B-B14F-4D97-AF65-F5344CB8AC3E}">
        <p14:creationId xmlns:p14="http://schemas.microsoft.com/office/powerpoint/2010/main" val="4052648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Shape 392"/>
          <p:cNvSpPr txBox="1">
            <a:spLocks noGrp="1"/>
          </p:cNvSpPr>
          <p:nvPr>
            <p:ph type="title"/>
          </p:nvPr>
        </p:nvSpPr>
        <p:spPr>
          <a:xfrm>
            <a:off x="502762" y="314477"/>
            <a:ext cx="11105400" cy="546600"/>
          </a:xfrm>
          <a:prstGeom prst="rect">
            <a:avLst/>
          </a:prstGeom>
        </p:spPr>
        <p:txBody>
          <a:bodyPr spcFirstLastPara="1" wrap="square" lIns="91425" tIns="91425" rIns="91425" bIns="91425" anchor="t" anchorCtr="0">
            <a:noAutofit/>
          </a:bodyPr>
          <a:lstStyle/>
          <a:p>
            <a:r>
              <a:rPr lang="en-US" dirty="0" smtClean="0"/>
              <a:t>Agenda</a:t>
            </a:r>
            <a:endParaRPr dirty="0"/>
          </a:p>
        </p:txBody>
      </p:sp>
      <p:sp>
        <p:nvSpPr>
          <p:cNvPr id="393" name="Shape 393"/>
          <p:cNvSpPr txBox="1">
            <a:spLocks noGrp="1"/>
          </p:cNvSpPr>
          <p:nvPr>
            <p:ph type="body" idx="1"/>
          </p:nvPr>
        </p:nvSpPr>
        <p:spPr>
          <a:xfrm>
            <a:off x="502762" y="1787528"/>
            <a:ext cx="11105400" cy="4270500"/>
          </a:xfrm>
          <a:prstGeom prst="rect">
            <a:avLst/>
          </a:prstGeom>
        </p:spPr>
        <p:txBody>
          <a:bodyPr spcFirstLastPara="1" wrap="square" lIns="91425" tIns="91425" rIns="91425" bIns="91425" anchor="t" anchorCtr="0">
            <a:noAutofit/>
          </a:bodyPr>
          <a:lstStyle/>
          <a:p>
            <a:pPr marL="596900" indent="-457200">
              <a:buFont typeface="Arial" panose="020B0604020202020204" pitchFamily="34" charset="0"/>
              <a:buChar char="•"/>
            </a:pPr>
            <a:r>
              <a:rPr lang="en-US" dirty="0" smtClean="0"/>
              <a:t>Fraud detection example</a:t>
            </a:r>
          </a:p>
          <a:p>
            <a:pPr marL="596900" indent="-457200">
              <a:buFont typeface="Arial" panose="020B0604020202020204" pitchFamily="34" charset="0"/>
              <a:buChar char="•"/>
            </a:pPr>
            <a:r>
              <a:rPr lang="en-US" dirty="0" smtClean="0"/>
              <a:t>Data leakage definition </a:t>
            </a:r>
          </a:p>
          <a:p>
            <a:pPr marL="596900" indent="-457200">
              <a:buFont typeface="Arial" panose="020B0604020202020204" pitchFamily="34" charset="0"/>
              <a:buChar char="•"/>
            </a:pPr>
            <a:r>
              <a:rPr lang="en-US" dirty="0" smtClean="0"/>
              <a:t>Types of data leakage</a:t>
            </a:r>
          </a:p>
          <a:p>
            <a:pPr marL="596900" indent="-457200">
              <a:buFont typeface="Arial" panose="020B0604020202020204" pitchFamily="34" charset="0"/>
              <a:buChar char="•"/>
            </a:pPr>
            <a:r>
              <a:rPr lang="en-US" dirty="0" smtClean="0"/>
              <a:t>How to detect data leakage</a:t>
            </a:r>
          </a:p>
          <a:p>
            <a:pPr marL="596900" indent="-457200">
              <a:buFont typeface="Arial" panose="020B0604020202020204" pitchFamily="34" charset="0"/>
              <a:buChar char="•"/>
            </a:pPr>
            <a:r>
              <a:rPr lang="en-US" dirty="0" smtClean="0"/>
              <a:t>How to avoid data leakage</a:t>
            </a:r>
          </a:p>
          <a:p>
            <a:pPr marL="596900" indent="-457200">
              <a:buFont typeface="Arial" panose="020B0604020202020204" pitchFamily="34" charset="0"/>
              <a:buChar char="•"/>
            </a:pPr>
            <a:endParaRPr lang="en-US" dirty="0" smtClean="0"/>
          </a:p>
          <a:p>
            <a:pPr marL="596900" indent="-457200">
              <a:buFont typeface="Arial" panose="020B0604020202020204" pitchFamily="34" charset="0"/>
              <a:buChar char="•"/>
            </a:pPr>
            <a:endParaRPr dirty="0"/>
          </a:p>
        </p:txBody>
      </p:sp>
    </p:spTree>
    <p:extLst>
      <p:ext uri="{BB962C8B-B14F-4D97-AF65-F5344CB8AC3E}">
        <p14:creationId xmlns:p14="http://schemas.microsoft.com/office/powerpoint/2010/main" val="8801053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pic>
        <p:nvPicPr>
          <p:cNvPr id="523" name="Shape 523"/>
          <p:cNvPicPr preferRelativeResize="0"/>
          <p:nvPr/>
        </p:nvPicPr>
        <p:blipFill rotWithShape="1">
          <a:blip r:embed="rId3">
            <a:alphaModFix/>
          </a:blip>
          <a:srcRect l="8246" t="17283" r="8730" b="44116"/>
          <a:stretch/>
        </p:blipFill>
        <p:spPr>
          <a:xfrm>
            <a:off x="3820915" y="1940306"/>
            <a:ext cx="4620137" cy="967994"/>
          </a:xfrm>
          <a:prstGeom prst="rect">
            <a:avLst/>
          </a:prstGeom>
          <a:noFill/>
          <a:ln>
            <a:noFill/>
          </a:ln>
        </p:spPr>
      </p:pic>
      <p:pic>
        <p:nvPicPr>
          <p:cNvPr id="524" name="Shape 524"/>
          <p:cNvPicPr preferRelativeResize="0"/>
          <p:nvPr/>
        </p:nvPicPr>
        <p:blipFill rotWithShape="1">
          <a:blip r:embed="rId4">
            <a:alphaModFix/>
          </a:blip>
          <a:srcRect/>
          <a:stretch/>
        </p:blipFill>
        <p:spPr>
          <a:xfrm>
            <a:off x="1165592" y="3489964"/>
            <a:ext cx="10171026" cy="467725"/>
          </a:xfrm>
          <a:prstGeom prst="rect">
            <a:avLst/>
          </a:prstGeom>
          <a:noFill/>
          <a:ln>
            <a:noFill/>
          </a:ln>
        </p:spPr>
      </p:pic>
      <p:pic>
        <p:nvPicPr>
          <p:cNvPr id="4" name="Picture 16" descr="×ª××¦××ª ×ª××× × ×¢×××¨ âªsensitive dataâ¬â"/>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5272" y="4894561"/>
            <a:ext cx="2597151" cy="227123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165592" y="4017398"/>
            <a:ext cx="2788027" cy="923330"/>
          </a:xfrm>
          <a:prstGeom prst="rect">
            <a:avLst/>
          </a:prstGeom>
        </p:spPr>
        <p:txBody>
          <a:bodyPr wrap="square">
            <a:spAutoFit/>
          </a:bodyPr>
          <a:lstStyle/>
          <a:p>
            <a:r>
              <a:rPr lang="en-US" dirty="0" smtClean="0">
                <a:latin typeface="Calibri" panose="020F0502020204030204" pitchFamily="34" charset="0"/>
                <a:ea typeface="Calibri" panose="020F0502020204030204" pitchFamily="34" charset="0"/>
                <a:cs typeface="Arial" panose="020B0604020202020204" pitchFamily="34" charset="0"/>
              </a:rPr>
              <a:t>An </a:t>
            </a:r>
            <a:r>
              <a:rPr lang="en-US" dirty="0">
                <a:latin typeface="Calibri" panose="020F0502020204030204" pitchFamily="34" charset="0"/>
                <a:ea typeface="Calibri" panose="020F0502020204030204" pitchFamily="34" charset="0"/>
                <a:cs typeface="Arial" panose="020B0604020202020204" pitchFamily="34" charset="0"/>
              </a:rPr>
              <a:t>American tax preparation software package</a:t>
            </a:r>
            <a:endParaRPr lang="en-US" dirty="0"/>
          </a:p>
        </p:txBody>
      </p:sp>
      <p:sp>
        <p:nvSpPr>
          <p:cNvPr id="3" name="Rectangle 2"/>
          <p:cNvSpPr/>
          <p:nvPr/>
        </p:nvSpPr>
        <p:spPr>
          <a:xfrm>
            <a:off x="3878664" y="4017398"/>
            <a:ext cx="2557305" cy="1200329"/>
          </a:xfrm>
          <a:prstGeom prst="rect">
            <a:avLst/>
          </a:prstGeom>
        </p:spPr>
        <p:txBody>
          <a:bodyPr wrap="square">
            <a:spAutoFit/>
          </a:bodyPr>
          <a:lstStyle/>
          <a:p>
            <a:r>
              <a:rPr lang="en-US" dirty="0" smtClean="0">
                <a:latin typeface="Calibri" panose="020F0502020204030204" pitchFamily="34" charset="0"/>
                <a:ea typeface="Calibri" panose="020F0502020204030204" pitchFamily="34" charset="0"/>
                <a:cs typeface="Arial" panose="020B0604020202020204" pitchFamily="34" charset="0"/>
              </a:rPr>
              <a:t>An </a:t>
            </a:r>
            <a:r>
              <a:rPr lang="en-US" dirty="0">
                <a:latin typeface="Calibri" panose="020F0502020204030204" pitchFamily="34" charset="0"/>
                <a:ea typeface="Calibri" panose="020F0502020204030204" pitchFamily="34" charset="0"/>
                <a:cs typeface="Arial" panose="020B0604020202020204" pitchFamily="34" charset="0"/>
              </a:rPr>
              <a:t>accounting software package for small </a:t>
            </a:r>
            <a:r>
              <a:rPr lang="en-US" dirty="0" smtClean="0">
                <a:latin typeface="Calibri" panose="020F0502020204030204" pitchFamily="34" charset="0"/>
                <a:ea typeface="Calibri" panose="020F0502020204030204" pitchFamily="34" charset="0"/>
                <a:cs typeface="Arial" panose="020B0604020202020204" pitchFamily="34" charset="0"/>
              </a:rPr>
              <a:t>businesses </a:t>
            </a:r>
            <a:r>
              <a:rPr lang="en-US" dirty="0">
                <a:latin typeface="Calibri" panose="020F0502020204030204" pitchFamily="34" charset="0"/>
                <a:ea typeface="Calibri" panose="020F0502020204030204" pitchFamily="34" charset="0"/>
                <a:cs typeface="Arial" panose="020B0604020202020204" pitchFamily="34" charset="0"/>
              </a:rPr>
              <a:t>and </a:t>
            </a:r>
            <a:r>
              <a:rPr lang="en-US" dirty="0" smtClean="0">
                <a:latin typeface="Calibri" panose="020F0502020204030204" pitchFamily="34" charset="0"/>
                <a:ea typeface="Calibri" panose="020F0502020204030204" pitchFamily="34" charset="0"/>
                <a:cs typeface="Arial" panose="020B0604020202020204" pitchFamily="34" charset="0"/>
              </a:rPr>
              <a:t>self-employees </a:t>
            </a:r>
            <a:endParaRPr lang="en-US" dirty="0"/>
          </a:p>
        </p:txBody>
      </p:sp>
      <p:sp>
        <p:nvSpPr>
          <p:cNvPr id="5" name="Rectangle 4"/>
          <p:cNvSpPr/>
          <p:nvPr/>
        </p:nvSpPr>
        <p:spPr>
          <a:xfrm>
            <a:off x="9415306" y="4017398"/>
            <a:ext cx="2416634" cy="1754326"/>
          </a:xfrm>
          <a:prstGeom prst="rect">
            <a:avLst/>
          </a:prstGeom>
        </p:spPr>
        <p:txBody>
          <a:bodyPr wrap="square">
            <a:spAutoFit/>
          </a:bodyPr>
          <a:lstStyle/>
          <a:p>
            <a:r>
              <a:rPr lang="en-US" dirty="0" smtClean="0">
                <a:latin typeface="Calibri" panose="020F0502020204030204" pitchFamily="34" charset="0"/>
                <a:ea typeface="Calibri" panose="020F0502020204030204" pitchFamily="34" charset="0"/>
                <a:cs typeface="Arial" panose="020B0604020202020204" pitchFamily="34" charset="0"/>
              </a:rPr>
              <a:t>A </a:t>
            </a:r>
            <a:r>
              <a:rPr lang="en-US" dirty="0">
                <a:latin typeface="Calibri" panose="020F0502020204030204" pitchFamily="34" charset="0"/>
                <a:ea typeface="Calibri" panose="020F0502020204030204" pitchFamily="34" charset="0"/>
                <a:cs typeface="Arial" panose="020B0604020202020204" pitchFamily="34" charset="0"/>
              </a:rPr>
              <a:t>service that allows users to track bank, credit card, investment and loan balance and transactions through a single user interface </a:t>
            </a:r>
            <a:endParaRPr lang="en-US" dirty="0"/>
          </a:p>
        </p:txBody>
      </p:sp>
    </p:spTree>
    <p:extLst>
      <p:ext uri="{BB962C8B-B14F-4D97-AF65-F5344CB8AC3E}">
        <p14:creationId xmlns:p14="http://schemas.microsoft.com/office/powerpoint/2010/main" val="2440614377"/>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kern="0" dirty="0" smtClean="0">
                <a:solidFill>
                  <a:srgbClr val="0077C5"/>
                </a:solidFill>
                <a:latin typeface="Avenir"/>
                <a:sym typeface="Avenir"/>
              </a:rPr>
              <a:t>Fraud detection</a:t>
            </a:r>
            <a:endParaRPr lang="en-US" sz="3000" b="1" dirty="0">
              <a:latin typeface="Avenir"/>
            </a:endParaRPr>
          </a:p>
        </p:txBody>
      </p:sp>
      <p:pic>
        <p:nvPicPr>
          <p:cNvPr id="6" name="Picture 5"/>
          <p:cNvPicPr>
            <a:picLocks noChangeAspect="1"/>
          </p:cNvPicPr>
          <p:nvPr/>
        </p:nvPicPr>
        <p:blipFill rotWithShape="1">
          <a:blip r:embed="rId2"/>
          <a:srcRect l="-6202" t="6189" r="6202" b="22004"/>
          <a:stretch/>
        </p:blipFill>
        <p:spPr>
          <a:xfrm>
            <a:off x="1872502" y="1690688"/>
            <a:ext cx="8446995" cy="2309812"/>
          </a:xfrm>
          <a:prstGeom prst="rect">
            <a:avLst/>
          </a:prstGeom>
        </p:spPr>
      </p:pic>
      <p:pic>
        <p:nvPicPr>
          <p:cNvPr id="2052" name="Picture 4" descr="×ª××¦××ª ×ª××× × ×¢×××¨ âª10 fold cross validationâ¬â"/>
          <p:cNvPicPr>
            <a:picLocks noChangeAspect="1" noChangeArrowheads="1"/>
          </p:cNvPicPr>
          <p:nvPr/>
        </p:nvPicPr>
        <p:blipFill rotWithShape="1">
          <a:blip r:embed="rId3">
            <a:extLst>
              <a:ext uri="{28A0092B-C50C-407E-A947-70E740481C1C}">
                <a14:useLocalDpi xmlns:a14="http://schemas.microsoft.com/office/drawing/2010/main" val="0"/>
              </a:ext>
            </a:extLst>
          </a:blip>
          <a:srcRect l="15643"/>
          <a:stretch/>
        </p:blipFill>
        <p:spPr bwMode="auto">
          <a:xfrm>
            <a:off x="3714751" y="4098924"/>
            <a:ext cx="6391274" cy="131603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841506" y="5549880"/>
            <a:ext cx="3046027" cy="400110"/>
          </a:xfrm>
          <a:prstGeom prst="rect">
            <a:avLst/>
          </a:prstGeom>
        </p:spPr>
        <p:txBody>
          <a:bodyPr wrap="none">
            <a:spAutoFit/>
          </a:bodyPr>
          <a:lstStyle/>
          <a:p>
            <a:r>
              <a:rPr lang="en-US" sz="2000" b="1" dirty="0" smtClean="0">
                <a:latin typeface="Avenir"/>
                <a:ea typeface="Calibri" panose="020F0502020204030204" pitchFamily="34" charset="0"/>
                <a:cs typeface="Arial" panose="020B0604020202020204" pitchFamily="34" charset="0"/>
              </a:rPr>
              <a:t>10-fold cross validation</a:t>
            </a:r>
            <a:endParaRPr lang="en-US" sz="2000" b="1" dirty="0">
              <a:latin typeface="Avenir"/>
            </a:endParaRPr>
          </a:p>
        </p:txBody>
      </p:sp>
      <p:sp>
        <p:nvSpPr>
          <p:cNvPr id="3" name="TextBox 2"/>
          <p:cNvSpPr txBox="1"/>
          <p:nvPr/>
        </p:nvSpPr>
        <p:spPr>
          <a:xfrm>
            <a:off x="6958013" y="3877577"/>
            <a:ext cx="1466850" cy="307777"/>
          </a:xfrm>
          <a:prstGeom prst="rect">
            <a:avLst/>
          </a:prstGeom>
          <a:noFill/>
        </p:spPr>
        <p:txBody>
          <a:bodyPr wrap="square" rtlCol="0">
            <a:spAutoFit/>
          </a:bodyPr>
          <a:lstStyle/>
          <a:p>
            <a:r>
              <a:rPr lang="en-US" sz="1400" dirty="0" smtClean="0"/>
              <a:t>Time (days)</a:t>
            </a:r>
            <a:endParaRPr lang="en-US" sz="1400" dirty="0"/>
          </a:p>
        </p:txBody>
      </p:sp>
    </p:spTree>
    <p:extLst>
      <p:ext uri="{BB962C8B-B14F-4D97-AF65-F5344CB8AC3E}">
        <p14:creationId xmlns:p14="http://schemas.microsoft.com/office/powerpoint/2010/main" val="411040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kern="0" dirty="0">
                <a:solidFill>
                  <a:srgbClr val="0077C5"/>
                </a:solidFill>
                <a:latin typeface="Avenir"/>
                <a:sym typeface="Avenir"/>
              </a:rPr>
              <a:t>Fraud detection</a:t>
            </a:r>
            <a:endParaRPr lang="en-US" dirty="0"/>
          </a:p>
        </p:txBody>
      </p:sp>
      <p:pic>
        <p:nvPicPr>
          <p:cNvPr id="6" name="Picture 5"/>
          <p:cNvPicPr>
            <a:picLocks noChangeAspect="1"/>
          </p:cNvPicPr>
          <p:nvPr/>
        </p:nvPicPr>
        <p:blipFill rotWithShape="1">
          <a:blip r:embed="rId2"/>
          <a:srcRect l="-6202" t="6189" r="6202" b="22004"/>
          <a:stretch/>
        </p:blipFill>
        <p:spPr>
          <a:xfrm>
            <a:off x="1872503" y="1690688"/>
            <a:ext cx="8446995" cy="2309812"/>
          </a:xfrm>
          <a:prstGeom prst="rect">
            <a:avLst/>
          </a:prstGeom>
        </p:spPr>
      </p:pic>
      <p:sp>
        <p:nvSpPr>
          <p:cNvPr id="3" name="Rounded Rectangle 2"/>
          <p:cNvSpPr/>
          <p:nvPr/>
        </p:nvSpPr>
        <p:spPr>
          <a:xfrm>
            <a:off x="3843336" y="4211625"/>
            <a:ext cx="3562350" cy="3619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Train</a:t>
            </a:r>
            <a:endParaRPr lang="en-US" b="1" dirty="0"/>
          </a:p>
        </p:txBody>
      </p:sp>
      <p:sp>
        <p:nvSpPr>
          <p:cNvPr id="8" name="Rounded Rectangle 7"/>
          <p:cNvSpPr/>
          <p:nvPr/>
        </p:nvSpPr>
        <p:spPr>
          <a:xfrm>
            <a:off x="7429512" y="4211625"/>
            <a:ext cx="1328735" cy="36195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Validation</a:t>
            </a:r>
            <a:endParaRPr lang="en-US" b="1" dirty="0"/>
          </a:p>
        </p:txBody>
      </p:sp>
      <p:sp>
        <p:nvSpPr>
          <p:cNvPr id="9" name="Rounded Rectangle 8"/>
          <p:cNvSpPr/>
          <p:nvPr/>
        </p:nvSpPr>
        <p:spPr>
          <a:xfrm>
            <a:off x="8782050" y="4211625"/>
            <a:ext cx="1271598" cy="36195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Test</a:t>
            </a:r>
            <a:endParaRPr lang="en-US" b="1" dirty="0"/>
          </a:p>
        </p:txBody>
      </p:sp>
      <p:sp>
        <p:nvSpPr>
          <p:cNvPr id="7" name="TextBox 6"/>
          <p:cNvSpPr txBox="1"/>
          <p:nvPr/>
        </p:nvSpPr>
        <p:spPr>
          <a:xfrm>
            <a:off x="6958013" y="3877577"/>
            <a:ext cx="1466850" cy="307777"/>
          </a:xfrm>
          <a:prstGeom prst="rect">
            <a:avLst/>
          </a:prstGeom>
          <a:noFill/>
        </p:spPr>
        <p:txBody>
          <a:bodyPr wrap="square" rtlCol="0">
            <a:spAutoFit/>
          </a:bodyPr>
          <a:lstStyle/>
          <a:p>
            <a:r>
              <a:rPr lang="en-US" sz="1400" dirty="0" smtClean="0"/>
              <a:t>Time (days)</a:t>
            </a:r>
            <a:endParaRPr lang="en-US" sz="1400" dirty="0"/>
          </a:p>
        </p:txBody>
      </p:sp>
    </p:spTree>
    <p:extLst>
      <p:ext uri="{BB962C8B-B14F-4D97-AF65-F5344CB8AC3E}">
        <p14:creationId xmlns:p14="http://schemas.microsoft.com/office/powerpoint/2010/main" val="3668030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kern="0" dirty="0">
                <a:solidFill>
                  <a:srgbClr val="0077C5"/>
                </a:solidFill>
                <a:latin typeface="Avenir"/>
                <a:sym typeface="Avenir"/>
              </a:rPr>
              <a:t>Fraud detection</a:t>
            </a:r>
            <a:endParaRPr lang="en-US" dirty="0">
              <a:latin typeface="Avenir"/>
            </a:endParaRPr>
          </a:p>
        </p:txBody>
      </p:sp>
      <p:pic>
        <p:nvPicPr>
          <p:cNvPr id="6" name="Picture 5"/>
          <p:cNvPicPr>
            <a:picLocks noChangeAspect="1"/>
          </p:cNvPicPr>
          <p:nvPr/>
        </p:nvPicPr>
        <p:blipFill rotWithShape="1">
          <a:blip r:embed="rId2"/>
          <a:srcRect l="-6202" t="6189" r="6202" b="22004"/>
          <a:stretch/>
        </p:blipFill>
        <p:spPr>
          <a:xfrm>
            <a:off x="1872503" y="1690688"/>
            <a:ext cx="8446995" cy="2309812"/>
          </a:xfrm>
          <a:prstGeom prst="rect">
            <a:avLst/>
          </a:prstGeom>
        </p:spPr>
      </p:pic>
      <p:pic>
        <p:nvPicPr>
          <p:cNvPr id="7" name="Picture 6" descr="https://conlan.io/wp-content/uploads/2017/10/walk-forward-optimization.png"/>
          <p:cNvPicPr/>
          <p:nvPr/>
        </p:nvPicPr>
        <p:blipFill rotWithShape="1">
          <a:blip r:embed="rId3">
            <a:extLst>
              <a:ext uri="{28A0092B-C50C-407E-A947-70E740481C1C}">
                <a14:useLocalDpi xmlns:a14="http://schemas.microsoft.com/office/drawing/2010/main" val="0"/>
              </a:ext>
            </a:extLst>
          </a:blip>
          <a:srcRect t="7743" b="26263"/>
          <a:stretch/>
        </p:blipFill>
        <p:spPr bwMode="auto">
          <a:xfrm>
            <a:off x="3737924" y="4224337"/>
            <a:ext cx="6581574" cy="933457"/>
          </a:xfrm>
          <a:prstGeom prst="rect">
            <a:avLst/>
          </a:prstGeom>
          <a:noFill/>
          <a:ln>
            <a:noFill/>
          </a:ln>
        </p:spPr>
      </p:pic>
      <p:sp>
        <p:nvSpPr>
          <p:cNvPr id="4" name="Rectangle 3"/>
          <p:cNvSpPr/>
          <p:nvPr/>
        </p:nvSpPr>
        <p:spPr>
          <a:xfrm>
            <a:off x="5841506" y="5411764"/>
            <a:ext cx="3432478" cy="400110"/>
          </a:xfrm>
          <a:prstGeom prst="rect">
            <a:avLst/>
          </a:prstGeom>
        </p:spPr>
        <p:txBody>
          <a:bodyPr wrap="none">
            <a:spAutoFit/>
          </a:bodyPr>
          <a:lstStyle/>
          <a:p>
            <a:r>
              <a:rPr lang="en-US" sz="2000" b="1" dirty="0">
                <a:latin typeface="Avenir"/>
                <a:ea typeface="Calibri" panose="020F0502020204030204" pitchFamily="34" charset="0"/>
                <a:cs typeface="Arial" panose="020B0604020202020204" pitchFamily="34" charset="0"/>
              </a:rPr>
              <a:t>Walk forward optimization </a:t>
            </a:r>
            <a:endParaRPr lang="en-US" sz="2000" b="1" dirty="0">
              <a:latin typeface="Avenir"/>
            </a:endParaRPr>
          </a:p>
        </p:txBody>
      </p:sp>
      <p:sp>
        <p:nvSpPr>
          <p:cNvPr id="8" name="TextBox 7"/>
          <p:cNvSpPr txBox="1"/>
          <p:nvPr/>
        </p:nvSpPr>
        <p:spPr>
          <a:xfrm>
            <a:off x="6958013" y="3877577"/>
            <a:ext cx="1466850" cy="307777"/>
          </a:xfrm>
          <a:prstGeom prst="rect">
            <a:avLst/>
          </a:prstGeom>
          <a:noFill/>
        </p:spPr>
        <p:txBody>
          <a:bodyPr wrap="square" rtlCol="0">
            <a:spAutoFit/>
          </a:bodyPr>
          <a:lstStyle/>
          <a:p>
            <a:r>
              <a:rPr lang="en-US" sz="1400" dirty="0" smtClean="0"/>
              <a:t>Time (days)</a:t>
            </a:r>
            <a:endParaRPr lang="en-US" sz="1400" dirty="0"/>
          </a:p>
        </p:txBody>
      </p:sp>
    </p:spTree>
    <p:extLst>
      <p:ext uri="{BB962C8B-B14F-4D97-AF65-F5344CB8AC3E}">
        <p14:creationId xmlns:p14="http://schemas.microsoft.com/office/powerpoint/2010/main" val="3246211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kern="0" dirty="0" smtClean="0">
                <a:solidFill>
                  <a:srgbClr val="0077C5"/>
                </a:solidFill>
                <a:latin typeface="Avenir"/>
                <a:sym typeface="Avenir"/>
              </a:rPr>
              <a:t>Prostate cancer </a:t>
            </a:r>
            <a:r>
              <a:rPr lang="en-US" sz="3000" b="1" kern="0" dirty="0" smtClean="0">
                <a:solidFill>
                  <a:srgbClr val="0077C5"/>
                </a:solidFill>
                <a:latin typeface="Avenir"/>
                <a:sym typeface="Avenir"/>
              </a:rPr>
              <a:t>sxample</a:t>
            </a:r>
            <a:endParaRPr lang="en-US" dirty="0"/>
          </a:p>
        </p:txBody>
      </p:sp>
      <p:pic>
        <p:nvPicPr>
          <p:cNvPr id="1026" name="Picture 2" descr="×ª××¦××ª ×ª××× × ×¢×××¨ âªprostate cancerâ¬â"/>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94135" y="3327854"/>
            <a:ext cx="4658935" cy="310878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516386" y="6394492"/>
            <a:ext cx="3807581" cy="276999"/>
          </a:xfrm>
          <a:prstGeom prst="rect">
            <a:avLst/>
          </a:prstGeom>
        </p:spPr>
        <p:txBody>
          <a:bodyPr wrap="none">
            <a:spAutoFit/>
          </a:bodyPr>
          <a:lstStyle/>
          <a:p>
            <a:r>
              <a:rPr lang="en-US" sz="1200" dirty="0"/>
              <a:t>https://www.medicalnewstoday.com/articles/150086.php</a:t>
            </a:r>
          </a:p>
        </p:txBody>
      </p:sp>
      <p:sp>
        <p:nvSpPr>
          <p:cNvPr id="5" name="Rectangle 4"/>
          <p:cNvSpPr/>
          <p:nvPr/>
        </p:nvSpPr>
        <p:spPr>
          <a:xfrm>
            <a:off x="2692959" y="3234284"/>
            <a:ext cx="1730205" cy="369332"/>
          </a:xfrm>
          <a:prstGeom prst="rect">
            <a:avLst/>
          </a:prstGeom>
          <a:solidFill>
            <a:schemeClr val="bg1">
              <a:lumMod val="50000"/>
            </a:schemeClr>
          </a:solidFill>
        </p:spPr>
        <p:txBody>
          <a:bodyPr wrap="square">
            <a:spAutoFit/>
          </a:bodyPr>
          <a:lstStyle/>
          <a:p>
            <a:pPr algn="ctr"/>
            <a:r>
              <a:rPr lang="en-US" b="1" dirty="0">
                <a:solidFill>
                  <a:schemeClr val="bg1"/>
                </a:solidFill>
                <a:latin typeface="Calibri" panose="020F0502020204030204" pitchFamily="34" charset="0"/>
                <a:ea typeface="Calibri" panose="020F0502020204030204" pitchFamily="34" charset="0"/>
                <a:cs typeface="Arial" panose="020B0604020202020204" pitchFamily="34" charset="0"/>
              </a:rPr>
              <a:t>PROSSURG</a:t>
            </a:r>
            <a:endParaRPr lang="en-US" b="1" dirty="0">
              <a:solidFill>
                <a:schemeClr val="bg1"/>
              </a:solidFill>
            </a:endParaRPr>
          </a:p>
        </p:txBody>
      </p:sp>
      <p:sp>
        <p:nvSpPr>
          <p:cNvPr id="6" name="Rectangle 5"/>
          <p:cNvSpPr/>
          <p:nvPr/>
        </p:nvSpPr>
        <p:spPr>
          <a:xfrm>
            <a:off x="849586" y="5319631"/>
            <a:ext cx="5545172" cy="400110"/>
          </a:xfrm>
          <a:prstGeom prst="rect">
            <a:avLst/>
          </a:prstGeom>
        </p:spPr>
        <p:txBody>
          <a:bodyPr wrap="none">
            <a:spAutoFit/>
          </a:bodyPr>
          <a:lstStyle/>
          <a:p>
            <a:r>
              <a:rPr lang="en-US" sz="2000" b="1" dirty="0">
                <a:latin typeface="Calibri" panose="020F0502020204030204" pitchFamily="34" charset="0"/>
                <a:ea typeface="Calibri" panose="020F0502020204030204" pitchFamily="34" charset="0"/>
                <a:cs typeface="Arial" panose="020B0604020202020204" pitchFamily="34" charset="0"/>
              </a:rPr>
              <a:t>whether the patient had received prostate surgery</a:t>
            </a:r>
            <a:endParaRPr lang="en-US" sz="2000" b="1" dirty="0"/>
          </a:p>
        </p:txBody>
      </p:sp>
      <p:grpSp>
        <p:nvGrpSpPr>
          <p:cNvPr id="7" name="Group 6"/>
          <p:cNvGrpSpPr/>
          <p:nvPr/>
        </p:nvGrpSpPr>
        <p:grpSpPr>
          <a:xfrm>
            <a:off x="1416262" y="2045976"/>
            <a:ext cx="4111289" cy="2918367"/>
            <a:chOff x="1647360" y="1963877"/>
            <a:chExt cx="4111289" cy="2918367"/>
          </a:xfrm>
        </p:grpSpPr>
        <p:pic>
          <p:nvPicPr>
            <p:cNvPr id="1028" name="Picture 4" descr="×ª××¦××ª ×ª××× × ×¢×××¨ âªquestion markâ¬â"/>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5421" y="2801240"/>
              <a:ext cx="1053228" cy="105322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ª××¦××ª ×ª××× × ×¢×××¨ âªquestion markâ¬â"/>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8010" y="3829016"/>
              <a:ext cx="1053228" cy="10532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ª××¦××ª ×ª××× × ×¢×××¨ âªquestion markâ¬â"/>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7360" y="2963689"/>
              <a:ext cx="1053228" cy="105322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ª××¦××ª ×ª××× × ×¢×××¨ âªquestion markâ¬â"/>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3072" y="3737412"/>
              <a:ext cx="1053228" cy="105322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ª××¦××ª ×ª××× × ×¢×××¨ âªquestion markâ¬â"/>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89306" y="1963877"/>
              <a:ext cx="1053228" cy="105322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1421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2" presetClass="exit" presetSubtype="4" fill="hold" nodeType="clickEffect">
                                  <p:stCondLst>
                                    <p:cond delay="0"/>
                                  </p:stCondLst>
                                  <p:childTnLst>
                                    <p:anim calcmode="lin" valueType="num">
                                      <p:cBhvr additive="base">
                                        <p:cTn id="12" dur="500"/>
                                        <p:tgtEl>
                                          <p:spTgt spid="7"/>
                                        </p:tgtEl>
                                        <p:attrNameLst>
                                          <p:attrName>ppt_y</p:attrName>
                                        </p:attrNameLst>
                                      </p:cBhvr>
                                      <p:tavLst>
                                        <p:tav tm="0">
                                          <p:val>
                                            <p:strVal val="#ppt_y"/>
                                          </p:val>
                                        </p:tav>
                                        <p:tav tm="100000">
                                          <p:val>
                                            <p:strVal val="#ppt_y+#ppt_h*1.125000"/>
                                          </p:val>
                                        </p:tav>
                                      </p:tavLst>
                                    </p:anim>
                                    <p:animEffect transition="out" filter="wipe(down)">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kern="0" dirty="0" smtClean="0">
                <a:solidFill>
                  <a:srgbClr val="0077C5"/>
                </a:solidFill>
                <a:latin typeface="Avenir"/>
                <a:sym typeface="Avenir"/>
              </a:rPr>
              <a:t>Data leakage</a:t>
            </a:r>
            <a:endParaRPr lang="en-US" dirty="0">
              <a:latin typeface="Avenir"/>
            </a:endParaRPr>
          </a:p>
        </p:txBody>
      </p:sp>
      <p:sp>
        <p:nvSpPr>
          <p:cNvPr id="3" name="Content Placeholder 2"/>
          <p:cNvSpPr>
            <a:spLocks noGrp="1"/>
          </p:cNvSpPr>
          <p:nvPr>
            <p:ph idx="1"/>
          </p:nvPr>
        </p:nvSpPr>
        <p:spPr>
          <a:xfrm>
            <a:off x="838200" y="1825626"/>
            <a:ext cx="9286875" cy="1322388"/>
          </a:xfrm>
          <a:solidFill>
            <a:srgbClr val="0070C0"/>
          </a:solidFill>
        </p:spPr>
        <p:txBody>
          <a:bodyPr anchor="ctr" anchorCtr="0">
            <a:normAutofit/>
          </a:bodyPr>
          <a:lstStyle/>
          <a:p>
            <a:pPr marL="0" indent="0" algn="ctr">
              <a:buNone/>
            </a:pPr>
            <a:r>
              <a:rPr lang="en-US" sz="2400" b="1" i="1" dirty="0" smtClean="0">
                <a:solidFill>
                  <a:schemeClr val="bg1"/>
                </a:solidFill>
                <a:latin typeface="Avenir"/>
              </a:rPr>
              <a:t>“Data leakage is the </a:t>
            </a:r>
            <a:r>
              <a:rPr lang="en-US" sz="2400" b="1" i="1" dirty="0">
                <a:solidFill>
                  <a:schemeClr val="bg1"/>
                </a:solidFill>
                <a:latin typeface="Avenir"/>
              </a:rPr>
              <a:t>introduction of information about the </a:t>
            </a:r>
            <a:r>
              <a:rPr lang="en-US" sz="2400" b="1" i="1" u="sng" dirty="0">
                <a:solidFill>
                  <a:schemeClr val="bg1"/>
                </a:solidFill>
                <a:latin typeface="Avenir"/>
              </a:rPr>
              <a:t>target</a:t>
            </a:r>
            <a:r>
              <a:rPr lang="en-US" sz="2400" b="1" i="1" dirty="0">
                <a:solidFill>
                  <a:schemeClr val="bg1"/>
                </a:solidFill>
                <a:latin typeface="Avenir"/>
              </a:rPr>
              <a:t> of a data mining problem, which should not be </a:t>
            </a:r>
            <a:r>
              <a:rPr lang="en-US" sz="2400" b="1" i="1" u="sng" dirty="0">
                <a:solidFill>
                  <a:schemeClr val="bg1"/>
                </a:solidFill>
                <a:latin typeface="Avenir"/>
              </a:rPr>
              <a:t>legitimately</a:t>
            </a:r>
            <a:r>
              <a:rPr lang="en-US" sz="2400" b="1" i="1" dirty="0">
                <a:solidFill>
                  <a:schemeClr val="bg1"/>
                </a:solidFill>
                <a:latin typeface="Avenir"/>
              </a:rPr>
              <a:t> available to mine </a:t>
            </a:r>
            <a:r>
              <a:rPr lang="en-US" sz="2400" b="1" i="1" dirty="0" smtClean="0">
                <a:solidFill>
                  <a:schemeClr val="bg1"/>
                </a:solidFill>
                <a:latin typeface="Avenir"/>
              </a:rPr>
              <a:t>from”</a:t>
            </a:r>
            <a:endParaRPr lang="en-US" sz="1800" b="1" i="1" dirty="0">
              <a:solidFill>
                <a:schemeClr val="bg1"/>
              </a:solidFill>
              <a:latin typeface="Avenir"/>
            </a:endParaRPr>
          </a:p>
        </p:txBody>
      </p:sp>
      <p:pic>
        <p:nvPicPr>
          <p:cNvPr id="3074" name="Picture 2" descr="×ª××¦××ª ×ª××× × ×¢×××¨ âªbucket drawing redâ¬â"/>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741"/>
          <a:stretch/>
        </p:blipFill>
        <p:spPr bwMode="auto">
          <a:xfrm>
            <a:off x="10125075" y="3343275"/>
            <a:ext cx="1578652" cy="150469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ª××¦××ª ×ª××× × ×¢×××¨ âªbucket drawing redâ¬â"/>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741"/>
          <a:stretch/>
        </p:blipFill>
        <p:spPr bwMode="auto">
          <a:xfrm>
            <a:off x="10125075" y="5276850"/>
            <a:ext cx="1578652" cy="15046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490538" y="4200526"/>
            <a:ext cx="1038225" cy="523220"/>
          </a:xfrm>
          <a:prstGeom prst="rect">
            <a:avLst/>
          </a:prstGeom>
          <a:noFill/>
        </p:spPr>
        <p:txBody>
          <a:bodyPr wrap="square" rtlCol="0">
            <a:spAutoFit/>
          </a:bodyPr>
          <a:lstStyle/>
          <a:p>
            <a:r>
              <a:rPr lang="en-US" sz="2800" b="1" dirty="0" smtClean="0">
                <a:latin typeface="Avenir"/>
              </a:rPr>
              <a:t>Test</a:t>
            </a:r>
            <a:endParaRPr lang="en-US" sz="2800" b="1" dirty="0">
              <a:latin typeface="Avenir"/>
            </a:endParaRPr>
          </a:p>
        </p:txBody>
      </p:sp>
      <p:sp>
        <p:nvSpPr>
          <p:cNvPr id="10" name="TextBox 9"/>
          <p:cNvSpPr txBox="1"/>
          <p:nvPr/>
        </p:nvSpPr>
        <p:spPr>
          <a:xfrm>
            <a:off x="10452423" y="6124592"/>
            <a:ext cx="1038225" cy="523220"/>
          </a:xfrm>
          <a:prstGeom prst="rect">
            <a:avLst/>
          </a:prstGeom>
          <a:noFill/>
        </p:spPr>
        <p:txBody>
          <a:bodyPr wrap="square" rtlCol="0">
            <a:spAutoFit/>
          </a:bodyPr>
          <a:lstStyle/>
          <a:p>
            <a:r>
              <a:rPr lang="en-US" sz="2800" b="1" dirty="0" smtClean="0">
                <a:latin typeface="Avenir"/>
              </a:rPr>
              <a:t>Train</a:t>
            </a:r>
            <a:endParaRPr lang="en-US" sz="2800" b="1" dirty="0">
              <a:latin typeface="Avenir"/>
            </a:endParaRPr>
          </a:p>
        </p:txBody>
      </p:sp>
      <p:pic>
        <p:nvPicPr>
          <p:cNvPr id="3080" name="Picture 8" descr="×ª××× ×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4645" y="4866504"/>
            <a:ext cx="536928" cy="536928"/>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p:cNvSpPr txBox="1">
            <a:spLocks/>
          </p:cNvSpPr>
          <p:nvPr/>
        </p:nvSpPr>
        <p:spPr>
          <a:xfrm>
            <a:off x="866770" y="3273439"/>
            <a:ext cx="9258305" cy="1322388"/>
          </a:xfrm>
          <a:prstGeom prst="rect">
            <a:avLst/>
          </a:prstGeom>
          <a:solidFill>
            <a:schemeClr val="bg1">
              <a:lumMod val="50000"/>
            </a:schemeClr>
          </a:solidFill>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i="1" dirty="0" smtClean="0">
                <a:solidFill>
                  <a:schemeClr val="bg1"/>
                </a:solidFill>
                <a:latin typeface="Avenir"/>
              </a:rPr>
              <a:t>“Data </a:t>
            </a:r>
            <a:r>
              <a:rPr lang="en-US" sz="2400" b="1" i="1" dirty="0">
                <a:solidFill>
                  <a:schemeClr val="bg1"/>
                </a:solidFill>
                <a:latin typeface="Avenir"/>
              </a:rPr>
              <a:t>Leakage is the creation of </a:t>
            </a:r>
            <a:r>
              <a:rPr lang="en-US" sz="2400" b="1" i="1" u="sng" dirty="0">
                <a:solidFill>
                  <a:schemeClr val="bg1"/>
                </a:solidFill>
                <a:latin typeface="Avenir"/>
              </a:rPr>
              <a:t>unexpected</a:t>
            </a:r>
            <a:r>
              <a:rPr lang="en-US" sz="2400" b="1" i="1" dirty="0">
                <a:solidFill>
                  <a:schemeClr val="bg1"/>
                </a:solidFill>
                <a:latin typeface="Avenir"/>
              </a:rPr>
              <a:t> additional information in the </a:t>
            </a:r>
            <a:r>
              <a:rPr lang="en-US" sz="2400" b="1" i="1" u="sng" dirty="0">
                <a:solidFill>
                  <a:schemeClr val="bg1"/>
                </a:solidFill>
                <a:latin typeface="Avenir"/>
              </a:rPr>
              <a:t>training</a:t>
            </a:r>
            <a:r>
              <a:rPr lang="en-US" sz="2400" b="1" i="1" dirty="0">
                <a:solidFill>
                  <a:schemeClr val="bg1"/>
                </a:solidFill>
                <a:latin typeface="Avenir"/>
              </a:rPr>
              <a:t> data, allowing a model or machine learning algorithm to make </a:t>
            </a:r>
            <a:r>
              <a:rPr lang="en-US" sz="2400" b="1" i="1" u="sng" dirty="0">
                <a:solidFill>
                  <a:schemeClr val="bg1"/>
                </a:solidFill>
                <a:latin typeface="Avenir"/>
              </a:rPr>
              <a:t>unrealistically good </a:t>
            </a:r>
            <a:r>
              <a:rPr lang="en-US" sz="2400" b="1" i="1" u="sng" dirty="0" smtClean="0">
                <a:solidFill>
                  <a:schemeClr val="bg1"/>
                </a:solidFill>
                <a:latin typeface="Avenir"/>
              </a:rPr>
              <a:t>predictions</a:t>
            </a:r>
            <a:r>
              <a:rPr lang="en-US" sz="2400" b="1" i="1" dirty="0" smtClean="0">
                <a:solidFill>
                  <a:schemeClr val="bg1"/>
                </a:solidFill>
                <a:latin typeface="Avenir"/>
              </a:rPr>
              <a:t>”</a:t>
            </a:r>
            <a:endParaRPr lang="en-US" sz="1800" b="1" i="1" dirty="0">
              <a:solidFill>
                <a:schemeClr val="bg1"/>
              </a:solidFill>
              <a:latin typeface="Avenir"/>
            </a:endParaRPr>
          </a:p>
        </p:txBody>
      </p:sp>
      <p:sp>
        <p:nvSpPr>
          <p:cNvPr id="12" name="Content Placeholder 2"/>
          <p:cNvSpPr txBox="1">
            <a:spLocks/>
          </p:cNvSpPr>
          <p:nvPr/>
        </p:nvSpPr>
        <p:spPr>
          <a:xfrm>
            <a:off x="928736" y="4812515"/>
            <a:ext cx="9258305" cy="1322388"/>
          </a:xfrm>
          <a:prstGeom prst="rect">
            <a:avLst/>
          </a:prstGeom>
          <a:solidFill>
            <a:schemeClr val="accent5">
              <a:lumMod val="50000"/>
            </a:schemeClr>
          </a:solidFill>
        </p:spPr>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dirty="0" smtClean="0">
                <a:solidFill>
                  <a:schemeClr val="bg1"/>
                </a:solidFill>
                <a:latin typeface="Avenir"/>
                <a:ea typeface="Calibri" panose="020F0502020204030204" pitchFamily="34" charset="0"/>
                <a:cs typeface="Arial" panose="020B0604020202020204" pitchFamily="34" charset="0"/>
              </a:rPr>
              <a:t>“Data leakage is the </a:t>
            </a:r>
            <a:r>
              <a:rPr lang="en-US" sz="2400" b="1" u="sng" dirty="0">
                <a:solidFill>
                  <a:schemeClr val="bg1"/>
                </a:solidFill>
                <a:latin typeface="Avenir"/>
                <a:ea typeface="Calibri" panose="020F0502020204030204" pitchFamily="34" charset="0"/>
                <a:cs typeface="Arial" panose="020B0604020202020204" pitchFamily="34" charset="0"/>
              </a:rPr>
              <a:t>unintentional</a:t>
            </a:r>
            <a:r>
              <a:rPr lang="en-US" sz="2400" b="1" dirty="0">
                <a:solidFill>
                  <a:schemeClr val="bg1"/>
                </a:solidFill>
                <a:latin typeface="Avenir"/>
                <a:ea typeface="Calibri" panose="020F0502020204030204" pitchFamily="34" charset="0"/>
                <a:cs typeface="Arial" panose="020B0604020202020204" pitchFamily="34" charset="0"/>
              </a:rPr>
              <a:t> introduction of predictive information about the target by the data </a:t>
            </a:r>
            <a:r>
              <a:rPr lang="en-US" sz="2400" b="1" u="sng" dirty="0">
                <a:solidFill>
                  <a:schemeClr val="bg1"/>
                </a:solidFill>
                <a:latin typeface="Avenir"/>
                <a:ea typeface="Calibri" panose="020F0502020204030204" pitchFamily="34" charset="0"/>
                <a:cs typeface="Arial" panose="020B0604020202020204" pitchFamily="34" charset="0"/>
              </a:rPr>
              <a:t>collection, aggregation and preparation </a:t>
            </a:r>
            <a:r>
              <a:rPr lang="en-US" sz="2400" b="1" dirty="0" smtClean="0">
                <a:solidFill>
                  <a:schemeClr val="bg1"/>
                </a:solidFill>
                <a:latin typeface="Avenir"/>
                <a:ea typeface="Calibri" panose="020F0502020204030204" pitchFamily="34" charset="0"/>
                <a:cs typeface="Arial" panose="020B0604020202020204" pitchFamily="34" charset="0"/>
              </a:rPr>
              <a:t>process”</a:t>
            </a:r>
            <a:endParaRPr lang="en-US" sz="2400" b="1" i="1" dirty="0">
              <a:solidFill>
                <a:schemeClr val="bg1"/>
              </a:solidFill>
              <a:latin typeface="Avenir"/>
            </a:endParaRPr>
          </a:p>
        </p:txBody>
      </p:sp>
    </p:spTree>
    <p:extLst>
      <p:ext uri="{BB962C8B-B14F-4D97-AF65-F5344CB8AC3E}">
        <p14:creationId xmlns:p14="http://schemas.microsoft.com/office/powerpoint/2010/main" val="1254728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uit v01">
  <a:themeElements>
    <a:clrScheme name="Intuit">
      <a:dk1>
        <a:srgbClr val="000000"/>
      </a:dk1>
      <a:lt1>
        <a:srgbClr val="FFFFFF"/>
      </a:lt1>
      <a:dk2>
        <a:srgbClr val="8D9096"/>
      </a:dk2>
      <a:lt2>
        <a:srgbClr val="BABEC5"/>
      </a:lt2>
      <a:accent1>
        <a:srgbClr val="0077C5"/>
      </a:accent1>
      <a:accent2>
        <a:srgbClr val="34BFFF"/>
      </a:accent2>
      <a:accent3>
        <a:srgbClr val="6B6C72"/>
      </a:accent3>
      <a:accent4>
        <a:srgbClr val="7FD000"/>
      </a:accent4>
      <a:accent5>
        <a:srgbClr val="FF8000"/>
      </a:accent5>
      <a:accent6>
        <a:srgbClr val="D52B1E"/>
      </a:accent6>
      <a:hlink>
        <a:srgbClr val="0077C5"/>
      </a:hlink>
      <a:folHlink>
        <a:srgbClr val="6436A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Intuit v01">
  <a:themeElements>
    <a:clrScheme name="Intuit v01">
      <a:dk1>
        <a:srgbClr val="000000"/>
      </a:dk1>
      <a:lt1>
        <a:srgbClr val="FFFFFF"/>
      </a:lt1>
      <a:dk2>
        <a:srgbClr val="A7A7A7"/>
      </a:dk2>
      <a:lt2>
        <a:srgbClr val="535353"/>
      </a:lt2>
      <a:accent1>
        <a:srgbClr val="0077C5"/>
      </a:accent1>
      <a:accent2>
        <a:srgbClr val="34BFFF"/>
      </a:accent2>
      <a:accent3>
        <a:srgbClr val="6B6C72"/>
      </a:accent3>
      <a:accent4>
        <a:srgbClr val="7FD000"/>
      </a:accent4>
      <a:accent5>
        <a:srgbClr val="FF8000"/>
      </a:accent5>
      <a:accent6>
        <a:srgbClr val="D52B1E"/>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1_Intuit 2016">
  <a:themeElements>
    <a:clrScheme name="Intuit2">
      <a:dk1>
        <a:srgbClr val="000000"/>
      </a:dk1>
      <a:lt1>
        <a:srgbClr val="FFFFFF"/>
      </a:lt1>
      <a:dk2>
        <a:srgbClr val="393A3D"/>
      </a:dk2>
      <a:lt2>
        <a:srgbClr val="6B6C72"/>
      </a:lt2>
      <a:accent1>
        <a:srgbClr val="0077C5"/>
      </a:accent1>
      <a:accent2>
        <a:srgbClr val="8D9096"/>
      </a:accent2>
      <a:accent3>
        <a:srgbClr val="34BFFF"/>
      </a:accent3>
      <a:accent4>
        <a:srgbClr val="7FD000"/>
      </a:accent4>
      <a:accent5>
        <a:srgbClr val="FF8000"/>
      </a:accent5>
      <a:accent6>
        <a:srgbClr val="D52B1E"/>
      </a:accent6>
      <a:hlink>
        <a:srgbClr val="0077C5"/>
      </a:hlink>
      <a:folHlink>
        <a:srgbClr val="6436A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1536</TotalTime>
  <Words>950</Words>
  <Application>Microsoft Office PowerPoint</Application>
  <PresentationFormat>Widescreen</PresentationFormat>
  <Paragraphs>140</Paragraphs>
  <Slides>17</Slides>
  <Notes>6</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17</vt:i4>
      </vt:variant>
    </vt:vector>
  </HeadingPairs>
  <TitlesOfParts>
    <vt:vector size="30" baseType="lpstr">
      <vt:lpstr>Arial</vt:lpstr>
      <vt:lpstr>Avenir</vt:lpstr>
      <vt:lpstr>Calibri</vt:lpstr>
      <vt:lpstr>Calibri Light</vt:lpstr>
      <vt:lpstr>Helvetica Neue</vt:lpstr>
      <vt:lpstr>Helvetica Neue Light</vt:lpstr>
      <vt:lpstr>Merriweather Sans</vt:lpstr>
      <vt:lpstr>Open Sans Light</vt:lpstr>
      <vt:lpstr>Roboto Condensed</vt:lpstr>
      <vt:lpstr>Office Theme</vt:lpstr>
      <vt:lpstr>Intuit v01</vt:lpstr>
      <vt:lpstr>1_Intuit v01</vt:lpstr>
      <vt:lpstr>11_Intuit 2016</vt:lpstr>
      <vt:lpstr>Data leakage: How to avoid one of the most deceptive mistakes in data science</vt:lpstr>
      <vt:lpstr>PowerPoint Presentation</vt:lpstr>
      <vt:lpstr>Agenda</vt:lpstr>
      <vt:lpstr>PowerPoint Presentation</vt:lpstr>
      <vt:lpstr>Fraud detection</vt:lpstr>
      <vt:lpstr>Fraud detection</vt:lpstr>
      <vt:lpstr>Fraud detection</vt:lpstr>
      <vt:lpstr>Prostate cancer sxample</vt:lpstr>
      <vt:lpstr>Data leakage</vt:lpstr>
      <vt:lpstr>Data leakage</vt:lpstr>
      <vt:lpstr>“Big spender” example</vt:lpstr>
      <vt:lpstr>Types of data leakage</vt:lpstr>
      <vt:lpstr>Does the image contain a wolf or a dog? </vt:lpstr>
      <vt:lpstr>The ICML 2013 Whale Challenge - Right Whale Redux</vt:lpstr>
      <vt:lpstr>How to detect and avoid data leakage</vt:lpstr>
      <vt:lpstr>PowerPoint Presentation</vt:lpstr>
      <vt:lpstr>PowerPoint Presentation</vt:lpstr>
    </vt:vector>
  </TitlesOfParts>
  <Company>Intuit,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leakage: How to avoid one of the most deceptive mistakes in data science  </dc:title>
  <dc:creator>Eyal Altman, Noah</dc:creator>
  <cp:lastModifiedBy>Eyal Altman, Noah</cp:lastModifiedBy>
  <cp:revision>96</cp:revision>
  <dcterms:created xsi:type="dcterms:W3CDTF">2018-05-31T19:11:23Z</dcterms:created>
  <dcterms:modified xsi:type="dcterms:W3CDTF">2018-06-05T09:40:22Z</dcterms:modified>
</cp:coreProperties>
</file>