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323" r:id="rId3"/>
    <p:sldId id="324" r:id="rId4"/>
    <p:sldId id="258" r:id="rId5"/>
    <p:sldId id="315" r:id="rId6"/>
    <p:sldId id="316" r:id="rId7"/>
    <p:sldId id="312" r:id="rId8"/>
    <p:sldId id="325" r:id="rId9"/>
    <p:sldId id="320" r:id="rId10"/>
    <p:sldId id="326" r:id="rId11"/>
    <p:sldId id="328" r:id="rId12"/>
    <p:sldId id="321" r:id="rId13"/>
    <p:sldId id="276" r:id="rId14"/>
    <p:sldId id="277" r:id="rId15"/>
    <p:sldId id="278" r:id="rId16"/>
    <p:sldId id="281" r:id="rId17"/>
    <p:sldId id="279" r:id="rId18"/>
    <p:sldId id="282" r:id="rId19"/>
    <p:sldId id="283" r:id="rId20"/>
    <p:sldId id="268" r:id="rId21"/>
    <p:sldId id="329" r:id="rId22"/>
    <p:sldId id="289" r:id="rId23"/>
    <p:sldId id="290" r:id="rId24"/>
    <p:sldId id="291" r:id="rId25"/>
    <p:sldId id="292" r:id="rId26"/>
    <p:sldId id="298" r:id="rId27"/>
    <p:sldId id="301" r:id="rId28"/>
    <p:sldId id="294" r:id="rId29"/>
    <p:sldId id="297" r:id="rId30"/>
    <p:sldId id="293" r:id="rId31"/>
    <p:sldId id="296" r:id="rId32"/>
    <p:sldId id="299" r:id="rId33"/>
    <p:sldId id="300" r:id="rId34"/>
    <p:sldId id="302" r:id="rId35"/>
    <p:sldId id="304" r:id="rId36"/>
    <p:sldId id="303" r:id="rId37"/>
    <p:sldId id="306" r:id="rId38"/>
    <p:sldId id="305" r:id="rId39"/>
    <p:sldId id="308" r:id="rId40"/>
    <p:sldId id="327" r:id="rId41"/>
    <p:sldId id="286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9D04BA5-9B14-4E92-9122-A155D5F2CE49}">
          <p14:sldIdLst>
            <p14:sldId id="256"/>
            <p14:sldId id="323"/>
            <p14:sldId id="324"/>
            <p14:sldId id="258"/>
            <p14:sldId id="315"/>
            <p14:sldId id="316"/>
            <p14:sldId id="312"/>
            <p14:sldId id="325"/>
            <p14:sldId id="320"/>
            <p14:sldId id="326"/>
            <p14:sldId id="328"/>
            <p14:sldId id="321"/>
            <p14:sldId id="276"/>
            <p14:sldId id="277"/>
            <p14:sldId id="278"/>
            <p14:sldId id="281"/>
            <p14:sldId id="279"/>
            <p14:sldId id="282"/>
            <p14:sldId id="283"/>
            <p14:sldId id="268"/>
            <p14:sldId id="329"/>
            <p14:sldId id="289"/>
            <p14:sldId id="290"/>
            <p14:sldId id="291"/>
            <p14:sldId id="292"/>
            <p14:sldId id="298"/>
            <p14:sldId id="301"/>
            <p14:sldId id="294"/>
            <p14:sldId id="297"/>
            <p14:sldId id="293"/>
            <p14:sldId id="296"/>
            <p14:sldId id="299"/>
            <p14:sldId id="300"/>
            <p14:sldId id="302"/>
            <p14:sldId id="304"/>
            <p14:sldId id="303"/>
            <p14:sldId id="306"/>
            <p14:sldId id="305"/>
            <p14:sldId id="308"/>
            <p14:sldId id="327"/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a Gastrin" initials="DG" lastIdx="2" clrIdx="0">
    <p:extLst>
      <p:ext uri="{19B8F6BF-5375-455C-9EA6-DF929625EA0E}">
        <p15:presenceInfo xmlns:p15="http://schemas.microsoft.com/office/powerpoint/2012/main" userId="b259d44855d582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536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F9A5D5-8C7C-4BC0-A5F5-CAD6195426B9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E371850-BBFF-413F-826C-BD4C0FC502AB}">
      <dgm:prSet phldrT="[Text]"/>
      <dgm:spPr/>
      <dgm:t>
        <a:bodyPr/>
        <a:lstStyle/>
        <a:p>
          <a:r>
            <a:rPr lang="en-US" dirty="0" err="1"/>
            <a:t>int</a:t>
          </a:r>
          <a:r>
            <a:rPr lang="en-US" dirty="0"/>
            <a:t> x = 5</a:t>
          </a:r>
        </a:p>
      </dgm:t>
    </dgm:pt>
    <dgm:pt modelId="{52A7A8C9-DA40-46F3-9253-E7C3AF50DF27}" type="parTrans" cxnId="{5728B8FE-AE6B-47B1-A580-BA1669084C5B}">
      <dgm:prSet/>
      <dgm:spPr/>
      <dgm:t>
        <a:bodyPr/>
        <a:lstStyle/>
        <a:p>
          <a:endParaRPr lang="en-US"/>
        </a:p>
      </dgm:t>
    </dgm:pt>
    <dgm:pt modelId="{392869B1-7E4A-4EFA-B788-4F8185FFD5C6}" type="sibTrans" cxnId="{5728B8FE-AE6B-47B1-A580-BA1669084C5B}">
      <dgm:prSet/>
      <dgm:spPr/>
      <dgm:t>
        <a:bodyPr/>
        <a:lstStyle/>
        <a:p>
          <a:endParaRPr lang="en-US"/>
        </a:p>
      </dgm:t>
    </dgm:pt>
    <dgm:pt modelId="{E90664F8-002F-41D2-AB6E-0C05CFF62820}" type="asst">
      <dgm:prSet phldrT="[Text]"/>
      <dgm:spPr/>
      <dgm:t>
        <a:bodyPr/>
        <a:lstStyle/>
        <a:p>
          <a:r>
            <a:rPr lang="en-US" dirty="0"/>
            <a:t>object</a:t>
          </a:r>
        </a:p>
      </dgm:t>
    </dgm:pt>
    <dgm:pt modelId="{4C68CF05-B087-4810-95CE-AE4483C368B0}" type="parTrans" cxnId="{4C561920-655C-40EE-872A-5742F6D3E8C7}">
      <dgm:prSet/>
      <dgm:spPr/>
      <dgm:t>
        <a:bodyPr/>
        <a:lstStyle/>
        <a:p>
          <a:endParaRPr lang="en-US"/>
        </a:p>
      </dgm:t>
    </dgm:pt>
    <dgm:pt modelId="{BD5B64EA-F579-4D8F-A536-24F14C2C617E}" type="sibTrans" cxnId="{4C561920-655C-40EE-872A-5742F6D3E8C7}">
      <dgm:prSet/>
      <dgm:spPr/>
      <dgm:t>
        <a:bodyPr/>
        <a:lstStyle/>
        <a:p>
          <a:endParaRPr lang="en-US"/>
        </a:p>
      </dgm:t>
    </dgm:pt>
    <dgm:pt modelId="{D20D2A23-4603-45BC-BEE3-FFBB002139EE}" type="asst">
      <dgm:prSet phldrT="[Text]"/>
      <dgm:spPr/>
      <dgm:t>
        <a:bodyPr/>
        <a:lstStyle/>
        <a:p>
          <a:r>
            <a:rPr lang="en-US" dirty="0"/>
            <a:t>type</a:t>
          </a:r>
        </a:p>
      </dgm:t>
    </dgm:pt>
    <dgm:pt modelId="{CE672EA6-1627-4D4B-8276-C57D86612522}" type="parTrans" cxnId="{E9E134F0-8201-4FEE-9AE8-D64392606DA8}">
      <dgm:prSet/>
      <dgm:spPr/>
      <dgm:t>
        <a:bodyPr/>
        <a:lstStyle/>
        <a:p>
          <a:endParaRPr lang="en-US"/>
        </a:p>
      </dgm:t>
    </dgm:pt>
    <dgm:pt modelId="{F7A353C6-7B8F-4E60-AD41-517726275092}" type="sibTrans" cxnId="{E9E134F0-8201-4FEE-9AE8-D64392606DA8}">
      <dgm:prSet/>
      <dgm:spPr/>
      <dgm:t>
        <a:bodyPr/>
        <a:lstStyle/>
        <a:p>
          <a:endParaRPr lang="en-US"/>
        </a:p>
      </dgm:t>
    </dgm:pt>
    <dgm:pt modelId="{61C156E8-2314-448E-B89F-837C2292118E}" type="pres">
      <dgm:prSet presAssocID="{9EF9A5D5-8C7C-4BC0-A5F5-CAD6195426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1BA6237-CC8B-44A2-A19F-EA2D6AB96472}" type="pres">
      <dgm:prSet presAssocID="{8E371850-BBFF-413F-826C-BD4C0FC502AB}" presName="hierRoot1" presStyleCnt="0">
        <dgm:presLayoutVars>
          <dgm:hierBranch val="init"/>
        </dgm:presLayoutVars>
      </dgm:prSet>
      <dgm:spPr/>
    </dgm:pt>
    <dgm:pt modelId="{1322D649-6393-4A4F-9C22-65BC5A19D226}" type="pres">
      <dgm:prSet presAssocID="{8E371850-BBFF-413F-826C-BD4C0FC502AB}" presName="rootComposite1" presStyleCnt="0"/>
      <dgm:spPr/>
    </dgm:pt>
    <dgm:pt modelId="{16F4AF41-05A7-4BF5-9B9C-A96EED749C13}" type="pres">
      <dgm:prSet presAssocID="{8E371850-BBFF-413F-826C-BD4C0FC502AB}" presName="rootText1" presStyleLbl="node0" presStyleIdx="0" presStyleCnt="1">
        <dgm:presLayoutVars>
          <dgm:chPref val="3"/>
        </dgm:presLayoutVars>
      </dgm:prSet>
      <dgm:spPr/>
    </dgm:pt>
    <dgm:pt modelId="{8FDA3745-F79C-4732-93C8-03CDD1B496B8}" type="pres">
      <dgm:prSet presAssocID="{8E371850-BBFF-413F-826C-BD4C0FC502AB}" presName="rootConnector1" presStyleLbl="node1" presStyleIdx="0" presStyleCnt="0"/>
      <dgm:spPr/>
    </dgm:pt>
    <dgm:pt modelId="{15A96095-A55B-4320-A903-09FD2F5C75FF}" type="pres">
      <dgm:prSet presAssocID="{8E371850-BBFF-413F-826C-BD4C0FC502AB}" presName="hierChild2" presStyleCnt="0"/>
      <dgm:spPr/>
    </dgm:pt>
    <dgm:pt modelId="{469D93A5-CD2A-4EA8-BCFD-E548441DC4DE}" type="pres">
      <dgm:prSet presAssocID="{8E371850-BBFF-413F-826C-BD4C0FC502AB}" presName="hierChild3" presStyleCnt="0"/>
      <dgm:spPr/>
    </dgm:pt>
    <dgm:pt modelId="{234B8ED9-AC23-4EF6-8810-EB55D7D788DA}" type="pres">
      <dgm:prSet presAssocID="{CE672EA6-1627-4D4B-8276-C57D86612522}" presName="Name111" presStyleLbl="parChTrans1D2" presStyleIdx="0" presStyleCnt="2"/>
      <dgm:spPr/>
    </dgm:pt>
    <dgm:pt modelId="{26979A68-50D9-45BF-9B7B-646D04409941}" type="pres">
      <dgm:prSet presAssocID="{D20D2A23-4603-45BC-BEE3-FFBB002139EE}" presName="hierRoot3" presStyleCnt="0">
        <dgm:presLayoutVars>
          <dgm:hierBranch val="init"/>
        </dgm:presLayoutVars>
      </dgm:prSet>
      <dgm:spPr/>
    </dgm:pt>
    <dgm:pt modelId="{BD37DB14-56C7-4447-BEE8-FE6ABFAF6C65}" type="pres">
      <dgm:prSet presAssocID="{D20D2A23-4603-45BC-BEE3-FFBB002139EE}" presName="rootComposite3" presStyleCnt="0"/>
      <dgm:spPr/>
    </dgm:pt>
    <dgm:pt modelId="{BAE8321F-70E2-4550-AB77-F02555A6E68A}" type="pres">
      <dgm:prSet presAssocID="{D20D2A23-4603-45BC-BEE3-FFBB002139EE}" presName="rootText3" presStyleLbl="asst1" presStyleIdx="0" presStyleCnt="2">
        <dgm:presLayoutVars>
          <dgm:chPref val="3"/>
        </dgm:presLayoutVars>
      </dgm:prSet>
      <dgm:spPr/>
    </dgm:pt>
    <dgm:pt modelId="{FED8AF22-F4D1-46B8-9F72-CAEE0D48373E}" type="pres">
      <dgm:prSet presAssocID="{D20D2A23-4603-45BC-BEE3-FFBB002139EE}" presName="rootConnector3" presStyleLbl="asst1" presStyleIdx="0" presStyleCnt="2"/>
      <dgm:spPr/>
    </dgm:pt>
    <dgm:pt modelId="{D3CABEFE-B2C8-420E-ABF1-5E832372D5EE}" type="pres">
      <dgm:prSet presAssocID="{D20D2A23-4603-45BC-BEE3-FFBB002139EE}" presName="hierChild6" presStyleCnt="0"/>
      <dgm:spPr/>
    </dgm:pt>
    <dgm:pt modelId="{2E672332-496B-44FE-AF92-E9670D3858AA}" type="pres">
      <dgm:prSet presAssocID="{D20D2A23-4603-45BC-BEE3-FFBB002139EE}" presName="hierChild7" presStyleCnt="0"/>
      <dgm:spPr/>
    </dgm:pt>
    <dgm:pt modelId="{E13CEC43-46A0-4A8B-981F-B27C0DE2EDF8}" type="pres">
      <dgm:prSet presAssocID="{4C68CF05-B087-4810-95CE-AE4483C368B0}" presName="Name111" presStyleLbl="parChTrans1D2" presStyleIdx="1" presStyleCnt="2"/>
      <dgm:spPr/>
    </dgm:pt>
    <dgm:pt modelId="{F82FF643-9B06-4C04-9A9D-BD6CF52C887B}" type="pres">
      <dgm:prSet presAssocID="{E90664F8-002F-41D2-AB6E-0C05CFF62820}" presName="hierRoot3" presStyleCnt="0">
        <dgm:presLayoutVars>
          <dgm:hierBranch val="init"/>
        </dgm:presLayoutVars>
      </dgm:prSet>
      <dgm:spPr/>
    </dgm:pt>
    <dgm:pt modelId="{72B39E2A-3DE6-4B00-AAC9-F07AE356373B}" type="pres">
      <dgm:prSet presAssocID="{E90664F8-002F-41D2-AB6E-0C05CFF62820}" presName="rootComposite3" presStyleCnt="0"/>
      <dgm:spPr/>
    </dgm:pt>
    <dgm:pt modelId="{B3CD5F32-9AAE-4CD2-A105-116810E8240A}" type="pres">
      <dgm:prSet presAssocID="{E90664F8-002F-41D2-AB6E-0C05CFF62820}" presName="rootText3" presStyleLbl="asst1" presStyleIdx="1" presStyleCnt="2">
        <dgm:presLayoutVars>
          <dgm:chPref val="3"/>
        </dgm:presLayoutVars>
      </dgm:prSet>
      <dgm:spPr/>
    </dgm:pt>
    <dgm:pt modelId="{6D084EE9-74A9-4977-96A8-327F24BC65EC}" type="pres">
      <dgm:prSet presAssocID="{E90664F8-002F-41D2-AB6E-0C05CFF62820}" presName="rootConnector3" presStyleLbl="asst1" presStyleIdx="1" presStyleCnt="2"/>
      <dgm:spPr/>
    </dgm:pt>
    <dgm:pt modelId="{3C1009FE-0697-4882-A131-86FFFD1CF559}" type="pres">
      <dgm:prSet presAssocID="{E90664F8-002F-41D2-AB6E-0C05CFF62820}" presName="hierChild6" presStyleCnt="0"/>
      <dgm:spPr/>
    </dgm:pt>
    <dgm:pt modelId="{EEB439D0-EBF8-456E-A39C-EC2244B3EC05}" type="pres">
      <dgm:prSet presAssocID="{E90664F8-002F-41D2-AB6E-0C05CFF62820}" presName="hierChild7" presStyleCnt="0"/>
      <dgm:spPr/>
    </dgm:pt>
  </dgm:ptLst>
  <dgm:cxnLst>
    <dgm:cxn modelId="{F7EB6D04-51F7-4064-A899-0833A66BF88D}" type="presOf" srcId="{8E371850-BBFF-413F-826C-BD4C0FC502AB}" destId="{16F4AF41-05A7-4BF5-9B9C-A96EED749C13}" srcOrd="0" destOrd="0" presId="urn:microsoft.com/office/officeart/2005/8/layout/orgChart1"/>
    <dgm:cxn modelId="{945ADB04-A1E3-4A05-9E84-7B2FCA35682E}" type="presOf" srcId="{CE672EA6-1627-4D4B-8276-C57D86612522}" destId="{234B8ED9-AC23-4EF6-8810-EB55D7D788DA}" srcOrd="0" destOrd="0" presId="urn:microsoft.com/office/officeart/2005/8/layout/orgChart1"/>
    <dgm:cxn modelId="{71BCB608-8AAC-438A-BA56-B4C64DCEED03}" type="presOf" srcId="{4C68CF05-B087-4810-95CE-AE4483C368B0}" destId="{E13CEC43-46A0-4A8B-981F-B27C0DE2EDF8}" srcOrd="0" destOrd="0" presId="urn:microsoft.com/office/officeart/2005/8/layout/orgChart1"/>
    <dgm:cxn modelId="{934E130D-905A-4B9C-93A4-93EC693EFC5C}" type="presOf" srcId="{E90664F8-002F-41D2-AB6E-0C05CFF62820}" destId="{6D084EE9-74A9-4977-96A8-327F24BC65EC}" srcOrd="1" destOrd="0" presId="urn:microsoft.com/office/officeart/2005/8/layout/orgChart1"/>
    <dgm:cxn modelId="{4C561920-655C-40EE-872A-5742F6D3E8C7}" srcId="{8E371850-BBFF-413F-826C-BD4C0FC502AB}" destId="{E90664F8-002F-41D2-AB6E-0C05CFF62820}" srcOrd="1" destOrd="0" parTransId="{4C68CF05-B087-4810-95CE-AE4483C368B0}" sibTransId="{BD5B64EA-F579-4D8F-A536-24F14C2C617E}"/>
    <dgm:cxn modelId="{DA98F178-9BEB-42F4-931F-4944633B0F16}" type="presOf" srcId="{8E371850-BBFF-413F-826C-BD4C0FC502AB}" destId="{8FDA3745-F79C-4732-93C8-03CDD1B496B8}" srcOrd="1" destOrd="0" presId="urn:microsoft.com/office/officeart/2005/8/layout/orgChart1"/>
    <dgm:cxn modelId="{889F755A-861F-4886-B164-8C69179E706B}" type="presOf" srcId="{9EF9A5D5-8C7C-4BC0-A5F5-CAD6195426B9}" destId="{61C156E8-2314-448E-B89F-837C2292118E}" srcOrd="0" destOrd="0" presId="urn:microsoft.com/office/officeart/2005/8/layout/orgChart1"/>
    <dgm:cxn modelId="{477E5BD8-D88A-4D04-94C2-FBE66B501FB6}" type="presOf" srcId="{D20D2A23-4603-45BC-BEE3-FFBB002139EE}" destId="{BAE8321F-70E2-4550-AB77-F02555A6E68A}" srcOrd="0" destOrd="0" presId="urn:microsoft.com/office/officeart/2005/8/layout/orgChart1"/>
    <dgm:cxn modelId="{31DD60E5-D4BC-4AC8-AE50-EE0DE3AC37C0}" type="presOf" srcId="{E90664F8-002F-41D2-AB6E-0C05CFF62820}" destId="{B3CD5F32-9AAE-4CD2-A105-116810E8240A}" srcOrd="0" destOrd="0" presId="urn:microsoft.com/office/officeart/2005/8/layout/orgChart1"/>
    <dgm:cxn modelId="{8C3A00F0-D076-4B97-978F-AE80A63FA416}" type="presOf" srcId="{D20D2A23-4603-45BC-BEE3-FFBB002139EE}" destId="{FED8AF22-F4D1-46B8-9F72-CAEE0D48373E}" srcOrd="1" destOrd="0" presId="urn:microsoft.com/office/officeart/2005/8/layout/orgChart1"/>
    <dgm:cxn modelId="{E9E134F0-8201-4FEE-9AE8-D64392606DA8}" srcId="{8E371850-BBFF-413F-826C-BD4C0FC502AB}" destId="{D20D2A23-4603-45BC-BEE3-FFBB002139EE}" srcOrd="0" destOrd="0" parTransId="{CE672EA6-1627-4D4B-8276-C57D86612522}" sibTransId="{F7A353C6-7B8F-4E60-AD41-517726275092}"/>
    <dgm:cxn modelId="{5728B8FE-AE6B-47B1-A580-BA1669084C5B}" srcId="{9EF9A5D5-8C7C-4BC0-A5F5-CAD6195426B9}" destId="{8E371850-BBFF-413F-826C-BD4C0FC502AB}" srcOrd="0" destOrd="0" parTransId="{52A7A8C9-DA40-46F3-9253-E7C3AF50DF27}" sibTransId="{392869B1-7E4A-4EFA-B788-4F8185FFD5C6}"/>
    <dgm:cxn modelId="{2C2366A7-723E-4C7B-A5CE-6530B0711367}" type="presParOf" srcId="{61C156E8-2314-448E-B89F-837C2292118E}" destId="{41BA6237-CC8B-44A2-A19F-EA2D6AB96472}" srcOrd="0" destOrd="0" presId="urn:microsoft.com/office/officeart/2005/8/layout/orgChart1"/>
    <dgm:cxn modelId="{89A01AF9-2C28-45DC-894B-F1F96A9CB773}" type="presParOf" srcId="{41BA6237-CC8B-44A2-A19F-EA2D6AB96472}" destId="{1322D649-6393-4A4F-9C22-65BC5A19D226}" srcOrd="0" destOrd="0" presId="urn:microsoft.com/office/officeart/2005/8/layout/orgChart1"/>
    <dgm:cxn modelId="{B9181599-7C5B-40DC-BF1B-4D88516F96D3}" type="presParOf" srcId="{1322D649-6393-4A4F-9C22-65BC5A19D226}" destId="{16F4AF41-05A7-4BF5-9B9C-A96EED749C13}" srcOrd="0" destOrd="0" presId="urn:microsoft.com/office/officeart/2005/8/layout/orgChart1"/>
    <dgm:cxn modelId="{527476AA-D89F-4348-8222-490402E24900}" type="presParOf" srcId="{1322D649-6393-4A4F-9C22-65BC5A19D226}" destId="{8FDA3745-F79C-4732-93C8-03CDD1B496B8}" srcOrd="1" destOrd="0" presId="urn:microsoft.com/office/officeart/2005/8/layout/orgChart1"/>
    <dgm:cxn modelId="{609AAE73-EA5E-46DD-8D51-659906F5E6DC}" type="presParOf" srcId="{41BA6237-CC8B-44A2-A19F-EA2D6AB96472}" destId="{15A96095-A55B-4320-A903-09FD2F5C75FF}" srcOrd="1" destOrd="0" presId="urn:microsoft.com/office/officeart/2005/8/layout/orgChart1"/>
    <dgm:cxn modelId="{F9473D9D-932B-4A04-A84B-755F7E707C82}" type="presParOf" srcId="{41BA6237-CC8B-44A2-A19F-EA2D6AB96472}" destId="{469D93A5-CD2A-4EA8-BCFD-E548441DC4DE}" srcOrd="2" destOrd="0" presId="urn:microsoft.com/office/officeart/2005/8/layout/orgChart1"/>
    <dgm:cxn modelId="{F6EA3A2D-F7A7-446A-B6B2-5239D486C430}" type="presParOf" srcId="{469D93A5-CD2A-4EA8-BCFD-E548441DC4DE}" destId="{234B8ED9-AC23-4EF6-8810-EB55D7D788DA}" srcOrd="0" destOrd="0" presId="urn:microsoft.com/office/officeart/2005/8/layout/orgChart1"/>
    <dgm:cxn modelId="{4BA9BEC8-1E9A-486A-953D-C8DF6502CB97}" type="presParOf" srcId="{469D93A5-CD2A-4EA8-BCFD-E548441DC4DE}" destId="{26979A68-50D9-45BF-9B7B-646D04409941}" srcOrd="1" destOrd="0" presId="urn:microsoft.com/office/officeart/2005/8/layout/orgChart1"/>
    <dgm:cxn modelId="{F3DFC3A7-0561-41F8-A846-816A931F4D4B}" type="presParOf" srcId="{26979A68-50D9-45BF-9B7B-646D04409941}" destId="{BD37DB14-56C7-4447-BEE8-FE6ABFAF6C65}" srcOrd="0" destOrd="0" presId="urn:microsoft.com/office/officeart/2005/8/layout/orgChart1"/>
    <dgm:cxn modelId="{68D965B6-F2EA-4C46-9FFC-7F640E793F7A}" type="presParOf" srcId="{BD37DB14-56C7-4447-BEE8-FE6ABFAF6C65}" destId="{BAE8321F-70E2-4550-AB77-F02555A6E68A}" srcOrd="0" destOrd="0" presId="urn:microsoft.com/office/officeart/2005/8/layout/orgChart1"/>
    <dgm:cxn modelId="{1812036C-C1E7-4473-94C6-4B8BA875E8D7}" type="presParOf" srcId="{BD37DB14-56C7-4447-BEE8-FE6ABFAF6C65}" destId="{FED8AF22-F4D1-46B8-9F72-CAEE0D48373E}" srcOrd="1" destOrd="0" presId="urn:microsoft.com/office/officeart/2005/8/layout/orgChart1"/>
    <dgm:cxn modelId="{37F60DEC-11F7-44CC-A805-70A786876EAF}" type="presParOf" srcId="{26979A68-50D9-45BF-9B7B-646D04409941}" destId="{D3CABEFE-B2C8-420E-ABF1-5E832372D5EE}" srcOrd="1" destOrd="0" presId="urn:microsoft.com/office/officeart/2005/8/layout/orgChart1"/>
    <dgm:cxn modelId="{0CE4F20C-4AEF-4922-9B93-59DB77B2DF6E}" type="presParOf" srcId="{26979A68-50D9-45BF-9B7B-646D04409941}" destId="{2E672332-496B-44FE-AF92-E9670D3858AA}" srcOrd="2" destOrd="0" presId="urn:microsoft.com/office/officeart/2005/8/layout/orgChart1"/>
    <dgm:cxn modelId="{A452714E-0A5C-45A8-9C37-495099D066D4}" type="presParOf" srcId="{469D93A5-CD2A-4EA8-BCFD-E548441DC4DE}" destId="{E13CEC43-46A0-4A8B-981F-B27C0DE2EDF8}" srcOrd="2" destOrd="0" presId="urn:microsoft.com/office/officeart/2005/8/layout/orgChart1"/>
    <dgm:cxn modelId="{DA6064B9-5B38-461E-9164-0841C38C0497}" type="presParOf" srcId="{469D93A5-CD2A-4EA8-BCFD-E548441DC4DE}" destId="{F82FF643-9B06-4C04-9A9D-BD6CF52C887B}" srcOrd="3" destOrd="0" presId="urn:microsoft.com/office/officeart/2005/8/layout/orgChart1"/>
    <dgm:cxn modelId="{4874A34A-1250-4A6F-98A5-A48E735D1CC9}" type="presParOf" srcId="{F82FF643-9B06-4C04-9A9D-BD6CF52C887B}" destId="{72B39E2A-3DE6-4B00-AAC9-F07AE356373B}" srcOrd="0" destOrd="0" presId="urn:microsoft.com/office/officeart/2005/8/layout/orgChart1"/>
    <dgm:cxn modelId="{F8A90828-10CC-41B4-9DF3-06583040557A}" type="presParOf" srcId="{72B39E2A-3DE6-4B00-AAC9-F07AE356373B}" destId="{B3CD5F32-9AAE-4CD2-A105-116810E8240A}" srcOrd="0" destOrd="0" presId="urn:microsoft.com/office/officeart/2005/8/layout/orgChart1"/>
    <dgm:cxn modelId="{0BC632B9-26BB-41EC-9711-D4E544681F81}" type="presParOf" srcId="{72B39E2A-3DE6-4B00-AAC9-F07AE356373B}" destId="{6D084EE9-74A9-4977-96A8-327F24BC65EC}" srcOrd="1" destOrd="0" presId="urn:microsoft.com/office/officeart/2005/8/layout/orgChart1"/>
    <dgm:cxn modelId="{010D6539-8473-4E77-9723-19A83698336B}" type="presParOf" srcId="{F82FF643-9B06-4C04-9A9D-BD6CF52C887B}" destId="{3C1009FE-0697-4882-A131-86FFFD1CF559}" srcOrd="1" destOrd="0" presId="urn:microsoft.com/office/officeart/2005/8/layout/orgChart1"/>
    <dgm:cxn modelId="{99E6794F-0F8C-4E0B-88B1-0A9EA9531335}" type="presParOf" srcId="{F82FF643-9B06-4C04-9A9D-BD6CF52C887B}" destId="{EEB439D0-EBF8-456E-A39C-EC2244B3EC0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F9A5D5-8C7C-4BC0-A5F5-CAD6195426B9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E371850-BBFF-413F-826C-BD4C0FC502AB}">
      <dgm:prSet phldrT="[Text]" custT="1"/>
      <dgm:spPr/>
      <dgm:t>
        <a:bodyPr/>
        <a:lstStyle/>
        <a:p>
          <a:r>
            <a:rPr lang="en-US" sz="4400" dirty="0"/>
            <a:t>x = 5</a:t>
          </a:r>
        </a:p>
      </dgm:t>
    </dgm:pt>
    <dgm:pt modelId="{52A7A8C9-DA40-46F3-9253-E7C3AF50DF27}" type="parTrans" cxnId="{5728B8FE-AE6B-47B1-A580-BA1669084C5B}">
      <dgm:prSet/>
      <dgm:spPr/>
      <dgm:t>
        <a:bodyPr/>
        <a:lstStyle/>
        <a:p>
          <a:endParaRPr lang="en-US"/>
        </a:p>
      </dgm:t>
    </dgm:pt>
    <dgm:pt modelId="{392869B1-7E4A-4EFA-B788-4F8185FFD5C6}" type="sibTrans" cxnId="{5728B8FE-AE6B-47B1-A580-BA1669084C5B}">
      <dgm:prSet/>
      <dgm:spPr/>
      <dgm:t>
        <a:bodyPr/>
        <a:lstStyle/>
        <a:p>
          <a:endParaRPr lang="en-US"/>
        </a:p>
      </dgm:t>
    </dgm:pt>
    <dgm:pt modelId="{E90664F8-002F-41D2-AB6E-0C05CFF62820}" type="asst">
      <dgm:prSet phldrT="[Text]" custT="1"/>
      <dgm:spPr/>
      <dgm:t>
        <a:bodyPr/>
        <a:lstStyle/>
        <a:p>
          <a:r>
            <a:rPr lang="en-US" sz="4000" dirty="0"/>
            <a:t>object</a:t>
          </a:r>
        </a:p>
      </dgm:t>
    </dgm:pt>
    <dgm:pt modelId="{4C68CF05-B087-4810-95CE-AE4483C368B0}" type="parTrans" cxnId="{4C561920-655C-40EE-872A-5742F6D3E8C7}">
      <dgm:prSet/>
      <dgm:spPr/>
      <dgm:t>
        <a:bodyPr/>
        <a:lstStyle/>
        <a:p>
          <a:endParaRPr lang="en-US"/>
        </a:p>
      </dgm:t>
    </dgm:pt>
    <dgm:pt modelId="{BD5B64EA-F579-4D8F-A536-24F14C2C617E}" type="sibTrans" cxnId="{4C561920-655C-40EE-872A-5742F6D3E8C7}">
      <dgm:prSet/>
      <dgm:spPr/>
      <dgm:t>
        <a:bodyPr/>
        <a:lstStyle/>
        <a:p>
          <a:endParaRPr lang="en-US"/>
        </a:p>
      </dgm:t>
    </dgm:pt>
    <dgm:pt modelId="{61C156E8-2314-448E-B89F-837C2292118E}" type="pres">
      <dgm:prSet presAssocID="{9EF9A5D5-8C7C-4BC0-A5F5-CAD6195426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1BA6237-CC8B-44A2-A19F-EA2D6AB96472}" type="pres">
      <dgm:prSet presAssocID="{8E371850-BBFF-413F-826C-BD4C0FC502AB}" presName="hierRoot1" presStyleCnt="0">
        <dgm:presLayoutVars>
          <dgm:hierBranch val="init"/>
        </dgm:presLayoutVars>
      </dgm:prSet>
      <dgm:spPr/>
    </dgm:pt>
    <dgm:pt modelId="{1322D649-6393-4A4F-9C22-65BC5A19D226}" type="pres">
      <dgm:prSet presAssocID="{8E371850-BBFF-413F-826C-BD4C0FC502AB}" presName="rootComposite1" presStyleCnt="0"/>
      <dgm:spPr/>
    </dgm:pt>
    <dgm:pt modelId="{16F4AF41-05A7-4BF5-9B9C-A96EED749C13}" type="pres">
      <dgm:prSet presAssocID="{8E371850-BBFF-413F-826C-BD4C0FC502AB}" presName="rootText1" presStyleLbl="node0" presStyleIdx="0" presStyleCnt="1">
        <dgm:presLayoutVars>
          <dgm:chPref val="3"/>
        </dgm:presLayoutVars>
      </dgm:prSet>
      <dgm:spPr/>
    </dgm:pt>
    <dgm:pt modelId="{8FDA3745-F79C-4732-93C8-03CDD1B496B8}" type="pres">
      <dgm:prSet presAssocID="{8E371850-BBFF-413F-826C-BD4C0FC502AB}" presName="rootConnector1" presStyleLbl="node1" presStyleIdx="0" presStyleCnt="0"/>
      <dgm:spPr/>
    </dgm:pt>
    <dgm:pt modelId="{15A96095-A55B-4320-A903-09FD2F5C75FF}" type="pres">
      <dgm:prSet presAssocID="{8E371850-BBFF-413F-826C-BD4C0FC502AB}" presName="hierChild2" presStyleCnt="0"/>
      <dgm:spPr/>
    </dgm:pt>
    <dgm:pt modelId="{469D93A5-CD2A-4EA8-BCFD-E548441DC4DE}" type="pres">
      <dgm:prSet presAssocID="{8E371850-BBFF-413F-826C-BD4C0FC502AB}" presName="hierChild3" presStyleCnt="0"/>
      <dgm:spPr/>
    </dgm:pt>
    <dgm:pt modelId="{E13CEC43-46A0-4A8B-981F-B27C0DE2EDF8}" type="pres">
      <dgm:prSet presAssocID="{4C68CF05-B087-4810-95CE-AE4483C368B0}" presName="Name111" presStyleLbl="parChTrans1D2" presStyleIdx="0" presStyleCnt="1"/>
      <dgm:spPr/>
    </dgm:pt>
    <dgm:pt modelId="{F82FF643-9B06-4C04-9A9D-BD6CF52C887B}" type="pres">
      <dgm:prSet presAssocID="{E90664F8-002F-41D2-AB6E-0C05CFF62820}" presName="hierRoot3" presStyleCnt="0">
        <dgm:presLayoutVars>
          <dgm:hierBranch val="init"/>
        </dgm:presLayoutVars>
      </dgm:prSet>
      <dgm:spPr/>
    </dgm:pt>
    <dgm:pt modelId="{72B39E2A-3DE6-4B00-AAC9-F07AE356373B}" type="pres">
      <dgm:prSet presAssocID="{E90664F8-002F-41D2-AB6E-0C05CFF62820}" presName="rootComposite3" presStyleCnt="0"/>
      <dgm:spPr/>
    </dgm:pt>
    <dgm:pt modelId="{B3CD5F32-9AAE-4CD2-A105-116810E8240A}" type="pres">
      <dgm:prSet presAssocID="{E90664F8-002F-41D2-AB6E-0C05CFF62820}" presName="rootText3" presStyleLbl="asst1" presStyleIdx="0" presStyleCnt="1" custScaleX="106270" custScaleY="114592">
        <dgm:presLayoutVars>
          <dgm:chPref val="3"/>
        </dgm:presLayoutVars>
      </dgm:prSet>
      <dgm:spPr/>
    </dgm:pt>
    <dgm:pt modelId="{6D084EE9-74A9-4977-96A8-327F24BC65EC}" type="pres">
      <dgm:prSet presAssocID="{E90664F8-002F-41D2-AB6E-0C05CFF62820}" presName="rootConnector3" presStyleLbl="asst1" presStyleIdx="0" presStyleCnt="1"/>
      <dgm:spPr/>
    </dgm:pt>
    <dgm:pt modelId="{3C1009FE-0697-4882-A131-86FFFD1CF559}" type="pres">
      <dgm:prSet presAssocID="{E90664F8-002F-41D2-AB6E-0C05CFF62820}" presName="hierChild6" presStyleCnt="0"/>
      <dgm:spPr/>
    </dgm:pt>
    <dgm:pt modelId="{EEB439D0-EBF8-456E-A39C-EC2244B3EC05}" type="pres">
      <dgm:prSet presAssocID="{E90664F8-002F-41D2-AB6E-0C05CFF62820}" presName="hierChild7" presStyleCnt="0"/>
      <dgm:spPr/>
    </dgm:pt>
  </dgm:ptLst>
  <dgm:cxnLst>
    <dgm:cxn modelId="{F7EB6D04-51F7-4064-A899-0833A66BF88D}" type="presOf" srcId="{8E371850-BBFF-413F-826C-BD4C0FC502AB}" destId="{16F4AF41-05A7-4BF5-9B9C-A96EED749C13}" srcOrd="0" destOrd="0" presId="urn:microsoft.com/office/officeart/2005/8/layout/orgChart1"/>
    <dgm:cxn modelId="{71BCB608-8AAC-438A-BA56-B4C64DCEED03}" type="presOf" srcId="{4C68CF05-B087-4810-95CE-AE4483C368B0}" destId="{E13CEC43-46A0-4A8B-981F-B27C0DE2EDF8}" srcOrd="0" destOrd="0" presId="urn:microsoft.com/office/officeart/2005/8/layout/orgChart1"/>
    <dgm:cxn modelId="{934E130D-905A-4B9C-93A4-93EC693EFC5C}" type="presOf" srcId="{E90664F8-002F-41D2-AB6E-0C05CFF62820}" destId="{6D084EE9-74A9-4977-96A8-327F24BC65EC}" srcOrd="1" destOrd="0" presId="urn:microsoft.com/office/officeart/2005/8/layout/orgChart1"/>
    <dgm:cxn modelId="{4C561920-655C-40EE-872A-5742F6D3E8C7}" srcId="{8E371850-BBFF-413F-826C-BD4C0FC502AB}" destId="{E90664F8-002F-41D2-AB6E-0C05CFF62820}" srcOrd="0" destOrd="0" parTransId="{4C68CF05-B087-4810-95CE-AE4483C368B0}" sibTransId="{BD5B64EA-F579-4D8F-A536-24F14C2C617E}"/>
    <dgm:cxn modelId="{DA98F178-9BEB-42F4-931F-4944633B0F16}" type="presOf" srcId="{8E371850-BBFF-413F-826C-BD4C0FC502AB}" destId="{8FDA3745-F79C-4732-93C8-03CDD1B496B8}" srcOrd="1" destOrd="0" presId="urn:microsoft.com/office/officeart/2005/8/layout/orgChart1"/>
    <dgm:cxn modelId="{889F755A-861F-4886-B164-8C69179E706B}" type="presOf" srcId="{9EF9A5D5-8C7C-4BC0-A5F5-CAD6195426B9}" destId="{61C156E8-2314-448E-B89F-837C2292118E}" srcOrd="0" destOrd="0" presId="urn:microsoft.com/office/officeart/2005/8/layout/orgChart1"/>
    <dgm:cxn modelId="{31DD60E5-D4BC-4AC8-AE50-EE0DE3AC37C0}" type="presOf" srcId="{E90664F8-002F-41D2-AB6E-0C05CFF62820}" destId="{B3CD5F32-9AAE-4CD2-A105-116810E8240A}" srcOrd="0" destOrd="0" presId="urn:microsoft.com/office/officeart/2005/8/layout/orgChart1"/>
    <dgm:cxn modelId="{5728B8FE-AE6B-47B1-A580-BA1669084C5B}" srcId="{9EF9A5D5-8C7C-4BC0-A5F5-CAD6195426B9}" destId="{8E371850-BBFF-413F-826C-BD4C0FC502AB}" srcOrd="0" destOrd="0" parTransId="{52A7A8C9-DA40-46F3-9253-E7C3AF50DF27}" sibTransId="{392869B1-7E4A-4EFA-B788-4F8185FFD5C6}"/>
    <dgm:cxn modelId="{2C2366A7-723E-4C7B-A5CE-6530B0711367}" type="presParOf" srcId="{61C156E8-2314-448E-B89F-837C2292118E}" destId="{41BA6237-CC8B-44A2-A19F-EA2D6AB96472}" srcOrd="0" destOrd="0" presId="urn:microsoft.com/office/officeart/2005/8/layout/orgChart1"/>
    <dgm:cxn modelId="{89A01AF9-2C28-45DC-894B-F1F96A9CB773}" type="presParOf" srcId="{41BA6237-CC8B-44A2-A19F-EA2D6AB96472}" destId="{1322D649-6393-4A4F-9C22-65BC5A19D226}" srcOrd="0" destOrd="0" presId="urn:microsoft.com/office/officeart/2005/8/layout/orgChart1"/>
    <dgm:cxn modelId="{B9181599-7C5B-40DC-BF1B-4D88516F96D3}" type="presParOf" srcId="{1322D649-6393-4A4F-9C22-65BC5A19D226}" destId="{16F4AF41-05A7-4BF5-9B9C-A96EED749C13}" srcOrd="0" destOrd="0" presId="urn:microsoft.com/office/officeart/2005/8/layout/orgChart1"/>
    <dgm:cxn modelId="{527476AA-D89F-4348-8222-490402E24900}" type="presParOf" srcId="{1322D649-6393-4A4F-9C22-65BC5A19D226}" destId="{8FDA3745-F79C-4732-93C8-03CDD1B496B8}" srcOrd="1" destOrd="0" presId="urn:microsoft.com/office/officeart/2005/8/layout/orgChart1"/>
    <dgm:cxn modelId="{609AAE73-EA5E-46DD-8D51-659906F5E6DC}" type="presParOf" srcId="{41BA6237-CC8B-44A2-A19F-EA2D6AB96472}" destId="{15A96095-A55B-4320-A903-09FD2F5C75FF}" srcOrd="1" destOrd="0" presId="urn:microsoft.com/office/officeart/2005/8/layout/orgChart1"/>
    <dgm:cxn modelId="{F9473D9D-932B-4A04-A84B-755F7E707C82}" type="presParOf" srcId="{41BA6237-CC8B-44A2-A19F-EA2D6AB96472}" destId="{469D93A5-CD2A-4EA8-BCFD-E548441DC4DE}" srcOrd="2" destOrd="0" presId="urn:microsoft.com/office/officeart/2005/8/layout/orgChart1"/>
    <dgm:cxn modelId="{A452714E-0A5C-45A8-9C37-495099D066D4}" type="presParOf" srcId="{469D93A5-CD2A-4EA8-BCFD-E548441DC4DE}" destId="{E13CEC43-46A0-4A8B-981F-B27C0DE2EDF8}" srcOrd="0" destOrd="0" presId="urn:microsoft.com/office/officeart/2005/8/layout/orgChart1"/>
    <dgm:cxn modelId="{DA6064B9-5B38-461E-9164-0841C38C0497}" type="presParOf" srcId="{469D93A5-CD2A-4EA8-BCFD-E548441DC4DE}" destId="{F82FF643-9B06-4C04-9A9D-BD6CF52C887B}" srcOrd="1" destOrd="0" presId="urn:microsoft.com/office/officeart/2005/8/layout/orgChart1"/>
    <dgm:cxn modelId="{4874A34A-1250-4A6F-98A5-A48E735D1CC9}" type="presParOf" srcId="{F82FF643-9B06-4C04-9A9D-BD6CF52C887B}" destId="{72B39E2A-3DE6-4B00-AAC9-F07AE356373B}" srcOrd="0" destOrd="0" presId="urn:microsoft.com/office/officeart/2005/8/layout/orgChart1"/>
    <dgm:cxn modelId="{F8A90828-10CC-41B4-9DF3-06583040557A}" type="presParOf" srcId="{72B39E2A-3DE6-4B00-AAC9-F07AE356373B}" destId="{B3CD5F32-9AAE-4CD2-A105-116810E8240A}" srcOrd="0" destOrd="0" presId="urn:microsoft.com/office/officeart/2005/8/layout/orgChart1"/>
    <dgm:cxn modelId="{0BC632B9-26BB-41EC-9711-D4E544681F81}" type="presParOf" srcId="{72B39E2A-3DE6-4B00-AAC9-F07AE356373B}" destId="{6D084EE9-74A9-4977-96A8-327F24BC65EC}" srcOrd="1" destOrd="0" presId="urn:microsoft.com/office/officeart/2005/8/layout/orgChart1"/>
    <dgm:cxn modelId="{010D6539-8473-4E77-9723-19A83698336B}" type="presParOf" srcId="{F82FF643-9B06-4C04-9A9D-BD6CF52C887B}" destId="{3C1009FE-0697-4882-A131-86FFFD1CF559}" srcOrd="1" destOrd="0" presId="urn:microsoft.com/office/officeart/2005/8/layout/orgChart1"/>
    <dgm:cxn modelId="{99E6794F-0F8C-4E0B-88B1-0A9EA9531335}" type="presParOf" srcId="{F82FF643-9B06-4C04-9A9D-BD6CF52C887B}" destId="{EEB439D0-EBF8-456E-A39C-EC2244B3EC0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A3AEFB-5344-4023-BB9A-5B40C460F83A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 phldr="1"/>
      <dgm:spPr/>
    </dgm:pt>
    <dgm:pt modelId="{64756A8B-9AD5-4173-89EE-486EF78014E6}">
      <dgm:prSet phldrT="[Text]"/>
      <dgm:spPr/>
      <dgm:t>
        <a:bodyPr/>
        <a:lstStyle/>
        <a:p>
          <a:r>
            <a:rPr lang="en-US" dirty="0"/>
            <a:t>g </a:t>
          </a:r>
          <a:r>
            <a:rPr lang="en-US" dirty="0" err="1"/>
            <a:t>env</a:t>
          </a:r>
          <a:r>
            <a:rPr lang="en-US" dirty="0"/>
            <a:t>:</a:t>
          </a:r>
        </a:p>
      </dgm:t>
    </dgm:pt>
    <dgm:pt modelId="{4443934A-082D-44AB-947F-3C651A9A8DB7}" type="parTrans" cxnId="{E1F0B05F-BA92-4E0F-9A12-AD75B0C12D8F}">
      <dgm:prSet/>
      <dgm:spPr/>
      <dgm:t>
        <a:bodyPr/>
        <a:lstStyle/>
        <a:p>
          <a:endParaRPr lang="en-US"/>
        </a:p>
      </dgm:t>
    </dgm:pt>
    <dgm:pt modelId="{0FD1A511-DB6B-460F-B733-8BB262C2E11F}" type="sibTrans" cxnId="{E1F0B05F-BA92-4E0F-9A12-AD75B0C12D8F}">
      <dgm:prSet/>
      <dgm:spPr/>
      <dgm:t>
        <a:bodyPr/>
        <a:lstStyle/>
        <a:p>
          <a:endParaRPr lang="en-US" dirty="0"/>
        </a:p>
      </dgm:t>
    </dgm:pt>
    <dgm:pt modelId="{DADE569C-DAAF-4B07-B11E-21A37014DB5A}">
      <dgm:prSet phldrT="[Text]"/>
      <dgm:spPr/>
      <dgm:t>
        <a:bodyPr/>
        <a:lstStyle/>
        <a:p>
          <a:r>
            <a:rPr lang="en-US" dirty="0"/>
            <a:t>f </a:t>
          </a:r>
          <a:r>
            <a:rPr lang="en-US" dirty="0" err="1"/>
            <a:t>env</a:t>
          </a:r>
          <a:r>
            <a:rPr lang="en-US" dirty="0"/>
            <a:t>:</a:t>
          </a:r>
        </a:p>
      </dgm:t>
    </dgm:pt>
    <dgm:pt modelId="{959A2AED-DDB8-4BA8-B2BB-D21779B9B48C}" type="parTrans" cxnId="{7A2D02F4-B230-4F62-AD48-C57D359013DC}">
      <dgm:prSet/>
      <dgm:spPr/>
      <dgm:t>
        <a:bodyPr/>
        <a:lstStyle/>
        <a:p>
          <a:endParaRPr lang="en-US"/>
        </a:p>
      </dgm:t>
    </dgm:pt>
    <dgm:pt modelId="{6D9238B8-D9AB-4466-9EA1-62C0D3C7092D}" type="sibTrans" cxnId="{7A2D02F4-B230-4F62-AD48-C57D359013DC}">
      <dgm:prSet/>
      <dgm:spPr/>
      <dgm:t>
        <a:bodyPr/>
        <a:lstStyle/>
        <a:p>
          <a:endParaRPr lang="en-US"/>
        </a:p>
      </dgm:t>
    </dgm:pt>
    <dgm:pt modelId="{FA2FC8DB-3ADC-4057-A3A9-2C6C9238722E}">
      <dgm:prSet phldrT="[Text]"/>
      <dgm:spPr/>
      <dgm:t>
        <a:bodyPr/>
        <a:lstStyle/>
        <a:p>
          <a:r>
            <a:rPr lang="en-US" dirty="0"/>
            <a:t> {a:5}</a:t>
          </a:r>
        </a:p>
      </dgm:t>
    </dgm:pt>
    <dgm:pt modelId="{45BC79DE-E9C6-40A5-92BC-1C6AC904CC1C}" type="parTrans" cxnId="{84B56D2E-C583-4BE7-8079-A67018E757F9}">
      <dgm:prSet/>
      <dgm:spPr/>
      <dgm:t>
        <a:bodyPr/>
        <a:lstStyle/>
        <a:p>
          <a:endParaRPr lang="en-US"/>
        </a:p>
      </dgm:t>
    </dgm:pt>
    <dgm:pt modelId="{16087FA3-FCD0-4B5B-AA2A-88AB30BFBCB1}" type="sibTrans" cxnId="{84B56D2E-C583-4BE7-8079-A67018E757F9}">
      <dgm:prSet/>
      <dgm:spPr/>
      <dgm:t>
        <a:bodyPr/>
        <a:lstStyle/>
        <a:p>
          <a:endParaRPr lang="en-US"/>
        </a:p>
      </dgm:t>
    </dgm:pt>
    <dgm:pt modelId="{B89260B2-755F-4BB4-A7DF-A4F079648921}">
      <dgm:prSet phldrT="[Text]"/>
      <dgm:spPr/>
      <dgm:t>
        <a:bodyPr/>
        <a:lstStyle/>
        <a:p>
          <a:r>
            <a:rPr lang="en-US" dirty="0"/>
            <a:t> {a: ???}</a:t>
          </a:r>
        </a:p>
      </dgm:t>
    </dgm:pt>
    <dgm:pt modelId="{CBD50AF1-C89A-47FB-A101-8581714A62F5}" type="parTrans" cxnId="{F5C367A0-35CD-4C93-8265-59D40324EBA4}">
      <dgm:prSet/>
      <dgm:spPr/>
      <dgm:t>
        <a:bodyPr/>
        <a:lstStyle/>
        <a:p>
          <a:endParaRPr lang="en-US"/>
        </a:p>
      </dgm:t>
    </dgm:pt>
    <dgm:pt modelId="{13DC19E5-9924-4BD8-8202-B5EE9F1DDBEA}" type="sibTrans" cxnId="{F5C367A0-35CD-4C93-8265-59D40324EBA4}">
      <dgm:prSet/>
      <dgm:spPr/>
      <dgm:t>
        <a:bodyPr/>
        <a:lstStyle/>
        <a:p>
          <a:endParaRPr lang="en-US"/>
        </a:p>
      </dgm:t>
    </dgm:pt>
    <dgm:pt modelId="{3DB9FB1B-B302-4EC7-83AB-78A0C52E94E3}" type="pres">
      <dgm:prSet presAssocID="{89A3AEFB-5344-4023-BB9A-5B40C460F83A}" presName="linearFlow" presStyleCnt="0">
        <dgm:presLayoutVars>
          <dgm:resizeHandles val="exact"/>
        </dgm:presLayoutVars>
      </dgm:prSet>
      <dgm:spPr/>
    </dgm:pt>
    <dgm:pt modelId="{4D812902-EA85-4C0F-8411-324FAC1656F6}" type="pres">
      <dgm:prSet presAssocID="{64756A8B-9AD5-4173-89EE-486EF78014E6}" presName="node" presStyleLbl="node1" presStyleIdx="0" presStyleCnt="2" custLinFactX="27775" custLinFactY="-100000" custLinFactNeighborX="100000" custLinFactNeighborY="-178995">
        <dgm:presLayoutVars>
          <dgm:bulletEnabled val="1"/>
        </dgm:presLayoutVars>
      </dgm:prSet>
      <dgm:spPr/>
    </dgm:pt>
    <dgm:pt modelId="{21175767-862A-4DDF-ADCB-2B2ACB244D5B}" type="pres">
      <dgm:prSet presAssocID="{0FD1A511-DB6B-460F-B733-8BB262C2E11F}" presName="sibTrans" presStyleLbl="sibTrans2D1" presStyleIdx="0" presStyleCnt="1" custAng="0"/>
      <dgm:spPr/>
    </dgm:pt>
    <dgm:pt modelId="{4B8F3603-9C74-40D8-AB40-EE132558A673}" type="pres">
      <dgm:prSet presAssocID="{0FD1A511-DB6B-460F-B733-8BB262C2E11F}" presName="connectorText" presStyleLbl="sibTrans2D1" presStyleIdx="0" presStyleCnt="1"/>
      <dgm:spPr/>
    </dgm:pt>
    <dgm:pt modelId="{B523CB6E-B44C-4AFD-B2E0-DBA633DF8E8C}" type="pres">
      <dgm:prSet presAssocID="{DADE569C-DAAF-4B07-B11E-21A37014DB5A}" presName="node" presStyleLbl="node1" presStyleIdx="1" presStyleCnt="2">
        <dgm:presLayoutVars>
          <dgm:bulletEnabled val="1"/>
        </dgm:presLayoutVars>
      </dgm:prSet>
      <dgm:spPr/>
    </dgm:pt>
  </dgm:ptLst>
  <dgm:cxnLst>
    <dgm:cxn modelId="{18FF1303-DB00-40A9-9D1B-2A800AB0CE50}" type="presOf" srcId="{FA2FC8DB-3ADC-4057-A3A9-2C6C9238722E}" destId="{4D812902-EA85-4C0F-8411-324FAC1656F6}" srcOrd="0" destOrd="1" presId="urn:microsoft.com/office/officeart/2005/8/layout/process2"/>
    <dgm:cxn modelId="{84B56D2E-C583-4BE7-8079-A67018E757F9}" srcId="{64756A8B-9AD5-4173-89EE-486EF78014E6}" destId="{FA2FC8DB-3ADC-4057-A3A9-2C6C9238722E}" srcOrd="0" destOrd="0" parTransId="{45BC79DE-E9C6-40A5-92BC-1C6AC904CC1C}" sibTransId="{16087FA3-FCD0-4B5B-AA2A-88AB30BFBCB1}"/>
    <dgm:cxn modelId="{E10AD133-DFDA-4A3C-8F6C-B5D1C48169B9}" type="presOf" srcId="{89A3AEFB-5344-4023-BB9A-5B40C460F83A}" destId="{3DB9FB1B-B302-4EC7-83AB-78A0C52E94E3}" srcOrd="0" destOrd="0" presId="urn:microsoft.com/office/officeart/2005/8/layout/process2"/>
    <dgm:cxn modelId="{2CFE4035-73B7-4F90-9AB2-40E75499A12F}" type="presOf" srcId="{0FD1A511-DB6B-460F-B733-8BB262C2E11F}" destId="{4B8F3603-9C74-40D8-AB40-EE132558A673}" srcOrd="1" destOrd="0" presId="urn:microsoft.com/office/officeart/2005/8/layout/process2"/>
    <dgm:cxn modelId="{E1F0B05F-BA92-4E0F-9A12-AD75B0C12D8F}" srcId="{89A3AEFB-5344-4023-BB9A-5B40C460F83A}" destId="{64756A8B-9AD5-4173-89EE-486EF78014E6}" srcOrd="0" destOrd="0" parTransId="{4443934A-082D-44AB-947F-3C651A9A8DB7}" sibTransId="{0FD1A511-DB6B-460F-B733-8BB262C2E11F}"/>
    <dgm:cxn modelId="{F5C367A0-35CD-4C93-8265-59D40324EBA4}" srcId="{DADE569C-DAAF-4B07-B11E-21A37014DB5A}" destId="{B89260B2-755F-4BB4-A7DF-A4F079648921}" srcOrd="0" destOrd="0" parTransId="{CBD50AF1-C89A-47FB-A101-8581714A62F5}" sibTransId="{13DC19E5-9924-4BD8-8202-B5EE9F1DDBEA}"/>
    <dgm:cxn modelId="{09873EA8-A86D-4168-913A-7CD7F50846D2}" type="presOf" srcId="{DADE569C-DAAF-4B07-B11E-21A37014DB5A}" destId="{B523CB6E-B44C-4AFD-B2E0-DBA633DF8E8C}" srcOrd="0" destOrd="0" presId="urn:microsoft.com/office/officeart/2005/8/layout/process2"/>
    <dgm:cxn modelId="{46EA9DCF-781F-4CE5-8A64-3FE3940BE2F9}" type="presOf" srcId="{0FD1A511-DB6B-460F-B733-8BB262C2E11F}" destId="{21175767-862A-4DDF-ADCB-2B2ACB244D5B}" srcOrd="0" destOrd="0" presId="urn:microsoft.com/office/officeart/2005/8/layout/process2"/>
    <dgm:cxn modelId="{8519EBEE-7DEA-4BB0-909A-2D3569784434}" type="presOf" srcId="{B89260B2-755F-4BB4-A7DF-A4F079648921}" destId="{B523CB6E-B44C-4AFD-B2E0-DBA633DF8E8C}" srcOrd="0" destOrd="1" presId="urn:microsoft.com/office/officeart/2005/8/layout/process2"/>
    <dgm:cxn modelId="{7A2D02F4-B230-4F62-AD48-C57D359013DC}" srcId="{89A3AEFB-5344-4023-BB9A-5B40C460F83A}" destId="{DADE569C-DAAF-4B07-B11E-21A37014DB5A}" srcOrd="1" destOrd="0" parTransId="{959A2AED-DDB8-4BA8-B2BB-D21779B9B48C}" sibTransId="{6D9238B8-D9AB-4466-9EA1-62C0D3C7092D}"/>
    <dgm:cxn modelId="{CFCD41F4-236A-4C3D-937A-035CA7AF728F}" type="presOf" srcId="{64756A8B-9AD5-4173-89EE-486EF78014E6}" destId="{4D812902-EA85-4C0F-8411-324FAC1656F6}" srcOrd="0" destOrd="0" presId="urn:microsoft.com/office/officeart/2005/8/layout/process2"/>
    <dgm:cxn modelId="{56D7351B-BCF7-4A9C-B47D-67162F493472}" type="presParOf" srcId="{3DB9FB1B-B302-4EC7-83AB-78A0C52E94E3}" destId="{4D812902-EA85-4C0F-8411-324FAC1656F6}" srcOrd="0" destOrd="0" presId="urn:microsoft.com/office/officeart/2005/8/layout/process2"/>
    <dgm:cxn modelId="{C988FF7D-F8B2-4372-B425-5815FE45F805}" type="presParOf" srcId="{3DB9FB1B-B302-4EC7-83AB-78A0C52E94E3}" destId="{21175767-862A-4DDF-ADCB-2B2ACB244D5B}" srcOrd="1" destOrd="0" presId="urn:microsoft.com/office/officeart/2005/8/layout/process2"/>
    <dgm:cxn modelId="{6FA7AB5D-0046-4ABF-8222-6DA434E1AEE0}" type="presParOf" srcId="{21175767-862A-4DDF-ADCB-2B2ACB244D5B}" destId="{4B8F3603-9C74-40D8-AB40-EE132558A673}" srcOrd="0" destOrd="0" presId="urn:microsoft.com/office/officeart/2005/8/layout/process2"/>
    <dgm:cxn modelId="{6C4E181A-C4B3-4546-B51B-80D264104E8D}" type="presParOf" srcId="{3DB9FB1B-B302-4EC7-83AB-78A0C52E94E3}" destId="{B523CB6E-B44C-4AFD-B2E0-DBA633DF8E8C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A3AEFB-5344-4023-BB9A-5B40C460F83A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 phldr="1"/>
      <dgm:spPr/>
    </dgm:pt>
    <dgm:pt modelId="{64756A8B-9AD5-4173-89EE-486EF78014E6}">
      <dgm:prSet phldrT="[Text]"/>
      <dgm:spPr/>
      <dgm:t>
        <a:bodyPr/>
        <a:lstStyle/>
        <a:p>
          <a:r>
            <a:rPr lang="en-US" dirty="0"/>
            <a:t>g </a:t>
          </a:r>
          <a:r>
            <a:rPr lang="en-US" dirty="0" err="1"/>
            <a:t>env</a:t>
          </a:r>
          <a:r>
            <a:rPr lang="en-US" dirty="0"/>
            <a:t>:</a:t>
          </a:r>
        </a:p>
      </dgm:t>
    </dgm:pt>
    <dgm:pt modelId="{4443934A-082D-44AB-947F-3C651A9A8DB7}" type="parTrans" cxnId="{E1F0B05F-BA92-4E0F-9A12-AD75B0C12D8F}">
      <dgm:prSet/>
      <dgm:spPr/>
      <dgm:t>
        <a:bodyPr/>
        <a:lstStyle/>
        <a:p>
          <a:endParaRPr lang="en-US"/>
        </a:p>
      </dgm:t>
    </dgm:pt>
    <dgm:pt modelId="{0FD1A511-DB6B-460F-B733-8BB262C2E11F}" type="sibTrans" cxnId="{E1F0B05F-BA92-4E0F-9A12-AD75B0C12D8F}">
      <dgm:prSet/>
      <dgm:spPr/>
      <dgm:t>
        <a:bodyPr/>
        <a:lstStyle/>
        <a:p>
          <a:endParaRPr lang="en-US"/>
        </a:p>
      </dgm:t>
    </dgm:pt>
    <dgm:pt modelId="{DADE569C-DAAF-4B07-B11E-21A37014DB5A}">
      <dgm:prSet phldrT="[Text]"/>
      <dgm:spPr/>
      <dgm:t>
        <a:bodyPr/>
        <a:lstStyle/>
        <a:p>
          <a:r>
            <a:rPr lang="en-US" dirty="0"/>
            <a:t>f1 </a:t>
          </a:r>
          <a:r>
            <a:rPr lang="en-US" dirty="0" err="1"/>
            <a:t>env</a:t>
          </a:r>
          <a:r>
            <a:rPr lang="en-US" dirty="0"/>
            <a:t>:</a:t>
          </a:r>
        </a:p>
      </dgm:t>
    </dgm:pt>
    <dgm:pt modelId="{959A2AED-DDB8-4BA8-B2BB-D21779B9B48C}" type="parTrans" cxnId="{7A2D02F4-B230-4F62-AD48-C57D359013DC}">
      <dgm:prSet/>
      <dgm:spPr/>
      <dgm:t>
        <a:bodyPr/>
        <a:lstStyle/>
        <a:p>
          <a:endParaRPr lang="en-US"/>
        </a:p>
      </dgm:t>
    </dgm:pt>
    <dgm:pt modelId="{6D9238B8-D9AB-4466-9EA1-62C0D3C7092D}" type="sibTrans" cxnId="{7A2D02F4-B230-4F62-AD48-C57D359013DC}">
      <dgm:prSet/>
      <dgm:spPr/>
      <dgm:t>
        <a:bodyPr/>
        <a:lstStyle/>
        <a:p>
          <a:endParaRPr lang="en-US"/>
        </a:p>
      </dgm:t>
    </dgm:pt>
    <dgm:pt modelId="{FA2FC8DB-3ADC-4057-A3A9-2C6C9238722E}">
      <dgm:prSet phldrT="[Text]"/>
      <dgm:spPr/>
      <dgm:t>
        <a:bodyPr/>
        <a:lstStyle/>
        <a:p>
          <a:r>
            <a:rPr lang="en-US" dirty="0"/>
            <a:t> {</a:t>
          </a:r>
          <a:r>
            <a:rPr lang="en-US" strike="sngStrike" dirty="0">
              <a:solidFill>
                <a:schemeClr val="accent4">
                  <a:lumMod val="50000"/>
                </a:schemeClr>
              </a:solidFill>
            </a:rPr>
            <a:t>a: 5</a:t>
          </a:r>
          <a:r>
            <a:rPr lang="en-US" dirty="0"/>
            <a:t>, a:10}</a:t>
          </a:r>
        </a:p>
      </dgm:t>
    </dgm:pt>
    <dgm:pt modelId="{45BC79DE-E9C6-40A5-92BC-1C6AC904CC1C}" type="parTrans" cxnId="{84B56D2E-C583-4BE7-8079-A67018E757F9}">
      <dgm:prSet/>
      <dgm:spPr/>
      <dgm:t>
        <a:bodyPr/>
        <a:lstStyle/>
        <a:p>
          <a:endParaRPr lang="en-US"/>
        </a:p>
      </dgm:t>
    </dgm:pt>
    <dgm:pt modelId="{16087FA3-FCD0-4B5B-AA2A-88AB30BFBCB1}" type="sibTrans" cxnId="{84B56D2E-C583-4BE7-8079-A67018E757F9}">
      <dgm:prSet/>
      <dgm:spPr/>
      <dgm:t>
        <a:bodyPr/>
        <a:lstStyle/>
        <a:p>
          <a:endParaRPr lang="en-US"/>
        </a:p>
      </dgm:t>
    </dgm:pt>
    <dgm:pt modelId="{B89260B2-755F-4BB4-A7DF-A4F079648921}">
      <dgm:prSet phldrT="[Text]"/>
      <dgm:spPr/>
      <dgm:t>
        <a:bodyPr/>
        <a:lstStyle/>
        <a:p>
          <a:r>
            <a:rPr lang="en-US" dirty="0"/>
            <a:t> {}</a:t>
          </a:r>
        </a:p>
      </dgm:t>
    </dgm:pt>
    <dgm:pt modelId="{CBD50AF1-C89A-47FB-A101-8581714A62F5}" type="parTrans" cxnId="{F5C367A0-35CD-4C93-8265-59D40324EBA4}">
      <dgm:prSet/>
      <dgm:spPr/>
      <dgm:t>
        <a:bodyPr/>
        <a:lstStyle/>
        <a:p>
          <a:endParaRPr lang="en-US"/>
        </a:p>
      </dgm:t>
    </dgm:pt>
    <dgm:pt modelId="{13DC19E5-9924-4BD8-8202-B5EE9F1DDBEA}" type="sibTrans" cxnId="{F5C367A0-35CD-4C93-8265-59D40324EBA4}">
      <dgm:prSet/>
      <dgm:spPr/>
      <dgm:t>
        <a:bodyPr/>
        <a:lstStyle/>
        <a:p>
          <a:endParaRPr lang="en-US"/>
        </a:p>
      </dgm:t>
    </dgm:pt>
    <dgm:pt modelId="{3DB9FB1B-B302-4EC7-83AB-78A0C52E94E3}" type="pres">
      <dgm:prSet presAssocID="{89A3AEFB-5344-4023-BB9A-5B40C460F83A}" presName="linearFlow" presStyleCnt="0">
        <dgm:presLayoutVars>
          <dgm:resizeHandles val="exact"/>
        </dgm:presLayoutVars>
      </dgm:prSet>
      <dgm:spPr/>
    </dgm:pt>
    <dgm:pt modelId="{4D812902-EA85-4C0F-8411-324FAC1656F6}" type="pres">
      <dgm:prSet presAssocID="{64756A8B-9AD5-4173-89EE-486EF78014E6}" presName="node" presStyleLbl="node1" presStyleIdx="0" presStyleCnt="2" custLinFactNeighborX="-38986" custLinFactNeighborY="-45459">
        <dgm:presLayoutVars>
          <dgm:bulletEnabled val="1"/>
        </dgm:presLayoutVars>
      </dgm:prSet>
      <dgm:spPr/>
    </dgm:pt>
    <dgm:pt modelId="{21175767-862A-4DDF-ADCB-2B2ACB244D5B}" type="pres">
      <dgm:prSet presAssocID="{0FD1A511-DB6B-460F-B733-8BB262C2E11F}" presName="sibTrans" presStyleLbl="sibTrans2D1" presStyleIdx="0" presStyleCnt="1"/>
      <dgm:spPr/>
    </dgm:pt>
    <dgm:pt modelId="{4B8F3603-9C74-40D8-AB40-EE132558A673}" type="pres">
      <dgm:prSet presAssocID="{0FD1A511-DB6B-460F-B733-8BB262C2E11F}" presName="connectorText" presStyleLbl="sibTrans2D1" presStyleIdx="0" presStyleCnt="1"/>
      <dgm:spPr/>
    </dgm:pt>
    <dgm:pt modelId="{B523CB6E-B44C-4AFD-B2E0-DBA633DF8E8C}" type="pres">
      <dgm:prSet presAssocID="{DADE569C-DAAF-4B07-B11E-21A37014DB5A}" presName="node" presStyleLbl="node1" presStyleIdx="1" presStyleCnt="2">
        <dgm:presLayoutVars>
          <dgm:bulletEnabled val="1"/>
        </dgm:presLayoutVars>
      </dgm:prSet>
      <dgm:spPr/>
    </dgm:pt>
  </dgm:ptLst>
  <dgm:cxnLst>
    <dgm:cxn modelId="{18FF1303-DB00-40A9-9D1B-2A800AB0CE50}" type="presOf" srcId="{FA2FC8DB-3ADC-4057-A3A9-2C6C9238722E}" destId="{4D812902-EA85-4C0F-8411-324FAC1656F6}" srcOrd="0" destOrd="1" presId="urn:microsoft.com/office/officeart/2005/8/layout/process2"/>
    <dgm:cxn modelId="{84B56D2E-C583-4BE7-8079-A67018E757F9}" srcId="{64756A8B-9AD5-4173-89EE-486EF78014E6}" destId="{FA2FC8DB-3ADC-4057-A3A9-2C6C9238722E}" srcOrd="0" destOrd="0" parTransId="{45BC79DE-E9C6-40A5-92BC-1C6AC904CC1C}" sibTransId="{16087FA3-FCD0-4B5B-AA2A-88AB30BFBCB1}"/>
    <dgm:cxn modelId="{E10AD133-DFDA-4A3C-8F6C-B5D1C48169B9}" type="presOf" srcId="{89A3AEFB-5344-4023-BB9A-5B40C460F83A}" destId="{3DB9FB1B-B302-4EC7-83AB-78A0C52E94E3}" srcOrd="0" destOrd="0" presId="urn:microsoft.com/office/officeart/2005/8/layout/process2"/>
    <dgm:cxn modelId="{2CFE4035-73B7-4F90-9AB2-40E75499A12F}" type="presOf" srcId="{0FD1A511-DB6B-460F-B733-8BB262C2E11F}" destId="{4B8F3603-9C74-40D8-AB40-EE132558A673}" srcOrd="1" destOrd="0" presId="urn:microsoft.com/office/officeart/2005/8/layout/process2"/>
    <dgm:cxn modelId="{E1F0B05F-BA92-4E0F-9A12-AD75B0C12D8F}" srcId="{89A3AEFB-5344-4023-BB9A-5B40C460F83A}" destId="{64756A8B-9AD5-4173-89EE-486EF78014E6}" srcOrd="0" destOrd="0" parTransId="{4443934A-082D-44AB-947F-3C651A9A8DB7}" sibTransId="{0FD1A511-DB6B-460F-B733-8BB262C2E11F}"/>
    <dgm:cxn modelId="{F5C367A0-35CD-4C93-8265-59D40324EBA4}" srcId="{DADE569C-DAAF-4B07-B11E-21A37014DB5A}" destId="{B89260B2-755F-4BB4-A7DF-A4F079648921}" srcOrd="0" destOrd="0" parTransId="{CBD50AF1-C89A-47FB-A101-8581714A62F5}" sibTransId="{13DC19E5-9924-4BD8-8202-B5EE9F1DDBEA}"/>
    <dgm:cxn modelId="{09873EA8-A86D-4168-913A-7CD7F50846D2}" type="presOf" srcId="{DADE569C-DAAF-4B07-B11E-21A37014DB5A}" destId="{B523CB6E-B44C-4AFD-B2E0-DBA633DF8E8C}" srcOrd="0" destOrd="0" presId="urn:microsoft.com/office/officeart/2005/8/layout/process2"/>
    <dgm:cxn modelId="{46EA9DCF-781F-4CE5-8A64-3FE3940BE2F9}" type="presOf" srcId="{0FD1A511-DB6B-460F-B733-8BB262C2E11F}" destId="{21175767-862A-4DDF-ADCB-2B2ACB244D5B}" srcOrd="0" destOrd="0" presId="urn:microsoft.com/office/officeart/2005/8/layout/process2"/>
    <dgm:cxn modelId="{8519EBEE-7DEA-4BB0-909A-2D3569784434}" type="presOf" srcId="{B89260B2-755F-4BB4-A7DF-A4F079648921}" destId="{B523CB6E-B44C-4AFD-B2E0-DBA633DF8E8C}" srcOrd="0" destOrd="1" presId="urn:microsoft.com/office/officeart/2005/8/layout/process2"/>
    <dgm:cxn modelId="{7A2D02F4-B230-4F62-AD48-C57D359013DC}" srcId="{89A3AEFB-5344-4023-BB9A-5B40C460F83A}" destId="{DADE569C-DAAF-4B07-B11E-21A37014DB5A}" srcOrd="1" destOrd="0" parTransId="{959A2AED-DDB8-4BA8-B2BB-D21779B9B48C}" sibTransId="{6D9238B8-D9AB-4466-9EA1-62C0D3C7092D}"/>
    <dgm:cxn modelId="{CFCD41F4-236A-4C3D-937A-035CA7AF728F}" type="presOf" srcId="{64756A8B-9AD5-4173-89EE-486EF78014E6}" destId="{4D812902-EA85-4C0F-8411-324FAC1656F6}" srcOrd="0" destOrd="0" presId="urn:microsoft.com/office/officeart/2005/8/layout/process2"/>
    <dgm:cxn modelId="{56D7351B-BCF7-4A9C-B47D-67162F493472}" type="presParOf" srcId="{3DB9FB1B-B302-4EC7-83AB-78A0C52E94E3}" destId="{4D812902-EA85-4C0F-8411-324FAC1656F6}" srcOrd="0" destOrd="0" presId="urn:microsoft.com/office/officeart/2005/8/layout/process2"/>
    <dgm:cxn modelId="{C988FF7D-F8B2-4372-B425-5815FE45F805}" type="presParOf" srcId="{3DB9FB1B-B302-4EC7-83AB-78A0C52E94E3}" destId="{21175767-862A-4DDF-ADCB-2B2ACB244D5B}" srcOrd="1" destOrd="0" presId="urn:microsoft.com/office/officeart/2005/8/layout/process2"/>
    <dgm:cxn modelId="{6FA7AB5D-0046-4ABF-8222-6DA434E1AEE0}" type="presParOf" srcId="{21175767-862A-4DDF-ADCB-2B2ACB244D5B}" destId="{4B8F3603-9C74-40D8-AB40-EE132558A673}" srcOrd="0" destOrd="0" presId="urn:microsoft.com/office/officeart/2005/8/layout/process2"/>
    <dgm:cxn modelId="{6C4E181A-C4B3-4546-B51B-80D264104E8D}" type="presParOf" srcId="{3DB9FB1B-B302-4EC7-83AB-78A0C52E94E3}" destId="{B523CB6E-B44C-4AFD-B2E0-DBA633DF8E8C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A3AEFB-5344-4023-BB9A-5B40C460F83A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 phldr="1"/>
      <dgm:spPr/>
    </dgm:pt>
    <dgm:pt modelId="{46B818D0-51AD-4958-9260-48A36AAEACAE}">
      <dgm:prSet phldrT="[Text]"/>
      <dgm:spPr/>
      <dgm:t>
        <a:bodyPr/>
        <a:lstStyle/>
        <a:p>
          <a:r>
            <a:rPr lang="en-US" dirty="0"/>
            <a:t>Step 2: Enclosing</a:t>
          </a:r>
        </a:p>
      </dgm:t>
    </dgm:pt>
    <dgm:pt modelId="{7E3FFA36-0040-4DB4-B3B6-D65E7CE8A8DD}" type="parTrans" cxnId="{4E6D95BF-0405-41D0-AC23-D2FF4DE613DA}">
      <dgm:prSet/>
      <dgm:spPr/>
      <dgm:t>
        <a:bodyPr/>
        <a:lstStyle/>
        <a:p>
          <a:endParaRPr lang="en-US"/>
        </a:p>
      </dgm:t>
    </dgm:pt>
    <dgm:pt modelId="{FCC76F0D-7B04-4261-82DE-77A3C9F40939}" type="sibTrans" cxnId="{4E6D95BF-0405-41D0-AC23-D2FF4DE613DA}">
      <dgm:prSet/>
      <dgm:spPr/>
      <dgm:t>
        <a:bodyPr/>
        <a:lstStyle/>
        <a:p>
          <a:endParaRPr lang="en-US"/>
        </a:p>
      </dgm:t>
    </dgm:pt>
    <dgm:pt modelId="{DEA950C9-206E-4DFB-B55D-AAB278AC4A51}">
      <dgm:prSet phldrT="[Text]"/>
      <dgm:spPr/>
      <dgm:t>
        <a:bodyPr/>
        <a:lstStyle/>
        <a:p>
          <a:r>
            <a:rPr lang="en-US" dirty="0"/>
            <a:t>Step 3: Global</a:t>
          </a:r>
        </a:p>
      </dgm:t>
    </dgm:pt>
    <dgm:pt modelId="{A95B442E-FBA3-4ACA-9EC8-7C5FDF827741}" type="parTrans" cxnId="{01DE1B56-3F5D-4D62-9636-EF0DB8B28B43}">
      <dgm:prSet/>
      <dgm:spPr/>
      <dgm:t>
        <a:bodyPr/>
        <a:lstStyle/>
        <a:p>
          <a:endParaRPr lang="en-US"/>
        </a:p>
      </dgm:t>
    </dgm:pt>
    <dgm:pt modelId="{DA3AC84A-9CBD-4176-9AB5-484CA1077667}" type="sibTrans" cxnId="{01DE1B56-3F5D-4D62-9636-EF0DB8B28B43}">
      <dgm:prSet/>
      <dgm:spPr/>
      <dgm:t>
        <a:bodyPr/>
        <a:lstStyle/>
        <a:p>
          <a:endParaRPr lang="en-US"/>
        </a:p>
      </dgm:t>
    </dgm:pt>
    <dgm:pt modelId="{1FCDC4BD-8105-43C6-B418-35B39627D239}">
      <dgm:prSet phldrT="[Text]"/>
      <dgm:spPr/>
      <dgm:t>
        <a:bodyPr/>
        <a:lstStyle/>
        <a:p>
          <a:r>
            <a:rPr lang="en-US" dirty="0"/>
            <a:t>Step 4: Built-in</a:t>
          </a:r>
        </a:p>
      </dgm:t>
    </dgm:pt>
    <dgm:pt modelId="{B18A719F-FF84-44E0-851F-7DB81E5D2EB2}" type="parTrans" cxnId="{AC2A1C9E-33C3-4820-BFDC-A016EB97C28A}">
      <dgm:prSet/>
      <dgm:spPr/>
      <dgm:t>
        <a:bodyPr/>
        <a:lstStyle/>
        <a:p>
          <a:endParaRPr lang="en-US"/>
        </a:p>
      </dgm:t>
    </dgm:pt>
    <dgm:pt modelId="{87F17482-AEAC-4B1E-A711-E7BC5DCB8CA7}" type="sibTrans" cxnId="{AC2A1C9E-33C3-4820-BFDC-A016EB97C28A}">
      <dgm:prSet/>
      <dgm:spPr/>
      <dgm:t>
        <a:bodyPr/>
        <a:lstStyle/>
        <a:p>
          <a:endParaRPr lang="en-US"/>
        </a:p>
      </dgm:t>
    </dgm:pt>
    <dgm:pt modelId="{64756A8B-9AD5-4173-89EE-486EF78014E6}">
      <dgm:prSet phldrT="[Text]"/>
      <dgm:spPr/>
      <dgm:t>
        <a:bodyPr/>
        <a:lstStyle/>
        <a:p>
          <a:r>
            <a:rPr lang="en-US" dirty="0"/>
            <a:t>Step 1: Local</a:t>
          </a:r>
        </a:p>
      </dgm:t>
    </dgm:pt>
    <dgm:pt modelId="{4443934A-082D-44AB-947F-3C651A9A8DB7}" type="parTrans" cxnId="{E1F0B05F-BA92-4E0F-9A12-AD75B0C12D8F}">
      <dgm:prSet/>
      <dgm:spPr/>
      <dgm:t>
        <a:bodyPr/>
        <a:lstStyle/>
        <a:p>
          <a:endParaRPr lang="en-US"/>
        </a:p>
      </dgm:t>
    </dgm:pt>
    <dgm:pt modelId="{0FD1A511-DB6B-460F-B733-8BB262C2E11F}" type="sibTrans" cxnId="{E1F0B05F-BA92-4E0F-9A12-AD75B0C12D8F}">
      <dgm:prSet/>
      <dgm:spPr/>
      <dgm:t>
        <a:bodyPr/>
        <a:lstStyle/>
        <a:p>
          <a:endParaRPr lang="en-US"/>
        </a:p>
      </dgm:t>
    </dgm:pt>
    <dgm:pt modelId="{3DB9FB1B-B302-4EC7-83AB-78A0C52E94E3}" type="pres">
      <dgm:prSet presAssocID="{89A3AEFB-5344-4023-BB9A-5B40C460F83A}" presName="linearFlow" presStyleCnt="0">
        <dgm:presLayoutVars>
          <dgm:resizeHandles val="exact"/>
        </dgm:presLayoutVars>
      </dgm:prSet>
      <dgm:spPr/>
    </dgm:pt>
    <dgm:pt modelId="{4D812902-EA85-4C0F-8411-324FAC1656F6}" type="pres">
      <dgm:prSet presAssocID="{64756A8B-9AD5-4173-89EE-486EF78014E6}" presName="node" presStyleLbl="node1" presStyleIdx="0" presStyleCnt="4">
        <dgm:presLayoutVars>
          <dgm:bulletEnabled val="1"/>
        </dgm:presLayoutVars>
      </dgm:prSet>
      <dgm:spPr/>
    </dgm:pt>
    <dgm:pt modelId="{77206A27-0784-4042-AE69-C04EF218F1C7}" type="pres">
      <dgm:prSet presAssocID="{0FD1A511-DB6B-460F-B733-8BB262C2E11F}" presName="sibTrans" presStyleLbl="sibTrans2D1" presStyleIdx="0" presStyleCnt="3"/>
      <dgm:spPr/>
    </dgm:pt>
    <dgm:pt modelId="{13AA51A4-FE4A-410C-BD88-AA8095D67761}" type="pres">
      <dgm:prSet presAssocID="{0FD1A511-DB6B-460F-B733-8BB262C2E11F}" presName="connectorText" presStyleLbl="sibTrans2D1" presStyleIdx="0" presStyleCnt="3"/>
      <dgm:spPr/>
    </dgm:pt>
    <dgm:pt modelId="{1677A603-F91B-4EE2-8C84-6E593062B8DB}" type="pres">
      <dgm:prSet presAssocID="{46B818D0-51AD-4958-9260-48A36AAEACAE}" presName="node" presStyleLbl="node1" presStyleIdx="1" presStyleCnt="4">
        <dgm:presLayoutVars>
          <dgm:bulletEnabled val="1"/>
        </dgm:presLayoutVars>
      </dgm:prSet>
      <dgm:spPr/>
    </dgm:pt>
    <dgm:pt modelId="{A0AF4259-CB14-4DC6-A359-A1A3C6629540}" type="pres">
      <dgm:prSet presAssocID="{FCC76F0D-7B04-4261-82DE-77A3C9F40939}" presName="sibTrans" presStyleLbl="sibTrans2D1" presStyleIdx="1" presStyleCnt="3"/>
      <dgm:spPr/>
    </dgm:pt>
    <dgm:pt modelId="{D9FA11A4-4D04-49AC-A8C7-C70B2E7BDDC7}" type="pres">
      <dgm:prSet presAssocID="{FCC76F0D-7B04-4261-82DE-77A3C9F40939}" presName="connectorText" presStyleLbl="sibTrans2D1" presStyleIdx="1" presStyleCnt="3"/>
      <dgm:spPr/>
    </dgm:pt>
    <dgm:pt modelId="{A62CBA8D-C910-49F2-B26B-B7DF779F39AD}" type="pres">
      <dgm:prSet presAssocID="{DEA950C9-206E-4DFB-B55D-AAB278AC4A51}" presName="node" presStyleLbl="node1" presStyleIdx="2" presStyleCnt="4">
        <dgm:presLayoutVars>
          <dgm:bulletEnabled val="1"/>
        </dgm:presLayoutVars>
      </dgm:prSet>
      <dgm:spPr/>
    </dgm:pt>
    <dgm:pt modelId="{0FA79F5C-F9E6-4EDD-97AC-6A5352F236AD}" type="pres">
      <dgm:prSet presAssocID="{DA3AC84A-9CBD-4176-9AB5-484CA1077667}" presName="sibTrans" presStyleLbl="sibTrans2D1" presStyleIdx="2" presStyleCnt="3"/>
      <dgm:spPr/>
    </dgm:pt>
    <dgm:pt modelId="{5AE7B994-7C54-4202-8988-3235449628F4}" type="pres">
      <dgm:prSet presAssocID="{DA3AC84A-9CBD-4176-9AB5-484CA1077667}" presName="connectorText" presStyleLbl="sibTrans2D1" presStyleIdx="2" presStyleCnt="3"/>
      <dgm:spPr/>
    </dgm:pt>
    <dgm:pt modelId="{64B7E845-C214-47B0-9BF7-320572534223}" type="pres">
      <dgm:prSet presAssocID="{1FCDC4BD-8105-43C6-B418-35B39627D239}" presName="node" presStyleLbl="node1" presStyleIdx="3" presStyleCnt="4">
        <dgm:presLayoutVars>
          <dgm:bulletEnabled val="1"/>
        </dgm:presLayoutVars>
      </dgm:prSet>
      <dgm:spPr/>
    </dgm:pt>
  </dgm:ptLst>
  <dgm:cxnLst>
    <dgm:cxn modelId="{4D912A14-DE47-494B-AD3C-9982CB751703}" type="presOf" srcId="{DA3AC84A-9CBD-4176-9AB5-484CA1077667}" destId="{5AE7B994-7C54-4202-8988-3235449628F4}" srcOrd="1" destOrd="0" presId="urn:microsoft.com/office/officeart/2005/8/layout/process2"/>
    <dgm:cxn modelId="{E10AD133-DFDA-4A3C-8F6C-B5D1C48169B9}" type="presOf" srcId="{89A3AEFB-5344-4023-BB9A-5B40C460F83A}" destId="{3DB9FB1B-B302-4EC7-83AB-78A0C52E94E3}" srcOrd="0" destOrd="0" presId="urn:microsoft.com/office/officeart/2005/8/layout/process2"/>
    <dgm:cxn modelId="{4D280140-0A48-4FB0-AC0D-1D15B4296C16}" type="presOf" srcId="{0FD1A511-DB6B-460F-B733-8BB262C2E11F}" destId="{77206A27-0784-4042-AE69-C04EF218F1C7}" srcOrd="0" destOrd="0" presId="urn:microsoft.com/office/officeart/2005/8/layout/process2"/>
    <dgm:cxn modelId="{E1F0B05F-BA92-4E0F-9A12-AD75B0C12D8F}" srcId="{89A3AEFB-5344-4023-BB9A-5B40C460F83A}" destId="{64756A8B-9AD5-4173-89EE-486EF78014E6}" srcOrd="0" destOrd="0" parTransId="{4443934A-082D-44AB-947F-3C651A9A8DB7}" sibTransId="{0FD1A511-DB6B-460F-B733-8BB262C2E11F}"/>
    <dgm:cxn modelId="{364ECC62-0A83-4CA5-8BFF-7CE50B8D533F}" type="presOf" srcId="{FCC76F0D-7B04-4261-82DE-77A3C9F40939}" destId="{D9FA11A4-4D04-49AC-A8C7-C70B2E7BDDC7}" srcOrd="1" destOrd="0" presId="urn:microsoft.com/office/officeart/2005/8/layout/process2"/>
    <dgm:cxn modelId="{CD205374-D0F5-4814-9180-B655C4EAD483}" type="presOf" srcId="{1FCDC4BD-8105-43C6-B418-35B39627D239}" destId="{64B7E845-C214-47B0-9BF7-320572534223}" srcOrd="0" destOrd="0" presId="urn:microsoft.com/office/officeart/2005/8/layout/process2"/>
    <dgm:cxn modelId="{01DE1B56-3F5D-4D62-9636-EF0DB8B28B43}" srcId="{89A3AEFB-5344-4023-BB9A-5B40C460F83A}" destId="{DEA950C9-206E-4DFB-B55D-AAB278AC4A51}" srcOrd="2" destOrd="0" parTransId="{A95B442E-FBA3-4ACA-9EC8-7C5FDF827741}" sibTransId="{DA3AC84A-9CBD-4176-9AB5-484CA1077667}"/>
    <dgm:cxn modelId="{1B085596-014E-4626-A691-D2EBEB1B0838}" type="presOf" srcId="{FCC76F0D-7B04-4261-82DE-77A3C9F40939}" destId="{A0AF4259-CB14-4DC6-A359-A1A3C6629540}" srcOrd="0" destOrd="0" presId="urn:microsoft.com/office/officeart/2005/8/layout/process2"/>
    <dgm:cxn modelId="{8BA3139E-874D-41A2-8EF6-76367D2FE523}" type="presOf" srcId="{DA3AC84A-9CBD-4176-9AB5-484CA1077667}" destId="{0FA79F5C-F9E6-4EDD-97AC-6A5352F236AD}" srcOrd="0" destOrd="0" presId="urn:microsoft.com/office/officeart/2005/8/layout/process2"/>
    <dgm:cxn modelId="{AC2A1C9E-33C3-4820-BFDC-A016EB97C28A}" srcId="{89A3AEFB-5344-4023-BB9A-5B40C460F83A}" destId="{1FCDC4BD-8105-43C6-B418-35B39627D239}" srcOrd="3" destOrd="0" parTransId="{B18A719F-FF84-44E0-851F-7DB81E5D2EB2}" sibTransId="{87F17482-AEAC-4B1E-A711-E7BC5DCB8CA7}"/>
    <dgm:cxn modelId="{4E6D95BF-0405-41D0-AC23-D2FF4DE613DA}" srcId="{89A3AEFB-5344-4023-BB9A-5B40C460F83A}" destId="{46B818D0-51AD-4958-9260-48A36AAEACAE}" srcOrd="1" destOrd="0" parTransId="{7E3FFA36-0040-4DB4-B3B6-D65E7CE8A8DD}" sibTransId="{FCC76F0D-7B04-4261-82DE-77A3C9F40939}"/>
    <dgm:cxn modelId="{CE44B9D1-0221-4260-979C-7965547D47E3}" type="presOf" srcId="{0FD1A511-DB6B-460F-B733-8BB262C2E11F}" destId="{13AA51A4-FE4A-410C-BD88-AA8095D67761}" srcOrd="1" destOrd="0" presId="urn:microsoft.com/office/officeart/2005/8/layout/process2"/>
    <dgm:cxn modelId="{4D02B2E4-8C1B-41D1-B868-BE39771CA9F6}" type="presOf" srcId="{DEA950C9-206E-4DFB-B55D-AAB278AC4A51}" destId="{A62CBA8D-C910-49F2-B26B-B7DF779F39AD}" srcOrd="0" destOrd="0" presId="urn:microsoft.com/office/officeart/2005/8/layout/process2"/>
    <dgm:cxn modelId="{849FF6EC-88E8-45D1-9438-2DBAF379778D}" type="presOf" srcId="{46B818D0-51AD-4958-9260-48A36AAEACAE}" destId="{1677A603-F91B-4EE2-8C84-6E593062B8DB}" srcOrd="0" destOrd="0" presId="urn:microsoft.com/office/officeart/2005/8/layout/process2"/>
    <dgm:cxn modelId="{CFCD41F4-236A-4C3D-937A-035CA7AF728F}" type="presOf" srcId="{64756A8B-9AD5-4173-89EE-486EF78014E6}" destId="{4D812902-EA85-4C0F-8411-324FAC1656F6}" srcOrd="0" destOrd="0" presId="urn:microsoft.com/office/officeart/2005/8/layout/process2"/>
    <dgm:cxn modelId="{56D7351B-BCF7-4A9C-B47D-67162F493472}" type="presParOf" srcId="{3DB9FB1B-B302-4EC7-83AB-78A0C52E94E3}" destId="{4D812902-EA85-4C0F-8411-324FAC1656F6}" srcOrd="0" destOrd="0" presId="urn:microsoft.com/office/officeart/2005/8/layout/process2"/>
    <dgm:cxn modelId="{37981E7C-0154-46B2-8661-19C15C81F857}" type="presParOf" srcId="{3DB9FB1B-B302-4EC7-83AB-78A0C52E94E3}" destId="{77206A27-0784-4042-AE69-C04EF218F1C7}" srcOrd="1" destOrd="0" presId="urn:microsoft.com/office/officeart/2005/8/layout/process2"/>
    <dgm:cxn modelId="{211F8E1D-2D7B-45D1-B4AC-9F14FAC84041}" type="presParOf" srcId="{77206A27-0784-4042-AE69-C04EF218F1C7}" destId="{13AA51A4-FE4A-410C-BD88-AA8095D67761}" srcOrd="0" destOrd="0" presId="urn:microsoft.com/office/officeart/2005/8/layout/process2"/>
    <dgm:cxn modelId="{9B73419C-FC08-4E8F-ABC7-FC5EE0112AA3}" type="presParOf" srcId="{3DB9FB1B-B302-4EC7-83AB-78A0C52E94E3}" destId="{1677A603-F91B-4EE2-8C84-6E593062B8DB}" srcOrd="2" destOrd="0" presId="urn:microsoft.com/office/officeart/2005/8/layout/process2"/>
    <dgm:cxn modelId="{2346DD39-C122-443C-ACA7-699FFBD54BB4}" type="presParOf" srcId="{3DB9FB1B-B302-4EC7-83AB-78A0C52E94E3}" destId="{A0AF4259-CB14-4DC6-A359-A1A3C6629540}" srcOrd="3" destOrd="0" presId="urn:microsoft.com/office/officeart/2005/8/layout/process2"/>
    <dgm:cxn modelId="{3D4C368D-F700-43EE-99A8-2463577D8965}" type="presParOf" srcId="{A0AF4259-CB14-4DC6-A359-A1A3C6629540}" destId="{D9FA11A4-4D04-49AC-A8C7-C70B2E7BDDC7}" srcOrd="0" destOrd="0" presId="urn:microsoft.com/office/officeart/2005/8/layout/process2"/>
    <dgm:cxn modelId="{02C248BC-DAF8-41A7-88A9-92D1A3B10C19}" type="presParOf" srcId="{3DB9FB1B-B302-4EC7-83AB-78A0C52E94E3}" destId="{A62CBA8D-C910-49F2-B26B-B7DF779F39AD}" srcOrd="4" destOrd="0" presId="urn:microsoft.com/office/officeart/2005/8/layout/process2"/>
    <dgm:cxn modelId="{67461A4C-7045-47B8-BF8F-10F914F2AE96}" type="presParOf" srcId="{3DB9FB1B-B302-4EC7-83AB-78A0C52E94E3}" destId="{0FA79F5C-F9E6-4EDD-97AC-6A5352F236AD}" srcOrd="5" destOrd="0" presId="urn:microsoft.com/office/officeart/2005/8/layout/process2"/>
    <dgm:cxn modelId="{036211ED-D968-457F-8BFD-56F4DE5A6C03}" type="presParOf" srcId="{0FA79F5C-F9E6-4EDD-97AC-6A5352F236AD}" destId="{5AE7B994-7C54-4202-8988-3235449628F4}" srcOrd="0" destOrd="0" presId="urn:microsoft.com/office/officeart/2005/8/layout/process2"/>
    <dgm:cxn modelId="{95BDFD09-9FFC-458F-9086-DB1A3EF7BA31}" type="presParOf" srcId="{3DB9FB1B-B302-4EC7-83AB-78A0C52E94E3}" destId="{64B7E845-C214-47B0-9BF7-320572534223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3922496-20BB-463B-AACF-AEE470011AE8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15412D7E-30F8-47D8-8C8A-3A421F1F05FF}">
      <dgm:prSet phldrT="[Text]"/>
      <dgm:spPr/>
      <dgm:t>
        <a:bodyPr/>
        <a:lstStyle/>
        <a:p>
          <a:r>
            <a:rPr lang="en-US" dirty="0"/>
            <a:t>not X</a:t>
          </a:r>
        </a:p>
      </dgm:t>
    </dgm:pt>
    <dgm:pt modelId="{41FE933C-4342-4C9A-8C6F-4F4E9D48443D}" type="parTrans" cxnId="{BA3151B2-3EF3-4D95-9198-A3E2144080F3}">
      <dgm:prSet/>
      <dgm:spPr/>
      <dgm:t>
        <a:bodyPr/>
        <a:lstStyle/>
        <a:p>
          <a:endParaRPr lang="en-US"/>
        </a:p>
      </dgm:t>
    </dgm:pt>
    <dgm:pt modelId="{EC1C98A2-669E-4CA0-98D6-C8570E5F4BF1}" type="sibTrans" cxnId="{BA3151B2-3EF3-4D95-9198-A3E2144080F3}">
      <dgm:prSet/>
      <dgm:spPr/>
      <dgm:t>
        <a:bodyPr/>
        <a:lstStyle/>
        <a:p>
          <a:endParaRPr lang="en-US"/>
        </a:p>
      </dgm:t>
    </dgm:pt>
    <dgm:pt modelId="{8DF9A9FC-2A3C-4425-B8D9-2CC5E3187FCA}">
      <dgm:prSet phldrT="[Text]"/>
      <dgm:spPr/>
      <dgm:t>
        <a:bodyPr/>
        <a:lstStyle/>
        <a:p>
          <a:r>
            <a:rPr lang="en-US" dirty="0"/>
            <a:t>If X is False, then True, else False</a:t>
          </a:r>
        </a:p>
      </dgm:t>
    </dgm:pt>
    <dgm:pt modelId="{973FA83B-9EBE-48EC-A7E0-9F5FF2D6051F}" type="parTrans" cxnId="{723E6D10-8384-4D07-B41C-C4313FEFA6E3}">
      <dgm:prSet/>
      <dgm:spPr/>
      <dgm:t>
        <a:bodyPr/>
        <a:lstStyle/>
        <a:p>
          <a:endParaRPr lang="en-US"/>
        </a:p>
      </dgm:t>
    </dgm:pt>
    <dgm:pt modelId="{787E3D7F-F526-4ECA-8E4E-65BA077699CC}" type="sibTrans" cxnId="{723E6D10-8384-4D07-B41C-C4313FEFA6E3}">
      <dgm:prSet/>
      <dgm:spPr/>
      <dgm:t>
        <a:bodyPr/>
        <a:lstStyle/>
        <a:p>
          <a:endParaRPr lang="en-US"/>
        </a:p>
      </dgm:t>
    </dgm:pt>
    <dgm:pt modelId="{2F790458-0197-4B94-BDA9-72366A389A50}" type="pres">
      <dgm:prSet presAssocID="{43922496-20BB-463B-AACF-AEE470011AE8}" presName="Name0" presStyleCnt="0">
        <dgm:presLayoutVars>
          <dgm:dir/>
          <dgm:resizeHandles val="exact"/>
        </dgm:presLayoutVars>
      </dgm:prSet>
      <dgm:spPr/>
    </dgm:pt>
    <dgm:pt modelId="{16532287-69AA-4341-AB9B-BDE5F9EA8394}" type="pres">
      <dgm:prSet presAssocID="{15412D7E-30F8-47D8-8C8A-3A421F1F05FF}" presName="node" presStyleLbl="node1" presStyleIdx="0" presStyleCnt="2">
        <dgm:presLayoutVars>
          <dgm:bulletEnabled val="1"/>
        </dgm:presLayoutVars>
      </dgm:prSet>
      <dgm:spPr/>
    </dgm:pt>
    <dgm:pt modelId="{443E7F3D-1029-415C-92B3-E188CBF9B68F}" type="pres">
      <dgm:prSet presAssocID="{EC1C98A2-669E-4CA0-98D6-C8570E5F4BF1}" presName="sibTrans" presStyleLbl="sibTrans2D1" presStyleIdx="0" presStyleCnt="1"/>
      <dgm:spPr/>
    </dgm:pt>
    <dgm:pt modelId="{D7E10938-1CC6-4C1D-863F-6939F77DCC47}" type="pres">
      <dgm:prSet presAssocID="{EC1C98A2-669E-4CA0-98D6-C8570E5F4BF1}" presName="connectorText" presStyleLbl="sibTrans2D1" presStyleIdx="0" presStyleCnt="1"/>
      <dgm:spPr/>
    </dgm:pt>
    <dgm:pt modelId="{DBF29978-85CB-4B8A-B486-5EEF32410834}" type="pres">
      <dgm:prSet presAssocID="{8DF9A9FC-2A3C-4425-B8D9-2CC5E3187FCA}" presName="node" presStyleLbl="node1" presStyleIdx="1" presStyleCnt="2">
        <dgm:presLayoutVars>
          <dgm:bulletEnabled val="1"/>
        </dgm:presLayoutVars>
      </dgm:prSet>
      <dgm:spPr/>
    </dgm:pt>
  </dgm:ptLst>
  <dgm:cxnLst>
    <dgm:cxn modelId="{723E6D10-8384-4D07-B41C-C4313FEFA6E3}" srcId="{43922496-20BB-463B-AACF-AEE470011AE8}" destId="{8DF9A9FC-2A3C-4425-B8D9-2CC5E3187FCA}" srcOrd="1" destOrd="0" parTransId="{973FA83B-9EBE-48EC-A7E0-9F5FF2D6051F}" sibTransId="{787E3D7F-F526-4ECA-8E4E-65BA077699CC}"/>
    <dgm:cxn modelId="{B7B26C33-3B4C-425E-B06F-1FAE4DD2C176}" type="presOf" srcId="{8DF9A9FC-2A3C-4425-B8D9-2CC5E3187FCA}" destId="{DBF29978-85CB-4B8A-B486-5EEF32410834}" srcOrd="0" destOrd="0" presId="urn:microsoft.com/office/officeart/2005/8/layout/process1"/>
    <dgm:cxn modelId="{DD5B2D69-612A-45EE-B407-27B1866F2FAE}" type="presOf" srcId="{EC1C98A2-669E-4CA0-98D6-C8570E5F4BF1}" destId="{443E7F3D-1029-415C-92B3-E188CBF9B68F}" srcOrd="0" destOrd="0" presId="urn:microsoft.com/office/officeart/2005/8/layout/process1"/>
    <dgm:cxn modelId="{7EAAC16F-546F-496C-AE71-3710AFCA93F2}" type="presOf" srcId="{EC1C98A2-669E-4CA0-98D6-C8570E5F4BF1}" destId="{D7E10938-1CC6-4C1D-863F-6939F77DCC47}" srcOrd="1" destOrd="0" presId="urn:microsoft.com/office/officeart/2005/8/layout/process1"/>
    <dgm:cxn modelId="{D0DBB4AF-7772-4BCA-951D-4C0F0DD40B78}" type="presOf" srcId="{15412D7E-30F8-47D8-8C8A-3A421F1F05FF}" destId="{16532287-69AA-4341-AB9B-BDE5F9EA8394}" srcOrd="0" destOrd="0" presId="urn:microsoft.com/office/officeart/2005/8/layout/process1"/>
    <dgm:cxn modelId="{BA3151B2-3EF3-4D95-9198-A3E2144080F3}" srcId="{43922496-20BB-463B-AACF-AEE470011AE8}" destId="{15412D7E-30F8-47D8-8C8A-3A421F1F05FF}" srcOrd="0" destOrd="0" parTransId="{41FE933C-4342-4C9A-8C6F-4F4E9D48443D}" sibTransId="{EC1C98A2-669E-4CA0-98D6-C8570E5F4BF1}"/>
    <dgm:cxn modelId="{C52BD8F0-7AF2-44B0-A7DA-BE1DFDEAC445}" type="presOf" srcId="{43922496-20BB-463B-AACF-AEE470011AE8}" destId="{2F790458-0197-4B94-BDA9-72366A389A50}" srcOrd="0" destOrd="0" presId="urn:microsoft.com/office/officeart/2005/8/layout/process1"/>
    <dgm:cxn modelId="{3AEC3A70-5F7C-40E0-9373-5C1FFC8CE179}" type="presParOf" srcId="{2F790458-0197-4B94-BDA9-72366A389A50}" destId="{16532287-69AA-4341-AB9B-BDE5F9EA8394}" srcOrd="0" destOrd="0" presId="urn:microsoft.com/office/officeart/2005/8/layout/process1"/>
    <dgm:cxn modelId="{E5003265-B2F3-44D9-B4E2-C50D4C8C10AA}" type="presParOf" srcId="{2F790458-0197-4B94-BDA9-72366A389A50}" destId="{443E7F3D-1029-415C-92B3-E188CBF9B68F}" srcOrd="1" destOrd="0" presId="urn:microsoft.com/office/officeart/2005/8/layout/process1"/>
    <dgm:cxn modelId="{B37C9D64-FA18-43F6-B286-726203EC785F}" type="presParOf" srcId="{443E7F3D-1029-415C-92B3-E188CBF9B68F}" destId="{D7E10938-1CC6-4C1D-863F-6939F77DCC47}" srcOrd="0" destOrd="0" presId="urn:microsoft.com/office/officeart/2005/8/layout/process1"/>
    <dgm:cxn modelId="{55D81B59-EC25-41ED-82BF-19D4A15BC3AE}" type="presParOf" srcId="{2F790458-0197-4B94-BDA9-72366A389A50}" destId="{DBF29978-85CB-4B8A-B486-5EEF3241083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3922496-20BB-463B-AACF-AEE470011AE8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15412D7E-30F8-47D8-8C8A-3A421F1F05FF}">
      <dgm:prSet phldrT="[Text]"/>
      <dgm:spPr/>
      <dgm:t>
        <a:bodyPr/>
        <a:lstStyle/>
        <a:p>
          <a:r>
            <a:rPr lang="en-US" dirty="0"/>
            <a:t>X or Y</a:t>
          </a:r>
        </a:p>
      </dgm:t>
    </dgm:pt>
    <dgm:pt modelId="{41FE933C-4342-4C9A-8C6F-4F4E9D48443D}" type="parTrans" cxnId="{BA3151B2-3EF3-4D95-9198-A3E2144080F3}">
      <dgm:prSet/>
      <dgm:spPr/>
      <dgm:t>
        <a:bodyPr/>
        <a:lstStyle/>
        <a:p>
          <a:endParaRPr lang="en-US"/>
        </a:p>
      </dgm:t>
    </dgm:pt>
    <dgm:pt modelId="{EC1C98A2-669E-4CA0-98D6-C8570E5F4BF1}" type="sibTrans" cxnId="{BA3151B2-3EF3-4D95-9198-A3E2144080F3}">
      <dgm:prSet/>
      <dgm:spPr/>
      <dgm:t>
        <a:bodyPr/>
        <a:lstStyle/>
        <a:p>
          <a:endParaRPr lang="en-US"/>
        </a:p>
      </dgm:t>
    </dgm:pt>
    <dgm:pt modelId="{8DF9A9FC-2A3C-4425-B8D9-2CC5E3187FCA}">
      <dgm:prSet phldrT="[Text]"/>
      <dgm:spPr/>
      <dgm:t>
        <a:bodyPr/>
        <a:lstStyle/>
        <a:p>
          <a:r>
            <a:rPr lang="en-US" dirty="0"/>
            <a:t>If X is false, then Y else X</a:t>
          </a:r>
        </a:p>
      </dgm:t>
    </dgm:pt>
    <dgm:pt modelId="{973FA83B-9EBE-48EC-A7E0-9F5FF2D6051F}" type="parTrans" cxnId="{723E6D10-8384-4D07-B41C-C4313FEFA6E3}">
      <dgm:prSet/>
      <dgm:spPr/>
      <dgm:t>
        <a:bodyPr/>
        <a:lstStyle/>
        <a:p>
          <a:endParaRPr lang="en-US"/>
        </a:p>
      </dgm:t>
    </dgm:pt>
    <dgm:pt modelId="{787E3D7F-F526-4ECA-8E4E-65BA077699CC}" type="sibTrans" cxnId="{723E6D10-8384-4D07-B41C-C4313FEFA6E3}">
      <dgm:prSet/>
      <dgm:spPr/>
      <dgm:t>
        <a:bodyPr/>
        <a:lstStyle/>
        <a:p>
          <a:endParaRPr lang="en-US"/>
        </a:p>
      </dgm:t>
    </dgm:pt>
    <dgm:pt modelId="{2F790458-0197-4B94-BDA9-72366A389A50}" type="pres">
      <dgm:prSet presAssocID="{43922496-20BB-463B-AACF-AEE470011AE8}" presName="Name0" presStyleCnt="0">
        <dgm:presLayoutVars>
          <dgm:dir/>
          <dgm:resizeHandles val="exact"/>
        </dgm:presLayoutVars>
      </dgm:prSet>
      <dgm:spPr/>
    </dgm:pt>
    <dgm:pt modelId="{16532287-69AA-4341-AB9B-BDE5F9EA8394}" type="pres">
      <dgm:prSet presAssocID="{15412D7E-30F8-47D8-8C8A-3A421F1F05FF}" presName="node" presStyleLbl="node1" presStyleIdx="0" presStyleCnt="2">
        <dgm:presLayoutVars>
          <dgm:bulletEnabled val="1"/>
        </dgm:presLayoutVars>
      </dgm:prSet>
      <dgm:spPr/>
    </dgm:pt>
    <dgm:pt modelId="{443E7F3D-1029-415C-92B3-E188CBF9B68F}" type="pres">
      <dgm:prSet presAssocID="{EC1C98A2-669E-4CA0-98D6-C8570E5F4BF1}" presName="sibTrans" presStyleLbl="sibTrans2D1" presStyleIdx="0" presStyleCnt="1"/>
      <dgm:spPr/>
    </dgm:pt>
    <dgm:pt modelId="{D7E10938-1CC6-4C1D-863F-6939F77DCC47}" type="pres">
      <dgm:prSet presAssocID="{EC1C98A2-669E-4CA0-98D6-C8570E5F4BF1}" presName="connectorText" presStyleLbl="sibTrans2D1" presStyleIdx="0" presStyleCnt="1"/>
      <dgm:spPr/>
    </dgm:pt>
    <dgm:pt modelId="{DBF29978-85CB-4B8A-B486-5EEF32410834}" type="pres">
      <dgm:prSet presAssocID="{8DF9A9FC-2A3C-4425-B8D9-2CC5E3187FCA}" presName="node" presStyleLbl="node1" presStyleIdx="1" presStyleCnt="2">
        <dgm:presLayoutVars>
          <dgm:bulletEnabled val="1"/>
        </dgm:presLayoutVars>
      </dgm:prSet>
      <dgm:spPr/>
    </dgm:pt>
  </dgm:ptLst>
  <dgm:cxnLst>
    <dgm:cxn modelId="{723E6D10-8384-4D07-B41C-C4313FEFA6E3}" srcId="{43922496-20BB-463B-AACF-AEE470011AE8}" destId="{8DF9A9FC-2A3C-4425-B8D9-2CC5E3187FCA}" srcOrd="1" destOrd="0" parTransId="{973FA83B-9EBE-48EC-A7E0-9F5FF2D6051F}" sibTransId="{787E3D7F-F526-4ECA-8E4E-65BA077699CC}"/>
    <dgm:cxn modelId="{B7B26C33-3B4C-425E-B06F-1FAE4DD2C176}" type="presOf" srcId="{8DF9A9FC-2A3C-4425-B8D9-2CC5E3187FCA}" destId="{DBF29978-85CB-4B8A-B486-5EEF32410834}" srcOrd="0" destOrd="0" presId="urn:microsoft.com/office/officeart/2005/8/layout/process1"/>
    <dgm:cxn modelId="{DD5B2D69-612A-45EE-B407-27B1866F2FAE}" type="presOf" srcId="{EC1C98A2-669E-4CA0-98D6-C8570E5F4BF1}" destId="{443E7F3D-1029-415C-92B3-E188CBF9B68F}" srcOrd="0" destOrd="0" presId="urn:microsoft.com/office/officeart/2005/8/layout/process1"/>
    <dgm:cxn modelId="{7EAAC16F-546F-496C-AE71-3710AFCA93F2}" type="presOf" srcId="{EC1C98A2-669E-4CA0-98D6-C8570E5F4BF1}" destId="{D7E10938-1CC6-4C1D-863F-6939F77DCC47}" srcOrd="1" destOrd="0" presId="urn:microsoft.com/office/officeart/2005/8/layout/process1"/>
    <dgm:cxn modelId="{D0DBB4AF-7772-4BCA-951D-4C0F0DD40B78}" type="presOf" srcId="{15412D7E-30F8-47D8-8C8A-3A421F1F05FF}" destId="{16532287-69AA-4341-AB9B-BDE5F9EA8394}" srcOrd="0" destOrd="0" presId="urn:microsoft.com/office/officeart/2005/8/layout/process1"/>
    <dgm:cxn modelId="{BA3151B2-3EF3-4D95-9198-A3E2144080F3}" srcId="{43922496-20BB-463B-AACF-AEE470011AE8}" destId="{15412D7E-30F8-47D8-8C8A-3A421F1F05FF}" srcOrd="0" destOrd="0" parTransId="{41FE933C-4342-4C9A-8C6F-4F4E9D48443D}" sibTransId="{EC1C98A2-669E-4CA0-98D6-C8570E5F4BF1}"/>
    <dgm:cxn modelId="{C52BD8F0-7AF2-44B0-A7DA-BE1DFDEAC445}" type="presOf" srcId="{43922496-20BB-463B-AACF-AEE470011AE8}" destId="{2F790458-0197-4B94-BDA9-72366A389A50}" srcOrd="0" destOrd="0" presId="urn:microsoft.com/office/officeart/2005/8/layout/process1"/>
    <dgm:cxn modelId="{3AEC3A70-5F7C-40E0-9373-5C1FFC8CE179}" type="presParOf" srcId="{2F790458-0197-4B94-BDA9-72366A389A50}" destId="{16532287-69AA-4341-AB9B-BDE5F9EA8394}" srcOrd="0" destOrd="0" presId="urn:microsoft.com/office/officeart/2005/8/layout/process1"/>
    <dgm:cxn modelId="{E5003265-B2F3-44D9-B4E2-C50D4C8C10AA}" type="presParOf" srcId="{2F790458-0197-4B94-BDA9-72366A389A50}" destId="{443E7F3D-1029-415C-92B3-E188CBF9B68F}" srcOrd="1" destOrd="0" presId="urn:microsoft.com/office/officeart/2005/8/layout/process1"/>
    <dgm:cxn modelId="{B37C9D64-FA18-43F6-B286-726203EC785F}" type="presParOf" srcId="{443E7F3D-1029-415C-92B3-E188CBF9B68F}" destId="{D7E10938-1CC6-4C1D-863F-6939F77DCC47}" srcOrd="0" destOrd="0" presId="urn:microsoft.com/office/officeart/2005/8/layout/process1"/>
    <dgm:cxn modelId="{55D81B59-EC25-41ED-82BF-19D4A15BC3AE}" type="presParOf" srcId="{2F790458-0197-4B94-BDA9-72366A389A50}" destId="{DBF29978-85CB-4B8A-B486-5EEF3241083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3922496-20BB-463B-AACF-AEE470011AE8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15412D7E-30F8-47D8-8C8A-3A421F1F05FF}">
      <dgm:prSet phldrT="[Text]"/>
      <dgm:spPr/>
      <dgm:t>
        <a:bodyPr/>
        <a:lstStyle/>
        <a:p>
          <a:r>
            <a:rPr lang="en-US" dirty="0"/>
            <a:t>X and Y</a:t>
          </a:r>
        </a:p>
      </dgm:t>
    </dgm:pt>
    <dgm:pt modelId="{41FE933C-4342-4C9A-8C6F-4F4E9D48443D}" type="parTrans" cxnId="{BA3151B2-3EF3-4D95-9198-A3E2144080F3}">
      <dgm:prSet/>
      <dgm:spPr/>
      <dgm:t>
        <a:bodyPr/>
        <a:lstStyle/>
        <a:p>
          <a:endParaRPr lang="en-US"/>
        </a:p>
      </dgm:t>
    </dgm:pt>
    <dgm:pt modelId="{EC1C98A2-669E-4CA0-98D6-C8570E5F4BF1}" type="sibTrans" cxnId="{BA3151B2-3EF3-4D95-9198-A3E2144080F3}">
      <dgm:prSet/>
      <dgm:spPr/>
      <dgm:t>
        <a:bodyPr/>
        <a:lstStyle/>
        <a:p>
          <a:endParaRPr lang="en-US"/>
        </a:p>
      </dgm:t>
    </dgm:pt>
    <dgm:pt modelId="{8DF9A9FC-2A3C-4425-B8D9-2CC5E3187FCA}">
      <dgm:prSet phldrT="[Text]"/>
      <dgm:spPr/>
      <dgm:t>
        <a:bodyPr/>
        <a:lstStyle/>
        <a:p>
          <a:r>
            <a:rPr lang="en-US" dirty="0"/>
            <a:t>If X is False, then X else Y</a:t>
          </a:r>
        </a:p>
      </dgm:t>
    </dgm:pt>
    <dgm:pt modelId="{973FA83B-9EBE-48EC-A7E0-9F5FF2D6051F}" type="parTrans" cxnId="{723E6D10-8384-4D07-B41C-C4313FEFA6E3}">
      <dgm:prSet/>
      <dgm:spPr/>
      <dgm:t>
        <a:bodyPr/>
        <a:lstStyle/>
        <a:p>
          <a:endParaRPr lang="en-US"/>
        </a:p>
      </dgm:t>
    </dgm:pt>
    <dgm:pt modelId="{787E3D7F-F526-4ECA-8E4E-65BA077699CC}" type="sibTrans" cxnId="{723E6D10-8384-4D07-B41C-C4313FEFA6E3}">
      <dgm:prSet/>
      <dgm:spPr/>
      <dgm:t>
        <a:bodyPr/>
        <a:lstStyle/>
        <a:p>
          <a:endParaRPr lang="en-US"/>
        </a:p>
      </dgm:t>
    </dgm:pt>
    <dgm:pt modelId="{2F790458-0197-4B94-BDA9-72366A389A50}" type="pres">
      <dgm:prSet presAssocID="{43922496-20BB-463B-AACF-AEE470011AE8}" presName="Name0" presStyleCnt="0">
        <dgm:presLayoutVars>
          <dgm:dir/>
          <dgm:resizeHandles val="exact"/>
        </dgm:presLayoutVars>
      </dgm:prSet>
      <dgm:spPr/>
    </dgm:pt>
    <dgm:pt modelId="{16532287-69AA-4341-AB9B-BDE5F9EA8394}" type="pres">
      <dgm:prSet presAssocID="{15412D7E-30F8-47D8-8C8A-3A421F1F05FF}" presName="node" presStyleLbl="node1" presStyleIdx="0" presStyleCnt="2">
        <dgm:presLayoutVars>
          <dgm:bulletEnabled val="1"/>
        </dgm:presLayoutVars>
      </dgm:prSet>
      <dgm:spPr/>
    </dgm:pt>
    <dgm:pt modelId="{443E7F3D-1029-415C-92B3-E188CBF9B68F}" type="pres">
      <dgm:prSet presAssocID="{EC1C98A2-669E-4CA0-98D6-C8570E5F4BF1}" presName="sibTrans" presStyleLbl="sibTrans2D1" presStyleIdx="0" presStyleCnt="1"/>
      <dgm:spPr/>
    </dgm:pt>
    <dgm:pt modelId="{D7E10938-1CC6-4C1D-863F-6939F77DCC47}" type="pres">
      <dgm:prSet presAssocID="{EC1C98A2-669E-4CA0-98D6-C8570E5F4BF1}" presName="connectorText" presStyleLbl="sibTrans2D1" presStyleIdx="0" presStyleCnt="1"/>
      <dgm:spPr/>
    </dgm:pt>
    <dgm:pt modelId="{DBF29978-85CB-4B8A-B486-5EEF32410834}" type="pres">
      <dgm:prSet presAssocID="{8DF9A9FC-2A3C-4425-B8D9-2CC5E3187FCA}" presName="node" presStyleLbl="node1" presStyleIdx="1" presStyleCnt="2">
        <dgm:presLayoutVars>
          <dgm:bulletEnabled val="1"/>
        </dgm:presLayoutVars>
      </dgm:prSet>
      <dgm:spPr/>
    </dgm:pt>
  </dgm:ptLst>
  <dgm:cxnLst>
    <dgm:cxn modelId="{723E6D10-8384-4D07-B41C-C4313FEFA6E3}" srcId="{43922496-20BB-463B-AACF-AEE470011AE8}" destId="{8DF9A9FC-2A3C-4425-B8D9-2CC5E3187FCA}" srcOrd="1" destOrd="0" parTransId="{973FA83B-9EBE-48EC-A7E0-9F5FF2D6051F}" sibTransId="{787E3D7F-F526-4ECA-8E4E-65BA077699CC}"/>
    <dgm:cxn modelId="{B7B26C33-3B4C-425E-B06F-1FAE4DD2C176}" type="presOf" srcId="{8DF9A9FC-2A3C-4425-B8D9-2CC5E3187FCA}" destId="{DBF29978-85CB-4B8A-B486-5EEF32410834}" srcOrd="0" destOrd="0" presId="urn:microsoft.com/office/officeart/2005/8/layout/process1"/>
    <dgm:cxn modelId="{DD5B2D69-612A-45EE-B407-27B1866F2FAE}" type="presOf" srcId="{EC1C98A2-669E-4CA0-98D6-C8570E5F4BF1}" destId="{443E7F3D-1029-415C-92B3-E188CBF9B68F}" srcOrd="0" destOrd="0" presId="urn:microsoft.com/office/officeart/2005/8/layout/process1"/>
    <dgm:cxn modelId="{7EAAC16F-546F-496C-AE71-3710AFCA93F2}" type="presOf" srcId="{EC1C98A2-669E-4CA0-98D6-C8570E5F4BF1}" destId="{D7E10938-1CC6-4C1D-863F-6939F77DCC47}" srcOrd="1" destOrd="0" presId="urn:microsoft.com/office/officeart/2005/8/layout/process1"/>
    <dgm:cxn modelId="{D0DBB4AF-7772-4BCA-951D-4C0F0DD40B78}" type="presOf" srcId="{15412D7E-30F8-47D8-8C8A-3A421F1F05FF}" destId="{16532287-69AA-4341-AB9B-BDE5F9EA8394}" srcOrd="0" destOrd="0" presId="urn:microsoft.com/office/officeart/2005/8/layout/process1"/>
    <dgm:cxn modelId="{BA3151B2-3EF3-4D95-9198-A3E2144080F3}" srcId="{43922496-20BB-463B-AACF-AEE470011AE8}" destId="{15412D7E-30F8-47D8-8C8A-3A421F1F05FF}" srcOrd="0" destOrd="0" parTransId="{41FE933C-4342-4C9A-8C6F-4F4E9D48443D}" sibTransId="{EC1C98A2-669E-4CA0-98D6-C8570E5F4BF1}"/>
    <dgm:cxn modelId="{C52BD8F0-7AF2-44B0-A7DA-BE1DFDEAC445}" type="presOf" srcId="{43922496-20BB-463B-AACF-AEE470011AE8}" destId="{2F790458-0197-4B94-BDA9-72366A389A50}" srcOrd="0" destOrd="0" presId="urn:microsoft.com/office/officeart/2005/8/layout/process1"/>
    <dgm:cxn modelId="{3AEC3A70-5F7C-40E0-9373-5C1FFC8CE179}" type="presParOf" srcId="{2F790458-0197-4B94-BDA9-72366A389A50}" destId="{16532287-69AA-4341-AB9B-BDE5F9EA8394}" srcOrd="0" destOrd="0" presId="urn:microsoft.com/office/officeart/2005/8/layout/process1"/>
    <dgm:cxn modelId="{E5003265-B2F3-44D9-B4E2-C50D4C8C10AA}" type="presParOf" srcId="{2F790458-0197-4B94-BDA9-72366A389A50}" destId="{443E7F3D-1029-415C-92B3-E188CBF9B68F}" srcOrd="1" destOrd="0" presId="urn:microsoft.com/office/officeart/2005/8/layout/process1"/>
    <dgm:cxn modelId="{B37C9D64-FA18-43F6-B286-726203EC785F}" type="presParOf" srcId="{443E7F3D-1029-415C-92B3-E188CBF9B68F}" destId="{D7E10938-1CC6-4C1D-863F-6939F77DCC47}" srcOrd="0" destOrd="0" presId="urn:microsoft.com/office/officeart/2005/8/layout/process1"/>
    <dgm:cxn modelId="{55D81B59-EC25-41ED-82BF-19D4A15BC3AE}" type="presParOf" srcId="{2F790458-0197-4B94-BDA9-72366A389A50}" destId="{DBF29978-85CB-4B8A-B486-5EEF3241083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3814E85-D901-41A6-B1EB-08BEAB5B6609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 phldr="1"/>
      <dgm:spPr/>
    </dgm:pt>
    <dgm:pt modelId="{7D51810D-9E76-450E-A066-56A07D1ED6DD}">
      <dgm:prSet phldrT="[Text]"/>
      <dgm:spPr/>
      <dgm:t>
        <a:bodyPr/>
        <a:lstStyle/>
        <a:p>
          <a:r>
            <a:rPr lang="en-US" dirty="0"/>
            <a:t>Numeric Operations</a:t>
          </a:r>
        </a:p>
      </dgm:t>
    </dgm:pt>
    <dgm:pt modelId="{92C56715-8D78-48C3-B656-302BE8754688}" type="parTrans" cxnId="{60DDD549-647C-4C44-9D04-46E1EEB8B8AE}">
      <dgm:prSet/>
      <dgm:spPr/>
      <dgm:t>
        <a:bodyPr/>
        <a:lstStyle/>
        <a:p>
          <a:endParaRPr lang="en-US"/>
        </a:p>
      </dgm:t>
    </dgm:pt>
    <dgm:pt modelId="{D9D73998-EC5A-4D0A-9F2D-AB738E830A57}" type="sibTrans" cxnId="{60DDD549-647C-4C44-9D04-46E1EEB8B8AE}">
      <dgm:prSet/>
      <dgm:spPr/>
      <dgm:t>
        <a:bodyPr/>
        <a:lstStyle/>
        <a:p>
          <a:endParaRPr lang="en-US"/>
        </a:p>
      </dgm:t>
    </dgm:pt>
    <dgm:pt modelId="{D3EF3759-867C-4BB9-B26A-FB08D5701B12}">
      <dgm:prSet phldrT="[Text]"/>
      <dgm:spPr/>
      <dgm:t>
        <a:bodyPr/>
        <a:lstStyle/>
        <a:p>
          <a:r>
            <a:rPr lang="en-US" dirty="0"/>
            <a:t>Boolean operations</a:t>
          </a:r>
        </a:p>
      </dgm:t>
    </dgm:pt>
    <dgm:pt modelId="{99287532-87DA-42C4-8A79-0AC08C2EEF8E}" type="parTrans" cxnId="{1FF8138E-7393-4890-AD5F-4A1E575E3D97}">
      <dgm:prSet/>
      <dgm:spPr/>
      <dgm:t>
        <a:bodyPr/>
        <a:lstStyle/>
        <a:p>
          <a:endParaRPr lang="en-US"/>
        </a:p>
      </dgm:t>
    </dgm:pt>
    <dgm:pt modelId="{FE1CD097-4958-43E6-BA08-EF6EF71E551C}" type="sibTrans" cxnId="{1FF8138E-7393-4890-AD5F-4A1E575E3D97}">
      <dgm:prSet/>
      <dgm:spPr/>
      <dgm:t>
        <a:bodyPr/>
        <a:lstStyle/>
        <a:p>
          <a:endParaRPr lang="en-US"/>
        </a:p>
      </dgm:t>
    </dgm:pt>
    <dgm:pt modelId="{6CFD6879-09AD-4A71-B833-B6D1FFAB1C91}">
      <dgm:prSet phldrT="[Text]"/>
      <dgm:spPr/>
      <dgm:t>
        <a:bodyPr/>
        <a:lstStyle/>
        <a:p>
          <a:r>
            <a:rPr lang="en-US" dirty="0"/>
            <a:t>Comparison</a:t>
          </a:r>
        </a:p>
        <a:p>
          <a:r>
            <a:rPr lang="en-US" dirty="0"/>
            <a:t>Operations</a:t>
          </a:r>
        </a:p>
      </dgm:t>
    </dgm:pt>
    <dgm:pt modelId="{FE618783-D81F-47B5-B0A0-5C613F7656B9}" type="parTrans" cxnId="{7BFB1851-0ED6-465A-BCAF-05B249BB020B}">
      <dgm:prSet/>
      <dgm:spPr/>
      <dgm:t>
        <a:bodyPr/>
        <a:lstStyle/>
        <a:p>
          <a:endParaRPr lang="en-US"/>
        </a:p>
      </dgm:t>
    </dgm:pt>
    <dgm:pt modelId="{C2305CB5-A587-4A1F-836E-C3FB5D3F5DE5}" type="sibTrans" cxnId="{7BFB1851-0ED6-465A-BCAF-05B249BB020B}">
      <dgm:prSet/>
      <dgm:spPr/>
      <dgm:t>
        <a:bodyPr/>
        <a:lstStyle/>
        <a:p>
          <a:endParaRPr lang="en-US"/>
        </a:p>
      </dgm:t>
    </dgm:pt>
    <dgm:pt modelId="{7B11EBE8-B8FD-4BB3-AAC9-25D4708F47D0}" type="pres">
      <dgm:prSet presAssocID="{73814E85-D901-41A6-B1EB-08BEAB5B6609}" presName="linearFlow" presStyleCnt="0">
        <dgm:presLayoutVars>
          <dgm:resizeHandles val="exact"/>
        </dgm:presLayoutVars>
      </dgm:prSet>
      <dgm:spPr/>
    </dgm:pt>
    <dgm:pt modelId="{96C224BD-E0D9-40E4-B17D-15AE30C60C7B}" type="pres">
      <dgm:prSet presAssocID="{7D51810D-9E76-450E-A066-56A07D1ED6DD}" presName="node" presStyleLbl="node1" presStyleIdx="0" presStyleCnt="3">
        <dgm:presLayoutVars>
          <dgm:bulletEnabled val="1"/>
        </dgm:presLayoutVars>
      </dgm:prSet>
      <dgm:spPr/>
    </dgm:pt>
    <dgm:pt modelId="{3853791F-D6AD-4009-9EB2-6C60238A98D4}" type="pres">
      <dgm:prSet presAssocID="{D9D73998-EC5A-4D0A-9F2D-AB738E830A57}" presName="sibTrans" presStyleLbl="sibTrans2D1" presStyleIdx="0" presStyleCnt="2"/>
      <dgm:spPr/>
    </dgm:pt>
    <dgm:pt modelId="{4DA7F057-794F-495D-BFA6-F74E155CF1A4}" type="pres">
      <dgm:prSet presAssocID="{D9D73998-EC5A-4D0A-9F2D-AB738E830A57}" presName="connectorText" presStyleLbl="sibTrans2D1" presStyleIdx="0" presStyleCnt="2"/>
      <dgm:spPr/>
    </dgm:pt>
    <dgm:pt modelId="{94B15925-B77C-4FB8-87E1-7E1A7A0F6991}" type="pres">
      <dgm:prSet presAssocID="{6CFD6879-09AD-4A71-B833-B6D1FFAB1C91}" presName="node" presStyleLbl="node1" presStyleIdx="1" presStyleCnt="3">
        <dgm:presLayoutVars>
          <dgm:bulletEnabled val="1"/>
        </dgm:presLayoutVars>
      </dgm:prSet>
      <dgm:spPr/>
    </dgm:pt>
    <dgm:pt modelId="{E976CB4F-9A9D-472F-B1D0-DF2AB5ABEA75}" type="pres">
      <dgm:prSet presAssocID="{C2305CB5-A587-4A1F-836E-C3FB5D3F5DE5}" presName="sibTrans" presStyleLbl="sibTrans2D1" presStyleIdx="1" presStyleCnt="2"/>
      <dgm:spPr/>
    </dgm:pt>
    <dgm:pt modelId="{F1AF6803-96B4-46CF-AACE-5AAFECE9C6B6}" type="pres">
      <dgm:prSet presAssocID="{C2305CB5-A587-4A1F-836E-C3FB5D3F5DE5}" presName="connectorText" presStyleLbl="sibTrans2D1" presStyleIdx="1" presStyleCnt="2"/>
      <dgm:spPr/>
    </dgm:pt>
    <dgm:pt modelId="{D79013FF-B14C-4057-8EB6-C27C673E88AF}" type="pres">
      <dgm:prSet presAssocID="{D3EF3759-867C-4BB9-B26A-FB08D5701B12}" presName="node" presStyleLbl="node1" presStyleIdx="2" presStyleCnt="3">
        <dgm:presLayoutVars>
          <dgm:bulletEnabled val="1"/>
        </dgm:presLayoutVars>
      </dgm:prSet>
      <dgm:spPr/>
    </dgm:pt>
  </dgm:ptLst>
  <dgm:cxnLst>
    <dgm:cxn modelId="{116D872C-F59F-4642-AE5C-B6D2E271CF18}" type="presOf" srcId="{C2305CB5-A587-4A1F-836E-C3FB5D3F5DE5}" destId="{F1AF6803-96B4-46CF-AACE-5AAFECE9C6B6}" srcOrd="1" destOrd="0" presId="urn:microsoft.com/office/officeart/2005/8/layout/process2"/>
    <dgm:cxn modelId="{DD902934-F737-46DA-8AB6-3736B4A32201}" type="presOf" srcId="{6CFD6879-09AD-4A71-B833-B6D1FFAB1C91}" destId="{94B15925-B77C-4FB8-87E1-7E1A7A0F6991}" srcOrd="0" destOrd="0" presId="urn:microsoft.com/office/officeart/2005/8/layout/process2"/>
    <dgm:cxn modelId="{6E907544-A58A-400D-8CF0-5F04C17599D1}" type="presOf" srcId="{D9D73998-EC5A-4D0A-9F2D-AB738E830A57}" destId="{3853791F-D6AD-4009-9EB2-6C60238A98D4}" srcOrd="0" destOrd="0" presId="urn:microsoft.com/office/officeart/2005/8/layout/process2"/>
    <dgm:cxn modelId="{60DDD549-647C-4C44-9D04-46E1EEB8B8AE}" srcId="{73814E85-D901-41A6-B1EB-08BEAB5B6609}" destId="{7D51810D-9E76-450E-A066-56A07D1ED6DD}" srcOrd="0" destOrd="0" parTransId="{92C56715-8D78-48C3-B656-302BE8754688}" sibTransId="{D9D73998-EC5A-4D0A-9F2D-AB738E830A57}"/>
    <dgm:cxn modelId="{4EC5936D-2691-4646-841A-2D48C105885D}" type="presOf" srcId="{D9D73998-EC5A-4D0A-9F2D-AB738E830A57}" destId="{4DA7F057-794F-495D-BFA6-F74E155CF1A4}" srcOrd="1" destOrd="0" presId="urn:microsoft.com/office/officeart/2005/8/layout/process2"/>
    <dgm:cxn modelId="{7BFB1851-0ED6-465A-BCAF-05B249BB020B}" srcId="{73814E85-D901-41A6-B1EB-08BEAB5B6609}" destId="{6CFD6879-09AD-4A71-B833-B6D1FFAB1C91}" srcOrd="1" destOrd="0" parTransId="{FE618783-D81F-47B5-B0A0-5C613F7656B9}" sibTransId="{C2305CB5-A587-4A1F-836E-C3FB5D3F5DE5}"/>
    <dgm:cxn modelId="{9687EF89-37EA-43A0-8687-8964321DB4D3}" type="presOf" srcId="{73814E85-D901-41A6-B1EB-08BEAB5B6609}" destId="{7B11EBE8-B8FD-4BB3-AAC9-25D4708F47D0}" srcOrd="0" destOrd="0" presId="urn:microsoft.com/office/officeart/2005/8/layout/process2"/>
    <dgm:cxn modelId="{1FF8138E-7393-4890-AD5F-4A1E575E3D97}" srcId="{73814E85-D901-41A6-B1EB-08BEAB5B6609}" destId="{D3EF3759-867C-4BB9-B26A-FB08D5701B12}" srcOrd="2" destOrd="0" parTransId="{99287532-87DA-42C4-8A79-0AC08C2EEF8E}" sibTransId="{FE1CD097-4958-43E6-BA08-EF6EF71E551C}"/>
    <dgm:cxn modelId="{77B7A28E-B959-41C1-B32B-6ECD171B216E}" type="presOf" srcId="{C2305CB5-A587-4A1F-836E-C3FB5D3F5DE5}" destId="{E976CB4F-9A9D-472F-B1D0-DF2AB5ABEA75}" srcOrd="0" destOrd="0" presId="urn:microsoft.com/office/officeart/2005/8/layout/process2"/>
    <dgm:cxn modelId="{B9588DA2-B51C-4DC1-BA18-10C50CC6591D}" type="presOf" srcId="{D3EF3759-867C-4BB9-B26A-FB08D5701B12}" destId="{D79013FF-B14C-4057-8EB6-C27C673E88AF}" srcOrd="0" destOrd="0" presId="urn:microsoft.com/office/officeart/2005/8/layout/process2"/>
    <dgm:cxn modelId="{DDCA59E0-A189-4F68-AAEF-374781C26207}" type="presOf" srcId="{7D51810D-9E76-450E-A066-56A07D1ED6DD}" destId="{96C224BD-E0D9-40E4-B17D-15AE30C60C7B}" srcOrd="0" destOrd="0" presId="urn:microsoft.com/office/officeart/2005/8/layout/process2"/>
    <dgm:cxn modelId="{A74EF70A-186D-4B93-A0A6-57D66479A994}" type="presParOf" srcId="{7B11EBE8-B8FD-4BB3-AAC9-25D4708F47D0}" destId="{96C224BD-E0D9-40E4-B17D-15AE30C60C7B}" srcOrd="0" destOrd="0" presId="urn:microsoft.com/office/officeart/2005/8/layout/process2"/>
    <dgm:cxn modelId="{5FEA741A-CECE-4AF2-A9D7-A2203C6573CD}" type="presParOf" srcId="{7B11EBE8-B8FD-4BB3-AAC9-25D4708F47D0}" destId="{3853791F-D6AD-4009-9EB2-6C60238A98D4}" srcOrd="1" destOrd="0" presId="urn:microsoft.com/office/officeart/2005/8/layout/process2"/>
    <dgm:cxn modelId="{BF744CF0-58A7-4DAA-B31B-C33D0C255034}" type="presParOf" srcId="{3853791F-D6AD-4009-9EB2-6C60238A98D4}" destId="{4DA7F057-794F-495D-BFA6-F74E155CF1A4}" srcOrd="0" destOrd="0" presId="urn:microsoft.com/office/officeart/2005/8/layout/process2"/>
    <dgm:cxn modelId="{040A49AD-AE52-48BD-B18C-4AFB05B63457}" type="presParOf" srcId="{7B11EBE8-B8FD-4BB3-AAC9-25D4708F47D0}" destId="{94B15925-B77C-4FB8-87E1-7E1A7A0F6991}" srcOrd="2" destOrd="0" presId="urn:microsoft.com/office/officeart/2005/8/layout/process2"/>
    <dgm:cxn modelId="{D10611A7-2989-4E2D-BB67-9148407A68F3}" type="presParOf" srcId="{7B11EBE8-B8FD-4BB3-AAC9-25D4708F47D0}" destId="{E976CB4F-9A9D-472F-B1D0-DF2AB5ABEA75}" srcOrd="3" destOrd="0" presId="urn:microsoft.com/office/officeart/2005/8/layout/process2"/>
    <dgm:cxn modelId="{BD5E7B89-6F84-49E4-A829-87F49CC6DBE0}" type="presParOf" srcId="{E976CB4F-9A9D-472F-B1D0-DF2AB5ABEA75}" destId="{F1AF6803-96B4-46CF-AACE-5AAFECE9C6B6}" srcOrd="0" destOrd="0" presId="urn:microsoft.com/office/officeart/2005/8/layout/process2"/>
    <dgm:cxn modelId="{1DB672AA-7266-4C89-9307-FD6C143F1193}" type="presParOf" srcId="{7B11EBE8-B8FD-4BB3-AAC9-25D4708F47D0}" destId="{D79013FF-B14C-4057-8EB6-C27C673E88AF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CEC43-46A0-4A8B-981F-B27C0DE2EDF8}">
      <dsp:nvSpPr>
        <dsp:cNvPr id="0" name=""/>
        <dsp:cNvSpPr/>
      </dsp:nvSpPr>
      <dsp:spPr>
        <a:xfrm>
          <a:off x="2069020" y="790182"/>
          <a:ext cx="165746" cy="726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6127"/>
              </a:lnTo>
              <a:lnTo>
                <a:pt x="165746" y="7261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4B8ED9-AC23-4EF6-8810-EB55D7D788DA}">
      <dsp:nvSpPr>
        <dsp:cNvPr id="0" name=""/>
        <dsp:cNvSpPr/>
      </dsp:nvSpPr>
      <dsp:spPr>
        <a:xfrm>
          <a:off x="1903274" y="790182"/>
          <a:ext cx="165746" cy="726127"/>
        </a:xfrm>
        <a:custGeom>
          <a:avLst/>
          <a:gdLst/>
          <a:ahLst/>
          <a:cxnLst/>
          <a:rect l="0" t="0" r="0" b="0"/>
          <a:pathLst>
            <a:path>
              <a:moveTo>
                <a:pt x="165746" y="0"/>
              </a:moveTo>
              <a:lnTo>
                <a:pt x="165746" y="726127"/>
              </a:lnTo>
              <a:lnTo>
                <a:pt x="0" y="7261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4AF41-05A7-4BF5-9B9C-A96EED749C13}">
      <dsp:nvSpPr>
        <dsp:cNvPr id="0" name=""/>
        <dsp:cNvSpPr/>
      </dsp:nvSpPr>
      <dsp:spPr>
        <a:xfrm>
          <a:off x="1279751" y="913"/>
          <a:ext cx="1578537" cy="7892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 err="1"/>
            <a:t>int</a:t>
          </a:r>
          <a:r>
            <a:rPr lang="en-US" sz="3400" kern="1200" dirty="0"/>
            <a:t> x = 5</a:t>
          </a:r>
        </a:p>
      </dsp:txBody>
      <dsp:txXfrm>
        <a:off x="1279751" y="913"/>
        <a:ext cx="1578537" cy="789268"/>
      </dsp:txXfrm>
    </dsp:sp>
    <dsp:sp modelId="{BAE8321F-70E2-4550-AB77-F02555A6E68A}">
      <dsp:nvSpPr>
        <dsp:cNvPr id="0" name=""/>
        <dsp:cNvSpPr/>
      </dsp:nvSpPr>
      <dsp:spPr>
        <a:xfrm>
          <a:off x="324736" y="1121675"/>
          <a:ext cx="1578537" cy="78926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type</a:t>
          </a:r>
        </a:p>
      </dsp:txBody>
      <dsp:txXfrm>
        <a:off x="324736" y="1121675"/>
        <a:ext cx="1578537" cy="789268"/>
      </dsp:txXfrm>
    </dsp:sp>
    <dsp:sp modelId="{B3CD5F32-9AAE-4CD2-A105-116810E8240A}">
      <dsp:nvSpPr>
        <dsp:cNvPr id="0" name=""/>
        <dsp:cNvSpPr/>
      </dsp:nvSpPr>
      <dsp:spPr>
        <a:xfrm>
          <a:off x="2234766" y="1121675"/>
          <a:ext cx="1578537" cy="78926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object</a:t>
          </a:r>
        </a:p>
      </dsp:txBody>
      <dsp:txXfrm>
        <a:off x="2234766" y="1121675"/>
        <a:ext cx="1578537" cy="789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CEC43-46A0-4A8B-981F-B27C0DE2EDF8}">
      <dsp:nvSpPr>
        <dsp:cNvPr id="0" name=""/>
        <dsp:cNvSpPr/>
      </dsp:nvSpPr>
      <dsp:spPr>
        <a:xfrm>
          <a:off x="2410038" y="745104"/>
          <a:ext cx="156464" cy="739824"/>
        </a:xfrm>
        <a:custGeom>
          <a:avLst/>
          <a:gdLst/>
          <a:ahLst/>
          <a:cxnLst/>
          <a:rect l="0" t="0" r="0" b="0"/>
          <a:pathLst>
            <a:path>
              <a:moveTo>
                <a:pt x="156464" y="0"/>
              </a:moveTo>
              <a:lnTo>
                <a:pt x="156464" y="739824"/>
              </a:lnTo>
              <a:lnTo>
                <a:pt x="0" y="73982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F4AF41-05A7-4BF5-9B9C-A96EED749C13}">
      <dsp:nvSpPr>
        <dsp:cNvPr id="0" name=""/>
        <dsp:cNvSpPr/>
      </dsp:nvSpPr>
      <dsp:spPr>
        <a:xfrm>
          <a:off x="1821433" y="34"/>
          <a:ext cx="1490139" cy="74506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x = 5</a:t>
          </a:r>
        </a:p>
      </dsp:txBody>
      <dsp:txXfrm>
        <a:off x="1821433" y="34"/>
        <a:ext cx="1490139" cy="745069"/>
      </dsp:txXfrm>
    </dsp:sp>
    <dsp:sp modelId="{B3CD5F32-9AAE-4CD2-A105-116810E8240A}">
      <dsp:nvSpPr>
        <dsp:cNvPr id="0" name=""/>
        <dsp:cNvSpPr/>
      </dsp:nvSpPr>
      <dsp:spPr>
        <a:xfrm>
          <a:off x="826467" y="1058033"/>
          <a:ext cx="1583571" cy="85379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object</a:t>
          </a:r>
        </a:p>
      </dsp:txBody>
      <dsp:txXfrm>
        <a:off x="826467" y="1058033"/>
        <a:ext cx="1583571" cy="8537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12902-EA85-4C0F-8411-324FAC1656F6}">
      <dsp:nvSpPr>
        <dsp:cNvPr id="0" name=""/>
        <dsp:cNvSpPr/>
      </dsp:nvSpPr>
      <dsp:spPr>
        <a:xfrm>
          <a:off x="0" y="0"/>
          <a:ext cx="1152109" cy="7230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 </a:t>
          </a:r>
          <a:r>
            <a:rPr lang="en-US" sz="1800" kern="1200" dirty="0" err="1"/>
            <a:t>env</a:t>
          </a:r>
          <a:r>
            <a:rPr lang="en-US" sz="1800" kern="1200" dirty="0"/>
            <a:t>: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 {a:5}</a:t>
          </a:r>
        </a:p>
      </dsp:txBody>
      <dsp:txXfrm>
        <a:off x="21178" y="21178"/>
        <a:ext cx="1109753" cy="680725"/>
      </dsp:txXfrm>
    </dsp:sp>
    <dsp:sp modelId="{21175767-862A-4DDF-ADCB-2B2ACB244D5B}">
      <dsp:nvSpPr>
        <dsp:cNvPr id="0" name=""/>
        <dsp:cNvSpPr/>
      </dsp:nvSpPr>
      <dsp:spPr>
        <a:xfrm rot="5400000">
          <a:off x="440393" y="741268"/>
          <a:ext cx="271321" cy="325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 rot="-5400000">
        <a:off x="478438" y="768300"/>
        <a:ext cx="195232" cy="189925"/>
      </dsp:txXfrm>
    </dsp:sp>
    <dsp:sp modelId="{B523CB6E-B44C-4AFD-B2E0-DBA633DF8E8C}">
      <dsp:nvSpPr>
        <dsp:cNvPr id="0" name=""/>
        <dsp:cNvSpPr/>
      </dsp:nvSpPr>
      <dsp:spPr>
        <a:xfrm>
          <a:off x="0" y="1084842"/>
          <a:ext cx="1152109" cy="723081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f </a:t>
          </a:r>
          <a:r>
            <a:rPr lang="en-US" sz="1800" kern="1200" dirty="0" err="1"/>
            <a:t>env</a:t>
          </a:r>
          <a:r>
            <a:rPr lang="en-US" sz="1800" kern="1200" dirty="0"/>
            <a:t>: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 {a: ???}</a:t>
          </a:r>
        </a:p>
      </dsp:txBody>
      <dsp:txXfrm>
        <a:off x="21178" y="1106020"/>
        <a:ext cx="1109753" cy="6807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12902-EA85-4C0F-8411-324FAC1656F6}">
      <dsp:nvSpPr>
        <dsp:cNvPr id="0" name=""/>
        <dsp:cNvSpPr/>
      </dsp:nvSpPr>
      <dsp:spPr>
        <a:xfrm>
          <a:off x="0" y="0"/>
          <a:ext cx="1646373" cy="9146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g </a:t>
          </a:r>
          <a:r>
            <a:rPr lang="en-US" sz="2300" kern="1200" dirty="0" err="1"/>
            <a:t>env</a:t>
          </a:r>
          <a:r>
            <a:rPr lang="en-US" sz="2300" kern="1200" dirty="0"/>
            <a:t>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 {</a:t>
          </a:r>
          <a:r>
            <a:rPr lang="en-US" sz="1800" strike="sngStrike" kern="1200" dirty="0">
              <a:solidFill>
                <a:schemeClr val="accent4">
                  <a:lumMod val="50000"/>
                </a:schemeClr>
              </a:solidFill>
            </a:rPr>
            <a:t>a: 5</a:t>
          </a:r>
          <a:r>
            <a:rPr lang="en-US" sz="1800" kern="1200" dirty="0"/>
            <a:t>, a:10}</a:t>
          </a:r>
        </a:p>
      </dsp:txBody>
      <dsp:txXfrm>
        <a:off x="26789" y="26789"/>
        <a:ext cx="1592795" cy="861073"/>
      </dsp:txXfrm>
    </dsp:sp>
    <dsp:sp modelId="{21175767-862A-4DDF-ADCB-2B2ACB244D5B}">
      <dsp:nvSpPr>
        <dsp:cNvPr id="0" name=""/>
        <dsp:cNvSpPr/>
      </dsp:nvSpPr>
      <dsp:spPr>
        <a:xfrm rot="5334703">
          <a:off x="664587" y="937657"/>
          <a:ext cx="343265" cy="411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-5400000">
        <a:off x="711765" y="971830"/>
        <a:ext cx="246955" cy="240286"/>
      </dsp:txXfrm>
    </dsp:sp>
    <dsp:sp modelId="{B523CB6E-B44C-4AFD-B2E0-DBA633DF8E8C}">
      <dsp:nvSpPr>
        <dsp:cNvPr id="0" name=""/>
        <dsp:cNvSpPr/>
      </dsp:nvSpPr>
      <dsp:spPr>
        <a:xfrm>
          <a:off x="26067" y="1372256"/>
          <a:ext cx="1646373" cy="914651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f1 </a:t>
          </a:r>
          <a:r>
            <a:rPr lang="en-US" sz="2300" kern="1200" dirty="0" err="1"/>
            <a:t>env</a:t>
          </a:r>
          <a:r>
            <a:rPr lang="en-US" sz="2300" kern="1200" dirty="0"/>
            <a:t>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 {}</a:t>
          </a:r>
        </a:p>
      </dsp:txBody>
      <dsp:txXfrm>
        <a:off x="52856" y="1399045"/>
        <a:ext cx="1592795" cy="8610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12902-EA85-4C0F-8411-324FAC1656F6}">
      <dsp:nvSpPr>
        <dsp:cNvPr id="0" name=""/>
        <dsp:cNvSpPr/>
      </dsp:nvSpPr>
      <dsp:spPr>
        <a:xfrm>
          <a:off x="768963" y="1780"/>
          <a:ext cx="1192373" cy="6624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Step 1: Local</a:t>
          </a:r>
        </a:p>
      </dsp:txBody>
      <dsp:txXfrm>
        <a:off x="788365" y="21182"/>
        <a:ext cx="1153569" cy="623625"/>
      </dsp:txXfrm>
    </dsp:sp>
    <dsp:sp modelId="{77206A27-0784-4042-AE69-C04EF218F1C7}">
      <dsp:nvSpPr>
        <dsp:cNvPr id="0" name=""/>
        <dsp:cNvSpPr/>
      </dsp:nvSpPr>
      <dsp:spPr>
        <a:xfrm rot="5400000">
          <a:off x="1240944" y="680771"/>
          <a:ext cx="248411" cy="2980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 rot="-5400000">
        <a:off x="1275723" y="705612"/>
        <a:ext cx="178855" cy="173888"/>
      </dsp:txXfrm>
    </dsp:sp>
    <dsp:sp modelId="{1677A603-F91B-4EE2-8C84-6E593062B8DB}">
      <dsp:nvSpPr>
        <dsp:cNvPr id="0" name=""/>
        <dsp:cNvSpPr/>
      </dsp:nvSpPr>
      <dsp:spPr>
        <a:xfrm>
          <a:off x="768963" y="995425"/>
          <a:ext cx="1192373" cy="662429"/>
        </a:xfrm>
        <a:prstGeom prst="roundRect">
          <a:avLst>
            <a:gd name="adj" fmla="val 10000"/>
          </a:avLst>
        </a:prstGeom>
        <a:solidFill>
          <a:schemeClr val="accent2">
            <a:hueOff val="-3450629"/>
            <a:satOff val="15286"/>
            <a:lumOff val="-5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Step 2: Enclosing</a:t>
          </a:r>
        </a:p>
      </dsp:txBody>
      <dsp:txXfrm>
        <a:off x="788365" y="1014827"/>
        <a:ext cx="1153569" cy="623625"/>
      </dsp:txXfrm>
    </dsp:sp>
    <dsp:sp modelId="{A0AF4259-CB14-4DC6-A359-A1A3C6629540}">
      <dsp:nvSpPr>
        <dsp:cNvPr id="0" name=""/>
        <dsp:cNvSpPr/>
      </dsp:nvSpPr>
      <dsp:spPr>
        <a:xfrm rot="5400000">
          <a:off x="1240944" y="1674415"/>
          <a:ext cx="248411" cy="2980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5175944"/>
            <a:satOff val="22930"/>
            <a:lumOff val="-84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 rot="-5400000">
        <a:off x="1275723" y="1699256"/>
        <a:ext cx="178855" cy="173888"/>
      </dsp:txXfrm>
    </dsp:sp>
    <dsp:sp modelId="{A62CBA8D-C910-49F2-B26B-B7DF779F39AD}">
      <dsp:nvSpPr>
        <dsp:cNvPr id="0" name=""/>
        <dsp:cNvSpPr/>
      </dsp:nvSpPr>
      <dsp:spPr>
        <a:xfrm>
          <a:off x="768963" y="1989069"/>
          <a:ext cx="1192373" cy="662429"/>
        </a:xfrm>
        <a:prstGeom prst="roundRect">
          <a:avLst>
            <a:gd name="adj" fmla="val 10000"/>
          </a:avLst>
        </a:prstGeom>
        <a:solidFill>
          <a:schemeClr val="accent2">
            <a:hueOff val="-6901259"/>
            <a:satOff val="30573"/>
            <a:lumOff val="-112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Step 3: Global</a:t>
          </a:r>
        </a:p>
      </dsp:txBody>
      <dsp:txXfrm>
        <a:off x="788365" y="2008471"/>
        <a:ext cx="1153569" cy="623625"/>
      </dsp:txXfrm>
    </dsp:sp>
    <dsp:sp modelId="{0FA79F5C-F9E6-4EDD-97AC-6A5352F236AD}">
      <dsp:nvSpPr>
        <dsp:cNvPr id="0" name=""/>
        <dsp:cNvSpPr/>
      </dsp:nvSpPr>
      <dsp:spPr>
        <a:xfrm rot="5400000">
          <a:off x="1240944" y="2668059"/>
          <a:ext cx="248411" cy="2980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 rot="-5400000">
        <a:off x="1275723" y="2692900"/>
        <a:ext cx="178855" cy="173888"/>
      </dsp:txXfrm>
    </dsp:sp>
    <dsp:sp modelId="{64B7E845-C214-47B0-9BF7-320572534223}">
      <dsp:nvSpPr>
        <dsp:cNvPr id="0" name=""/>
        <dsp:cNvSpPr/>
      </dsp:nvSpPr>
      <dsp:spPr>
        <a:xfrm>
          <a:off x="768963" y="2982713"/>
          <a:ext cx="1192373" cy="662429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Step 4: Built-in</a:t>
          </a:r>
        </a:p>
      </dsp:txBody>
      <dsp:txXfrm>
        <a:off x="788365" y="3002115"/>
        <a:ext cx="1153569" cy="6236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32287-69AA-4341-AB9B-BDE5F9EA8394}">
      <dsp:nvSpPr>
        <dsp:cNvPr id="0" name=""/>
        <dsp:cNvSpPr/>
      </dsp:nvSpPr>
      <dsp:spPr>
        <a:xfrm>
          <a:off x="834" y="1017200"/>
          <a:ext cx="1779289" cy="10675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not X</a:t>
          </a:r>
        </a:p>
      </dsp:txBody>
      <dsp:txXfrm>
        <a:off x="32102" y="1048468"/>
        <a:ext cx="1716753" cy="1005037"/>
      </dsp:txXfrm>
    </dsp:sp>
    <dsp:sp modelId="{443E7F3D-1029-415C-92B3-E188CBF9B68F}">
      <dsp:nvSpPr>
        <dsp:cNvPr id="0" name=""/>
        <dsp:cNvSpPr/>
      </dsp:nvSpPr>
      <dsp:spPr>
        <a:xfrm>
          <a:off x="1958052" y="1330355"/>
          <a:ext cx="377209" cy="4412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1958052" y="1418608"/>
        <a:ext cx="264046" cy="264757"/>
      </dsp:txXfrm>
    </dsp:sp>
    <dsp:sp modelId="{DBF29978-85CB-4B8A-B486-5EEF32410834}">
      <dsp:nvSpPr>
        <dsp:cNvPr id="0" name=""/>
        <dsp:cNvSpPr/>
      </dsp:nvSpPr>
      <dsp:spPr>
        <a:xfrm>
          <a:off x="2491839" y="1017200"/>
          <a:ext cx="1779289" cy="1067573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If X is False, then True, else False</a:t>
          </a:r>
        </a:p>
      </dsp:txBody>
      <dsp:txXfrm>
        <a:off x="2523107" y="1048468"/>
        <a:ext cx="1716753" cy="10050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32287-69AA-4341-AB9B-BDE5F9EA8394}">
      <dsp:nvSpPr>
        <dsp:cNvPr id="0" name=""/>
        <dsp:cNvSpPr/>
      </dsp:nvSpPr>
      <dsp:spPr>
        <a:xfrm>
          <a:off x="834" y="1017200"/>
          <a:ext cx="1779289" cy="10675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X or Y</a:t>
          </a:r>
        </a:p>
      </dsp:txBody>
      <dsp:txXfrm>
        <a:off x="32102" y="1048468"/>
        <a:ext cx="1716753" cy="1005037"/>
      </dsp:txXfrm>
    </dsp:sp>
    <dsp:sp modelId="{443E7F3D-1029-415C-92B3-E188CBF9B68F}">
      <dsp:nvSpPr>
        <dsp:cNvPr id="0" name=""/>
        <dsp:cNvSpPr/>
      </dsp:nvSpPr>
      <dsp:spPr>
        <a:xfrm>
          <a:off x="1958052" y="1330355"/>
          <a:ext cx="377209" cy="4412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958052" y="1418608"/>
        <a:ext cx="264046" cy="264757"/>
      </dsp:txXfrm>
    </dsp:sp>
    <dsp:sp modelId="{DBF29978-85CB-4B8A-B486-5EEF32410834}">
      <dsp:nvSpPr>
        <dsp:cNvPr id="0" name=""/>
        <dsp:cNvSpPr/>
      </dsp:nvSpPr>
      <dsp:spPr>
        <a:xfrm>
          <a:off x="2491839" y="1017200"/>
          <a:ext cx="1779289" cy="1067573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If X is false, then Y else X</a:t>
          </a:r>
        </a:p>
      </dsp:txBody>
      <dsp:txXfrm>
        <a:off x="2523107" y="1048468"/>
        <a:ext cx="1716753" cy="100503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32287-69AA-4341-AB9B-BDE5F9EA8394}">
      <dsp:nvSpPr>
        <dsp:cNvPr id="0" name=""/>
        <dsp:cNvSpPr/>
      </dsp:nvSpPr>
      <dsp:spPr>
        <a:xfrm>
          <a:off x="834" y="1017200"/>
          <a:ext cx="1779289" cy="10675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X and Y</a:t>
          </a:r>
        </a:p>
      </dsp:txBody>
      <dsp:txXfrm>
        <a:off x="32102" y="1048468"/>
        <a:ext cx="1716753" cy="1005037"/>
      </dsp:txXfrm>
    </dsp:sp>
    <dsp:sp modelId="{443E7F3D-1029-415C-92B3-E188CBF9B68F}">
      <dsp:nvSpPr>
        <dsp:cNvPr id="0" name=""/>
        <dsp:cNvSpPr/>
      </dsp:nvSpPr>
      <dsp:spPr>
        <a:xfrm>
          <a:off x="1958052" y="1330355"/>
          <a:ext cx="377209" cy="4412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958052" y="1418608"/>
        <a:ext cx="264046" cy="264757"/>
      </dsp:txXfrm>
    </dsp:sp>
    <dsp:sp modelId="{DBF29978-85CB-4B8A-B486-5EEF32410834}">
      <dsp:nvSpPr>
        <dsp:cNvPr id="0" name=""/>
        <dsp:cNvSpPr/>
      </dsp:nvSpPr>
      <dsp:spPr>
        <a:xfrm>
          <a:off x="2491839" y="1017200"/>
          <a:ext cx="1779289" cy="1067573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If X is False, then X else Y</a:t>
          </a:r>
        </a:p>
      </dsp:txBody>
      <dsp:txXfrm>
        <a:off x="2523107" y="1048468"/>
        <a:ext cx="1716753" cy="100503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C224BD-E0D9-40E4-B17D-15AE30C60C7B}">
      <dsp:nvSpPr>
        <dsp:cNvPr id="0" name=""/>
        <dsp:cNvSpPr/>
      </dsp:nvSpPr>
      <dsp:spPr>
        <a:xfrm>
          <a:off x="1437243" y="0"/>
          <a:ext cx="1395888" cy="7754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Numeric Operations</a:t>
          </a:r>
        </a:p>
      </dsp:txBody>
      <dsp:txXfrm>
        <a:off x="1459956" y="22713"/>
        <a:ext cx="1350462" cy="730067"/>
      </dsp:txXfrm>
    </dsp:sp>
    <dsp:sp modelId="{3853791F-D6AD-4009-9EB2-6C60238A98D4}">
      <dsp:nvSpPr>
        <dsp:cNvPr id="0" name=""/>
        <dsp:cNvSpPr/>
      </dsp:nvSpPr>
      <dsp:spPr>
        <a:xfrm rot="5400000">
          <a:off x="1989782" y="794881"/>
          <a:ext cx="290810" cy="348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-5400000">
        <a:off x="2030496" y="823962"/>
        <a:ext cx="209384" cy="203567"/>
      </dsp:txXfrm>
    </dsp:sp>
    <dsp:sp modelId="{94B15925-B77C-4FB8-87E1-7E1A7A0F6991}">
      <dsp:nvSpPr>
        <dsp:cNvPr id="0" name=""/>
        <dsp:cNvSpPr/>
      </dsp:nvSpPr>
      <dsp:spPr>
        <a:xfrm>
          <a:off x="1437243" y="1163240"/>
          <a:ext cx="1395888" cy="775493"/>
        </a:xfrm>
        <a:prstGeom prst="roundRect">
          <a:avLst>
            <a:gd name="adj" fmla="val 10000"/>
          </a:avLst>
        </a:prstGeom>
        <a:solidFill>
          <a:schemeClr val="accent2">
            <a:hueOff val="-5175944"/>
            <a:satOff val="22930"/>
            <a:lumOff val="-8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Comparison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Operations</a:t>
          </a:r>
        </a:p>
      </dsp:txBody>
      <dsp:txXfrm>
        <a:off x="1459956" y="1185953"/>
        <a:ext cx="1350462" cy="730067"/>
      </dsp:txXfrm>
    </dsp:sp>
    <dsp:sp modelId="{E976CB4F-9A9D-472F-B1D0-DF2AB5ABEA75}">
      <dsp:nvSpPr>
        <dsp:cNvPr id="0" name=""/>
        <dsp:cNvSpPr/>
      </dsp:nvSpPr>
      <dsp:spPr>
        <a:xfrm rot="5400000">
          <a:off x="1989782" y="1958121"/>
          <a:ext cx="290810" cy="348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-5400000">
        <a:off x="2030496" y="1987202"/>
        <a:ext cx="209384" cy="203567"/>
      </dsp:txXfrm>
    </dsp:sp>
    <dsp:sp modelId="{D79013FF-B14C-4057-8EB6-C27C673E88AF}">
      <dsp:nvSpPr>
        <dsp:cNvPr id="0" name=""/>
        <dsp:cNvSpPr/>
      </dsp:nvSpPr>
      <dsp:spPr>
        <a:xfrm>
          <a:off x="1437243" y="2326481"/>
          <a:ext cx="1395888" cy="775493"/>
        </a:xfrm>
        <a:prstGeom prst="roundRect">
          <a:avLst>
            <a:gd name="adj" fmla="val 10000"/>
          </a:avLst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Boolean operations</a:t>
          </a:r>
        </a:p>
      </dsp:txBody>
      <dsp:txXfrm>
        <a:off x="1459956" y="2349194"/>
        <a:ext cx="1350462" cy="7300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6/7/2018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6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8EB1F-4508-4047-9942-262CD3834D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Python – behind the scenes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28B8E-7361-437F-AC9E-1B14075A86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Diana Gastrin, </a:t>
            </a:r>
            <a:r>
              <a:rPr lang="en-US" dirty="0" err="1"/>
              <a:t>PyCon</a:t>
            </a:r>
            <a:r>
              <a:rPr lang="en-US" dirty="0"/>
              <a:t> 2018</a:t>
            </a:r>
          </a:p>
        </p:txBody>
      </p:sp>
      <p:pic>
        <p:nvPicPr>
          <p:cNvPr id="7174" name="Picture 6" descr="Image result for python code">
            <a:extLst>
              <a:ext uri="{FF2B5EF4-FFF2-40B4-BE49-F238E27FC236}">
                <a16:creationId xmlns:a16="http://schemas.microsoft.com/office/drawing/2014/main" id="{E53DE52E-65B4-4603-BC48-1265F2CBF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653" y="4837762"/>
            <a:ext cx="1509347" cy="150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Image result for clapperboard">
            <a:extLst>
              <a:ext uri="{FF2B5EF4-FFF2-40B4-BE49-F238E27FC236}">
                <a16:creationId xmlns:a16="http://schemas.microsoft.com/office/drawing/2014/main" id="{8AA2ECAD-3765-4010-8B03-EAEAEBB15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942" y="4837763"/>
            <a:ext cx="1234729" cy="150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73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0623421-7AE0-463A-BBFB-FBCD172DD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DUCK TYPING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07E9D8B-D82E-4E04-8BED-6318DDC019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"If it walks like a duck and it quacks like a duck, then it must be a duck."</a:t>
            </a:r>
          </a:p>
          <a:p>
            <a:r>
              <a:rPr lang="en-US" dirty="0"/>
              <a:t>Python doesn’t care about specific types.</a:t>
            </a:r>
          </a:p>
          <a:p>
            <a:r>
              <a:rPr lang="en-US" dirty="0"/>
              <a:t>Whenever one is trying to invoke a function, Python only checks if this object implements this function and invokes it.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C45798-EB35-46BE-94F7-78126643AE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5864" y="2638044"/>
            <a:ext cx="4985622" cy="30287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2" descr="Image result for duck">
            <a:extLst>
              <a:ext uri="{FF2B5EF4-FFF2-40B4-BE49-F238E27FC236}">
                <a16:creationId xmlns:a16="http://schemas.microsoft.com/office/drawing/2014/main" id="{399DE6E8-C467-4670-86C7-C5081F32E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059">
            <a:off x="9109622" y="894164"/>
            <a:ext cx="905910" cy="132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614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0623421-7AE0-463A-BBFB-FBCD172DD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DUCK TYPING – cont.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E9CDA27-F07F-427C-B199-3864DAA944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23227" y="2470970"/>
            <a:ext cx="7737637" cy="25023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50068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884AF9-CB2D-406E-A697-31F55FAFC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84D0508-5CB9-40EF-8536-752A1B1F1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Python</a:t>
            </a:r>
            <a:r>
              <a:rPr lang="en-US" dirty="0"/>
              <a:t> is a </a:t>
            </a:r>
            <a:r>
              <a:rPr lang="en-US" b="1" dirty="0"/>
              <a:t>dynamically</a:t>
            </a:r>
            <a:r>
              <a:rPr lang="en-US" dirty="0"/>
              <a:t>-</a:t>
            </a:r>
            <a:r>
              <a:rPr lang="en-US" b="1" dirty="0"/>
              <a:t>typed</a:t>
            </a:r>
            <a:r>
              <a:rPr lang="en-US" dirty="0"/>
              <a:t> language (Duck-Typing)</a:t>
            </a:r>
          </a:p>
          <a:p>
            <a:r>
              <a:rPr lang="en-US" dirty="0"/>
              <a:t>In Python:</a:t>
            </a:r>
          </a:p>
          <a:p>
            <a:pPr lvl="1"/>
            <a:r>
              <a:rPr lang="en-US" dirty="0"/>
              <a:t>Everything in Python is an object.</a:t>
            </a:r>
          </a:p>
          <a:p>
            <a:pPr lvl="1"/>
            <a:r>
              <a:rPr lang="en-US" dirty="0"/>
              <a:t>Every object has type,  id and value.</a:t>
            </a:r>
          </a:p>
        </p:txBody>
      </p:sp>
    </p:spTree>
    <p:extLst>
      <p:ext uri="{BB962C8B-B14F-4D97-AF65-F5344CB8AC3E}">
        <p14:creationId xmlns:p14="http://schemas.microsoft.com/office/powerpoint/2010/main" val="3732020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0FA43E-A74A-4473-8A78-9B57DE99C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scoping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10D714-E2AB-4CE4-BBA9-0A7A66CB9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Local</a:t>
            </a:r>
          </a:p>
          <a:p>
            <a:r>
              <a:rPr lang="en-US" dirty="0"/>
              <a:t>Enclosing </a:t>
            </a:r>
          </a:p>
          <a:p>
            <a:r>
              <a:rPr lang="en-US" dirty="0"/>
              <a:t>Global</a:t>
            </a:r>
          </a:p>
          <a:p>
            <a:r>
              <a:rPr lang="en-US" dirty="0"/>
              <a:t>Built-in</a:t>
            </a:r>
          </a:p>
        </p:txBody>
      </p:sp>
      <p:pic>
        <p:nvPicPr>
          <p:cNvPr id="2050" name="Picture 2" descr="Image result for scoping">
            <a:extLst>
              <a:ext uri="{FF2B5EF4-FFF2-40B4-BE49-F238E27FC236}">
                <a16:creationId xmlns:a16="http://schemas.microsoft.com/office/drawing/2014/main" id="{9A320BF8-6CA8-4406-9683-2B6A71C30DFF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9" r="2427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160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92713C-D1AB-4A05-BC24-F5C72109A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2D4-28C9-41B1-86F1-995D4E2C54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Local variables</a:t>
            </a:r>
          </a:p>
          <a:p>
            <a:pPr lvl="1"/>
            <a:r>
              <a:rPr lang="en-US" dirty="0"/>
              <a:t>Variables that assigned inside a function are called local.</a:t>
            </a:r>
          </a:p>
          <a:p>
            <a:pPr lvl="1"/>
            <a:r>
              <a:rPr lang="en-US" dirty="0"/>
              <a:t> Parameters of a function (z for example).</a:t>
            </a:r>
          </a:p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C32DC63-522B-4EC7-988A-326A6C30E97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638044"/>
            <a:ext cx="4214384" cy="20185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65113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92713C-D1AB-4A05-BC24-F5C72109A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2D4-28C9-41B1-86F1-995D4E2C54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Global variables – </a:t>
            </a:r>
          </a:p>
          <a:p>
            <a:pPr lvl="1"/>
            <a:r>
              <a:rPr lang="en-US" dirty="0"/>
              <a:t>Defined outside of a function scope.</a:t>
            </a:r>
          </a:p>
          <a:p>
            <a:pPr lvl="1"/>
            <a:r>
              <a:rPr lang="en-US" dirty="0"/>
              <a:t>Only referenced inside a function (Can be explicitly changed using ‘global’ keyword)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AB01FFB-C602-430B-B13D-7583EC2455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53683" y="2638045"/>
            <a:ext cx="4107181" cy="20859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51670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92713C-D1AB-4A05-BC24-F5C72109A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ENCLOSING SCOPE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2D4-28C9-41B1-86F1-995D4E2C54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Enclosing variable – </a:t>
            </a:r>
          </a:p>
          <a:p>
            <a:pPr lvl="1"/>
            <a:r>
              <a:rPr lang="en-US" dirty="0"/>
              <a:t>All the local variables of the enclosing functions.</a:t>
            </a:r>
          </a:p>
          <a:p>
            <a:pPr lvl="1"/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29548B2-662A-4102-A20F-60AAD5C739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78279" y="2638044"/>
            <a:ext cx="4610996" cy="21806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70132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2D4-28C9-41B1-86F1-995D4E2C54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2327118"/>
            <a:ext cx="9390888" cy="310198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Built-in constants – </a:t>
            </a:r>
          </a:p>
          <a:p>
            <a:pPr lvl="1"/>
            <a:r>
              <a:rPr lang="en-US" dirty="0"/>
              <a:t>A small number of constants live in the built-in namespace</a:t>
            </a:r>
          </a:p>
          <a:p>
            <a:pPr marL="0" indent="0">
              <a:buNone/>
            </a:pPr>
            <a:r>
              <a:rPr lang="en-US" dirty="0"/>
              <a:t>Built-in functions – </a:t>
            </a:r>
          </a:p>
          <a:p>
            <a:pPr lvl="1"/>
            <a:r>
              <a:rPr lang="en-US" dirty="0"/>
              <a:t>A small number of functions and types built in that are always available.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6CD6E8-7071-4736-BAA9-7EB5F86E4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Built-in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BFB31E4-9884-4987-AE35-1D3CA2EF4D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99840" y="4085774"/>
            <a:ext cx="7155032" cy="245442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0663EA7-8065-4DB4-89D1-2A31F5522251}"/>
              </a:ext>
            </a:extLst>
          </p:cNvPr>
          <p:cNvSpPr/>
          <p:nvPr/>
        </p:nvSpPr>
        <p:spPr>
          <a:xfrm>
            <a:off x="1581912" y="4769648"/>
            <a:ext cx="781878" cy="5433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abs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7558799-6A52-4D2D-B1FD-B4BB392C80ED}"/>
              </a:ext>
            </a:extLst>
          </p:cNvPr>
          <p:cNvSpPr/>
          <p:nvPr/>
        </p:nvSpPr>
        <p:spPr>
          <a:xfrm>
            <a:off x="603258" y="5312988"/>
            <a:ext cx="961511" cy="5874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F64B001-3827-428F-88F8-053E91643164}"/>
              </a:ext>
            </a:extLst>
          </p:cNvPr>
          <p:cNvSpPr/>
          <p:nvPr/>
        </p:nvSpPr>
        <p:spPr>
          <a:xfrm>
            <a:off x="9392690" y="3146774"/>
            <a:ext cx="1773989" cy="64238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IndentationError</a:t>
            </a:r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A0BD2AE-EDA7-46D0-8A0F-A9EA1EDBF952}"/>
              </a:ext>
            </a:extLst>
          </p:cNvPr>
          <p:cNvSpPr/>
          <p:nvPr/>
        </p:nvSpPr>
        <p:spPr>
          <a:xfrm>
            <a:off x="9566812" y="2426463"/>
            <a:ext cx="1319411" cy="64238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False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99A3F88-5EBA-4FED-A093-98432B5BFF09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1775791" y="3429000"/>
            <a:ext cx="197060" cy="1340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95ED136-534E-4536-A9ED-9D96212B82B4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1084014" y="3418924"/>
            <a:ext cx="674636" cy="1894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E820F6E-846E-43E7-8E1F-EB75A397447D}"/>
              </a:ext>
            </a:extLst>
          </p:cNvPr>
          <p:cNvCxnSpPr>
            <a:cxnSpLocks/>
            <a:endCxn id="12" idx="2"/>
          </p:cNvCxnSpPr>
          <p:nvPr/>
        </p:nvCxnSpPr>
        <p:spPr>
          <a:xfrm>
            <a:off x="7010400" y="2878906"/>
            <a:ext cx="2382290" cy="589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42CA156-B17E-4AE3-B3DD-55BED9F78CEF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7010400" y="2747654"/>
            <a:ext cx="2556412" cy="131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094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8982A-5159-4384-853B-5F0D31C62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LEGB – </a:t>
            </a:r>
            <a:r>
              <a:rPr lang="en-US" sz="1800" dirty="0"/>
              <a:t>local, enclosing, global, built-in</a:t>
            </a:r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682D3218-DDA0-4DBE-8D01-0F5D20D8A08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81150" y="2547175"/>
            <a:ext cx="5724573" cy="26197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40DBAF9D-F186-4195-8CEE-C6EF8C303696}"/>
              </a:ext>
            </a:extLst>
          </p:cNvPr>
          <p:cNvSpPr/>
          <p:nvPr/>
        </p:nvSpPr>
        <p:spPr>
          <a:xfrm>
            <a:off x="7835810" y="2425689"/>
            <a:ext cx="1241929" cy="58223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Global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 dirty="0"/>
              <a:t>{x:1}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407F2C-E8C0-4141-B283-979C0286B911}"/>
              </a:ext>
            </a:extLst>
          </p:cNvPr>
          <p:cNvSpPr/>
          <p:nvPr/>
        </p:nvSpPr>
        <p:spPr>
          <a:xfrm>
            <a:off x="8456775" y="3338196"/>
            <a:ext cx="1060174" cy="6454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F1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 dirty="0"/>
              <a:t>{y:6, a:5}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7973BFD-B685-4689-A58F-323F4BCBD101}"/>
              </a:ext>
            </a:extLst>
          </p:cNvPr>
          <p:cNvSpPr/>
          <p:nvPr/>
        </p:nvSpPr>
        <p:spPr>
          <a:xfrm>
            <a:off x="8721818" y="4294889"/>
            <a:ext cx="1683360" cy="88025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F2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 dirty="0"/>
              <a:t>y: parameter</a:t>
            </a:r>
          </a:p>
          <a:p>
            <a:pPr algn="ctr"/>
            <a:r>
              <a:rPr lang="en-US" dirty="0"/>
              <a:t>{b:12}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2F2F3BC-65F1-48F6-B63B-E2150043DBBF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8986862" y="3983688"/>
            <a:ext cx="576636" cy="3112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F43EF2FF-2787-4208-9901-61F2BA5064FE}"/>
              </a:ext>
            </a:extLst>
          </p:cNvPr>
          <p:cNvSpPr/>
          <p:nvPr/>
        </p:nvSpPr>
        <p:spPr>
          <a:xfrm>
            <a:off x="8721818" y="5482585"/>
            <a:ext cx="2597346" cy="11398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F3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/>
              <a:t>{c </a:t>
            </a:r>
            <a:r>
              <a:rPr lang="en-US" dirty="0"/>
              <a:t>:12, d: 144}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E83CACB-0A41-4496-897B-F369F9588782}"/>
              </a:ext>
            </a:extLst>
          </p:cNvPr>
          <p:cNvCxnSpPr>
            <a:cxnSpLocks/>
            <a:stCxn id="39" idx="0"/>
            <a:endCxn id="37" idx="2"/>
          </p:cNvCxnSpPr>
          <p:nvPr/>
        </p:nvCxnSpPr>
        <p:spPr>
          <a:xfrm flipH="1" flipV="1">
            <a:off x="9563498" y="5175143"/>
            <a:ext cx="456993" cy="3074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54C725B-5FF3-4EA7-B7D1-32C3B0A0244D}"/>
              </a:ext>
            </a:extLst>
          </p:cNvPr>
          <p:cNvCxnSpPr>
            <a:cxnSpLocks/>
            <a:stCxn id="36" idx="0"/>
            <a:endCxn id="35" idx="2"/>
          </p:cNvCxnSpPr>
          <p:nvPr/>
        </p:nvCxnSpPr>
        <p:spPr>
          <a:xfrm flipH="1" flipV="1">
            <a:off x="8456775" y="3007923"/>
            <a:ext cx="530087" cy="3302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476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9DFF-2A2F-49AB-9823-EAF101D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vs. local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528C-250B-4E31-BA47-7936D2E066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What is the output?</a:t>
            </a:r>
          </a:p>
          <a:p>
            <a:endParaRPr lang="en-US" dirty="0"/>
          </a:p>
        </p:txBody>
      </p:sp>
      <p:pic>
        <p:nvPicPr>
          <p:cNvPr id="8" name="Content Placeholder 16">
            <a:extLst>
              <a:ext uri="{FF2B5EF4-FFF2-40B4-BE49-F238E27FC236}">
                <a16:creationId xmlns:a16="http://schemas.microsoft.com/office/drawing/2014/main" id="{DD6DA9E4-69D6-4056-9D25-7FB128EE64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16410" b="36639"/>
          <a:stretch/>
        </p:blipFill>
        <p:spPr>
          <a:xfrm>
            <a:off x="6096000" y="2637742"/>
            <a:ext cx="3864864" cy="22106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039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9C7B7-92D8-4045-8EA3-05691068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8445F-6324-48C6-BFF6-D5B270B40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Diana Gastrin</a:t>
            </a:r>
          </a:p>
          <a:p>
            <a:r>
              <a:rPr lang="en-US" dirty="0" err="1"/>
              <a:t>B.Sc</a:t>
            </a:r>
            <a:r>
              <a:rPr lang="en-US" dirty="0"/>
              <a:t> in Computer Science from Ben-Gurion University.</a:t>
            </a:r>
          </a:p>
          <a:p>
            <a:r>
              <a:rPr lang="en-US" dirty="0"/>
              <a:t>Currently working as a Software Engineer at </a:t>
            </a:r>
            <a:r>
              <a:rPr lang="en-US" dirty="0" err="1"/>
              <a:t>Genesys</a:t>
            </a:r>
            <a:r>
              <a:rPr lang="en-US" dirty="0"/>
              <a:t> Labs, Tel Aviv.</a:t>
            </a:r>
          </a:p>
          <a:p>
            <a:r>
              <a:rPr lang="en-US" dirty="0"/>
              <a:t>Volunteer as a Python &amp; Data analysis track manager at </a:t>
            </a:r>
            <a:r>
              <a:rPr lang="en-US" dirty="0" err="1"/>
              <a:t>SheCodes</a:t>
            </a:r>
            <a:r>
              <a:rPr lang="en-US" dirty="0"/>
              <a:t>; </a:t>
            </a:r>
          </a:p>
          <a:p>
            <a:r>
              <a:rPr lang="en-US" dirty="0"/>
              <a:t>In love with programming languages and my dog </a:t>
            </a:r>
            <a:r>
              <a:rPr lang="en-US" dirty="0" err="1"/>
              <a:t>Koni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520A09-C691-405E-8753-F213D572F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71010">
            <a:off x="8845526" y="3900520"/>
            <a:ext cx="1488556" cy="19847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48815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9DFF-2A2F-49AB-9823-EAF101D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vs. local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528C-250B-4E31-BA47-7936D2E066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What is the output?</a:t>
            </a:r>
          </a:p>
          <a:p>
            <a:pPr marL="228600" lvl="1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“Traceback (most recent call last):</a:t>
            </a:r>
            <a:b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File "&lt;stdin&gt;", line 1, in &lt;module&gt;</a:t>
            </a:r>
            <a:b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File "&lt;stdin&gt;", line 2, in f</a:t>
            </a:r>
            <a:b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UnboundLocalError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 variable 'a' referenced before assignment”</a:t>
            </a:r>
            <a:endParaRPr lang="en-US" i="1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500E3F-4D16-4F6A-983A-0E04F3C9F0F4}"/>
              </a:ext>
            </a:extLst>
          </p:cNvPr>
          <p:cNvSpPr/>
          <p:nvPr/>
        </p:nvSpPr>
        <p:spPr>
          <a:xfrm>
            <a:off x="2829449" y="4516889"/>
            <a:ext cx="1241929" cy="58223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Global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 dirty="0"/>
              <a:t>{a:3}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CF842A-8D80-4510-A6DB-A46CF19AA191}"/>
              </a:ext>
            </a:extLst>
          </p:cNvPr>
          <p:cNvSpPr/>
          <p:nvPr/>
        </p:nvSpPr>
        <p:spPr>
          <a:xfrm>
            <a:off x="3450414" y="5429396"/>
            <a:ext cx="1060174" cy="6454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 dirty="0"/>
              <a:t>{a: ??? }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381DA91-C2C4-46C9-8A37-0985501AA329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flipH="1" flipV="1">
            <a:off x="3450414" y="5099123"/>
            <a:ext cx="530087" cy="3302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80" name="Picture 8" descr="Girl Shock icon">
            <a:extLst>
              <a:ext uri="{FF2B5EF4-FFF2-40B4-BE49-F238E27FC236}">
                <a16:creationId xmlns:a16="http://schemas.microsoft.com/office/drawing/2014/main" id="{1096D9AC-EA71-431B-ABCC-ADF83612E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997" y="668185"/>
            <a:ext cx="1727734" cy="172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55CA5E3A-5C63-4C66-9EC1-C1C0FE7B6B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1" y="2668479"/>
            <a:ext cx="4273463" cy="32248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56116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9DFF-2A2F-49AB-9823-EAF101D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vs local –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528C-250B-4E31-BA47-7936D2E06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327569" cy="30257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want to change only the global within the function:</a:t>
            </a:r>
          </a:p>
          <a:p>
            <a:pPr lvl="1"/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</a:t>
            </a:r>
            <a:r>
              <a:rPr lang="en-US" b="1" i="1" dirty="0">
                <a:solidFill>
                  <a:srgbClr val="0070C0"/>
                </a:solidFill>
              </a:rPr>
              <a:t>global</a:t>
            </a:r>
            <a:r>
              <a:rPr lang="en-US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keyword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500E3F-4D16-4F6A-983A-0E04F3C9F0F4}"/>
              </a:ext>
            </a:extLst>
          </p:cNvPr>
          <p:cNvSpPr/>
          <p:nvPr/>
        </p:nvSpPr>
        <p:spPr>
          <a:xfrm>
            <a:off x="2765239" y="3899103"/>
            <a:ext cx="1960913" cy="101844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/>
              <a:t>Global </a:t>
            </a:r>
            <a:r>
              <a:rPr lang="en-US" sz="2400" dirty="0" err="1"/>
              <a:t>env</a:t>
            </a:r>
            <a:endParaRPr lang="en-US" sz="2400" dirty="0"/>
          </a:p>
          <a:p>
            <a:pPr algn="ctr"/>
            <a:r>
              <a:rPr lang="en-US" sz="2400" dirty="0"/>
              <a:t>{a: </a:t>
            </a:r>
            <a:r>
              <a:rPr lang="en-US" sz="2400" strike="sngStrike" dirty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sz="2400" dirty="0"/>
              <a:t>10}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CF842A-8D80-4510-A6DB-A46CF19AA191}"/>
              </a:ext>
            </a:extLst>
          </p:cNvPr>
          <p:cNvSpPr/>
          <p:nvPr/>
        </p:nvSpPr>
        <p:spPr>
          <a:xfrm>
            <a:off x="3215609" y="5247816"/>
            <a:ext cx="1060174" cy="6454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 </a:t>
            </a:r>
            <a:r>
              <a:rPr lang="en-US" dirty="0" err="1"/>
              <a:t>env</a:t>
            </a:r>
            <a:endParaRPr lang="en-US" dirty="0"/>
          </a:p>
          <a:p>
            <a:pPr algn="ctr"/>
            <a:r>
              <a:rPr lang="en-US" dirty="0"/>
              <a:t>{ }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381DA91-C2C4-46C9-8A37-0985501AA329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flipV="1">
            <a:off x="3745696" y="4917543"/>
            <a:ext cx="0" cy="3302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2" descr="Image result for happy girl">
            <a:extLst>
              <a:ext uri="{FF2B5EF4-FFF2-40B4-BE49-F238E27FC236}">
                <a16:creationId xmlns:a16="http://schemas.microsoft.com/office/drawing/2014/main" id="{732AD50E-8F9E-41F1-A126-9CA4E8E47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592" y="440448"/>
            <a:ext cx="1082498" cy="171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B442293F-105F-45FA-A9B7-2C95ABDB41E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82521" y="2748618"/>
            <a:ext cx="3733937" cy="30257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4807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9DFF-2A2F-49AB-9823-EAF101D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Enclosing vs local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528C-250B-4E31-BA47-7936D2E066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What is the output?</a:t>
            </a:r>
          </a:p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71096D8-D358-44DC-8B36-A74EAF0F2AC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69350" y="2638044"/>
            <a:ext cx="3891514" cy="28584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7928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9DFF-2A2F-49AB-9823-EAF101D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Enclosing vs local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528C-250B-4E31-BA47-7936D2E066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What is the output?</a:t>
            </a:r>
          </a:p>
          <a:p>
            <a:pPr marL="228600" lvl="1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“Traceback (most recent call last):</a:t>
            </a:r>
          </a:p>
          <a:p>
            <a:pPr marL="228600" lvl="1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File "&lt;stdin&gt;", line 1, in &lt;module&gt;</a:t>
            </a:r>
          </a:p>
          <a:p>
            <a:pPr marL="228600" lvl="1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File "&lt;stdin&gt;", line 6, in g</a:t>
            </a:r>
          </a:p>
          <a:p>
            <a:pPr marL="228600" lvl="1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File "&lt;stdin&gt;", line 4, in f</a:t>
            </a:r>
          </a:p>
          <a:p>
            <a:pPr marL="228600" lvl="1" indent="0">
              <a:buNone/>
            </a:pP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UnboundLocalError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local variable 'a' referenced before assignment”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pic>
        <p:nvPicPr>
          <p:cNvPr id="6" name="Picture 8" descr="Girl Shock icon">
            <a:extLst>
              <a:ext uri="{FF2B5EF4-FFF2-40B4-BE49-F238E27FC236}">
                <a16:creationId xmlns:a16="http://schemas.microsoft.com/office/drawing/2014/main" id="{0C0A19B8-FD99-4881-BACE-06C62DC42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997" y="668185"/>
            <a:ext cx="1727734" cy="172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078521E1-0814-47D3-B749-59ABA972D9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4847303"/>
              </p:ext>
            </p:extLst>
          </p:nvPr>
        </p:nvGraphicFramePr>
        <p:xfrm>
          <a:off x="520652" y="3139674"/>
          <a:ext cx="1152109" cy="1808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33872B3E-F428-4B93-8618-9B07CD6342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5964702" y="2692426"/>
            <a:ext cx="3996162" cy="29353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874963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9DFF-2A2F-49AB-9823-EAF101D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Enclosing vs local – Solution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0528C-250B-4E31-BA47-7936D2E06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327569" cy="30257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want to change only the global within the function:</a:t>
            </a:r>
          </a:p>
          <a:p>
            <a:pPr lvl="1"/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</a:t>
            </a:r>
            <a:r>
              <a:rPr lang="en-US" b="1" i="1" dirty="0">
                <a:solidFill>
                  <a:srgbClr val="0070C0"/>
                </a:solidFill>
              </a:rPr>
              <a:t>nonlocal</a:t>
            </a:r>
            <a:r>
              <a:rPr lang="en-US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keyword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Picture 2" descr="Image result for happy girl">
            <a:extLst>
              <a:ext uri="{FF2B5EF4-FFF2-40B4-BE49-F238E27FC236}">
                <a16:creationId xmlns:a16="http://schemas.microsoft.com/office/drawing/2014/main" id="{732AD50E-8F9E-41F1-A126-9CA4E8E47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592" y="440448"/>
            <a:ext cx="1082498" cy="171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8641B7AF-F5B9-440A-AC17-86EF0DFC4F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7953078"/>
              </p:ext>
            </p:extLst>
          </p:nvPr>
        </p:nvGraphicFramePr>
        <p:xfrm>
          <a:off x="2780725" y="3861265"/>
          <a:ext cx="1698509" cy="2287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0FFD9E2-7699-4C70-8665-662E65F4B4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6135429" y="2638044"/>
            <a:ext cx="3825435" cy="291461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95924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E9C4D24-0BA2-4AA0-9B4D-C5DE44490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- </a:t>
            </a:r>
            <a:r>
              <a:rPr lang="en-US" dirty="0" err="1"/>
              <a:t>legb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D3708A-01CF-48F8-9CF8-06ABE7C78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Step 1: check for the variable In the local scope.</a:t>
            </a:r>
          </a:p>
          <a:p>
            <a:pPr marL="0" indent="0">
              <a:buNone/>
            </a:pPr>
            <a:r>
              <a:rPr lang="en-US" dirty="0"/>
              <a:t>Step 2: If not found, check in the enclosing scope.</a:t>
            </a:r>
          </a:p>
          <a:p>
            <a:pPr marL="0" indent="0">
              <a:buNone/>
            </a:pPr>
            <a:r>
              <a:rPr lang="en-US" dirty="0"/>
              <a:t>Step 3: If not found, check in the global scope.</a:t>
            </a:r>
          </a:p>
          <a:p>
            <a:pPr marL="0" indent="0">
              <a:buNone/>
            </a:pPr>
            <a:r>
              <a:rPr lang="en-US" dirty="0"/>
              <a:t>Step 4: If not found, check in the built-in scope.</a:t>
            </a:r>
          </a:p>
          <a:p>
            <a:pPr marL="0" indent="0">
              <a:buNone/>
            </a:pPr>
            <a:r>
              <a:rPr lang="en-US" dirty="0"/>
              <a:t>Else,</a:t>
            </a:r>
          </a:p>
          <a:p>
            <a:pPr marL="0" indent="0">
              <a:buNone/>
            </a:pPr>
            <a:r>
              <a:rPr lang="en-US" dirty="0"/>
              <a:t>Raise Error!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CA03D37-233B-4E69-B25B-62EB7EDEA3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2322704"/>
              </p:ext>
            </p:extLst>
          </p:nvPr>
        </p:nvGraphicFramePr>
        <p:xfrm>
          <a:off x="7230564" y="2365573"/>
          <a:ext cx="2730300" cy="3646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10783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398B03-06ED-4515-B731-D4E30B11F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rules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C45122-4E72-4FD2-AE40-923FF074AB4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 algn="l">
              <a:buClr>
                <a:schemeClr val="bg1"/>
              </a:buClr>
              <a:buAutoNum type="arabicPeriod"/>
            </a:pPr>
            <a:r>
              <a:rPr lang="en-US" sz="1800" dirty="0"/>
              <a:t>Boolean Operations </a:t>
            </a:r>
          </a:p>
          <a:p>
            <a:pPr marL="342900" indent="-342900" algn="l">
              <a:buClr>
                <a:schemeClr val="bg1"/>
              </a:buClr>
              <a:buAutoNum type="arabicPeriod"/>
            </a:pPr>
            <a:r>
              <a:rPr lang="en-US" sz="1800" dirty="0"/>
              <a:t>Comparison Operations</a:t>
            </a:r>
          </a:p>
          <a:p>
            <a:pPr marL="342900" indent="-342900" algn="l">
              <a:buClr>
                <a:schemeClr val="bg1"/>
              </a:buClr>
              <a:buAutoNum type="arabicPeriod"/>
            </a:pPr>
            <a:r>
              <a:rPr lang="en-US" sz="1800" dirty="0"/>
              <a:t>Numeric Operations</a:t>
            </a:r>
          </a:p>
          <a:p>
            <a:pPr marL="342900" indent="-342900" algn="l">
              <a:buClr>
                <a:schemeClr val="bg1"/>
              </a:buClr>
              <a:buAutoNum type="arabicPeriod"/>
            </a:pPr>
            <a:r>
              <a:rPr lang="en-US" sz="1800" dirty="0"/>
              <a:t>Summary</a:t>
            </a:r>
          </a:p>
        </p:txBody>
      </p:sp>
      <p:pic>
        <p:nvPicPr>
          <p:cNvPr id="3080" name="Picture 8" descr="Image result for rules">
            <a:extLst>
              <a:ext uri="{FF2B5EF4-FFF2-40B4-BE49-F238E27FC236}">
                <a16:creationId xmlns:a16="http://schemas.microsoft.com/office/drawing/2014/main" id="{4B9D4474-F689-49EB-AB1F-68F50D4245B8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1" r="1440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567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2A281E3-B4FE-4A5A-A5C2-EF5763308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operations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B64561-E993-40B8-96D4-8EF6F2482C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False Values, Not, Or, And, Short circuit evaluation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2333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3D71C2-4070-4EB5-9DAF-0F37E9CE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False values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7137BE-2D9C-4C57-8E10-EAFD0A9EC29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Act like false values:</a:t>
            </a:r>
          </a:p>
          <a:p>
            <a:r>
              <a:rPr lang="en-US" dirty="0"/>
              <a:t>None, False, 0 0.0, </a:t>
            </a:r>
          </a:p>
          <a:p>
            <a:r>
              <a:rPr lang="en-US" dirty="0"/>
              <a:t>‘’, (), [], {}, set(), range(0)</a:t>
            </a:r>
          </a:p>
          <a:p>
            <a:pPr marL="0" indent="0">
              <a:buNone/>
            </a:pPr>
            <a:r>
              <a:rPr lang="en-US" dirty="0"/>
              <a:t>Every object with length equal to zero.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len</a:t>
            </a:r>
            <a:r>
              <a:rPr lang="en-US" dirty="0"/>
              <a:t>(A) == 0, A is an object)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Explanation:</a:t>
            </a:r>
          </a:p>
          <a:p>
            <a:pPr lvl="1"/>
            <a:r>
              <a:rPr lang="en-US" dirty="0"/>
              <a:t>If None is True, print 1 else (if it’s false) print 2.</a:t>
            </a:r>
          </a:p>
          <a:p>
            <a:pPr marL="228600" lvl="1" indent="0">
              <a:buNone/>
            </a:pP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81A82B0-F4DA-411D-9B3B-60DB0A228F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580042"/>
            <a:ext cx="4092005" cy="321798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73624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4173BE-A5F5-4FF6-826F-596404DC8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(1) Boolean OPERATIONS - </a:t>
            </a:r>
            <a:r>
              <a:rPr lang="en-US" dirty="0" err="1"/>
              <a:t>NOt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3B4918B-BB22-46B3-9286-0A434D8D798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678120"/>
              </p:ext>
            </p:extLst>
          </p:nvPr>
        </p:nvGraphicFramePr>
        <p:xfrm>
          <a:off x="1581150" y="2638425"/>
          <a:ext cx="4271963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BA037A-699D-40BF-87B2-C4DE9FF714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589346" y="2638425"/>
            <a:ext cx="4675555" cy="22701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5584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EF354-AD55-4999-9120-069742BBB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27C04-F959-4638-BB9E-7AEE8692D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101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In this lecture we’re going to show examples of non-trivial behavior in Python; Understand the meaning of these examples and the reason they act like they do.</a:t>
            </a:r>
          </a:p>
          <a:p>
            <a:pPr marL="0" indent="0">
              <a:buNone/>
            </a:pPr>
            <a:r>
              <a:rPr lang="en-US" sz="2000" dirty="0"/>
              <a:t>These examples doesn’t cover all the interesting sides of Python- go on and explore more!</a:t>
            </a:r>
          </a:p>
        </p:txBody>
      </p:sp>
    </p:spTree>
    <p:extLst>
      <p:ext uri="{BB962C8B-B14F-4D97-AF65-F5344CB8AC3E}">
        <p14:creationId xmlns:p14="http://schemas.microsoft.com/office/powerpoint/2010/main" val="3142979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4173BE-A5F5-4FF6-826F-596404DC8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(2) Boolean OPERATIONS - OR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3B4918B-BB22-46B3-9286-0A434D8D798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84412746"/>
              </p:ext>
            </p:extLst>
          </p:nvPr>
        </p:nvGraphicFramePr>
        <p:xfrm>
          <a:off x="1581150" y="2638425"/>
          <a:ext cx="4271963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B968729-3847-475C-9AA9-3A04885E49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589078" y="2638424"/>
            <a:ext cx="4563071" cy="29323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846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4173BE-A5F5-4FF6-826F-596404DC8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(3) Boolean OPERATIONS - AND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3B4918B-BB22-46B3-9286-0A434D8D798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53388704"/>
              </p:ext>
            </p:extLst>
          </p:nvPr>
        </p:nvGraphicFramePr>
        <p:xfrm>
          <a:off x="1581150" y="2638425"/>
          <a:ext cx="4271963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8CDA76D-DD6D-4A15-91CD-ED080E1246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338889" y="2638424"/>
            <a:ext cx="4539129" cy="31019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520599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EDC6E-6245-4CCA-9A7D-C1F55D932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circuit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131D8-3FDF-40FB-88FC-D85324A8363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AND/OR are short-circuit operators.</a:t>
            </a:r>
          </a:p>
          <a:p>
            <a:pPr marL="0" indent="0">
              <a:buNone/>
            </a:pPr>
            <a:r>
              <a:rPr lang="en-US" dirty="0"/>
              <a:t>Meaning that when we perform</a:t>
            </a:r>
          </a:p>
          <a:p>
            <a:pPr marL="0" indent="0">
              <a:buNone/>
            </a:pPr>
            <a:r>
              <a:rPr lang="en-US" dirty="0"/>
              <a:t>	X </a:t>
            </a:r>
            <a:r>
              <a:rPr lang="en-US" dirty="0">
                <a:solidFill>
                  <a:srgbClr val="0070C0"/>
                </a:solidFill>
              </a:rPr>
              <a:t>and</a:t>
            </a:r>
            <a:r>
              <a:rPr lang="en-US" dirty="0"/>
              <a:t> Y</a:t>
            </a:r>
          </a:p>
          <a:p>
            <a:pPr marL="0" indent="0">
              <a:buNone/>
            </a:pPr>
            <a:r>
              <a:rPr lang="en-US" dirty="0"/>
              <a:t>	X </a:t>
            </a:r>
            <a:r>
              <a:rPr lang="en-US" dirty="0">
                <a:solidFill>
                  <a:srgbClr val="0070C0"/>
                </a:solidFill>
              </a:rPr>
              <a:t>or</a:t>
            </a:r>
            <a:r>
              <a:rPr lang="en-US" dirty="0"/>
              <a:t> Y</a:t>
            </a:r>
          </a:p>
          <a:p>
            <a:pPr marL="0" indent="0">
              <a:buNone/>
            </a:pPr>
            <a:r>
              <a:rPr lang="en-US" dirty="0"/>
              <a:t>The second argument will execute only if:</a:t>
            </a:r>
            <a:br>
              <a:rPr lang="en-US" dirty="0"/>
            </a:br>
            <a:r>
              <a:rPr lang="en-US" dirty="0"/>
              <a:t>1. For ‘and’ : first not False.</a:t>
            </a:r>
          </a:p>
          <a:p>
            <a:pPr marL="0" indent="0">
              <a:buNone/>
            </a:pPr>
            <a:r>
              <a:rPr lang="en-US" dirty="0"/>
              <a:t>2. For ‘or’:  first not True.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28BA924-A86A-4010-82D9-0E0F8B43C1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1" y="2596249"/>
            <a:ext cx="5289922" cy="36216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502732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004A543-8F7B-42AD-A7BF-7496F8699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Operations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82131B-5542-4F57-8C30-A90CD2623F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Overview, chaining comparisons, ‘is’ comparison</a:t>
            </a:r>
          </a:p>
        </p:txBody>
      </p:sp>
    </p:spTree>
    <p:extLst>
      <p:ext uri="{BB962C8B-B14F-4D97-AF65-F5344CB8AC3E}">
        <p14:creationId xmlns:p14="http://schemas.microsoft.com/office/powerpoint/2010/main" val="3952050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76AC80-DD74-40BC-B002-0CDBFA636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9074C6-3B78-4CF0-97C2-004CC2C2D0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8 comparison operations in Python.</a:t>
            </a:r>
          </a:p>
          <a:p>
            <a:r>
              <a:rPr lang="en-US" dirty="0"/>
              <a:t>Can be chained (x &lt; y &lt;= z)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A9911A1-2D53-4389-B9D2-0FE19F066B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8319" y="2384178"/>
            <a:ext cx="3622545" cy="37116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795734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8652E-F3BA-4629-AE7A-630CC7BFF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Chaining comparisons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F360F-3C4F-4ECC-8AD4-127DDCE4E3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(1) And (2) will provide same result besides In example (1) </a:t>
            </a:r>
            <a:r>
              <a:rPr lang="en-US" dirty="0" err="1"/>
              <a:t>x+y</a:t>
            </a:r>
            <a:r>
              <a:rPr lang="en-US" dirty="0"/>
              <a:t> computed only once. </a:t>
            </a:r>
          </a:p>
          <a:p>
            <a:pPr marL="0" indent="0">
              <a:buNone/>
            </a:pPr>
            <a:r>
              <a:rPr lang="en-US" dirty="0"/>
              <a:t>Also, In Case,</a:t>
            </a:r>
          </a:p>
          <a:p>
            <a:pPr lvl="1"/>
            <a:r>
              <a:rPr lang="en-US" dirty="0"/>
              <a:t>x&lt; </a:t>
            </a:r>
            <a:r>
              <a:rPr lang="en-US" dirty="0" err="1"/>
              <a:t>x+y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Return False, we use </a:t>
            </a:r>
            <a:r>
              <a:rPr lang="en-US" dirty="0">
                <a:highlight>
                  <a:srgbClr val="FFFF00"/>
                </a:highlight>
              </a:rPr>
              <a:t>Short-Circuit Evaluation </a:t>
            </a:r>
            <a:r>
              <a:rPr lang="en-US" dirty="0"/>
              <a:t>(Not evaluating </a:t>
            </a:r>
            <a:r>
              <a:rPr lang="en-US" dirty="0" err="1"/>
              <a:t>x+y</a:t>
            </a:r>
            <a:r>
              <a:rPr lang="en-US" dirty="0"/>
              <a:t> &lt;= x*y)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65AE889-1318-403D-AF97-1D48A91378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8319" y="2638044"/>
            <a:ext cx="4432767" cy="25182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04423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40E61-D9BD-4D45-889C-2E48ED929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‘is’ vs. ‘==‘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449262-8D1A-4ECA-A375-A4F92AC3DD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Difference between ‘is’ to ‘==‘:</a:t>
            </a:r>
          </a:p>
          <a:p>
            <a:pPr lvl="1"/>
            <a:r>
              <a:rPr lang="en-US" dirty="0"/>
              <a:t>‘==‘ compares between values.</a:t>
            </a:r>
          </a:p>
          <a:p>
            <a:pPr lvl="1"/>
            <a:r>
              <a:rPr lang="en-US" dirty="0"/>
              <a:t>‘is’ compares between addresses.</a:t>
            </a:r>
          </a:p>
          <a:p>
            <a:pPr lvl="1"/>
            <a:endParaRPr lang="en-US" sz="1100" dirty="0"/>
          </a:p>
          <a:p>
            <a:r>
              <a:rPr lang="en-US" sz="1200" dirty="0"/>
              <a:t>** Python caches the numbers with values -5 until 256, therefore all the numbers with those values will have the same address. Otherwise, Python will create a new object every time and place in a new address.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2F41323-AB5D-4B0E-8F99-48C47619111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346394"/>
            <a:ext cx="4271769" cy="40998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24147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40E61-D9BD-4D45-889C-2E48ED929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vs. Boolean operation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449262-8D1A-4ECA-A375-A4F92AC3DD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“Not” has a lower priority than comparison.</a:t>
            </a:r>
          </a:p>
          <a:p>
            <a:r>
              <a:rPr lang="en-US" dirty="0"/>
              <a:t>In this example, python will try to evaluate ‘==‘ before ‘not’ operation, and will fail. </a:t>
            </a:r>
          </a:p>
          <a:p>
            <a:r>
              <a:rPr lang="en-US" dirty="0"/>
              <a:t>Solution: Change the evaluation order using brackets.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4599559-F73F-4C74-ABF8-DF713D4F4E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8319" y="2638044"/>
            <a:ext cx="4492055" cy="27432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714331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9A7E40E-34D7-41B9-A5FF-E3E424ED0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 Operations</a:t>
            </a:r>
          </a:p>
        </p:txBody>
      </p:sp>
    </p:spTree>
    <p:extLst>
      <p:ext uri="{BB962C8B-B14F-4D97-AF65-F5344CB8AC3E}">
        <p14:creationId xmlns:p14="http://schemas.microsoft.com/office/powerpoint/2010/main" val="37699905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E78CC7D-9037-4D2B-BC3D-C75B8548B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 Operations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58A10C6-3D64-4357-9179-FE6D176F61E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Higher priority than comparison.</a:t>
            </a:r>
          </a:p>
          <a:p>
            <a:r>
              <a:rPr lang="en-US" dirty="0"/>
              <a:t>Supports the following operations:</a:t>
            </a:r>
          </a:p>
          <a:p>
            <a:pPr lvl="1"/>
            <a:r>
              <a:rPr lang="en-US" dirty="0" err="1"/>
              <a:t>x+y</a:t>
            </a:r>
            <a:r>
              <a:rPr lang="en-US" dirty="0"/>
              <a:t>, x-y, x*y, x/y, x**y, …</a:t>
            </a:r>
          </a:p>
          <a:p>
            <a:pPr lvl="1"/>
            <a:r>
              <a:rPr lang="en-US" dirty="0"/>
              <a:t>-x, +x </a:t>
            </a:r>
          </a:p>
          <a:p>
            <a:pPr lvl="1"/>
            <a:r>
              <a:rPr lang="en-US" dirty="0"/>
              <a:t>abs(x), float(x), </a:t>
            </a:r>
            <a:r>
              <a:rPr lang="en-US" dirty="0" err="1"/>
              <a:t>int</a:t>
            </a:r>
            <a:r>
              <a:rPr lang="en-US" dirty="0"/>
              <a:t>(x), pow(x, y)</a:t>
            </a:r>
          </a:p>
          <a:p>
            <a:pPr lvl="1"/>
            <a:endParaRPr lang="en-US" dirty="0"/>
          </a:p>
          <a:p>
            <a:r>
              <a:rPr lang="en-US" dirty="0"/>
              <a:t>Note, as in Math:</a:t>
            </a:r>
          </a:p>
          <a:p>
            <a:pPr lvl="1"/>
            <a:r>
              <a:rPr lang="en-US" dirty="0"/>
              <a:t> Pow(0,0) = 1, 0**0 = 1.</a:t>
            </a:r>
          </a:p>
          <a:p>
            <a:pPr lvl="1"/>
            <a:r>
              <a:rPr lang="en-US" dirty="0"/>
              <a:t>-0 is equal to +0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645ED91-764C-4308-8EA7-66FB8AD0BF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638044"/>
            <a:ext cx="4152802" cy="26136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85400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C2612D-9050-4122-9107-1E761761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are going to talk about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7A7F28-CD3D-44A8-BB9B-E8C951986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 algn="l">
              <a:buClr>
                <a:schemeClr val="bg1"/>
              </a:buClr>
              <a:buFont typeface="+mj-lt"/>
              <a:buAutoNum type="arabicPeriod"/>
            </a:pPr>
            <a:r>
              <a:rPr lang="en-US" dirty="0"/>
              <a:t>Object Typing</a:t>
            </a:r>
          </a:p>
          <a:p>
            <a:pPr marL="342900" indent="-342900" algn="l">
              <a:buClr>
                <a:schemeClr val="bg1"/>
              </a:buClr>
              <a:buFont typeface="+mj-lt"/>
              <a:buAutoNum type="arabicPeriod"/>
            </a:pPr>
            <a:r>
              <a:rPr lang="en-US" dirty="0"/>
              <a:t>Variable scoping</a:t>
            </a:r>
          </a:p>
          <a:p>
            <a:pPr marL="342900" indent="-342900" algn="l">
              <a:buClr>
                <a:schemeClr val="bg1"/>
              </a:buClr>
              <a:buFont typeface="+mj-lt"/>
              <a:buAutoNum type="arabicPeriod"/>
            </a:pPr>
            <a:r>
              <a:rPr lang="en-US" dirty="0"/>
              <a:t>Evaluation rules</a:t>
            </a:r>
          </a:p>
          <a:p>
            <a:pPr algn="l">
              <a:buClr>
                <a:schemeClr val="bg1"/>
              </a:buClr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74320EB-A983-4354-9D61-3D35A7520573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5" r="2032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5402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8DA132E-D9E2-418C-98DB-6D48EBD7F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F1010-A53D-444E-825F-6FF87B1BF4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At first we search for numeric operations and evaluate them. </a:t>
            </a:r>
          </a:p>
          <a:p>
            <a:r>
              <a:rPr lang="en-US" dirty="0"/>
              <a:t>Then we search for comparisons and evaluate them.</a:t>
            </a:r>
          </a:p>
          <a:p>
            <a:r>
              <a:rPr lang="en-US" dirty="0"/>
              <a:t>Finally, we search for Boolean operations and evaluate them.</a:t>
            </a:r>
          </a:p>
          <a:p>
            <a:r>
              <a:rPr lang="en-US" dirty="0"/>
              <a:t>Otherwise: Throw error!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918E348A-DC06-43FB-A0BD-E10EC5FE4BA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95103677"/>
              </p:ext>
            </p:extLst>
          </p:nvPr>
        </p:nvGraphicFramePr>
        <p:xfrm>
          <a:off x="6338888" y="2638425"/>
          <a:ext cx="427037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65919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D15912-8210-45AC-BFB1-8280DDB436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86F34A7-D5E7-4051-AAB3-8CA89AA268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  <a:p>
            <a:r>
              <a:rPr lang="en-US" dirty="0"/>
              <a:t>gastrindiana@gmail.com</a:t>
            </a:r>
          </a:p>
          <a:p>
            <a:endParaRPr lang="en-US" dirty="0"/>
          </a:p>
        </p:txBody>
      </p:sp>
      <p:pic>
        <p:nvPicPr>
          <p:cNvPr id="7" name="Picture 4" descr="Image result for happy girl">
            <a:extLst>
              <a:ext uri="{FF2B5EF4-FFF2-40B4-BE49-F238E27FC236}">
                <a16:creationId xmlns:a16="http://schemas.microsoft.com/office/drawing/2014/main" id="{56C43EBC-3D71-44AD-9D9A-06EF3CBAA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58" y="861646"/>
            <a:ext cx="3330958" cy="333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017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561C60-C159-4208-A1F2-6E6D0B47E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TYPING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89093F3-8876-45DF-AB60-64E515E8DC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Python Object,  Immutable/Mutable Objects, </a:t>
            </a:r>
            <a:br>
              <a:rPr lang="en-US" dirty="0"/>
            </a:br>
            <a:r>
              <a:rPr lang="en-US" dirty="0"/>
              <a:t>Dynamic vs Static Typing,  Duck Typing, Summary</a:t>
            </a:r>
          </a:p>
        </p:txBody>
      </p:sp>
      <p:pic>
        <p:nvPicPr>
          <p:cNvPr id="1026" name="Picture 2" descr="Image result for duck">
            <a:extLst>
              <a:ext uri="{FF2B5EF4-FFF2-40B4-BE49-F238E27FC236}">
                <a16:creationId xmlns:a16="http://schemas.microsoft.com/office/drawing/2014/main" id="{4B1502E3-670B-4845-B798-2CCE2CE5C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689">
            <a:off x="1814725" y="1489359"/>
            <a:ext cx="1760939" cy="258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138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A237FC-D766-4F31-B77C-2587B1761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object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E0A107-BA87-4AA3-ABF4-1EF63F6324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All data in Python is represented by objects.</a:t>
            </a:r>
          </a:p>
          <a:p>
            <a:r>
              <a:rPr lang="en-US" dirty="0"/>
              <a:t>Every object has an identity, a type and a value.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F342ABD-9CC5-41B3-B339-DEFA23CF62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b="10692"/>
          <a:stretch/>
        </p:blipFill>
        <p:spPr>
          <a:xfrm>
            <a:off x="6226094" y="2644032"/>
            <a:ext cx="4383994" cy="21930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5436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BBEAB9-F034-4087-841F-9D9C0855B1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Mutable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8AF3432-2793-4BE4-93B1-C75C61F9EC9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Content is read-write.</a:t>
            </a:r>
          </a:p>
          <a:p>
            <a:r>
              <a:rPr lang="en-US" dirty="0"/>
              <a:t>Used when the data is changed.</a:t>
            </a:r>
          </a:p>
          <a:p>
            <a:pPr marL="0" indent="0">
              <a:buNone/>
            </a:pPr>
            <a:r>
              <a:rPr lang="en-US" dirty="0"/>
              <a:t>For example:</a:t>
            </a:r>
          </a:p>
          <a:p>
            <a:r>
              <a:rPr lang="en-US" dirty="0"/>
              <a:t>List, Dictionary, Set…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941B867-0C6C-41BB-BB51-C4F9F190FE0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Content is read-only. </a:t>
            </a:r>
          </a:p>
          <a:p>
            <a:pPr lvl="1"/>
            <a:r>
              <a:rPr lang="en-US" dirty="0"/>
              <a:t>Changing the content will raise an error.</a:t>
            </a:r>
          </a:p>
          <a:p>
            <a:r>
              <a:rPr lang="en-US" dirty="0"/>
              <a:t>Immutable are quicker to access than mutable objects.</a:t>
            </a:r>
          </a:p>
          <a:p>
            <a:r>
              <a:rPr lang="en-US" dirty="0"/>
              <a:t>Can be changed to mutable (but expensive!)</a:t>
            </a:r>
          </a:p>
          <a:p>
            <a:pPr marL="0" indent="0">
              <a:buNone/>
            </a:pPr>
            <a:r>
              <a:rPr lang="en-US" dirty="0"/>
              <a:t>For example:</a:t>
            </a:r>
          </a:p>
          <a:p>
            <a:r>
              <a:rPr lang="en-US" dirty="0"/>
              <a:t>String, Tuples, Floats, Frozen Set…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B778565-DE55-4AF0-A839-A27255E935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immutable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A271961-9D0B-4907-99CE-AAFBACEF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Mutable vs. immutable objects</a:t>
            </a:r>
          </a:p>
        </p:txBody>
      </p:sp>
    </p:spTree>
    <p:extLst>
      <p:ext uri="{BB962C8B-B14F-4D97-AF65-F5344CB8AC3E}">
        <p14:creationId xmlns:p14="http://schemas.microsoft.com/office/powerpoint/2010/main" val="1209132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2B7644B-D870-4894-ADC5-76A787A11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Mutable vs. immutable objects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93E8AAA-44FF-4439-B761-4A86707932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4388" y="2704720"/>
            <a:ext cx="7729728" cy="30433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94104D-EC3A-4403-BF82-AA4BD40EF83F}"/>
              </a:ext>
            </a:extLst>
          </p:cNvPr>
          <p:cNvSpPr txBox="1"/>
          <p:nvPr/>
        </p:nvSpPr>
        <p:spPr>
          <a:xfrm>
            <a:off x="2849215" y="4784034"/>
            <a:ext cx="4147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Convert immutable to mutable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08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1C999D-7503-4E12-A7CE-83B287CD7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STATIC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F223CD-215D-4D40-970F-5910081FDB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38316" y="2332483"/>
            <a:ext cx="4270248" cy="704087"/>
          </a:xfrm>
        </p:spPr>
        <p:txBody>
          <a:bodyPr/>
          <a:lstStyle/>
          <a:p>
            <a:r>
              <a:rPr lang="en-US" dirty="0"/>
              <a:t>DYNAMIC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1A237FC-D766-4F31-B77C-2587B1761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vs. dynamic typing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7369F-E616-45EF-A279-31D81F8A88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fontAlgn="base"/>
            <a:r>
              <a:rPr lang="en-US" dirty="0"/>
              <a:t>Bound to type and object.</a:t>
            </a:r>
          </a:p>
          <a:p>
            <a:pPr fontAlgn="base"/>
            <a:r>
              <a:rPr lang="en-US" dirty="0"/>
              <a:t>Once bound to type, cannot change.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09ADC67-F3A1-45D3-AB19-CA4E68E20E8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Bound only to an object.</a:t>
            </a:r>
          </a:p>
          <a:p>
            <a:r>
              <a:rPr lang="en-US" dirty="0"/>
              <a:t>Can bound to several types during the execution.</a:t>
            </a: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5F771622-AC14-4FBA-983C-6A0A89D656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027291"/>
              </p:ext>
            </p:extLst>
          </p:nvPr>
        </p:nvGraphicFramePr>
        <p:xfrm>
          <a:off x="1341120" y="4161985"/>
          <a:ext cx="4138041" cy="1911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E24EA44A-095E-4AF2-889E-07D1466547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7790764"/>
              </p:ext>
            </p:extLst>
          </p:nvPr>
        </p:nvGraphicFramePr>
        <p:xfrm>
          <a:off x="6096000" y="4162052"/>
          <a:ext cx="4138041" cy="1911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14882568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13061</TotalTime>
  <Words>1209</Words>
  <Application>Microsoft Office PowerPoint</Application>
  <PresentationFormat>Widescreen</PresentationFormat>
  <Paragraphs>214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Gill Sans MT</vt:lpstr>
      <vt:lpstr>Parcel</vt:lpstr>
      <vt:lpstr>Python – behind the scenes</vt:lpstr>
      <vt:lpstr>About me</vt:lpstr>
      <vt:lpstr>motivation</vt:lpstr>
      <vt:lpstr>We are going to talk about</vt:lpstr>
      <vt:lpstr>Object TYPING</vt:lpstr>
      <vt:lpstr>Python object</vt:lpstr>
      <vt:lpstr>Mutable vs. immutable objects</vt:lpstr>
      <vt:lpstr>Mutable vs. immutable objects</vt:lpstr>
      <vt:lpstr>Static vs. dynamic typing</vt:lpstr>
      <vt:lpstr>DUCK TYPING</vt:lpstr>
      <vt:lpstr>DUCK TYPING – cont.</vt:lpstr>
      <vt:lpstr>Summary</vt:lpstr>
      <vt:lpstr>Variable scoping</vt:lpstr>
      <vt:lpstr>LOCAL</vt:lpstr>
      <vt:lpstr>GLOBAL</vt:lpstr>
      <vt:lpstr>ENCLOSING SCOPE</vt:lpstr>
      <vt:lpstr>Built-in</vt:lpstr>
      <vt:lpstr>LEGB – local, enclosing, global, built-in</vt:lpstr>
      <vt:lpstr>Global vs. local</vt:lpstr>
      <vt:lpstr>Global vs. local</vt:lpstr>
      <vt:lpstr>Global vs local – Solution</vt:lpstr>
      <vt:lpstr>Enclosing vs local</vt:lpstr>
      <vt:lpstr>Enclosing vs local</vt:lpstr>
      <vt:lpstr>Enclosing vs local – Solution </vt:lpstr>
      <vt:lpstr>Summary - legb</vt:lpstr>
      <vt:lpstr>Evaluation rules</vt:lpstr>
      <vt:lpstr>Boolean operations</vt:lpstr>
      <vt:lpstr>False values</vt:lpstr>
      <vt:lpstr>(1) Boolean OPERATIONS - NOt</vt:lpstr>
      <vt:lpstr>(2) Boolean OPERATIONS - OR</vt:lpstr>
      <vt:lpstr>(3) Boolean OPERATIONS - AND</vt:lpstr>
      <vt:lpstr>Short circuit evaluation</vt:lpstr>
      <vt:lpstr>Comparison Operations</vt:lpstr>
      <vt:lpstr>Comparisons</vt:lpstr>
      <vt:lpstr>Chaining comparisons</vt:lpstr>
      <vt:lpstr>‘is’ vs. ‘==‘</vt:lpstr>
      <vt:lpstr>Comparison vs. Boolean operation</vt:lpstr>
      <vt:lpstr>Numeric Operations</vt:lpstr>
      <vt:lpstr>Numeric Operations</vt:lpstr>
      <vt:lpstr>SUMMARY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– behind the scenes</dc:title>
  <dc:creator>Diana Gastrin</dc:creator>
  <cp:lastModifiedBy>Diana Gastrin</cp:lastModifiedBy>
  <cp:revision>659</cp:revision>
  <dcterms:created xsi:type="dcterms:W3CDTF">2018-03-19T15:09:31Z</dcterms:created>
  <dcterms:modified xsi:type="dcterms:W3CDTF">2018-06-07T08:36:34Z</dcterms:modified>
</cp:coreProperties>
</file>