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x-msvide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notesMasterIdLst>
    <p:notesMasterId r:id="rId49"/>
  </p:notesMasterIdLst>
  <p:sldIdLst>
    <p:sldId id="256" r:id="rId2"/>
    <p:sldId id="300" r:id="rId3"/>
    <p:sldId id="261" r:id="rId4"/>
    <p:sldId id="309" r:id="rId5"/>
    <p:sldId id="263" r:id="rId6"/>
    <p:sldId id="264" r:id="rId7"/>
    <p:sldId id="260" r:id="rId8"/>
    <p:sldId id="268" r:id="rId9"/>
    <p:sldId id="269" r:id="rId10"/>
    <p:sldId id="272" r:id="rId11"/>
    <p:sldId id="271" r:id="rId12"/>
    <p:sldId id="274" r:id="rId13"/>
    <p:sldId id="275" r:id="rId14"/>
    <p:sldId id="277" r:id="rId15"/>
    <p:sldId id="304" r:id="rId16"/>
    <p:sldId id="310" r:id="rId17"/>
    <p:sldId id="278" r:id="rId18"/>
    <p:sldId id="276" r:id="rId19"/>
    <p:sldId id="311" r:id="rId20"/>
    <p:sldId id="281" r:id="rId21"/>
    <p:sldId id="282" r:id="rId22"/>
    <p:sldId id="265" r:id="rId23"/>
    <p:sldId id="294" r:id="rId24"/>
    <p:sldId id="308" r:id="rId25"/>
    <p:sldId id="305" r:id="rId26"/>
    <p:sldId id="279" r:id="rId27"/>
    <p:sldId id="284" r:id="rId28"/>
    <p:sldId id="298" r:id="rId29"/>
    <p:sldId id="289" r:id="rId30"/>
    <p:sldId id="322" r:id="rId31"/>
    <p:sldId id="293" r:id="rId32"/>
    <p:sldId id="318" r:id="rId33"/>
    <p:sldId id="295" r:id="rId34"/>
    <p:sldId id="303" r:id="rId35"/>
    <p:sldId id="312" r:id="rId36"/>
    <p:sldId id="320" r:id="rId37"/>
    <p:sldId id="299" r:id="rId38"/>
    <p:sldId id="280" r:id="rId39"/>
    <p:sldId id="321" r:id="rId40"/>
    <p:sldId id="319" r:id="rId41"/>
    <p:sldId id="302" r:id="rId42"/>
    <p:sldId id="314" r:id="rId43"/>
    <p:sldId id="313" r:id="rId44"/>
    <p:sldId id="315" r:id="rId45"/>
    <p:sldId id="287" r:id="rId46"/>
    <p:sldId id="316" r:id="rId47"/>
    <p:sldId id="317" r:id="rId4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סגנון ביניים 2 - הדגשה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ללא סגנון, ללא רשת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סגנון בהיר 1 - הדגשה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84662" autoAdjust="0"/>
  </p:normalViewPr>
  <p:slideViewPr>
    <p:cSldViewPr snapToGrid="0">
      <p:cViewPr varScale="1">
        <p:scale>
          <a:sx n="76" d="100"/>
          <a:sy n="76" d="100"/>
        </p:scale>
        <p:origin x="109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316577-E5EE-45E4-A228-483914D80A19}" type="doc">
      <dgm:prSet loTypeId="urn:microsoft.com/office/officeart/2005/8/layout/process3" loCatId="process" qsTypeId="urn:microsoft.com/office/officeart/2005/8/quickstyle/3d1" qsCatId="3D" csTypeId="urn:microsoft.com/office/officeart/2005/8/colors/accent1_2" csCatId="accent1" phldr="1"/>
      <dgm:spPr/>
    </dgm:pt>
    <dgm:pt modelId="{61446881-5B08-441E-90AC-02B4407740C4}">
      <dgm:prSet phldrT="[טקסט]" custT="1"/>
      <dgm:spPr/>
      <dgm:t>
        <a:bodyPr/>
        <a:lstStyle/>
        <a:p>
          <a:pPr>
            <a:lnSpc>
              <a:spcPct val="90000"/>
            </a:lnSpc>
          </a:pPr>
          <a:r>
            <a:rPr lang="en-US" sz="2000" u="sng" baseline="0" dirty="0"/>
            <a:t>Loading</a:t>
          </a:r>
          <a:endParaRPr lang="en-US" sz="1600" u="sng" baseline="0" dirty="0"/>
        </a:p>
        <a:p>
          <a:pPr>
            <a:lnSpc>
              <a:spcPct val="100000"/>
            </a:lnSpc>
          </a:pPr>
          <a:endParaRPr lang="en-US" sz="1600" u="none" dirty="0"/>
        </a:p>
      </dgm:t>
    </dgm:pt>
    <dgm:pt modelId="{487D82CF-03AF-4E20-BA32-A5E207267F51}" type="parTrans" cxnId="{95603C4B-3ACB-41A1-9918-2E9DD4F5CD79}">
      <dgm:prSet/>
      <dgm:spPr/>
      <dgm:t>
        <a:bodyPr/>
        <a:lstStyle/>
        <a:p>
          <a:endParaRPr lang="en-US"/>
        </a:p>
      </dgm:t>
    </dgm:pt>
    <dgm:pt modelId="{F08410B0-BB30-40BE-83E6-8F3B0B5CA052}" type="sibTrans" cxnId="{95603C4B-3ACB-41A1-9918-2E9DD4F5CD79}">
      <dgm:prSet/>
      <dgm:spPr/>
      <dgm:t>
        <a:bodyPr/>
        <a:lstStyle/>
        <a:p>
          <a:endParaRPr lang="en-US"/>
        </a:p>
      </dgm:t>
    </dgm:pt>
    <dgm:pt modelId="{2F221DC2-A9C6-49D6-BBE4-1F2818BC57D6}">
      <dgm:prSet phldrT="[טקסט]" custT="1"/>
      <dgm:spPr/>
      <dgm:t>
        <a:bodyPr/>
        <a:lstStyle/>
        <a:p>
          <a:r>
            <a:rPr lang="en-US" sz="2000" u="sng" baseline="0" dirty="0"/>
            <a:t>3D modeling</a:t>
          </a:r>
        </a:p>
        <a:p>
          <a:endParaRPr lang="en-US" sz="1600" dirty="0"/>
        </a:p>
      </dgm:t>
    </dgm:pt>
    <dgm:pt modelId="{2C490061-26BC-4E9D-B262-BFCEB75C959F}" type="parTrans" cxnId="{CAF0BFFB-4F2C-4888-80E0-5A5DC0863C5F}">
      <dgm:prSet/>
      <dgm:spPr/>
      <dgm:t>
        <a:bodyPr/>
        <a:lstStyle/>
        <a:p>
          <a:endParaRPr lang="en-US"/>
        </a:p>
      </dgm:t>
    </dgm:pt>
    <dgm:pt modelId="{F85C8E3B-F5FB-4AFF-BD37-0E4CE60440D9}" type="sibTrans" cxnId="{CAF0BFFB-4F2C-4888-80E0-5A5DC0863C5F}">
      <dgm:prSet/>
      <dgm:spPr/>
      <dgm:t>
        <a:bodyPr/>
        <a:lstStyle/>
        <a:p>
          <a:endParaRPr lang="en-US"/>
        </a:p>
      </dgm:t>
    </dgm:pt>
    <dgm:pt modelId="{EC7F8C8F-78CD-42FA-AA35-B8ED59AB8E34}">
      <dgm:prSet phldrT="[טקסט]" custT="1"/>
      <dgm:spPr/>
      <dgm:t>
        <a:bodyPr/>
        <a:lstStyle/>
        <a:p>
          <a:pPr marL="0" lvl="0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u="sng" dirty="0"/>
            <a:t>2D Drawing</a:t>
          </a:r>
          <a:endParaRPr lang="en-US" sz="2000" dirty="0"/>
        </a:p>
      </dgm:t>
    </dgm:pt>
    <dgm:pt modelId="{82E19950-3C82-484B-8F22-F22AAA9E1013}" type="parTrans" cxnId="{C5D5DDBD-C5A2-4FB9-B3A1-62CD0E1C3778}">
      <dgm:prSet/>
      <dgm:spPr/>
      <dgm:t>
        <a:bodyPr/>
        <a:lstStyle/>
        <a:p>
          <a:endParaRPr lang="en-US"/>
        </a:p>
      </dgm:t>
    </dgm:pt>
    <dgm:pt modelId="{866DB6CB-4D97-4BDA-BDAF-B6042BCAB4CB}" type="sibTrans" cxnId="{C5D5DDBD-C5A2-4FB9-B3A1-62CD0E1C3778}">
      <dgm:prSet/>
      <dgm:spPr/>
      <dgm:t>
        <a:bodyPr/>
        <a:lstStyle/>
        <a:p>
          <a:endParaRPr lang="en-US"/>
        </a:p>
      </dgm:t>
    </dgm:pt>
    <dgm:pt modelId="{58B77140-6118-49A1-9259-82CEBE2878D5}">
      <dgm:prSet phldrT="[טקסט]" custT="1"/>
      <dgm:spPr/>
      <dgm:t>
        <a:bodyPr/>
        <a:lstStyle/>
        <a:p>
          <a:r>
            <a:rPr lang="en-US" sz="2000" u="sng" dirty="0"/>
            <a:t>Regeneration</a:t>
          </a:r>
        </a:p>
      </dgm:t>
    </dgm:pt>
    <dgm:pt modelId="{6ABFC1B7-525D-414E-B100-88ABB1367A9B}" type="parTrans" cxnId="{AD3F5F7C-8BE1-4687-975A-60FEBB19BE66}">
      <dgm:prSet/>
      <dgm:spPr/>
      <dgm:t>
        <a:bodyPr/>
        <a:lstStyle/>
        <a:p>
          <a:endParaRPr lang="en-US"/>
        </a:p>
      </dgm:t>
    </dgm:pt>
    <dgm:pt modelId="{E45F8BE1-E039-440D-87C5-7DFDCFFEDF26}" type="sibTrans" cxnId="{AD3F5F7C-8BE1-4687-975A-60FEBB19BE66}">
      <dgm:prSet/>
      <dgm:spPr/>
      <dgm:t>
        <a:bodyPr/>
        <a:lstStyle/>
        <a:p>
          <a:endParaRPr lang="en-US"/>
        </a:p>
      </dgm:t>
    </dgm:pt>
    <dgm:pt modelId="{522330D5-D4B3-4265-9638-E142DDC06FF6}">
      <dgm:prSet/>
      <dgm:spPr/>
      <dgm:t>
        <a:bodyPr/>
        <a:lstStyle/>
        <a:p>
          <a:r>
            <a:rPr lang="en-US" u="none" dirty="0"/>
            <a:t>Images</a:t>
          </a:r>
          <a:endParaRPr lang="en-US" dirty="0"/>
        </a:p>
      </dgm:t>
    </dgm:pt>
    <dgm:pt modelId="{60C3EA1C-E190-425D-B507-0C8F6837D428}" type="parTrans" cxnId="{1A66608A-0AE3-4440-B841-4927D1C06ECF}">
      <dgm:prSet/>
      <dgm:spPr/>
      <dgm:t>
        <a:bodyPr/>
        <a:lstStyle/>
        <a:p>
          <a:endParaRPr lang="en-US"/>
        </a:p>
      </dgm:t>
    </dgm:pt>
    <dgm:pt modelId="{649E366C-8681-4E28-9CA6-1D193F6D0D6F}" type="sibTrans" cxnId="{1A66608A-0AE3-4440-B841-4927D1C06ECF}">
      <dgm:prSet/>
      <dgm:spPr/>
      <dgm:t>
        <a:bodyPr/>
        <a:lstStyle/>
        <a:p>
          <a:endParaRPr lang="en-US"/>
        </a:p>
      </dgm:t>
    </dgm:pt>
    <dgm:pt modelId="{16421211-D244-456B-8B21-FE3478F738EE}">
      <dgm:prSet/>
      <dgm:spPr/>
      <dgm:t>
        <a:bodyPr/>
        <a:lstStyle/>
        <a:p>
          <a:r>
            <a:rPr lang="en-US" u="none" dirty="0"/>
            <a:t>Ground truth data</a:t>
          </a:r>
        </a:p>
      </dgm:t>
    </dgm:pt>
    <dgm:pt modelId="{5FACDAD5-0477-4A25-9D16-8B1FDD72D2A0}" type="parTrans" cxnId="{D02C6AE3-4F42-4DF5-A394-09B5A7555915}">
      <dgm:prSet/>
      <dgm:spPr/>
      <dgm:t>
        <a:bodyPr/>
        <a:lstStyle/>
        <a:p>
          <a:endParaRPr lang="en-US"/>
        </a:p>
      </dgm:t>
    </dgm:pt>
    <dgm:pt modelId="{18FD01A3-9392-464D-9DAF-D79256F773BD}" type="sibTrans" cxnId="{D02C6AE3-4F42-4DF5-A394-09B5A7555915}">
      <dgm:prSet/>
      <dgm:spPr/>
      <dgm:t>
        <a:bodyPr/>
        <a:lstStyle/>
        <a:p>
          <a:endParaRPr lang="en-US"/>
        </a:p>
      </dgm:t>
    </dgm:pt>
    <dgm:pt modelId="{153E32C8-C137-4291-A9AB-755B9B46E16D}">
      <dgm:prSet/>
      <dgm:spPr/>
      <dgm:t>
        <a:bodyPr/>
        <a:lstStyle/>
        <a:p>
          <a:r>
            <a:rPr lang="en-US" u="none" dirty="0"/>
            <a:t>Configurations</a:t>
          </a:r>
        </a:p>
      </dgm:t>
    </dgm:pt>
    <dgm:pt modelId="{EF542F9B-B47E-400F-B22C-CBC3A619DEC1}" type="parTrans" cxnId="{88578924-4BB6-49A6-B357-8F4EE6175CDA}">
      <dgm:prSet/>
      <dgm:spPr/>
      <dgm:t>
        <a:bodyPr/>
        <a:lstStyle/>
        <a:p>
          <a:endParaRPr lang="en-US"/>
        </a:p>
      </dgm:t>
    </dgm:pt>
    <dgm:pt modelId="{54B0A40A-6E9F-4883-A52A-98E9F27AA258}" type="sibTrans" cxnId="{88578924-4BB6-49A6-B357-8F4EE6175CDA}">
      <dgm:prSet/>
      <dgm:spPr/>
      <dgm:t>
        <a:bodyPr/>
        <a:lstStyle/>
        <a:p>
          <a:endParaRPr lang="en-US"/>
        </a:p>
      </dgm:t>
    </dgm:pt>
    <dgm:pt modelId="{599C800D-1FAE-458C-AECA-B80D463270EC}">
      <dgm:prSet/>
      <dgm:spPr/>
      <dgm:t>
        <a:bodyPr/>
        <a:lstStyle/>
        <a:p>
          <a:r>
            <a:rPr lang="en-US" dirty="0"/>
            <a:t>Positioning</a:t>
          </a:r>
        </a:p>
      </dgm:t>
    </dgm:pt>
    <dgm:pt modelId="{8800FF93-C1E3-4C75-95FC-F5852F7DEAEC}" type="parTrans" cxnId="{50CED8CF-1CB0-4C55-B394-2545409E26FE}">
      <dgm:prSet/>
      <dgm:spPr/>
      <dgm:t>
        <a:bodyPr/>
        <a:lstStyle/>
        <a:p>
          <a:endParaRPr lang="en-US"/>
        </a:p>
      </dgm:t>
    </dgm:pt>
    <dgm:pt modelId="{DCE1A497-6297-4764-982E-49D8B918F2EC}" type="sibTrans" cxnId="{50CED8CF-1CB0-4C55-B394-2545409E26FE}">
      <dgm:prSet/>
      <dgm:spPr/>
      <dgm:t>
        <a:bodyPr/>
        <a:lstStyle/>
        <a:p>
          <a:endParaRPr lang="en-US"/>
        </a:p>
      </dgm:t>
    </dgm:pt>
    <dgm:pt modelId="{15BC40D2-B89A-4486-B073-DD1A411B4FA9}">
      <dgm:prSet/>
      <dgm:spPr/>
      <dgm:t>
        <a:bodyPr/>
        <a:lstStyle/>
        <a:p>
          <a:r>
            <a:rPr lang="en-US" dirty="0"/>
            <a:t>Projection</a:t>
          </a:r>
        </a:p>
      </dgm:t>
    </dgm:pt>
    <dgm:pt modelId="{5AD925A9-ACDA-4535-81DD-C0BAD5AA20ED}" type="parTrans" cxnId="{5B72BD9D-BB35-4EDE-84AD-C71D745FB4DE}">
      <dgm:prSet/>
      <dgm:spPr/>
      <dgm:t>
        <a:bodyPr/>
        <a:lstStyle/>
        <a:p>
          <a:endParaRPr lang="en-US"/>
        </a:p>
      </dgm:t>
    </dgm:pt>
    <dgm:pt modelId="{C915E792-FC3B-43EA-9F3C-EF38DF9BE154}" type="sibTrans" cxnId="{5B72BD9D-BB35-4EDE-84AD-C71D745FB4DE}">
      <dgm:prSet/>
      <dgm:spPr/>
      <dgm:t>
        <a:bodyPr/>
        <a:lstStyle/>
        <a:p>
          <a:endParaRPr lang="en-US"/>
        </a:p>
      </dgm:t>
    </dgm:pt>
    <dgm:pt modelId="{35F80B98-C10E-4076-A677-9EC2140BDEBC}">
      <dgm:prSet/>
      <dgm:spPr/>
      <dgm:t>
        <a:bodyPr/>
        <a:lstStyle/>
        <a:p>
          <a:r>
            <a:rPr lang="en-US" dirty="0"/>
            <a:t>Fine tuning</a:t>
          </a:r>
        </a:p>
      </dgm:t>
    </dgm:pt>
    <dgm:pt modelId="{1B4CE021-2953-41D2-AC1E-D73D9A3A4408}" type="parTrans" cxnId="{599EEE1C-3FC5-4433-A4C1-4DD82BCD6455}">
      <dgm:prSet/>
      <dgm:spPr/>
      <dgm:t>
        <a:bodyPr/>
        <a:lstStyle/>
        <a:p>
          <a:endParaRPr lang="en-US"/>
        </a:p>
      </dgm:t>
    </dgm:pt>
    <dgm:pt modelId="{0A8074D7-4BC4-48EF-9C5F-C4172F1CF5F2}" type="sibTrans" cxnId="{599EEE1C-3FC5-4433-A4C1-4DD82BCD6455}">
      <dgm:prSet/>
      <dgm:spPr/>
      <dgm:t>
        <a:bodyPr/>
        <a:lstStyle/>
        <a:p>
          <a:endParaRPr lang="en-US"/>
        </a:p>
      </dgm:t>
    </dgm:pt>
    <dgm:pt modelId="{9E002314-28EA-4AF2-B3F3-3301F84C84E6}">
      <dgm:prSet/>
      <dgm:spPr/>
      <dgm:t>
        <a:bodyPr/>
        <a:lstStyle/>
        <a:p>
          <a:r>
            <a:rPr lang="en-US" dirty="0"/>
            <a:t>Repack video clips</a:t>
          </a:r>
        </a:p>
      </dgm:t>
    </dgm:pt>
    <dgm:pt modelId="{B133B0F2-3143-48BD-9961-85E8A8E50467}" type="parTrans" cxnId="{EFEB2590-67FB-4D8B-8245-CDD582070B73}">
      <dgm:prSet/>
      <dgm:spPr/>
      <dgm:t>
        <a:bodyPr/>
        <a:lstStyle/>
        <a:p>
          <a:endParaRPr lang="en-US"/>
        </a:p>
      </dgm:t>
    </dgm:pt>
    <dgm:pt modelId="{C29ACB42-2F28-4293-B3C6-1EAC0B435B29}" type="sibTrans" cxnId="{EFEB2590-67FB-4D8B-8245-CDD582070B73}">
      <dgm:prSet/>
      <dgm:spPr/>
      <dgm:t>
        <a:bodyPr/>
        <a:lstStyle/>
        <a:p>
          <a:endParaRPr lang="en-US"/>
        </a:p>
      </dgm:t>
    </dgm:pt>
    <dgm:pt modelId="{C9E935B5-10A0-47F1-8CD2-8070306A9043}">
      <dgm:prSet/>
      <dgm:spPr/>
      <dgm:t>
        <a:bodyPr/>
        <a:lstStyle/>
        <a:p>
          <a:endParaRPr lang="en-US" dirty="0"/>
        </a:p>
      </dgm:t>
    </dgm:pt>
    <dgm:pt modelId="{0C9202BF-273D-41D2-8339-32A40AC13F46}" type="parTrans" cxnId="{A37CAA87-132D-41B0-A074-EB6E7B4792DD}">
      <dgm:prSet/>
      <dgm:spPr/>
      <dgm:t>
        <a:bodyPr/>
        <a:lstStyle/>
        <a:p>
          <a:endParaRPr lang="en-US"/>
        </a:p>
      </dgm:t>
    </dgm:pt>
    <dgm:pt modelId="{86CF519A-383D-49D0-A7F8-F7E185FE4F48}" type="sibTrans" cxnId="{A37CAA87-132D-41B0-A074-EB6E7B4792DD}">
      <dgm:prSet/>
      <dgm:spPr/>
      <dgm:t>
        <a:bodyPr/>
        <a:lstStyle/>
        <a:p>
          <a:endParaRPr lang="en-US"/>
        </a:p>
      </dgm:t>
    </dgm:pt>
    <dgm:pt modelId="{E51F01BB-3E0C-4749-9F65-06D1B24F07B6}">
      <dgm:prSet/>
      <dgm:spPr/>
      <dgm:t>
        <a:bodyPr/>
        <a:lstStyle/>
        <a:p>
          <a:r>
            <a:rPr lang="en-US" dirty="0"/>
            <a:t>Preserve data consistency</a:t>
          </a:r>
        </a:p>
      </dgm:t>
    </dgm:pt>
    <dgm:pt modelId="{EA2C7205-C458-46BC-A384-D6F0541C0838}" type="parTrans" cxnId="{4C86FFCC-050B-4547-9A82-DDE51596B650}">
      <dgm:prSet/>
      <dgm:spPr/>
      <dgm:t>
        <a:bodyPr/>
        <a:lstStyle/>
        <a:p>
          <a:endParaRPr lang="en-US"/>
        </a:p>
      </dgm:t>
    </dgm:pt>
    <dgm:pt modelId="{A08EC7DF-F44B-4B33-BAE4-E46C15BDCF24}" type="sibTrans" cxnId="{4C86FFCC-050B-4547-9A82-DDE51596B650}">
      <dgm:prSet/>
      <dgm:spPr/>
      <dgm:t>
        <a:bodyPr/>
        <a:lstStyle/>
        <a:p>
          <a:endParaRPr lang="en-US"/>
        </a:p>
      </dgm:t>
    </dgm:pt>
    <dgm:pt modelId="{F7E99936-85DC-4102-A952-F8F9A9EDA34F}">
      <dgm:prSet/>
      <dgm:spPr/>
      <dgm:t>
        <a:bodyPr/>
        <a:lstStyle/>
        <a:p>
          <a:r>
            <a:rPr lang="en-US" u="none" dirty="0"/>
            <a:t>Camera properties</a:t>
          </a:r>
        </a:p>
      </dgm:t>
    </dgm:pt>
    <dgm:pt modelId="{BFCEEA8A-4A8B-441D-B584-0D77073AEAD0}" type="parTrans" cxnId="{8F040A1D-12D5-4DE1-BAA7-5B4058C90939}">
      <dgm:prSet/>
      <dgm:spPr/>
      <dgm:t>
        <a:bodyPr/>
        <a:lstStyle/>
        <a:p>
          <a:endParaRPr lang="en-US"/>
        </a:p>
      </dgm:t>
    </dgm:pt>
    <dgm:pt modelId="{473A57F6-F197-4260-95EF-038D04CD6FFA}" type="sibTrans" cxnId="{8F040A1D-12D5-4DE1-BAA7-5B4058C90939}">
      <dgm:prSet/>
      <dgm:spPr/>
      <dgm:t>
        <a:bodyPr/>
        <a:lstStyle/>
        <a:p>
          <a:endParaRPr lang="en-US"/>
        </a:p>
      </dgm:t>
    </dgm:pt>
    <dgm:pt modelId="{23533268-BBF4-4238-A8FF-2BA81B1F2D0C}" type="pres">
      <dgm:prSet presAssocID="{5E316577-E5EE-45E4-A228-483914D80A19}" presName="linearFlow" presStyleCnt="0">
        <dgm:presLayoutVars>
          <dgm:dir/>
          <dgm:animLvl val="lvl"/>
          <dgm:resizeHandles val="exact"/>
        </dgm:presLayoutVars>
      </dgm:prSet>
      <dgm:spPr/>
    </dgm:pt>
    <dgm:pt modelId="{D1FE33B3-2373-4C86-A0F9-02783FC57F85}" type="pres">
      <dgm:prSet presAssocID="{61446881-5B08-441E-90AC-02B4407740C4}" presName="composite" presStyleCnt="0"/>
      <dgm:spPr/>
    </dgm:pt>
    <dgm:pt modelId="{97C9C565-A8CD-4027-91F4-D9549F475D94}" type="pres">
      <dgm:prSet presAssocID="{61446881-5B08-441E-90AC-02B4407740C4}" presName="parTx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CF624235-5031-43CB-9265-003E2835DC08}" type="pres">
      <dgm:prSet presAssocID="{61446881-5B08-441E-90AC-02B4407740C4}" presName="parSh" presStyleLbl="node1" presStyleIdx="0" presStyleCnt="4" custScaleY="160903"/>
      <dgm:spPr/>
    </dgm:pt>
    <dgm:pt modelId="{3034EDBE-9104-42E1-AB8E-DF3BDB9402D5}" type="pres">
      <dgm:prSet presAssocID="{61446881-5B08-441E-90AC-02B4407740C4}" presName="desTx" presStyleLbl="fgAcc1" presStyleIdx="0" presStyleCnt="4">
        <dgm:presLayoutVars>
          <dgm:bulletEnabled val="1"/>
        </dgm:presLayoutVars>
      </dgm:prSet>
      <dgm:spPr/>
    </dgm:pt>
    <dgm:pt modelId="{4121F4DF-B104-4164-A8D8-E8FA0739ED44}" type="pres">
      <dgm:prSet presAssocID="{F08410B0-BB30-40BE-83E6-8F3B0B5CA052}" presName="sibTrans" presStyleLbl="sibTrans2D1" presStyleIdx="0" presStyleCnt="3"/>
      <dgm:spPr/>
    </dgm:pt>
    <dgm:pt modelId="{9EE9CD65-E723-431C-93BB-EB31A8FF4FED}" type="pres">
      <dgm:prSet presAssocID="{F08410B0-BB30-40BE-83E6-8F3B0B5CA052}" presName="connTx" presStyleLbl="sibTrans2D1" presStyleIdx="0" presStyleCnt="3"/>
      <dgm:spPr/>
    </dgm:pt>
    <dgm:pt modelId="{DAE0BCD4-A11F-492C-A74F-6213695BE1B6}" type="pres">
      <dgm:prSet presAssocID="{2F221DC2-A9C6-49D6-BBE4-1F2818BC57D6}" presName="composite" presStyleCnt="0"/>
      <dgm:spPr/>
    </dgm:pt>
    <dgm:pt modelId="{2DA10850-8871-46EF-B310-0F2DC873FA8B}" type="pres">
      <dgm:prSet presAssocID="{2F221DC2-A9C6-49D6-BBE4-1F2818BC57D6}" presName="parTx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F956879F-4E9F-425D-92DC-2466C156F226}" type="pres">
      <dgm:prSet presAssocID="{2F221DC2-A9C6-49D6-BBE4-1F2818BC57D6}" presName="parSh" presStyleLbl="node1" presStyleIdx="1" presStyleCnt="4" custScaleY="160903"/>
      <dgm:spPr/>
    </dgm:pt>
    <dgm:pt modelId="{0612BBEC-647E-41F0-ABAC-75C5B5F502E8}" type="pres">
      <dgm:prSet presAssocID="{2F221DC2-A9C6-49D6-BBE4-1F2818BC57D6}" presName="desTx" presStyleLbl="fgAcc1" presStyleIdx="1" presStyleCnt="4">
        <dgm:presLayoutVars>
          <dgm:bulletEnabled val="1"/>
        </dgm:presLayoutVars>
      </dgm:prSet>
      <dgm:spPr/>
    </dgm:pt>
    <dgm:pt modelId="{A8105666-83AC-4010-9484-04A3600F89DD}" type="pres">
      <dgm:prSet presAssocID="{F85C8E3B-F5FB-4AFF-BD37-0E4CE60440D9}" presName="sibTrans" presStyleLbl="sibTrans2D1" presStyleIdx="1" presStyleCnt="3"/>
      <dgm:spPr/>
    </dgm:pt>
    <dgm:pt modelId="{4E239589-5E15-445F-B8B8-557218CAAD7C}" type="pres">
      <dgm:prSet presAssocID="{F85C8E3B-F5FB-4AFF-BD37-0E4CE60440D9}" presName="connTx" presStyleLbl="sibTrans2D1" presStyleIdx="1" presStyleCnt="3"/>
      <dgm:spPr/>
    </dgm:pt>
    <dgm:pt modelId="{24A134F1-9EE4-417F-AEF3-7898E238663F}" type="pres">
      <dgm:prSet presAssocID="{EC7F8C8F-78CD-42FA-AA35-B8ED59AB8E34}" presName="composite" presStyleCnt="0"/>
      <dgm:spPr/>
    </dgm:pt>
    <dgm:pt modelId="{73AE073A-65DF-4E90-9FC4-1A5F54F5CD95}" type="pres">
      <dgm:prSet presAssocID="{EC7F8C8F-78CD-42FA-AA35-B8ED59AB8E34}" presName="parTx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40AE265F-7DDA-4FB8-837F-A70934B8852F}" type="pres">
      <dgm:prSet presAssocID="{EC7F8C8F-78CD-42FA-AA35-B8ED59AB8E34}" presName="parSh" presStyleLbl="node1" presStyleIdx="2" presStyleCnt="4" custScaleY="160903"/>
      <dgm:spPr/>
    </dgm:pt>
    <dgm:pt modelId="{1E6C2108-36AF-4C54-8EDD-373F85C399FF}" type="pres">
      <dgm:prSet presAssocID="{EC7F8C8F-78CD-42FA-AA35-B8ED59AB8E34}" presName="desTx" presStyleLbl="fgAcc1" presStyleIdx="2" presStyleCnt="4">
        <dgm:presLayoutVars>
          <dgm:bulletEnabled val="1"/>
        </dgm:presLayoutVars>
      </dgm:prSet>
      <dgm:spPr/>
    </dgm:pt>
    <dgm:pt modelId="{EF73BE27-50CA-41B2-B4EB-EC99C655BC7A}" type="pres">
      <dgm:prSet presAssocID="{866DB6CB-4D97-4BDA-BDAF-B6042BCAB4CB}" presName="sibTrans" presStyleLbl="sibTrans2D1" presStyleIdx="2" presStyleCnt="3"/>
      <dgm:spPr/>
    </dgm:pt>
    <dgm:pt modelId="{EEE5F748-DFC7-4A02-AE05-80B0D8F4F29F}" type="pres">
      <dgm:prSet presAssocID="{866DB6CB-4D97-4BDA-BDAF-B6042BCAB4CB}" presName="connTx" presStyleLbl="sibTrans2D1" presStyleIdx="2" presStyleCnt="3"/>
      <dgm:spPr/>
    </dgm:pt>
    <dgm:pt modelId="{78F06BF4-52BD-408D-84B5-BE2FD48EBF9A}" type="pres">
      <dgm:prSet presAssocID="{58B77140-6118-49A1-9259-82CEBE2878D5}" presName="composite" presStyleCnt="0"/>
      <dgm:spPr/>
    </dgm:pt>
    <dgm:pt modelId="{394641CD-DE42-434F-B5CC-AAE2008BFACF}" type="pres">
      <dgm:prSet presAssocID="{58B77140-6118-49A1-9259-82CEBE2878D5}" presName="parTx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BC89E430-FC5E-4B1F-9636-B3877858F008}" type="pres">
      <dgm:prSet presAssocID="{58B77140-6118-49A1-9259-82CEBE2878D5}" presName="parSh" presStyleLbl="node1" presStyleIdx="3" presStyleCnt="4" custScaleY="160903"/>
      <dgm:spPr/>
    </dgm:pt>
    <dgm:pt modelId="{EAB95476-30F8-4807-8A7C-7C626CB36FEF}" type="pres">
      <dgm:prSet presAssocID="{58B77140-6118-49A1-9259-82CEBE2878D5}" presName="desTx" presStyleLbl="fgAcc1" presStyleIdx="3" presStyleCnt="4">
        <dgm:presLayoutVars>
          <dgm:bulletEnabled val="1"/>
        </dgm:presLayoutVars>
      </dgm:prSet>
      <dgm:spPr/>
    </dgm:pt>
  </dgm:ptLst>
  <dgm:cxnLst>
    <dgm:cxn modelId="{C01DB51B-4659-4B09-8328-AF1A15758FDD}" type="presOf" srcId="{F08410B0-BB30-40BE-83E6-8F3B0B5CA052}" destId="{9EE9CD65-E723-431C-93BB-EB31A8FF4FED}" srcOrd="1" destOrd="0" presId="urn:microsoft.com/office/officeart/2005/8/layout/process3"/>
    <dgm:cxn modelId="{599EEE1C-3FC5-4433-A4C1-4DD82BCD6455}" srcId="{EC7F8C8F-78CD-42FA-AA35-B8ED59AB8E34}" destId="{35F80B98-C10E-4076-A677-9EC2140BDEBC}" srcOrd="1" destOrd="0" parTransId="{1B4CE021-2953-41D2-AC1E-D73D9A3A4408}" sibTransId="{0A8074D7-4BC4-48EF-9C5F-C4172F1CF5F2}"/>
    <dgm:cxn modelId="{8F040A1D-12D5-4DE1-BAA7-5B4058C90939}" srcId="{61446881-5B08-441E-90AC-02B4407740C4}" destId="{F7E99936-85DC-4102-A952-F8F9A9EDA34F}" srcOrd="2" destOrd="0" parTransId="{BFCEEA8A-4A8B-441D-B584-0D77073AEAD0}" sibTransId="{473A57F6-F197-4260-95EF-038D04CD6FFA}"/>
    <dgm:cxn modelId="{88578924-4BB6-49A6-B357-8F4EE6175CDA}" srcId="{61446881-5B08-441E-90AC-02B4407740C4}" destId="{153E32C8-C137-4291-A9AB-755B9B46E16D}" srcOrd="3" destOrd="0" parTransId="{EF542F9B-B47E-400F-B22C-CBC3A619DEC1}" sibTransId="{54B0A40A-6E9F-4883-A52A-98E9F27AA258}"/>
    <dgm:cxn modelId="{151F202C-91AE-48DD-B1FD-211A4F1238CE}" type="presOf" srcId="{61446881-5B08-441E-90AC-02B4407740C4}" destId="{CF624235-5031-43CB-9265-003E2835DC08}" srcOrd="1" destOrd="0" presId="urn:microsoft.com/office/officeart/2005/8/layout/process3"/>
    <dgm:cxn modelId="{FCB99C2C-A35A-463A-956A-39428256423E}" type="presOf" srcId="{35F80B98-C10E-4076-A677-9EC2140BDEBC}" destId="{1E6C2108-36AF-4C54-8EDD-373F85C399FF}" srcOrd="0" destOrd="1" presId="urn:microsoft.com/office/officeart/2005/8/layout/process3"/>
    <dgm:cxn modelId="{121A482F-DB50-4676-B3A5-9CEA9AA94578}" type="presOf" srcId="{58B77140-6118-49A1-9259-82CEBE2878D5}" destId="{394641CD-DE42-434F-B5CC-AAE2008BFACF}" srcOrd="0" destOrd="0" presId="urn:microsoft.com/office/officeart/2005/8/layout/process3"/>
    <dgm:cxn modelId="{AC750E31-5A6C-4449-ADF9-FE84D36CE237}" type="presOf" srcId="{C9E935B5-10A0-47F1-8CD2-8070306A9043}" destId="{EAB95476-30F8-4807-8A7C-7C626CB36FEF}" srcOrd="0" destOrd="2" presId="urn:microsoft.com/office/officeart/2005/8/layout/process3"/>
    <dgm:cxn modelId="{07052432-EB32-4E91-8387-53323165B5D2}" type="presOf" srcId="{61446881-5B08-441E-90AC-02B4407740C4}" destId="{97C9C565-A8CD-4027-91F4-D9549F475D94}" srcOrd="0" destOrd="0" presId="urn:microsoft.com/office/officeart/2005/8/layout/process3"/>
    <dgm:cxn modelId="{6B957636-BB3C-49A4-94C4-1F0CBD38278D}" type="presOf" srcId="{15BC40D2-B89A-4486-B073-DD1A411B4FA9}" destId="{1E6C2108-36AF-4C54-8EDD-373F85C399FF}" srcOrd="0" destOrd="0" presId="urn:microsoft.com/office/officeart/2005/8/layout/process3"/>
    <dgm:cxn modelId="{8044C746-6EFA-48B8-92A7-3486222E28F5}" type="presOf" srcId="{866DB6CB-4D97-4BDA-BDAF-B6042BCAB4CB}" destId="{EEE5F748-DFC7-4A02-AE05-80B0D8F4F29F}" srcOrd="1" destOrd="0" presId="urn:microsoft.com/office/officeart/2005/8/layout/process3"/>
    <dgm:cxn modelId="{9E05CC48-C938-436D-9A80-4E2086FCA22F}" type="presOf" srcId="{866DB6CB-4D97-4BDA-BDAF-B6042BCAB4CB}" destId="{EF73BE27-50CA-41B2-B4EB-EC99C655BC7A}" srcOrd="0" destOrd="0" presId="urn:microsoft.com/office/officeart/2005/8/layout/process3"/>
    <dgm:cxn modelId="{E0692C6B-9996-49DB-8E45-E2C6F8539AD4}" type="presOf" srcId="{5E316577-E5EE-45E4-A228-483914D80A19}" destId="{23533268-BBF4-4238-A8FF-2BA81B1F2D0C}" srcOrd="0" destOrd="0" presId="urn:microsoft.com/office/officeart/2005/8/layout/process3"/>
    <dgm:cxn modelId="{95603C4B-3ACB-41A1-9918-2E9DD4F5CD79}" srcId="{5E316577-E5EE-45E4-A228-483914D80A19}" destId="{61446881-5B08-441E-90AC-02B4407740C4}" srcOrd="0" destOrd="0" parTransId="{487D82CF-03AF-4E20-BA32-A5E207267F51}" sibTransId="{F08410B0-BB30-40BE-83E6-8F3B0B5CA052}"/>
    <dgm:cxn modelId="{8CD7936C-3A32-4C9B-829D-6A3B18E28A34}" type="presOf" srcId="{F85C8E3B-F5FB-4AFF-BD37-0E4CE60440D9}" destId="{A8105666-83AC-4010-9484-04A3600F89DD}" srcOrd="0" destOrd="0" presId="urn:microsoft.com/office/officeart/2005/8/layout/process3"/>
    <dgm:cxn modelId="{F6AF1E52-95BA-42A5-937A-D73E2C5E89AC}" type="presOf" srcId="{E51F01BB-3E0C-4749-9F65-06D1B24F07B6}" destId="{EAB95476-30F8-4807-8A7C-7C626CB36FEF}" srcOrd="0" destOrd="1" presId="urn:microsoft.com/office/officeart/2005/8/layout/process3"/>
    <dgm:cxn modelId="{C0077B55-360F-4DCD-A095-B3C353A248A5}" type="presOf" srcId="{153E32C8-C137-4291-A9AB-755B9B46E16D}" destId="{3034EDBE-9104-42E1-AB8E-DF3BDB9402D5}" srcOrd="0" destOrd="3" presId="urn:microsoft.com/office/officeart/2005/8/layout/process3"/>
    <dgm:cxn modelId="{1244D956-32C3-4B84-B7EB-107791BCFC55}" type="presOf" srcId="{2F221DC2-A9C6-49D6-BBE4-1F2818BC57D6}" destId="{2DA10850-8871-46EF-B310-0F2DC873FA8B}" srcOrd="0" destOrd="0" presId="urn:microsoft.com/office/officeart/2005/8/layout/process3"/>
    <dgm:cxn modelId="{5FD28557-F981-4DB1-AE2D-883033F11391}" type="presOf" srcId="{F08410B0-BB30-40BE-83E6-8F3B0B5CA052}" destId="{4121F4DF-B104-4164-A8D8-E8FA0739ED44}" srcOrd="0" destOrd="0" presId="urn:microsoft.com/office/officeart/2005/8/layout/process3"/>
    <dgm:cxn modelId="{AD3F5F7C-8BE1-4687-975A-60FEBB19BE66}" srcId="{5E316577-E5EE-45E4-A228-483914D80A19}" destId="{58B77140-6118-49A1-9259-82CEBE2878D5}" srcOrd="3" destOrd="0" parTransId="{6ABFC1B7-525D-414E-B100-88ABB1367A9B}" sibTransId="{E45F8BE1-E039-440D-87C5-7DFDCFFEDF26}"/>
    <dgm:cxn modelId="{F56F6583-5274-476F-A7D0-FC0399BEEB4D}" type="presOf" srcId="{599C800D-1FAE-458C-AECA-B80D463270EC}" destId="{0612BBEC-647E-41F0-ABAC-75C5B5F502E8}" srcOrd="0" destOrd="0" presId="urn:microsoft.com/office/officeart/2005/8/layout/process3"/>
    <dgm:cxn modelId="{A37CAA87-132D-41B0-A074-EB6E7B4792DD}" srcId="{58B77140-6118-49A1-9259-82CEBE2878D5}" destId="{C9E935B5-10A0-47F1-8CD2-8070306A9043}" srcOrd="2" destOrd="0" parTransId="{0C9202BF-273D-41D2-8339-32A40AC13F46}" sibTransId="{86CF519A-383D-49D0-A7F8-F7E185FE4F48}"/>
    <dgm:cxn modelId="{1A66608A-0AE3-4440-B841-4927D1C06ECF}" srcId="{61446881-5B08-441E-90AC-02B4407740C4}" destId="{522330D5-D4B3-4265-9638-E142DDC06FF6}" srcOrd="0" destOrd="0" parTransId="{60C3EA1C-E190-425D-B507-0C8F6837D428}" sibTransId="{649E366C-8681-4E28-9CA6-1D193F6D0D6F}"/>
    <dgm:cxn modelId="{EFEB2590-67FB-4D8B-8245-CDD582070B73}" srcId="{58B77140-6118-49A1-9259-82CEBE2878D5}" destId="{9E002314-28EA-4AF2-B3F3-3301F84C84E6}" srcOrd="0" destOrd="0" parTransId="{B133B0F2-3143-48BD-9961-85E8A8E50467}" sibTransId="{C29ACB42-2F28-4293-B3C6-1EAC0B435B29}"/>
    <dgm:cxn modelId="{BD1B8492-843B-41DC-AC52-A23CD73A590F}" type="presOf" srcId="{522330D5-D4B3-4265-9638-E142DDC06FF6}" destId="{3034EDBE-9104-42E1-AB8E-DF3BDB9402D5}" srcOrd="0" destOrd="0" presId="urn:microsoft.com/office/officeart/2005/8/layout/process3"/>
    <dgm:cxn modelId="{5B72BD9D-BB35-4EDE-84AD-C71D745FB4DE}" srcId="{EC7F8C8F-78CD-42FA-AA35-B8ED59AB8E34}" destId="{15BC40D2-B89A-4486-B073-DD1A411B4FA9}" srcOrd="0" destOrd="0" parTransId="{5AD925A9-ACDA-4535-81DD-C0BAD5AA20ED}" sibTransId="{C915E792-FC3B-43EA-9F3C-EF38DF9BE154}"/>
    <dgm:cxn modelId="{CD201BAB-CF1B-45DB-B509-AF2CAD3DA00F}" type="presOf" srcId="{F85C8E3B-F5FB-4AFF-BD37-0E4CE60440D9}" destId="{4E239589-5E15-445F-B8B8-557218CAAD7C}" srcOrd="1" destOrd="0" presId="urn:microsoft.com/office/officeart/2005/8/layout/process3"/>
    <dgm:cxn modelId="{C8F6CFAE-73DF-4FD1-93DD-F6B3B0C304C6}" type="presOf" srcId="{2F221DC2-A9C6-49D6-BBE4-1F2818BC57D6}" destId="{F956879F-4E9F-425D-92DC-2466C156F226}" srcOrd="1" destOrd="0" presId="urn:microsoft.com/office/officeart/2005/8/layout/process3"/>
    <dgm:cxn modelId="{C5D5DDBD-C5A2-4FB9-B3A1-62CD0E1C3778}" srcId="{5E316577-E5EE-45E4-A228-483914D80A19}" destId="{EC7F8C8F-78CD-42FA-AA35-B8ED59AB8E34}" srcOrd="2" destOrd="0" parTransId="{82E19950-3C82-484B-8F22-F22AAA9E1013}" sibTransId="{866DB6CB-4D97-4BDA-BDAF-B6042BCAB4CB}"/>
    <dgm:cxn modelId="{4C86FFCC-050B-4547-9A82-DDE51596B650}" srcId="{58B77140-6118-49A1-9259-82CEBE2878D5}" destId="{E51F01BB-3E0C-4749-9F65-06D1B24F07B6}" srcOrd="1" destOrd="0" parTransId="{EA2C7205-C458-46BC-A384-D6F0541C0838}" sibTransId="{A08EC7DF-F44B-4B33-BAE4-E46C15BDCF24}"/>
    <dgm:cxn modelId="{50CED8CF-1CB0-4C55-B394-2545409E26FE}" srcId="{2F221DC2-A9C6-49D6-BBE4-1F2818BC57D6}" destId="{599C800D-1FAE-458C-AECA-B80D463270EC}" srcOrd="0" destOrd="0" parTransId="{8800FF93-C1E3-4C75-95FC-F5852F7DEAEC}" sibTransId="{DCE1A497-6297-4764-982E-49D8B918F2EC}"/>
    <dgm:cxn modelId="{D02C6AE3-4F42-4DF5-A394-09B5A7555915}" srcId="{61446881-5B08-441E-90AC-02B4407740C4}" destId="{16421211-D244-456B-8B21-FE3478F738EE}" srcOrd="1" destOrd="0" parTransId="{5FACDAD5-0477-4A25-9D16-8B1FDD72D2A0}" sibTransId="{18FD01A3-9392-464D-9DAF-D79256F773BD}"/>
    <dgm:cxn modelId="{F1F55AE4-A55C-49A2-8482-FC607F417E8E}" type="presOf" srcId="{58B77140-6118-49A1-9259-82CEBE2878D5}" destId="{BC89E430-FC5E-4B1F-9636-B3877858F008}" srcOrd="1" destOrd="0" presId="urn:microsoft.com/office/officeart/2005/8/layout/process3"/>
    <dgm:cxn modelId="{CE1F41E7-08E5-499E-96BA-EDAFFE2FA7B3}" type="presOf" srcId="{EC7F8C8F-78CD-42FA-AA35-B8ED59AB8E34}" destId="{40AE265F-7DDA-4FB8-837F-A70934B8852F}" srcOrd="1" destOrd="0" presId="urn:microsoft.com/office/officeart/2005/8/layout/process3"/>
    <dgm:cxn modelId="{205FD2E9-0D3F-45BE-B019-66FEF5348944}" type="presOf" srcId="{F7E99936-85DC-4102-A952-F8F9A9EDA34F}" destId="{3034EDBE-9104-42E1-AB8E-DF3BDB9402D5}" srcOrd="0" destOrd="2" presId="urn:microsoft.com/office/officeart/2005/8/layout/process3"/>
    <dgm:cxn modelId="{3FA18EEA-5FB2-4819-8125-AB6E74DCD8CA}" type="presOf" srcId="{16421211-D244-456B-8B21-FE3478F738EE}" destId="{3034EDBE-9104-42E1-AB8E-DF3BDB9402D5}" srcOrd="0" destOrd="1" presId="urn:microsoft.com/office/officeart/2005/8/layout/process3"/>
    <dgm:cxn modelId="{CAF0BFFB-4F2C-4888-80E0-5A5DC0863C5F}" srcId="{5E316577-E5EE-45E4-A228-483914D80A19}" destId="{2F221DC2-A9C6-49D6-BBE4-1F2818BC57D6}" srcOrd="1" destOrd="0" parTransId="{2C490061-26BC-4E9D-B262-BFCEB75C959F}" sibTransId="{F85C8E3B-F5FB-4AFF-BD37-0E4CE60440D9}"/>
    <dgm:cxn modelId="{60845DFF-70C4-418C-8880-F0991D76B36D}" type="presOf" srcId="{9E002314-28EA-4AF2-B3F3-3301F84C84E6}" destId="{EAB95476-30F8-4807-8A7C-7C626CB36FEF}" srcOrd="0" destOrd="0" presId="urn:microsoft.com/office/officeart/2005/8/layout/process3"/>
    <dgm:cxn modelId="{E81F7DFF-1BFF-42F0-83B8-B604A109033D}" type="presOf" srcId="{EC7F8C8F-78CD-42FA-AA35-B8ED59AB8E34}" destId="{73AE073A-65DF-4E90-9FC4-1A5F54F5CD95}" srcOrd="0" destOrd="0" presId="urn:microsoft.com/office/officeart/2005/8/layout/process3"/>
    <dgm:cxn modelId="{B7EBBFC1-FFE8-4A0A-96FC-38363D098CFA}" type="presParOf" srcId="{23533268-BBF4-4238-A8FF-2BA81B1F2D0C}" destId="{D1FE33B3-2373-4C86-A0F9-02783FC57F85}" srcOrd="0" destOrd="0" presId="urn:microsoft.com/office/officeart/2005/8/layout/process3"/>
    <dgm:cxn modelId="{FAAEB9BE-694F-4483-B550-BEE5F5B0374F}" type="presParOf" srcId="{D1FE33B3-2373-4C86-A0F9-02783FC57F85}" destId="{97C9C565-A8CD-4027-91F4-D9549F475D94}" srcOrd="0" destOrd="0" presId="urn:microsoft.com/office/officeart/2005/8/layout/process3"/>
    <dgm:cxn modelId="{AE655275-41F0-4C32-B336-2A128B25D571}" type="presParOf" srcId="{D1FE33B3-2373-4C86-A0F9-02783FC57F85}" destId="{CF624235-5031-43CB-9265-003E2835DC08}" srcOrd="1" destOrd="0" presId="urn:microsoft.com/office/officeart/2005/8/layout/process3"/>
    <dgm:cxn modelId="{35A28C11-D556-4FB2-9E79-924A19EC00AC}" type="presParOf" srcId="{D1FE33B3-2373-4C86-A0F9-02783FC57F85}" destId="{3034EDBE-9104-42E1-AB8E-DF3BDB9402D5}" srcOrd="2" destOrd="0" presId="urn:microsoft.com/office/officeart/2005/8/layout/process3"/>
    <dgm:cxn modelId="{5B743966-1186-48A7-ABC2-3BAE045461E2}" type="presParOf" srcId="{23533268-BBF4-4238-A8FF-2BA81B1F2D0C}" destId="{4121F4DF-B104-4164-A8D8-E8FA0739ED44}" srcOrd="1" destOrd="0" presId="urn:microsoft.com/office/officeart/2005/8/layout/process3"/>
    <dgm:cxn modelId="{A5330DB2-C313-4A77-909B-8B1B096FAC73}" type="presParOf" srcId="{4121F4DF-B104-4164-A8D8-E8FA0739ED44}" destId="{9EE9CD65-E723-431C-93BB-EB31A8FF4FED}" srcOrd="0" destOrd="0" presId="urn:microsoft.com/office/officeart/2005/8/layout/process3"/>
    <dgm:cxn modelId="{A211EFA2-EECB-40FD-AD13-3EEC3F25C551}" type="presParOf" srcId="{23533268-BBF4-4238-A8FF-2BA81B1F2D0C}" destId="{DAE0BCD4-A11F-492C-A74F-6213695BE1B6}" srcOrd="2" destOrd="0" presId="urn:microsoft.com/office/officeart/2005/8/layout/process3"/>
    <dgm:cxn modelId="{2300DCF0-0874-476E-B18F-2D7758ACE0C7}" type="presParOf" srcId="{DAE0BCD4-A11F-492C-A74F-6213695BE1B6}" destId="{2DA10850-8871-46EF-B310-0F2DC873FA8B}" srcOrd="0" destOrd="0" presId="urn:microsoft.com/office/officeart/2005/8/layout/process3"/>
    <dgm:cxn modelId="{D25EF76A-A5E4-4893-A5C6-28C4C08450E8}" type="presParOf" srcId="{DAE0BCD4-A11F-492C-A74F-6213695BE1B6}" destId="{F956879F-4E9F-425D-92DC-2466C156F226}" srcOrd="1" destOrd="0" presId="urn:microsoft.com/office/officeart/2005/8/layout/process3"/>
    <dgm:cxn modelId="{1F0FC3DC-8657-4C95-B56F-0E0CB10DC881}" type="presParOf" srcId="{DAE0BCD4-A11F-492C-A74F-6213695BE1B6}" destId="{0612BBEC-647E-41F0-ABAC-75C5B5F502E8}" srcOrd="2" destOrd="0" presId="urn:microsoft.com/office/officeart/2005/8/layout/process3"/>
    <dgm:cxn modelId="{9F9538F2-50A7-418B-9D73-0C53E1D7D159}" type="presParOf" srcId="{23533268-BBF4-4238-A8FF-2BA81B1F2D0C}" destId="{A8105666-83AC-4010-9484-04A3600F89DD}" srcOrd="3" destOrd="0" presId="urn:microsoft.com/office/officeart/2005/8/layout/process3"/>
    <dgm:cxn modelId="{2DAD147A-55A3-4F2E-A752-D769E1DECAB6}" type="presParOf" srcId="{A8105666-83AC-4010-9484-04A3600F89DD}" destId="{4E239589-5E15-445F-B8B8-557218CAAD7C}" srcOrd="0" destOrd="0" presId="urn:microsoft.com/office/officeart/2005/8/layout/process3"/>
    <dgm:cxn modelId="{72FAA1A2-CEF1-45A4-AA54-6CD78E3F0705}" type="presParOf" srcId="{23533268-BBF4-4238-A8FF-2BA81B1F2D0C}" destId="{24A134F1-9EE4-417F-AEF3-7898E238663F}" srcOrd="4" destOrd="0" presId="urn:microsoft.com/office/officeart/2005/8/layout/process3"/>
    <dgm:cxn modelId="{B32BB693-5606-4597-8172-099F41219322}" type="presParOf" srcId="{24A134F1-9EE4-417F-AEF3-7898E238663F}" destId="{73AE073A-65DF-4E90-9FC4-1A5F54F5CD95}" srcOrd="0" destOrd="0" presId="urn:microsoft.com/office/officeart/2005/8/layout/process3"/>
    <dgm:cxn modelId="{8146DCF1-E275-4167-B722-9E030113C756}" type="presParOf" srcId="{24A134F1-9EE4-417F-AEF3-7898E238663F}" destId="{40AE265F-7DDA-4FB8-837F-A70934B8852F}" srcOrd="1" destOrd="0" presId="urn:microsoft.com/office/officeart/2005/8/layout/process3"/>
    <dgm:cxn modelId="{9C6001FA-6D90-45CC-9AB7-3E44E90F259E}" type="presParOf" srcId="{24A134F1-9EE4-417F-AEF3-7898E238663F}" destId="{1E6C2108-36AF-4C54-8EDD-373F85C399FF}" srcOrd="2" destOrd="0" presId="urn:microsoft.com/office/officeart/2005/8/layout/process3"/>
    <dgm:cxn modelId="{92786496-9B82-4331-A19F-3C387C8F118C}" type="presParOf" srcId="{23533268-BBF4-4238-A8FF-2BA81B1F2D0C}" destId="{EF73BE27-50CA-41B2-B4EB-EC99C655BC7A}" srcOrd="5" destOrd="0" presId="urn:microsoft.com/office/officeart/2005/8/layout/process3"/>
    <dgm:cxn modelId="{50A78134-2868-4EDB-AA13-6022767161EB}" type="presParOf" srcId="{EF73BE27-50CA-41B2-B4EB-EC99C655BC7A}" destId="{EEE5F748-DFC7-4A02-AE05-80B0D8F4F29F}" srcOrd="0" destOrd="0" presId="urn:microsoft.com/office/officeart/2005/8/layout/process3"/>
    <dgm:cxn modelId="{C3AB1395-3100-498B-8D6E-2F9E8EACDB6C}" type="presParOf" srcId="{23533268-BBF4-4238-A8FF-2BA81B1F2D0C}" destId="{78F06BF4-52BD-408D-84B5-BE2FD48EBF9A}" srcOrd="6" destOrd="0" presId="urn:microsoft.com/office/officeart/2005/8/layout/process3"/>
    <dgm:cxn modelId="{258DF71C-627C-4808-AE2A-A08C6BAFBB6B}" type="presParOf" srcId="{78F06BF4-52BD-408D-84B5-BE2FD48EBF9A}" destId="{394641CD-DE42-434F-B5CC-AAE2008BFACF}" srcOrd="0" destOrd="0" presId="urn:microsoft.com/office/officeart/2005/8/layout/process3"/>
    <dgm:cxn modelId="{7210F278-CED8-48E1-9769-D5DFB6EFBD4B}" type="presParOf" srcId="{78F06BF4-52BD-408D-84B5-BE2FD48EBF9A}" destId="{BC89E430-FC5E-4B1F-9636-B3877858F008}" srcOrd="1" destOrd="0" presId="urn:microsoft.com/office/officeart/2005/8/layout/process3"/>
    <dgm:cxn modelId="{C27A39CC-B6A9-4C8D-8849-FCB0BB072ABF}" type="presParOf" srcId="{78F06BF4-52BD-408D-84B5-BE2FD48EBF9A}" destId="{EAB95476-30F8-4807-8A7C-7C626CB36FEF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624235-5031-43CB-9265-003E2835DC08}">
      <dsp:nvSpPr>
        <dsp:cNvPr id="0" name=""/>
        <dsp:cNvSpPr/>
      </dsp:nvSpPr>
      <dsp:spPr>
        <a:xfrm>
          <a:off x="1388" y="873923"/>
          <a:ext cx="1745163" cy="11121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u="sng" kern="1200" baseline="0" dirty="0"/>
            <a:t>Loading</a:t>
          </a:r>
          <a:endParaRPr lang="en-US" sz="1600" u="sng" kern="1200" baseline="0" dirty="0"/>
        </a:p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u="none" kern="1200" dirty="0"/>
        </a:p>
      </dsp:txBody>
      <dsp:txXfrm>
        <a:off x="1388" y="873923"/>
        <a:ext cx="1745163" cy="741441"/>
      </dsp:txXfrm>
    </dsp:sp>
    <dsp:sp modelId="{3034EDBE-9104-42E1-AB8E-DF3BDB9402D5}">
      <dsp:nvSpPr>
        <dsp:cNvPr id="0" name=""/>
        <dsp:cNvSpPr/>
      </dsp:nvSpPr>
      <dsp:spPr>
        <a:xfrm>
          <a:off x="358831" y="1545204"/>
          <a:ext cx="1745163" cy="17856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u="none" kern="1200" dirty="0"/>
            <a:t>Images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u="none" kern="1200" dirty="0"/>
            <a:t>Ground truth data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u="none" kern="1200" dirty="0"/>
            <a:t>Camera properties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u="none" kern="1200" dirty="0"/>
            <a:t>Configurations</a:t>
          </a:r>
        </a:p>
      </dsp:txBody>
      <dsp:txXfrm>
        <a:off x="409945" y="1596318"/>
        <a:ext cx="1642935" cy="1683372"/>
      </dsp:txXfrm>
    </dsp:sp>
    <dsp:sp modelId="{4121F4DF-B104-4164-A8D8-E8FA0739ED44}">
      <dsp:nvSpPr>
        <dsp:cNvPr id="0" name=""/>
        <dsp:cNvSpPr/>
      </dsp:nvSpPr>
      <dsp:spPr>
        <a:xfrm>
          <a:off x="2011112" y="1027396"/>
          <a:ext cx="560868" cy="434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/>
        </a:p>
      </dsp:txBody>
      <dsp:txXfrm>
        <a:off x="2011112" y="1114295"/>
        <a:ext cx="430520" cy="260697"/>
      </dsp:txXfrm>
    </dsp:sp>
    <dsp:sp modelId="{F956879F-4E9F-425D-92DC-2466C156F226}">
      <dsp:nvSpPr>
        <dsp:cNvPr id="0" name=""/>
        <dsp:cNvSpPr/>
      </dsp:nvSpPr>
      <dsp:spPr>
        <a:xfrm>
          <a:off x="2804794" y="873923"/>
          <a:ext cx="1745163" cy="11121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u="sng" kern="1200" baseline="0" dirty="0"/>
            <a:t>3D modeling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 dirty="0"/>
        </a:p>
      </dsp:txBody>
      <dsp:txXfrm>
        <a:off x="2804794" y="873923"/>
        <a:ext cx="1745163" cy="741441"/>
      </dsp:txXfrm>
    </dsp:sp>
    <dsp:sp modelId="{0612BBEC-647E-41F0-ABAC-75C5B5F502E8}">
      <dsp:nvSpPr>
        <dsp:cNvPr id="0" name=""/>
        <dsp:cNvSpPr/>
      </dsp:nvSpPr>
      <dsp:spPr>
        <a:xfrm>
          <a:off x="3162237" y="1545204"/>
          <a:ext cx="1745163" cy="17856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Positioning</a:t>
          </a:r>
        </a:p>
      </dsp:txBody>
      <dsp:txXfrm>
        <a:off x="3213351" y="1596318"/>
        <a:ext cx="1642935" cy="1683372"/>
      </dsp:txXfrm>
    </dsp:sp>
    <dsp:sp modelId="{A8105666-83AC-4010-9484-04A3600F89DD}">
      <dsp:nvSpPr>
        <dsp:cNvPr id="0" name=""/>
        <dsp:cNvSpPr/>
      </dsp:nvSpPr>
      <dsp:spPr>
        <a:xfrm>
          <a:off x="4814517" y="1027396"/>
          <a:ext cx="560868" cy="434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/>
        </a:p>
      </dsp:txBody>
      <dsp:txXfrm>
        <a:off x="4814517" y="1114295"/>
        <a:ext cx="430520" cy="260697"/>
      </dsp:txXfrm>
    </dsp:sp>
    <dsp:sp modelId="{40AE265F-7DDA-4FB8-837F-A70934B8852F}">
      <dsp:nvSpPr>
        <dsp:cNvPr id="0" name=""/>
        <dsp:cNvSpPr/>
      </dsp:nvSpPr>
      <dsp:spPr>
        <a:xfrm>
          <a:off x="5608199" y="873923"/>
          <a:ext cx="1745163" cy="11121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u="sng" kern="1200" dirty="0"/>
            <a:t>2D Drawing</a:t>
          </a:r>
          <a:endParaRPr lang="en-US" sz="2000" kern="1200" dirty="0"/>
        </a:p>
      </dsp:txBody>
      <dsp:txXfrm>
        <a:off x="5608199" y="873923"/>
        <a:ext cx="1745163" cy="741441"/>
      </dsp:txXfrm>
    </dsp:sp>
    <dsp:sp modelId="{1E6C2108-36AF-4C54-8EDD-373F85C399FF}">
      <dsp:nvSpPr>
        <dsp:cNvPr id="0" name=""/>
        <dsp:cNvSpPr/>
      </dsp:nvSpPr>
      <dsp:spPr>
        <a:xfrm>
          <a:off x="5965642" y="1545204"/>
          <a:ext cx="1745163" cy="17856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Projection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Fine tuning</a:t>
          </a:r>
        </a:p>
      </dsp:txBody>
      <dsp:txXfrm>
        <a:off x="6016756" y="1596318"/>
        <a:ext cx="1642935" cy="1683372"/>
      </dsp:txXfrm>
    </dsp:sp>
    <dsp:sp modelId="{EF73BE27-50CA-41B2-B4EB-EC99C655BC7A}">
      <dsp:nvSpPr>
        <dsp:cNvPr id="0" name=""/>
        <dsp:cNvSpPr/>
      </dsp:nvSpPr>
      <dsp:spPr>
        <a:xfrm>
          <a:off x="7617923" y="1027396"/>
          <a:ext cx="560868" cy="434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/>
        </a:p>
      </dsp:txBody>
      <dsp:txXfrm>
        <a:off x="7617923" y="1114295"/>
        <a:ext cx="430520" cy="260697"/>
      </dsp:txXfrm>
    </dsp:sp>
    <dsp:sp modelId="{BC89E430-FC5E-4B1F-9636-B3877858F008}">
      <dsp:nvSpPr>
        <dsp:cNvPr id="0" name=""/>
        <dsp:cNvSpPr/>
      </dsp:nvSpPr>
      <dsp:spPr>
        <a:xfrm>
          <a:off x="8411604" y="873923"/>
          <a:ext cx="1745163" cy="11121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u="sng" kern="1200" dirty="0"/>
            <a:t>Regeneration</a:t>
          </a:r>
        </a:p>
      </dsp:txBody>
      <dsp:txXfrm>
        <a:off x="8411604" y="873923"/>
        <a:ext cx="1745163" cy="741441"/>
      </dsp:txXfrm>
    </dsp:sp>
    <dsp:sp modelId="{EAB95476-30F8-4807-8A7C-7C626CB36FEF}">
      <dsp:nvSpPr>
        <dsp:cNvPr id="0" name=""/>
        <dsp:cNvSpPr/>
      </dsp:nvSpPr>
      <dsp:spPr>
        <a:xfrm>
          <a:off x="8769047" y="1545204"/>
          <a:ext cx="1745163" cy="17856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Repack video clips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Preserve data consistency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600" kern="1200" dirty="0"/>
        </a:p>
      </dsp:txBody>
      <dsp:txXfrm>
        <a:off x="8820161" y="1596318"/>
        <a:ext cx="1642935" cy="16833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fld id="{A9A501C5-3B64-4CA6-9FE3-51ED259B6B60}" type="datetimeFigureOut">
              <a:rPr lang="en-US" smtClean="0"/>
              <a:t>6/9/2018</a:t>
            </a:fld>
            <a:endParaRPr lang="en-US"/>
          </a:p>
        </p:txBody>
      </p:sp>
      <p:sp>
        <p:nvSpPr>
          <p:cNvPr id="4" name="מציין מיקום של תמונת שקופית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en-US"/>
          </a:p>
        </p:txBody>
      </p:sp>
      <p:sp>
        <p:nvSpPr>
          <p:cNvPr id="5" name="מציין מיקום של הערו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fld id="{D49E0194-EC66-45C5-ADB4-53F12FDDC1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411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781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2337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9729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8038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5977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97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9788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9680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265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2535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80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6685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6138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4289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1464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8655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6830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2367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53433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1094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8604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295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79479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35745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17171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9805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20174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35673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93739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4310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7724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1849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5861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4503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5432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E0194-EC66-45C5-ADB4-53F12FDDC17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776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he-IL"/>
              <a:t>לחץ כדי לערוך סגנון כותרת משנה של תבנית בסיס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31CDC-85C7-4B18-B807-E8FD19043F60}" type="datetimeFigureOut">
              <a:rPr lang="en-US" smtClean="0"/>
              <a:t>6/9/2018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F42C6-6F2D-440B-8F2F-076C03EB9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485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31CDC-85C7-4B18-B807-E8FD19043F60}" type="datetimeFigureOut">
              <a:rPr lang="en-US" smtClean="0"/>
              <a:t>6/9/2018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F42C6-6F2D-440B-8F2F-076C03EB9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483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he-IL"/>
              <a:t>לחץ כדי לערוך סגנון כותרת של תבנית בסיס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31CDC-85C7-4B18-B807-E8FD19043F60}" type="datetimeFigureOut">
              <a:rPr lang="en-US" smtClean="0"/>
              <a:t>6/9/2018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F42C6-6F2D-440B-8F2F-076C03EB9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091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31CDC-85C7-4B18-B807-E8FD19043F60}" type="datetimeFigureOut">
              <a:rPr lang="en-US" smtClean="0"/>
              <a:t>6/9/2018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F42C6-6F2D-440B-8F2F-076C03EB9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637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31CDC-85C7-4B18-B807-E8FD19043F60}" type="datetimeFigureOut">
              <a:rPr lang="en-US" smtClean="0"/>
              <a:t>6/9/2018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F42C6-6F2D-440B-8F2F-076C03EB9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27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31CDC-85C7-4B18-B807-E8FD19043F60}" type="datetimeFigureOut">
              <a:rPr lang="en-US" smtClean="0"/>
              <a:t>6/9/2018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F42C6-6F2D-440B-8F2F-076C03EB9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516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31CDC-85C7-4B18-B807-E8FD19043F60}" type="datetimeFigureOut">
              <a:rPr lang="en-US" smtClean="0"/>
              <a:t>6/9/2018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F42C6-6F2D-440B-8F2F-076C03EB9B4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5312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31CDC-85C7-4B18-B807-E8FD19043F60}" type="datetimeFigureOut">
              <a:rPr lang="en-US" smtClean="0"/>
              <a:t>6/9/2018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F42C6-6F2D-440B-8F2F-076C03EB9B44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813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31CDC-85C7-4B18-B807-E8FD19043F60}" type="datetimeFigureOut">
              <a:rPr lang="en-US" smtClean="0"/>
              <a:t>6/9/2018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F42C6-6F2D-440B-8F2F-076C03EB9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675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31CDC-85C7-4B18-B807-E8FD19043F60}" type="datetimeFigureOut">
              <a:rPr lang="en-US" smtClean="0"/>
              <a:t>6/9/2018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F42C6-6F2D-440B-8F2F-076C03EB9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407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e-IL"/>
              <a:t>לחץ על הסמל כדי להוסיף תמונה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31CDC-85C7-4B18-B807-E8FD19043F60}" type="datetimeFigureOut">
              <a:rPr lang="en-US" smtClean="0"/>
              <a:t>6/9/2018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F42C6-6F2D-440B-8F2F-076C03EB9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096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1C31CDC-85C7-4B18-B807-E8FD19043F60}" type="datetimeFigureOut">
              <a:rPr lang="en-US" smtClean="0"/>
              <a:t>6/9/2018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F42C6-6F2D-440B-8F2F-076C03EB9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504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5" Type="http://schemas.openxmlformats.org/officeDocument/2006/relationships/image" Target="../media/image50.png"/><Relationship Id="rId4" Type="http://schemas.openxmlformats.org/officeDocument/2006/relationships/notesSlide" Target="../notesSlides/notesSlide3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5" Type="http://schemas.openxmlformats.org/officeDocument/2006/relationships/image" Target="../media/image51.png"/><Relationship Id="rId4" Type="http://schemas.openxmlformats.org/officeDocument/2006/relationships/notesSlide" Target="../notesSlides/notesSlide3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E5021343-02BB-498D-8DD7-BEEE8947D0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en-US" dirty="0"/>
              <a:t>How Mobileye Generates Augmented Images to Boost Autonomous Driving</a:t>
            </a:r>
          </a:p>
        </p:txBody>
      </p:sp>
      <p:sp>
        <p:nvSpPr>
          <p:cNvPr id="3" name="כותרת משנה 2">
            <a:extLst>
              <a:ext uri="{FF2B5EF4-FFF2-40B4-BE49-F238E27FC236}">
                <a16:creationId xmlns:a16="http://schemas.microsoft.com/office/drawing/2014/main" id="{EBE94BF1-628F-4A7C-9B7A-BFD24E8EDC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2666332"/>
          </a:xfrm>
        </p:spPr>
        <p:txBody>
          <a:bodyPr anchor="ctr"/>
          <a:lstStyle/>
          <a:p>
            <a:pPr rtl="0"/>
            <a:r>
              <a:rPr lang="en-US" dirty="0"/>
              <a:t>Asya </a:t>
            </a:r>
            <a:r>
              <a:rPr lang="en-US" dirty="0" err="1"/>
              <a:t>Frumkin</a:t>
            </a:r>
            <a:endParaRPr lang="en-US" dirty="0"/>
          </a:p>
          <a:p>
            <a:pPr rtl="0"/>
            <a:endParaRPr lang="en-US" dirty="0"/>
          </a:p>
          <a:p>
            <a:pPr rtl="0"/>
            <a:endParaRPr lang="en-US" dirty="0"/>
          </a:p>
          <a:p>
            <a:pPr rtl="0"/>
            <a:r>
              <a:rPr lang="en-US" dirty="0" err="1"/>
              <a:t>PyCon</a:t>
            </a:r>
            <a:r>
              <a:rPr lang="en-US" dirty="0"/>
              <a:t> Israel 5.6.18</a:t>
            </a:r>
          </a:p>
        </p:txBody>
      </p:sp>
      <p:pic>
        <p:nvPicPr>
          <p:cNvPr id="17" name="תמונה 16">
            <a:extLst>
              <a:ext uri="{FF2B5EF4-FFF2-40B4-BE49-F238E27FC236}">
                <a16:creationId xmlns:a16="http://schemas.microsoft.com/office/drawing/2014/main" id="{44B00109-D67A-48A5-AAC2-0B3B12A76F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97931"/>
            <a:ext cx="3407938" cy="170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084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D8A21A07-11C5-439E-A8E8-57BF35919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Sensing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08C1B83D-2C64-46A4-B1E4-3EE2CB76B3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Vehicles</a:t>
            </a:r>
          </a:p>
          <a:p>
            <a:pPr algn="l" rtl="0"/>
            <a:r>
              <a:rPr lang="en-US" dirty="0"/>
              <a:t>Traffic signs</a:t>
            </a:r>
          </a:p>
          <a:p>
            <a:pPr algn="l" rtl="0"/>
            <a:r>
              <a:rPr lang="en-US" dirty="0"/>
              <a:t>Pedestrians</a:t>
            </a:r>
          </a:p>
          <a:p>
            <a:pPr algn="l" rtl="0"/>
            <a:r>
              <a:rPr lang="en-US" dirty="0"/>
              <a:t>Traffic lights</a:t>
            </a:r>
          </a:p>
          <a:p>
            <a:pPr algn="l" rtl="0"/>
            <a:r>
              <a:rPr lang="en-US" dirty="0"/>
              <a:t>Road markings</a:t>
            </a:r>
          </a:p>
          <a:p>
            <a:pPr algn="l" rtl="0"/>
            <a:r>
              <a:rPr lang="en-US" dirty="0"/>
              <a:t>Obstacles</a:t>
            </a:r>
          </a:p>
          <a:p>
            <a:pPr algn="l" rtl="0"/>
            <a:r>
              <a:rPr lang="en-US" dirty="0"/>
              <a:t>Road surface</a:t>
            </a:r>
          </a:p>
          <a:p>
            <a:pPr algn="l" rtl="0"/>
            <a:r>
              <a:rPr lang="en-US" dirty="0"/>
              <a:t>Many more</a:t>
            </a:r>
          </a:p>
          <a:p>
            <a:endParaRPr lang="en-US" dirty="0"/>
          </a:p>
        </p:txBody>
      </p:sp>
      <p:pic>
        <p:nvPicPr>
          <p:cNvPr id="9" name="תמונה 8">
            <a:extLst>
              <a:ext uri="{FF2B5EF4-FFF2-40B4-BE49-F238E27FC236}">
                <a16:creationId xmlns:a16="http://schemas.microsoft.com/office/drawing/2014/main" id="{92DA9D56-02BB-4421-9EA5-3E2747F060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419" y="2214240"/>
            <a:ext cx="5744381" cy="3282503"/>
          </a:xfrm>
          <a:prstGeom prst="rect">
            <a:avLst/>
          </a:prstGeom>
        </p:spPr>
      </p:pic>
      <p:sp>
        <p:nvSpPr>
          <p:cNvPr id="5" name="מלבן 4">
            <a:extLst>
              <a:ext uri="{FF2B5EF4-FFF2-40B4-BE49-F238E27FC236}">
                <a16:creationId xmlns:a16="http://schemas.microsoft.com/office/drawing/2014/main" id="{EF739B79-B290-4369-9E1D-363DBC168BAD}"/>
              </a:ext>
            </a:extLst>
          </p:cNvPr>
          <p:cNvSpPr/>
          <p:nvPr/>
        </p:nvSpPr>
        <p:spPr>
          <a:xfrm>
            <a:off x="723141" y="3855491"/>
            <a:ext cx="2805753" cy="49814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944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D8A21A07-11C5-439E-A8E8-57BF35919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Road Markings</a:t>
            </a:r>
          </a:p>
        </p:txBody>
      </p:sp>
      <p:pic>
        <p:nvPicPr>
          <p:cNvPr id="11" name="תמונה 10">
            <a:extLst>
              <a:ext uri="{FF2B5EF4-FFF2-40B4-BE49-F238E27FC236}">
                <a16:creationId xmlns:a16="http://schemas.microsoft.com/office/drawing/2014/main" id="{92B50BCB-F268-4C75-9E77-D4C8441C06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3" y="2469002"/>
            <a:ext cx="10529454" cy="3290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18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D8A21A07-11C5-439E-A8E8-57BF35919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/>
            <a:r>
              <a:rPr lang="en-US" dirty="0"/>
              <a:t>Road Markings – Styles</a:t>
            </a:r>
          </a:p>
        </p:txBody>
      </p:sp>
      <p:pic>
        <p:nvPicPr>
          <p:cNvPr id="8" name="מציין מיקום תוכן 7">
            <a:extLst>
              <a:ext uri="{FF2B5EF4-FFF2-40B4-BE49-F238E27FC236}">
                <a16:creationId xmlns:a16="http://schemas.microsoft.com/office/drawing/2014/main" id="{7F7D36AC-EE64-41F7-926B-135CCCF927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47255"/>
            <a:ext cx="4414326" cy="3310745"/>
          </a:xfrm>
        </p:spPr>
      </p:pic>
      <p:pic>
        <p:nvPicPr>
          <p:cNvPr id="17" name="תמונה 16">
            <a:extLst>
              <a:ext uri="{FF2B5EF4-FFF2-40B4-BE49-F238E27FC236}">
                <a16:creationId xmlns:a16="http://schemas.microsoft.com/office/drawing/2014/main" id="{F655B4D4-E5F5-4E2E-B9FB-69AA50BF27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573520"/>
            <a:ext cx="4160789" cy="2773859"/>
          </a:xfrm>
          <a:prstGeom prst="rect">
            <a:avLst/>
          </a:prstGeom>
        </p:spPr>
      </p:pic>
      <p:pic>
        <p:nvPicPr>
          <p:cNvPr id="19" name="תמונה 18">
            <a:extLst>
              <a:ext uri="{FF2B5EF4-FFF2-40B4-BE49-F238E27FC236}">
                <a16:creationId xmlns:a16="http://schemas.microsoft.com/office/drawing/2014/main" id="{81111345-4900-41D2-A82E-D708EDC370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460" y="4084140"/>
            <a:ext cx="4905540" cy="2773860"/>
          </a:xfrm>
          <a:prstGeom prst="rect">
            <a:avLst/>
          </a:prstGeom>
        </p:spPr>
      </p:pic>
      <p:pic>
        <p:nvPicPr>
          <p:cNvPr id="6" name="תמונה 5">
            <a:extLst>
              <a:ext uri="{FF2B5EF4-FFF2-40B4-BE49-F238E27FC236}">
                <a16:creationId xmlns:a16="http://schemas.microsoft.com/office/drawing/2014/main" id="{EDFDDCA8-93FC-46D6-964E-CCD7009790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042" y="1573520"/>
            <a:ext cx="4565855" cy="3424391"/>
          </a:xfrm>
          <a:prstGeom prst="rect">
            <a:avLst/>
          </a:prstGeom>
        </p:spPr>
      </p:pic>
      <p:pic>
        <p:nvPicPr>
          <p:cNvPr id="4" name="תמונה 3">
            <a:extLst>
              <a:ext uri="{FF2B5EF4-FFF2-40B4-BE49-F238E27FC236}">
                <a16:creationId xmlns:a16="http://schemas.microsoft.com/office/drawing/2014/main" id="{BDDCC6EC-ED32-4B5A-81CA-32D8FF52BAD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974" y="3041762"/>
            <a:ext cx="5116839" cy="381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548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D8A21A07-11C5-439E-A8E8-57BF35919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/>
            <a:r>
              <a:rPr lang="en-US" dirty="0"/>
              <a:t>Road Markings – Colors And Textures</a:t>
            </a:r>
          </a:p>
        </p:txBody>
      </p:sp>
      <p:pic>
        <p:nvPicPr>
          <p:cNvPr id="14" name="תמונה 13">
            <a:extLst>
              <a:ext uri="{FF2B5EF4-FFF2-40B4-BE49-F238E27FC236}">
                <a16:creationId xmlns:a16="http://schemas.microsoft.com/office/drawing/2014/main" id="{0456D653-E907-40C3-8015-8F60D51ACE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240" y="2998944"/>
            <a:ext cx="4679760" cy="3859056"/>
          </a:xfrm>
          <a:prstGeom prst="rect">
            <a:avLst/>
          </a:prstGeom>
        </p:spPr>
      </p:pic>
      <p:pic>
        <p:nvPicPr>
          <p:cNvPr id="6" name="תמונה 5">
            <a:extLst>
              <a:ext uri="{FF2B5EF4-FFF2-40B4-BE49-F238E27FC236}">
                <a16:creationId xmlns:a16="http://schemas.microsoft.com/office/drawing/2014/main" id="{5E6598B0-99B7-408A-ACCB-65D3D78D4E2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9" t="30872"/>
          <a:stretch/>
        </p:blipFill>
        <p:spPr>
          <a:xfrm>
            <a:off x="1397323" y="3452218"/>
            <a:ext cx="4679759" cy="3422183"/>
          </a:xfrm>
          <a:prstGeom prst="rect">
            <a:avLst/>
          </a:prstGeom>
        </p:spPr>
      </p:pic>
      <p:pic>
        <p:nvPicPr>
          <p:cNvPr id="4" name="תמונה 3">
            <a:extLst>
              <a:ext uri="{FF2B5EF4-FFF2-40B4-BE49-F238E27FC236}">
                <a16:creationId xmlns:a16="http://schemas.microsoft.com/office/drawing/2014/main" id="{483184A4-B122-47DF-B7E4-9341D08DFA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73521"/>
            <a:ext cx="4794033" cy="2878669"/>
          </a:xfrm>
          <a:prstGeom prst="rect">
            <a:avLst/>
          </a:prstGeom>
        </p:spPr>
      </p:pic>
      <p:pic>
        <p:nvPicPr>
          <p:cNvPr id="12" name="מציין מיקום תוכן 11">
            <a:extLst>
              <a:ext uri="{FF2B5EF4-FFF2-40B4-BE49-F238E27FC236}">
                <a16:creationId xmlns:a16="http://schemas.microsoft.com/office/drawing/2014/main" id="{AE994F70-4C26-440D-88D4-9DEA13A0EE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7696" y="2193497"/>
            <a:ext cx="5520940" cy="3671425"/>
          </a:xfrm>
        </p:spPr>
      </p:pic>
      <p:pic>
        <p:nvPicPr>
          <p:cNvPr id="15" name="תמונה 14">
            <a:extLst>
              <a:ext uri="{FF2B5EF4-FFF2-40B4-BE49-F238E27FC236}">
                <a16:creationId xmlns:a16="http://schemas.microsoft.com/office/drawing/2014/main" id="{A79FD9E1-0653-4CD5-8668-AF91A5B163C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" r="15887" b="12626"/>
          <a:stretch/>
        </p:blipFill>
        <p:spPr>
          <a:xfrm>
            <a:off x="6641009" y="1573521"/>
            <a:ext cx="4222831" cy="2983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645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D8A21A07-11C5-439E-A8E8-57BF35919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Not Enough Data</a:t>
            </a:r>
          </a:p>
        </p:txBody>
      </p:sp>
      <p:sp>
        <p:nvSpPr>
          <p:cNvPr id="7" name="מציין מיקום תוכן 6">
            <a:extLst>
              <a:ext uri="{FF2B5EF4-FFF2-40B4-BE49-F238E27FC236}">
                <a16:creationId xmlns:a16="http://schemas.microsoft.com/office/drawing/2014/main" id="{AC671CE7-E463-4330-AE86-A07729C832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Rare road conditions – corner cases</a:t>
            </a:r>
          </a:p>
          <a:p>
            <a:pPr algn="l" rtl="0"/>
            <a:r>
              <a:rPr lang="en-US" dirty="0"/>
              <a:t>Gap between diversity of real-world and data</a:t>
            </a:r>
          </a:p>
          <a:p>
            <a:pPr algn="l" rtl="0"/>
            <a:r>
              <a:rPr lang="en-US" dirty="0"/>
              <a:t>Problems in data gathering</a:t>
            </a:r>
          </a:p>
          <a:p>
            <a:pPr algn="l" rtl="0"/>
            <a:endParaRPr lang="en-US" dirty="0"/>
          </a:p>
        </p:txBody>
      </p:sp>
      <p:pic>
        <p:nvPicPr>
          <p:cNvPr id="23" name="תמונה 22">
            <a:extLst>
              <a:ext uri="{FF2B5EF4-FFF2-40B4-BE49-F238E27FC236}">
                <a16:creationId xmlns:a16="http://schemas.microsoft.com/office/drawing/2014/main" id="{AF716B60-7C13-49E4-9BE2-E0F6DB71A6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4651" y="3043174"/>
            <a:ext cx="3495675" cy="1304925"/>
          </a:xfrm>
          <a:prstGeom prst="rect">
            <a:avLst/>
          </a:prstGeom>
        </p:spPr>
      </p:pic>
      <p:grpSp>
        <p:nvGrpSpPr>
          <p:cNvPr id="34" name="קבוצה 33">
            <a:extLst>
              <a:ext uri="{FF2B5EF4-FFF2-40B4-BE49-F238E27FC236}">
                <a16:creationId xmlns:a16="http://schemas.microsoft.com/office/drawing/2014/main" id="{7CF87EDB-3510-42B5-9C3B-CC5BDE9B4EE5}"/>
              </a:ext>
            </a:extLst>
          </p:cNvPr>
          <p:cNvGrpSpPr/>
          <p:nvPr/>
        </p:nvGrpSpPr>
        <p:grpSpPr>
          <a:xfrm>
            <a:off x="4223076" y="4106623"/>
            <a:ext cx="3159410" cy="2205277"/>
            <a:chOff x="4223076" y="4106623"/>
            <a:chExt cx="3159410" cy="2205277"/>
          </a:xfrm>
        </p:grpSpPr>
        <p:grpSp>
          <p:nvGrpSpPr>
            <p:cNvPr id="15" name="קבוצה 14">
              <a:extLst>
                <a:ext uri="{FF2B5EF4-FFF2-40B4-BE49-F238E27FC236}">
                  <a16:creationId xmlns:a16="http://schemas.microsoft.com/office/drawing/2014/main" id="{27EE311D-DFE8-4DB3-9266-FC4F9BABD973}"/>
                </a:ext>
              </a:extLst>
            </p:cNvPr>
            <p:cNvGrpSpPr/>
            <p:nvPr/>
          </p:nvGrpSpPr>
          <p:grpSpPr>
            <a:xfrm>
              <a:off x="4223076" y="4514632"/>
              <a:ext cx="3159410" cy="1797268"/>
              <a:chOff x="7586366" y="1690688"/>
              <a:chExt cx="3159410" cy="1797268"/>
            </a:xfrm>
          </p:grpSpPr>
          <p:sp>
            <p:nvSpPr>
              <p:cNvPr id="8" name="מלבן: פינות מעוגלות 7">
                <a:extLst>
                  <a:ext uri="{FF2B5EF4-FFF2-40B4-BE49-F238E27FC236}">
                    <a16:creationId xmlns:a16="http://schemas.microsoft.com/office/drawing/2014/main" id="{4C9C1E5B-32CA-463A-A225-5301696F4277}"/>
                  </a:ext>
                </a:extLst>
              </p:cNvPr>
              <p:cNvSpPr/>
              <p:nvPr/>
            </p:nvSpPr>
            <p:spPr>
              <a:xfrm>
                <a:off x="7586366" y="1690688"/>
                <a:ext cx="3159410" cy="1797268"/>
              </a:xfrm>
              <a:prstGeom prst="roundRect">
                <a:avLst/>
              </a:prstGeom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algn="ctr"/>
                <a:r>
                  <a:rPr lang="en-US" dirty="0"/>
                  <a:t>Data collection</a:t>
                </a:r>
              </a:p>
              <a:p>
                <a:pPr algn="ctr"/>
                <a:endParaRPr lang="en-US" dirty="0"/>
              </a:p>
            </p:txBody>
          </p:sp>
          <p:pic>
            <p:nvPicPr>
              <p:cNvPr id="10" name="תמונה 9">
                <a:extLst>
                  <a:ext uri="{FF2B5EF4-FFF2-40B4-BE49-F238E27FC236}">
                    <a16:creationId xmlns:a16="http://schemas.microsoft.com/office/drawing/2014/main" id="{0DA6308C-73EB-4D0E-8AC9-C5DD4BE931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89638" y="2182594"/>
                <a:ext cx="2102092" cy="1176626"/>
              </a:xfrm>
              <a:prstGeom prst="rect">
                <a:avLst/>
              </a:prstGeom>
            </p:spPr>
          </p:pic>
        </p:grpSp>
        <p:cxnSp>
          <p:nvCxnSpPr>
            <p:cNvPr id="29" name="מחבר חץ ישר 28">
              <a:extLst>
                <a:ext uri="{FF2B5EF4-FFF2-40B4-BE49-F238E27FC236}">
                  <a16:creationId xmlns:a16="http://schemas.microsoft.com/office/drawing/2014/main" id="{711ECAE6-CBA3-418A-A882-164D3FD6235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30459" y="4106623"/>
              <a:ext cx="436381" cy="394188"/>
            </a:xfrm>
            <a:prstGeom prst="straightConnector1">
              <a:avLst/>
            </a:prstGeom>
            <a:ln w="76200"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קבוצה 34">
            <a:extLst>
              <a:ext uri="{FF2B5EF4-FFF2-40B4-BE49-F238E27FC236}">
                <a16:creationId xmlns:a16="http://schemas.microsoft.com/office/drawing/2014/main" id="{BE983EB5-334F-42D7-9B0F-499BE42759F3}"/>
              </a:ext>
            </a:extLst>
          </p:cNvPr>
          <p:cNvGrpSpPr/>
          <p:nvPr/>
        </p:nvGrpSpPr>
        <p:grpSpPr>
          <a:xfrm>
            <a:off x="8101392" y="4104073"/>
            <a:ext cx="3159410" cy="2213543"/>
            <a:chOff x="8101392" y="4104073"/>
            <a:chExt cx="3159410" cy="2213543"/>
          </a:xfrm>
        </p:grpSpPr>
        <p:grpSp>
          <p:nvGrpSpPr>
            <p:cNvPr id="16" name="קבוצה 15">
              <a:extLst>
                <a:ext uri="{FF2B5EF4-FFF2-40B4-BE49-F238E27FC236}">
                  <a16:creationId xmlns:a16="http://schemas.microsoft.com/office/drawing/2014/main" id="{86B52F05-A40F-46C3-B63F-2056B07D8B34}"/>
                </a:ext>
              </a:extLst>
            </p:cNvPr>
            <p:cNvGrpSpPr/>
            <p:nvPr/>
          </p:nvGrpSpPr>
          <p:grpSpPr>
            <a:xfrm>
              <a:off x="8101392" y="4520348"/>
              <a:ext cx="3159410" cy="1797268"/>
              <a:chOff x="7586366" y="4056566"/>
              <a:chExt cx="3159410" cy="1797268"/>
            </a:xfrm>
          </p:grpSpPr>
          <p:sp>
            <p:nvSpPr>
              <p:cNvPr id="11" name="מלבן: פינות מעוגלות 10">
                <a:extLst>
                  <a:ext uri="{FF2B5EF4-FFF2-40B4-BE49-F238E27FC236}">
                    <a16:creationId xmlns:a16="http://schemas.microsoft.com/office/drawing/2014/main" id="{830A1665-87CF-468D-AF8C-1D9CB85824AA}"/>
                  </a:ext>
                </a:extLst>
              </p:cNvPr>
              <p:cNvSpPr/>
              <p:nvPr/>
            </p:nvSpPr>
            <p:spPr>
              <a:xfrm>
                <a:off x="7586366" y="4056566"/>
                <a:ext cx="3159410" cy="1797268"/>
              </a:xfrm>
              <a:prstGeom prst="roundRect">
                <a:avLst/>
              </a:prstGeom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algn="ctr"/>
                <a:r>
                  <a:rPr lang="en-US" dirty="0"/>
                  <a:t>Data augmentation</a:t>
                </a:r>
              </a:p>
              <a:p>
                <a:pPr algn="ctr"/>
                <a:endParaRPr lang="en-US" dirty="0"/>
              </a:p>
            </p:txBody>
          </p:sp>
          <p:pic>
            <p:nvPicPr>
              <p:cNvPr id="14" name="תמונה 13">
                <a:extLst>
                  <a:ext uri="{FF2B5EF4-FFF2-40B4-BE49-F238E27FC236}">
                    <a16:creationId xmlns:a16="http://schemas.microsoft.com/office/drawing/2014/main" id="{D3BA3515-F8E4-4E0C-8EE9-D9CA0AA3FA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86356" y="4532678"/>
                <a:ext cx="1740514" cy="1203477"/>
              </a:xfrm>
              <a:prstGeom prst="rect">
                <a:avLst/>
              </a:prstGeom>
            </p:spPr>
          </p:pic>
        </p:grpSp>
        <p:cxnSp>
          <p:nvCxnSpPr>
            <p:cNvPr id="31" name="מחבר חץ ישר 30">
              <a:extLst>
                <a:ext uri="{FF2B5EF4-FFF2-40B4-BE49-F238E27FC236}">
                  <a16:creationId xmlns:a16="http://schemas.microsoft.com/office/drawing/2014/main" id="{D3E5EA9D-44ED-40EB-A371-E36E31D9932F}"/>
                </a:ext>
              </a:extLst>
            </p:cNvPr>
            <p:cNvCxnSpPr>
              <a:cxnSpLocks/>
            </p:cNvCxnSpPr>
            <p:nvPr/>
          </p:nvCxnSpPr>
          <p:spPr>
            <a:xfrm>
              <a:off x="8717980" y="4104073"/>
              <a:ext cx="342339" cy="393301"/>
            </a:xfrm>
            <a:prstGeom prst="straightConnector1">
              <a:avLst/>
            </a:prstGeom>
            <a:ln w="76200"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38764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15547D6E-EEC1-49A0-9AAE-B6B0170CB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/>
            <a:r>
              <a:rPr lang="en-US" dirty="0"/>
              <a:t>Goals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28F0F35A-2345-4D45-BA4A-54E7134430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Generate photorealistic augmented video clips automatically in a large scale</a:t>
            </a:r>
          </a:p>
          <a:p>
            <a:pPr algn="l" rtl="0"/>
            <a:r>
              <a:rPr lang="en-US" dirty="0"/>
              <a:t>Make our system recognize augmented data as valid</a:t>
            </a:r>
          </a:p>
          <a:p>
            <a:pPr algn="l" rtl="0"/>
            <a:r>
              <a:rPr lang="en-US" dirty="0"/>
              <a:t>Improve deep learning net accuracy </a:t>
            </a:r>
          </a:p>
          <a:p>
            <a:pPr algn="l" rtl="0"/>
            <a:r>
              <a:rPr lang="en-US" dirty="0"/>
              <a:t>Support different setups and tasks</a:t>
            </a:r>
          </a:p>
        </p:txBody>
      </p:sp>
    </p:spTree>
    <p:extLst>
      <p:ext uri="{BB962C8B-B14F-4D97-AF65-F5344CB8AC3E}">
        <p14:creationId xmlns:p14="http://schemas.microsoft.com/office/powerpoint/2010/main" val="23105196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C0F587F4-26E9-437A-9181-72E0C00C4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Agenda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1B5ED2D0-C059-4849-A662-3182DE1DAD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Computer vision and autonomous driving</a:t>
            </a:r>
          </a:p>
          <a:p>
            <a:pPr algn="l" rtl="0"/>
            <a:r>
              <a:rPr lang="en-US" dirty="0"/>
              <a:t>OpenCV</a:t>
            </a:r>
          </a:p>
          <a:p>
            <a:pPr algn="l" rtl="0"/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How we do augmentation</a:t>
            </a:r>
          </a:p>
          <a:p>
            <a:pPr algn="l" rtl="0"/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Wrap up</a:t>
            </a:r>
          </a:p>
          <a:p>
            <a:pPr algn="l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4754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D8A21A07-11C5-439E-A8E8-57BF35919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OpenCV</a:t>
            </a: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id="{C5D4E64D-82D4-4728-A45B-945A502B96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Computer vision library</a:t>
            </a:r>
          </a:p>
          <a:p>
            <a:pPr algn="l" rtl="0"/>
            <a:r>
              <a:rPr lang="en-US" dirty="0"/>
              <a:t>C++, </a:t>
            </a:r>
            <a:r>
              <a:rPr lang="en-US" dirty="0">
                <a:solidFill>
                  <a:srgbClr val="FF0000"/>
                </a:solidFill>
              </a:rPr>
              <a:t>Python</a:t>
            </a:r>
            <a:r>
              <a:rPr lang="en-US" dirty="0"/>
              <a:t> and Java interfaces</a:t>
            </a:r>
          </a:p>
          <a:p>
            <a:pPr algn="l" rtl="0"/>
            <a:r>
              <a:rPr lang="en-US" dirty="0"/>
              <a:t>Cross-platform</a:t>
            </a:r>
          </a:p>
          <a:p>
            <a:pPr algn="l" rtl="0"/>
            <a:r>
              <a:rPr lang="en-US" dirty="0"/>
              <a:t>BSD license</a:t>
            </a:r>
          </a:p>
          <a:p>
            <a:pPr algn="l" rtl="0"/>
            <a:r>
              <a:rPr lang="en-US" dirty="0"/>
              <a:t>Current release: 3.4.1</a:t>
            </a:r>
          </a:p>
          <a:p>
            <a:pPr algn="l" rtl="0"/>
            <a:r>
              <a:rPr lang="en-US" dirty="0"/>
              <a:t>Many image processing, computer vision and machine learning algorithms.</a:t>
            </a:r>
          </a:p>
          <a:p>
            <a:pPr algn="l" rtl="0"/>
            <a:endParaRPr lang="en-US" dirty="0"/>
          </a:p>
        </p:txBody>
      </p:sp>
      <p:pic>
        <p:nvPicPr>
          <p:cNvPr id="8" name="תמונה 7">
            <a:extLst>
              <a:ext uri="{FF2B5EF4-FFF2-40B4-BE49-F238E27FC236}">
                <a16:creationId xmlns:a16="http://schemas.microsoft.com/office/drawing/2014/main" id="{28FBDE76-1F7D-458E-8847-42583E0ACF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5263" y="1828799"/>
            <a:ext cx="2005437" cy="2470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4193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D8A21A07-11C5-439E-A8E8-57BF35919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/>
            <a:r>
              <a:rPr lang="en-US" dirty="0"/>
              <a:t>OpenCV-Python</a:t>
            </a: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id="{C5D4E64D-82D4-4728-A45B-945A502B96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Python wrapper for OpenCV</a:t>
            </a:r>
          </a:p>
          <a:p>
            <a:pPr algn="l" rtl="0"/>
            <a:r>
              <a:rPr lang="en-US" dirty="0"/>
              <a:t>Images are NumPy arrays</a:t>
            </a:r>
          </a:p>
          <a:p>
            <a:pPr algn="l" rtl="0"/>
            <a:r>
              <a:rPr lang="en-US" dirty="0"/>
              <a:t>Nice online tutorials and documentation</a:t>
            </a:r>
          </a:p>
          <a:p>
            <a:pPr algn="l" rtl="0"/>
            <a:endParaRPr lang="en-US" dirty="0"/>
          </a:p>
        </p:txBody>
      </p:sp>
      <p:pic>
        <p:nvPicPr>
          <p:cNvPr id="10" name="תמונה 9">
            <a:extLst>
              <a:ext uri="{FF2B5EF4-FFF2-40B4-BE49-F238E27FC236}">
                <a16:creationId xmlns:a16="http://schemas.microsoft.com/office/drawing/2014/main" id="{F90EDE7C-9C22-4E40-A015-129B4956B4E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485" t="8921" r="6417" b="-139"/>
          <a:stretch/>
        </p:blipFill>
        <p:spPr>
          <a:xfrm>
            <a:off x="5384041" y="3401475"/>
            <a:ext cx="5554637" cy="309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6845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C0F587F4-26E9-437A-9181-72E0C00C4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Agenda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1B5ED2D0-C059-4849-A662-3182DE1DAD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Computer vision and autonomous driving</a:t>
            </a:r>
          </a:p>
          <a:p>
            <a:pPr algn="l" rtl="0"/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OpenCV</a:t>
            </a:r>
          </a:p>
          <a:p>
            <a:pPr algn="l" rtl="0"/>
            <a:r>
              <a:rPr lang="en-US" dirty="0"/>
              <a:t>How we do augmentation</a:t>
            </a:r>
          </a:p>
          <a:p>
            <a:pPr algn="l" rtl="0"/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Wrap up</a:t>
            </a:r>
          </a:p>
          <a:p>
            <a:pPr algn="l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908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C0F587F4-26E9-437A-9181-72E0C00C4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Augmentation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1B5ED2D0-C059-4849-A662-3182DE1DAD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 algn="just" rtl="0">
              <a:buNone/>
            </a:pPr>
            <a:r>
              <a:rPr lang="en-US" sz="3600" dirty="0"/>
              <a:t>The action or process of making or becoming greater in size or amount.</a:t>
            </a:r>
          </a:p>
        </p:txBody>
      </p:sp>
      <p:pic>
        <p:nvPicPr>
          <p:cNvPr id="5" name="תמונה 4">
            <a:extLst>
              <a:ext uri="{FF2B5EF4-FFF2-40B4-BE49-F238E27FC236}">
                <a16:creationId xmlns:a16="http://schemas.microsoft.com/office/drawing/2014/main" id="{16ED7C48-74AF-40D2-AFB9-D97157CD76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3304" y="3422223"/>
            <a:ext cx="4628487" cy="2889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5785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D8A21A07-11C5-439E-A8E8-57BF35919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/>
            <a:r>
              <a:rPr lang="en-US" dirty="0"/>
              <a:t>Augmentation Workflow</a:t>
            </a:r>
          </a:p>
        </p:txBody>
      </p:sp>
      <p:graphicFrame>
        <p:nvGraphicFramePr>
          <p:cNvPr id="13" name="מציין מיקום תוכן 12">
            <a:extLst>
              <a:ext uri="{FF2B5EF4-FFF2-40B4-BE49-F238E27FC236}">
                <a16:creationId xmlns:a16="http://schemas.microsoft.com/office/drawing/2014/main" id="{DC2C212C-6704-4D5F-86EC-082DD52F47D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4383576"/>
              </p:ext>
            </p:extLst>
          </p:nvPr>
        </p:nvGraphicFramePr>
        <p:xfrm>
          <a:off x="838200" y="1972235"/>
          <a:ext cx="10515600" cy="4204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טבלה 3">
            <a:extLst>
              <a:ext uri="{FF2B5EF4-FFF2-40B4-BE49-F238E27FC236}">
                <a16:creationId xmlns:a16="http://schemas.microsoft.com/office/drawing/2014/main" id="{E289840B-5732-40B5-8781-B43B890EEB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638928"/>
              </p:ext>
            </p:extLst>
          </p:nvPr>
        </p:nvGraphicFramePr>
        <p:xfrm>
          <a:off x="6923" y="6217073"/>
          <a:ext cx="12192008" cy="481605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524001">
                  <a:extLst>
                    <a:ext uri="{9D8B030D-6E8A-4147-A177-3AD203B41FA5}">
                      <a16:colId xmlns:a16="http://schemas.microsoft.com/office/drawing/2014/main" val="603512563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85725471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135916891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592878370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72706776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462132316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532341154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431269701"/>
                    </a:ext>
                  </a:extLst>
                </a:gridCol>
              </a:tblGrid>
              <a:tr h="48160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Coordinate system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Pinhole camera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Camera calibration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Projection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Perspective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Horizon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Mask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Blending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220815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4861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5289A62E-B8C7-4C44-9793-09F3AA343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/>
            <a:r>
              <a:rPr lang="en-US" dirty="0"/>
              <a:t>Coordinate systems</a:t>
            </a:r>
          </a:p>
        </p:txBody>
      </p:sp>
      <p:pic>
        <p:nvPicPr>
          <p:cNvPr id="5" name="מציין מיקום תוכן 4">
            <a:extLst>
              <a:ext uri="{FF2B5EF4-FFF2-40B4-BE49-F238E27FC236}">
                <a16:creationId xmlns:a16="http://schemas.microsoft.com/office/drawing/2014/main" id="{EB421E2A-667E-4091-A1DB-4DAE2B3585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24258" y="1828800"/>
            <a:ext cx="10356184" cy="4351338"/>
          </a:xfrm>
          <a:prstGeom prst="rect">
            <a:avLst/>
          </a:prstGeom>
        </p:spPr>
      </p:pic>
      <p:graphicFrame>
        <p:nvGraphicFramePr>
          <p:cNvPr id="6" name="טבלה 5">
            <a:extLst>
              <a:ext uri="{FF2B5EF4-FFF2-40B4-BE49-F238E27FC236}">
                <a16:creationId xmlns:a16="http://schemas.microsoft.com/office/drawing/2014/main" id="{142A103C-E77F-4A71-839E-3D69F1A03A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976161"/>
              </p:ext>
            </p:extLst>
          </p:nvPr>
        </p:nvGraphicFramePr>
        <p:xfrm>
          <a:off x="6923" y="6217073"/>
          <a:ext cx="12192008" cy="481605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524001">
                  <a:extLst>
                    <a:ext uri="{9D8B030D-6E8A-4147-A177-3AD203B41FA5}">
                      <a16:colId xmlns:a16="http://schemas.microsoft.com/office/drawing/2014/main" val="603512563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85725471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135916891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592878370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72706776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462132316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532341154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431269701"/>
                    </a:ext>
                  </a:extLst>
                </a:gridCol>
              </a:tblGrid>
              <a:tr h="48160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2060"/>
                          </a:solidFill>
                        </a:rPr>
                        <a:t>Coordinate system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Pinhole camera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Camera calibration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Projection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Perspective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Horizon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Mask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Blending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220815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65540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תמונה 33">
            <a:extLst>
              <a:ext uri="{FF2B5EF4-FFF2-40B4-BE49-F238E27FC236}">
                <a16:creationId xmlns:a16="http://schemas.microsoft.com/office/drawing/2014/main" id="{8B8F6F1D-4504-4131-B6B4-3F9FC82243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857" y="2713155"/>
            <a:ext cx="5100697" cy="3825522"/>
          </a:xfrm>
          <a:prstGeom prst="rect">
            <a:avLst/>
          </a:prstGeom>
        </p:spPr>
      </p:pic>
      <p:sp>
        <p:nvSpPr>
          <p:cNvPr id="2" name="כותרת 1">
            <a:extLst>
              <a:ext uri="{FF2B5EF4-FFF2-40B4-BE49-F238E27FC236}">
                <a16:creationId xmlns:a16="http://schemas.microsoft.com/office/drawing/2014/main" id="{1D805317-D17A-451E-BAA5-E7EC0191BB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/>
            <a:r>
              <a:rPr lang="en-US" dirty="0"/>
              <a:t>3D Road Markings Model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AA599A93-94B8-4063-A604-03840D5F2D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Based on ground truth data</a:t>
            </a:r>
          </a:p>
          <a:p>
            <a:pPr algn="l" rtl="0"/>
            <a:r>
              <a:rPr lang="en-US" dirty="0"/>
              <a:t>Approximation by 3D polynomial</a:t>
            </a:r>
          </a:p>
          <a:p>
            <a:pPr algn="l" rtl="0"/>
            <a:r>
              <a:rPr lang="en-US" dirty="0"/>
              <a:t>Where to draw in world coordinates</a:t>
            </a:r>
          </a:p>
        </p:txBody>
      </p:sp>
      <p:graphicFrame>
        <p:nvGraphicFramePr>
          <p:cNvPr id="5" name="טבלה 4">
            <a:extLst>
              <a:ext uri="{FF2B5EF4-FFF2-40B4-BE49-F238E27FC236}">
                <a16:creationId xmlns:a16="http://schemas.microsoft.com/office/drawing/2014/main" id="{8DE1B907-C04C-4460-9F8A-6AEC816486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0358381"/>
              </p:ext>
            </p:extLst>
          </p:nvPr>
        </p:nvGraphicFramePr>
        <p:xfrm>
          <a:off x="6923" y="6217073"/>
          <a:ext cx="12192008" cy="481605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524001">
                  <a:extLst>
                    <a:ext uri="{9D8B030D-6E8A-4147-A177-3AD203B41FA5}">
                      <a16:colId xmlns:a16="http://schemas.microsoft.com/office/drawing/2014/main" val="603512563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85725471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135916891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592878370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72706776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462132316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532341154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431269701"/>
                    </a:ext>
                  </a:extLst>
                </a:gridCol>
              </a:tblGrid>
              <a:tr h="48160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Coordinate system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Pinhole camera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Camera calibration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Projection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Perspective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Horizon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Mask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Blending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220815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17676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1D805317-D17A-451E-BAA5-E7EC0191BB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/>
            <a:r>
              <a:rPr lang="en-US" dirty="0"/>
              <a:t>3D Road Markings Model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AA599A93-94B8-4063-A604-03840D5F2D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Based on ground truth data</a:t>
            </a:r>
          </a:p>
          <a:p>
            <a:pPr algn="l" rtl="0"/>
            <a:r>
              <a:rPr lang="en-US" dirty="0"/>
              <a:t>Approximation by 3D polynomial</a:t>
            </a:r>
          </a:p>
          <a:p>
            <a:pPr algn="l" rtl="0"/>
            <a:r>
              <a:rPr lang="en-US" dirty="0"/>
              <a:t>Where to draw in world coordinates</a:t>
            </a:r>
          </a:p>
        </p:txBody>
      </p:sp>
      <p:pic>
        <p:nvPicPr>
          <p:cNvPr id="19" name="תמונה 18">
            <a:extLst>
              <a:ext uri="{FF2B5EF4-FFF2-40B4-BE49-F238E27FC236}">
                <a16:creationId xmlns:a16="http://schemas.microsoft.com/office/drawing/2014/main" id="{B9934684-3C75-469E-8265-17974EC3B9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09" t="41131"/>
          <a:stretch/>
        </p:blipFill>
        <p:spPr>
          <a:xfrm>
            <a:off x="6508264" y="3241447"/>
            <a:ext cx="4447195" cy="2938690"/>
          </a:xfrm>
          <a:prstGeom prst="rect">
            <a:avLst/>
          </a:prstGeom>
        </p:spPr>
      </p:pic>
      <p:cxnSp>
        <p:nvCxnSpPr>
          <p:cNvPr id="21" name="מחבר חץ ישר 20">
            <a:extLst>
              <a:ext uri="{FF2B5EF4-FFF2-40B4-BE49-F238E27FC236}">
                <a16:creationId xmlns:a16="http://schemas.microsoft.com/office/drawing/2014/main" id="{FB50B4B4-97C5-4394-A98E-83AB05E70A33}"/>
              </a:ext>
            </a:extLst>
          </p:cNvPr>
          <p:cNvCxnSpPr>
            <a:cxnSpLocks/>
          </p:cNvCxnSpPr>
          <p:nvPr/>
        </p:nvCxnSpPr>
        <p:spPr>
          <a:xfrm>
            <a:off x="8645810" y="4595477"/>
            <a:ext cx="589634" cy="334992"/>
          </a:xfrm>
          <a:prstGeom prst="straightConnector1">
            <a:avLst/>
          </a:prstGeom>
          <a:ln w="57150">
            <a:solidFill>
              <a:schemeClr val="accent4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8B0A0BA2-D8FA-4738-BC14-055F95BC83DB}"/>
              </a:ext>
            </a:extLst>
          </p:cNvPr>
          <p:cNvSpPr txBox="1"/>
          <p:nvPr/>
        </p:nvSpPr>
        <p:spPr>
          <a:xfrm>
            <a:off x="8803469" y="4395422"/>
            <a:ext cx="863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length</a:t>
            </a:r>
          </a:p>
        </p:txBody>
      </p:sp>
      <p:cxnSp>
        <p:nvCxnSpPr>
          <p:cNvPr id="27" name="מחבר חץ ישר 26">
            <a:extLst>
              <a:ext uri="{FF2B5EF4-FFF2-40B4-BE49-F238E27FC236}">
                <a16:creationId xmlns:a16="http://schemas.microsoft.com/office/drawing/2014/main" id="{2BF5719A-9A07-44C7-9712-DB7FF61CAE78}"/>
              </a:ext>
            </a:extLst>
          </p:cNvPr>
          <p:cNvCxnSpPr/>
          <p:nvPr/>
        </p:nvCxnSpPr>
        <p:spPr>
          <a:xfrm>
            <a:off x="7617898" y="4395422"/>
            <a:ext cx="668458" cy="400110"/>
          </a:xfrm>
          <a:prstGeom prst="straightConnector1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1AEB9B07-7743-4862-9954-0F25D9E1682F}"/>
              </a:ext>
            </a:extLst>
          </p:cNvPr>
          <p:cNvSpPr txBox="1"/>
          <p:nvPr/>
        </p:nvSpPr>
        <p:spPr>
          <a:xfrm>
            <a:off x="7075568" y="4595477"/>
            <a:ext cx="863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gap</a:t>
            </a:r>
          </a:p>
        </p:txBody>
      </p:sp>
      <p:cxnSp>
        <p:nvCxnSpPr>
          <p:cNvPr id="29" name="מחבר חץ ישר 28">
            <a:extLst>
              <a:ext uri="{FF2B5EF4-FFF2-40B4-BE49-F238E27FC236}">
                <a16:creationId xmlns:a16="http://schemas.microsoft.com/office/drawing/2014/main" id="{8ECDC11D-BF9A-4F12-A947-85F774332AB6}"/>
              </a:ext>
            </a:extLst>
          </p:cNvPr>
          <p:cNvCxnSpPr>
            <a:cxnSpLocks/>
          </p:cNvCxnSpPr>
          <p:nvPr/>
        </p:nvCxnSpPr>
        <p:spPr>
          <a:xfrm flipV="1">
            <a:off x="8940627" y="5082870"/>
            <a:ext cx="447217" cy="251702"/>
          </a:xfrm>
          <a:prstGeom prst="straightConnector1">
            <a:avLst/>
          </a:prstGeom>
          <a:ln w="57150">
            <a:solidFill>
              <a:srgbClr val="00B0F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052201E6-B8D1-4DD0-9FB8-C7C775CAD89D}"/>
              </a:ext>
            </a:extLst>
          </p:cNvPr>
          <p:cNvSpPr txBox="1"/>
          <p:nvPr/>
        </p:nvSpPr>
        <p:spPr>
          <a:xfrm>
            <a:off x="9235448" y="5086863"/>
            <a:ext cx="863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B0F0"/>
                </a:solidFill>
              </a:rPr>
              <a:t>width</a:t>
            </a:r>
          </a:p>
        </p:txBody>
      </p:sp>
      <p:graphicFrame>
        <p:nvGraphicFramePr>
          <p:cNvPr id="11" name="טבלה 10">
            <a:extLst>
              <a:ext uri="{FF2B5EF4-FFF2-40B4-BE49-F238E27FC236}">
                <a16:creationId xmlns:a16="http://schemas.microsoft.com/office/drawing/2014/main" id="{1C6BD9DE-AAD1-44E3-B3C5-F13C1AD5AE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583562"/>
              </p:ext>
            </p:extLst>
          </p:nvPr>
        </p:nvGraphicFramePr>
        <p:xfrm>
          <a:off x="6923" y="6217073"/>
          <a:ext cx="12192008" cy="481605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524001">
                  <a:extLst>
                    <a:ext uri="{9D8B030D-6E8A-4147-A177-3AD203B41FA5}">
                      <a16:colId xmlns:a16="http://schemas.microsoft.com/office/drawing/2014/main" val="603512563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85725471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135916891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592878370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72706776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462132316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532341154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431269701"/>
                    </a:ext>
                  </a:extLst>
                </a:gridCol>
              </a:tblGrid>
              <a:tr h="48160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Coordinate system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Pinhole camera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Camera calibration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Projection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Perspective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Horizon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Mask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Blending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220815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75283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4CFEE340-BC6F-4806-8DB9-FD384419D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/>
            <a:r>
              <a:rPr lang="en-US" dirty="0"/>
              <a:t>Pinhole Camera Model</a:t>
            </a:r>
          </a:p>
        </p:txBody>
      </p:sp>
      <p:pic>
        <p:nvPicPr>
          <p:cNvPr id="5" name="מציין מיקום תוכן 4">
            <a:extLst>
              <a:ext uri="{FF2B5EF4-FFF2-40B4-BE49-F238E27FC236}">
                <a16:creationId xmlns:a16="http://schemas.microsoft.com/office/drawing/2014/main" id="{BB5CF34D-7852-4548-957B-9F95BB0881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931" y="2165688"/>
            <a:ext cx="7240137" cy="3610568"/>
          </a:xfrm>
        </p:spPr>
      </p:pic>
      <p:graphicFrame>
        <p:nvGraphicFramePr>
          <p:cNvPr id="6" name="טבלה 5">
            <a:extLst>
              <a:ext uri="{FF2B5EF4-FFF2-40B4-BE49-F238E27FC236}">
                <a16:creationId xmlns:a16="http://schemas.microsoft.com/office/drawing/2014/main" id="{CBDC519F-B80E-4769-863D-653AE088FF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612792"/>
              </p:ext>
            </p:extLst>
          </p:nvPr>
        </p:nvGraphicFramePr>
        <p:xfrm>
          <a:off x="6923" y="6217073"/>
          <a:ext cx="12192008" cy="481605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524001">
                  <a:extLst>
                    <a:ext uri="{9D8B030D-6E8A-4147-A177-3AD203B41FA5}">
                      <a16:colId xmlns:a16="http://schemas.microsoft.com/office/drawing/2014/main" val="603512563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85725471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135916891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592878370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72706776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462132316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532341154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431269701"/>
                    </a:ext>
                  </a:extLst>
                </a:gridCol>
              </a:tblGrid>
              <a:tr h="48160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Coordinate system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002060"/>
                          </a:solidFill>
                        </a:rPr>
                        <a:t>Pinhole camera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Camera calibration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Projection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Perspective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Horizon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Mask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Blending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220815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82590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F3C9DEDE-76FB-4D92-951C-E29849175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Camera Calibration</a:t>
            </a:r>
          </a:p>
        </p:txBody>
      </p:sp>
      <p:pic>
        <p:nvPicPr>
          <p:cNvPr id="10" name="מציין מיקום תוכן 9">
            <a:extLst>
              <a:ext uri="{FF2B5EF4-FFF2-40B4-BE49-F238E27FC236}">
                <a16:creationId xmlns:a16="http://schemas.microsoft.com/office/drawing/2014/main" id="{57E77EA7-33B6-492C-AC4B-4E02F80910E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755" y="1566588"/>
            <a:ext cx="5399741" cy="2883413"/>
          </a:xfrm>
        </p:spPr>
      </p:pic>
      <p:sp>
        <p:nvSpPr>
          <p:cNvPr id="3" name="בועת דיבור: מלבן עם פינות מעוגלות 2">
            <a:extLst>
              <a:ext uri="{FF2B5EF4-FFF2-40B4-BE49-F238E27FC236}">
                <a16:creationId xmlns:a16="http://schemas.microsoft.com/office/drawing/2014/main" id="{FA583599-DD07-4B85-8452-6CE6AE3DD482}"/>
              </a:ext>
            </a:extLst>
          </p:cNvPr>
          <p:cNvSpPr/>
          <p:nvPr/>
        </p:nvSpPr>
        <p:spPr>
          <a:xfrm>
            <a:off x="9457899" y="2631862"/>
            <a:ext cx="1972102" cy="1419367"/>
          </a:xfrm>
          <a:prstGeom prst="wedgeRoundRectCallout">
            <a:avLst>
              <a:gd name="adj1" fmla="val -65661"/>
              <a:gd name="adj2" fmla="val 576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Use checkerboard corners in order to calibrate</a:t>
            </a:r>
          </a:p>
        </p:txBody>
      </p:sp>
      <p:pic>
        <p:nvPicPr>
          <p:cNvPr id="6" name="תמונה 5">
            <a:extLst>
              <a:ext uri="{FF2B5EF4-FFF2-40B4-BE49-F238E27FC236}">
                <a16:creationId xmlns:a16="http://schemas.microsoft.com/office/drawing/2014/main" id="{2B7842FE-C22A-4B0B-B888-4377CA3CA07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146" t="69904" r="32402" b="10944"/>
          <a:stretch/>
        </p:blipFill>
        <p:spPr>
          <a:xfrm>
            <a:off x="618938" y="4581277"/>
            <a:ext cx="10671373" cy="1759019"/>
          </a:xfrm>
          <a:prstGeom prst="rect">
            <a:avLst/>
          </a:prstGeom>
        </p:spPr>
      </p:pic>
      <p:graphicFrame>
        <p:nvGraphicFramePr>
          <p:cNvPr id="12" name="טבלה 11">
            <a:extLst>
              <a:ext uri="{FF2B5EF4-FFF2-40B4-BE49-F238E27FC236}">
                <a16:creationId xmlns:a16="http://schemas.microsoft.com/office/drawing/2014/main" id="{4AC7FD11-E203-4348-BB7C-65F3927F68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0853242"/>
              </p:ext>
            </p:extLst>
          </p:nvPr>
        </p:nvGraphicFramePr>
        <p:xfrm>
          <a:off x="6923" y="6217073"/>
          <a:ext cx="12192008" cy="481605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524001">
                  <a:extLst>
                    <a:ext uri="{9D8B030D-6E8A-4147-A177-3AD203B41FA5}">
                      <a16:colId xmlns:a16="http://schemas.microsoft.com/office/drawing/2014/main" val="603512563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85725471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135916891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592878370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72706776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462132316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532341154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431269701"/>
                    </a:ext>
                  </a:extLst>
                </a:gridCol>
              </a:tblGrid>
              <a:tr h="48160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Coordinate system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Pinhole camera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2060"/>
                          </a:solidFill>
                        </a:rPr>
                        <a:t>Camera calibration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Projection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Perspective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Horizon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Mask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Blending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220815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69599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7169ABD2-46BB-424C-B587-8B74B4E07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/>
            <a:r>
              <a:rPr lang="en-US" dirty="0"/>
              <a:t>Projection</a:t>
            </a:r>
          </a:p>
        </p:txBody>
      </p:sp>
      <p:pic>
        <p:nvPicPr>
          <p:cNvPr id="7" name="תמונה 6">
            <a:extLst>
              <a:ext uri="{FF2B5EF4-FFF2-40B4-BE49-F238E27FC236}">
                <a16:creationId xmlns:a16="http://schemas.microsoft.com/office/drawing/2014/main" id="{EEB2C8FA-4663-47A2-B729-A75534619F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607" y="2964465"/>
            <a:ext cx="2495679" cy="2725778"/>
          </a:xfrm>
          <a:prstGeom prst="rect">
            <a:avLst/>
          </a:prstGeom>
        </p:spPr>
      </p:pic>
      <p:grpSp>
        <p:nvGrpSpPr>
          <p:cNvPr id="24" name="קבוצה 23">
            <a:extLst>
              <a:ext uri="{FF2B5EF4-FFF2-40B4-BE49-F238E27FC236}">
                <a16:creationId xmlns:a16="http://schemas.microsoft.com/office/drawing/2014/main" id="{1F7F2E3A-A68C-4172-836F-7F3C1EF1CEAB}"/>
              </a:ext>
            </a:extLst>
          </p:cNvPr>
          <p:cNvGrpSpPr/>
          <p:nvPr/>
        </p:nvGrpSpPr>
        <p:grpSpPr>
          <a:xfrm>
            <a:off x="9652000" y="1694326"/>
            <a:ext cx="1657350" cy="1181100"/>
            <a:chOff x="9652000" y="1270000"/>
            <a:chExt cx="1657350" cy="1181100"/>
          </a:xfrm>
        </p:grpSpPr>
        <p:cxnSp>
          <p:nvCxnSpPr>
            <p:cNvPr id="15" name="מחבר חץ ישר 14">
              <a:extLst>
                <a:ext uri="{FF2B5EF4-FFF2-40B4-BE49-F238E27FC236}">
                  <a16:creationId xmlns:a16="http://schemas.microsoft.com/office/drawing/2014/main" id="{63F75D2E-0C60-40B7-94E9-D6DCBADC0A42}"/>
                </a:ext>
              </a:extLst>
            </p:cNvPr>
            <p:cNvCxnSpPr/>
            <p:nvPr/>
          </p:nvCxnSpPr>
          <p:spPr>
            <a:xfrm flipH="1">
              <a:off x="9652000" y="2063750"/>
              <a:ext cx="336550" cy="38735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מלבן 15">
              <a:extLst>
                <a:ext uri="{FF2B5EF4-FFF2-40B4-BE49-F238E27FC236}">
                  <a16:creationId xmlns:a16="http://schemas.microsoft.com/office/drawing/2014/main" id="{52D648CB-AFCB-4072-99DC-CFE0A8EEEB4D}"/>
                </a:ext>
              </a:extLst>
            </p:cNvPr>
            <p:cNvSpPr/>
            <p:nvPr/>
          </p:nvSpPr>
          <p:spPr>
            <a:xfrm>
              <a:off x="9988550" y="1270000"/>
              <a:ext cx="1320800" cy="8509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World coordinates</a:t>
              </a:r>
            </a:p>
          </p:txBody>
        </p:sp>
      </p:grpSp>
      <p:grpSp>
        <p:nvGrpSpPr>
          <p:cNvPr id="27" name="קבוצה 26">
            <a:extLst>
              <a:ext uri="{FF2B5EF4-FFF2-40B4-BE49-F238E27FC236}">
                <a16:creationId xmlns:a16="http://schemas.microsoft.com/office/drawing/2014/main" id="{51E6210D-0614-41D1-92A7-2DEFF8F93119}"/>
              </a:ext>
            </a:extLst>
          </p:cNvPr>
          <p:cNvGrpSpPr/>
          <p:nvPr/>
        </p:nvGrpSpPr>
        <p:grpSpPr>
          <a:xfrm>
            <a:off x="6226842" y="2024526"/>
            <a:ext cx="1619765" cy="1085850"/>
            <a:chOff x="6226842" y="1600200"/>
            <a:chExt cx="1619765" cy="1085850"/>
          </a:xfrm>
        </p:grpSpPr>
        <p:cxnSp>
          <p:nvCxnSpPr>
            <p:cNvPr id="17" name="מחבר חץ ישר 16">
              <a:extLst>
                <a:ext uri="{FF2B5EF4-FFF2-40B4-BE49-F238E27FC236}">
                  <a16:creationId xmlns:a16="http://schemas.microsoft.com/office/drawing/2014/main" id="{5D2A9ABB-2E7E-4E88-957A-FC06BED411C3}"/>
                </a:ext>
              </a:extLst>
            </p:cNvPr>
            <p:cNvCxnSpPr>
              <a:cxnSpLocks/>
            </p:cNvCxnSpPr>
            <p:nvPr/>
          </p:nvCxnSpPr>
          <p:spPr>
            <a:xfrm>
              <a:off x="7547642" y="2451100"/>
              <a:ext cx="298965" cy="23495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מלבן 17">
              <a:extLst>
                <a:ext uri="{FF2B5EF4-FFF2-40B4-BE49-F238E27FC236}">
                  <a16:creationId xmlns:a16="http://schemas.microsoft.com/office/drawing/2014/main" id="{B0C1F6EC-434C-4437-AE4E-2B6FCC15C532}"/>
                </a:ext>
              </a:extLst>
            </p:cNvPr>
            <p:cNvSpPr/>
            <p:nvPr/>
          </p:nvSpPr>
          <p:spPr>
            <a:xfrm>
              <a:off x="6226842" y="1600200"/>
              <a:ext cx="1320800" cy="8509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Camera coordinates</a:t>
              </a:r>
            </a:p>
          </p:txBody>
        </p:sp>
      </p:grpSp>
      <p:grpSp>
        <p:nvGrpSpPr>
          <p:cNvPr id="28" name="קבוצה 27">
            <a:extLst>
              <a:ext uri="{FF2B5EF4-FFF2-40B4-BE49-F238E27FC236}">
                <a16:creationId xmlns:a16="http://schemas.microsoft.com/office/drawing/2014/main" id="{72C19567-473E-4268-BBA9-E6F4EF13C746}"/>
              </a:ext>
            </a:extLst>
          </p:cNvPr>
          <p:cNvGrpSpPr/>
          <p:nvPr/>
        </p:nvGrpSpPr>
        <p:grpSpPr>
          <a:xfrm>
            <a:off x="6096000" y="4890143"/>
            <a:ext cx="1685262" cy="850900"/>
            <a:chOff x="6096000" y="4465817"/>
            <a:chExt cx="1685262" cy="850900"/>
          </a:xfrm>
        </p:grpSpPr>
        <p:sp>
          <p:nvSpPr>
            <p:cNvPr id="22" name="מלבן 21">
              <a:extLst>
                <a:ext uri="{FF2B5EF4-FFF2-40B4-BE49-F238E27FC236}">
                  <a16:creationId xmlns:a16="http://schemas.microsoft.com/office/drawing/2014/main" id="{6AB33D79-8A8B-413D-8625-B780C8FE177C}"/>
                </a:ext>
              </a:extLst>
            </p:cNvPr>
            <p:cNvSpPr/>
            <p:nvPr/>
          </p:nvSpPr>
          <p:spPr>
            <a:xfrm>
              <a:off x="6096000" y="4465817"/>
              <a:ext cx="1320800" cy="8509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Image coordinates</a:t>
              </a:r>
            </a:p>
          </p:txBody>
        </p:sp>
        <p:sp>
          <p:nvSpPr>
            <p:cNvPr id="23" name="סוגר מסולסל שמאלי 22">
              <a:extLst>
                <a:ext uri="{FF2B5EF4-FFF2-40B4-BE49-F238E27FC236}">
                  <a16:creationId xmlns:a16="http://schemas.microsoft.com/office/drawing/2014/main" id="{373C5A4C-3E22-42B3-A1EA-9BD29FBB19FD}"/>
                </a:ext>
              </a:extLst>
            </p:cNvPr>
            <p:cNvSpPr/>
            <p:nvPr/>
          </p:nvSpPr>
          <p:spPr>
            <a:xfrm>
              <a:off x="7416800" y="4465817"/>
              <a:ext cx="364462" cy="850900"/>
            </a:xfrm>
            <a:prstGeom prst="leftBrac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8" name="מציין מיקום תוכן 7">
            <a:extLst>
              <a:ext uri="{FF2B5EF4-FFF2-40B4-BE49-F238E27FC236}">
                <a16:creationId xmlns:a16="http://schemas.microsoft.com/office/drawing/2014/main" id="{8CDCEB93-C897-4098-8C37-BB37D5C1B6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338" y="1691322"/>
            <a:ext cx="5567022" cy="3946683"/>
          </a:xfrm>
        </p:spPr>
      </p:pic>
      <p:graphicFrame>
        <p:nvGraphicFramePr>
          <p:cNvPr id="19" name="טבלה 18">
            <a:extLst>
              <a:ext uri="{FF2B5EF4-FFF2-40B4-BE49-F238E27FC236}">
                <a16:creationId xmlns:a16="http://schemas.microsoft.com/office/drawing/2014/main" id="{20F07EC9-F8BA-4E78-84E4-212F848769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7429626"/>
              </p:ext>
            </p:extLst>
          </p:nvPr>
        </p:nvGraphicFramePr>
        <p:xfrm>
          <a:off x="6923" y="6217073"/>
          <a:ext cx="12192008" cy="481605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524001">
                  <a:extLst>
                    <a:ext uri="{9D8B030D-6E8A-4147-A177-3AD203B41FA5}">
                      <a16:colId xmlns:a16="http://schemas.microsoft.com/office/drawing/2014/main" val="603512563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85725471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135916891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592878370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72706776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462132316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532341154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431269701"/>
                    </a:ext>
                  </a:extLst>
                </a:gridCol>
              </a:tblGrid>
              <a:tr h="48160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Coordinate system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Pinhole camera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Camera calibration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2060"/>
                          </a:solidFill>
                        </a:rPr>
                        <a:t>Projection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Perspective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Horizon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Mask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Blending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220815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6625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F3C9DEDE-76FB-4D92-951C-E29849175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Project Points</a:t>
            </a:r>
          </a:p>
        </p:txBody>
      </p:sp>
      <p:pic>
        <p:nvPicPr>
          <p:cNvPr id="18" name="מציין מיקום תוכן 17">
            <a:extLst>
              <a:ext uri="{FF2B5EF4-FFF2-40B4-BE49-F238E27FC236}">
                <a16:creationId xmlns:a16="http://schemas.microsoft.com/office/drawing/2014/main" id="{75DB10DF-99FC-42AB-A15E-C3C6F44811F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/>
          <a:srcRect l="13343" t="79484" r="34653" b="16274"/>
          <a:stretch/>
        </p:blipFill>
        <p:spPr>
          <a:xfrm>
            <a:off x="1201270" y="2885421"/>
            <a:ext cx="10385953" cy="455426"/>
          </a:xfrm>
          <a:prstGeom prst="rect">
            <a:avLst/>
          </a:prstGeom>
        </p:spPr>
      </p:pic>
      <p:grpSp>
        <p:nvGrpSpPr>
          <p:cNvPr id="10" name="קבוצה 9">
            <a:extLst>
              <a:ext uri="{FF2B5EF4-FFF2-40B4-BE49-F238E27FC236}">
                <a16:creationId xmlns:a16="http://schemas.microsoft.com/office/drawing/2014/main" id="{EF143D46-CD21-4955-96D3-F2D96DC6D5CB}"/>
              </a:ext>
            </a:extLst>
          </p:cNvPr>
          <p:cNvGrpSpPr/>
          <p:nvPr/>
        </p:nvGrpSpPr>
        <p:grpSpPr>
          <a:xfrm>
            <a:off x="5182634" y="3184451"/>
            <a:ext cx="1320800" cy="1440416"/>
            <a:chOff x="9988550" y="680484"/>
            <a:chExt cx="1320800" cy="1440416"/>
          </a:xfrm>
        </p:grpSpPr>
        <p:cxnSp>
          <p:nvCxnSpPr>
            <p:cNvPr id="11" name="מחבר חץ ישר 10">
              <a:extLst>
                <a:ext uri="{FF2B5EF4-FFF2-40B4-BE49-F238E27FC236}">
                  <a16:creationId xmlns:a16="http://schemas.microsoft.com/office/drawing/2014/main" id="{F04D5C53-E0A1-4807-8348-C968E3CF894F}"/>
                </a:ext>
              </a:extLst>
            </p:cNvPr>
            <p:cNvCxnSpPr>
              <a:cxnSpLocks/>
              <a:stCxn id="12" idx="0"/>
            </p:cNvCxnSpPr>
            <p:nvPr/>
          </p:nvCxnSpPr>
          <p:spPr>
            <a:xfrm flipV="1">
              <a:off x="10648950" y="680484"/>
              <a:ext cx="0" cy="589516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מלבן 11">
              <a:extLst>
                <a:ext uri="{FF2B5EF4-FFF2-40B4-BE49-F238E27FC236}">
                  <a16:creationId xmlns:a16="http://schemas.microsoft.com/office/drawing/2014/main" id="{49D67FD4-8329-4E7A-ACA0-D12242F16D63}"/>
                </a:ext>
              </a:extLst>
            </p:cNvPr>
            <p:cNvSpPr/>
            <p:nvPr/>
          </p:nvSpPr>
          <p:spPr>
            <a:xfrm>
              <a:off x="9988550" y="1270000"/>
              <a:ext cx="1320800" cy="8509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World points</a:t>
              </a:r>
            </a:p>
          </p:txBody>
        </p:sp>
      </p:grpSp>
      <p:grpSp>
        <p:nvGrpSpPr>
          <p:cNvPr id="15" name="קבוצה 14">
            <a:extLst>
              <a:ext uri="{FF2B5EF4-FFF2-40B4-BE49-F238E27FC236}">
                <a16:creationId xmlns:a16="http://schemas.microsoft.com/office/drawing/2014/main" id="{89BD3EE2-B3AE-46AE-97F3-AFDE5109EEF4}"/>
              </a:ext>
            </a:extLst>
          </p:cNvPr>
          <p:cNvGrpSpPr/>
          <p:nvPr/>
        </p:nvGrpSpPr>
        <p:grpSpPr>
          <a:xfrm>
            <a:off x="1273397" y="3184451"/>
            <a:ext cx="1320800" cy="1440416"/>
            <a:chOff x="9988550" y="680484"/>
            <a:chExt cx="1320800" cy="1440416"/>
          </a:xfrm>
        </p:grpSpPr>
        <p:cxnSp>
          <p:nvCxnSpPr>
            <p:cNvPr id="16" name="מחבר חץ ישר 15">
              <a:extLst>
                <a:ext uri="{FF2B5EF4-FFF2-40B4-BE49-F238E27FC236}">
                  <a16:creationId xmlns:a16="http://schemas.microsoft.com/office/drawing/2014/main" id="{2AB34F78-06EF-4D94-AD99-DCA5EB06F00F}"/>
                </a:ext>
              </a:extLst>
            </p:cNvPr>
            <p:cNvCxnSpPr>
              <a:cxnSpLocks/>
              <a:stCxn id="17" idx="0"/>
            </p:cNvCxnSpPr>
            <p:nvPr/>
          </p:nvCxnSpPr>
          <p:spPr>
            <a:xfrm flipV="1">
              <a:off x="10648950" y="680484"/>
              <a:ext cx="0" cy="589516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מלבן 16">
              <a:extLst>
                <a:ext uri="{FF2B5EF4-FFF2-40B4-BE49-F238E27FC236}">
                  <a16:creationId xmlns:a16="http://schemas.microsoft.com/office/drawing/2014/main" id="{5DA9D160-2E38-4EF2-90DA-834E5F26C5A5}"/>
                </a:ext>
              </a:extLst>
            </p:cNvPr>
            <p:cNvSpPr/>
            <p:nvPr/>
          </p:nvSpPr>
          <p:spPr>
            <a:xfrm>
              <a:off x="9988550" y="1270000"/>
              <a:ext cx="1320800" cy="8509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Image points</a:t>
              </a:r>
            </a:p>
          </p:txBody>
        </p:sp>
      </p:grpSp>
      <p:grpSp>
        <p:nvGrpSpPr>
          <p:cNvPr id="19" name="קבוצה 18">
            <a:extLst>
              <a:ext uri="{FF2B5EF4-FFF2-40B4-BE49-F238E27FC236}">
                <a16:creationId xmlns:a16="http://schemas.microsoft.com/office/drawing/2014/main" id="{16B78210-9FD6-4A47-9A3E-C15173ACC952}"/>
              </a:ext>
            </a:extLst>
          </p:cNvPr>
          <p:cNvGrpSpPr/>
          <p:nvPr/>
        </p:nvGrpSpPr>
        <p:grpSpPr>
          <a:xfrm>
            <a:off x="7621035" y="3184451"/>
            <a:ext cx="1320800" cy="1440416"/>
            <a:chOff x="9988550" y="680484"/>
            <a:chExt cx="1320800" cy="1440416"/>
          </a:xfrm>
        </p:grpSpPr>
        <p:cxnSp>
          <p:nvCxnSpPr>
            <p:cNvPr id="20" name="מחבר חץ ישר 19">
              <a:extLst>
                <a:ext uri="{FF2B5EF4-FFF2-40B4-BE49-F238E27FC236}">
                  <a16:creationId xmlns:a16="http://schemas.microsoft.com/office/drawing/2014/main" id="{5B44539B-FE76-444A-8569-B3D3A959E5D6}"/>
                </a:ext>
              </a:extLst>
            </p:cNvPr>
            <p:cNvCxnSpPr>
              <a:cxnSpLocks/>
              <a:stCxn id="21" idx="0"/>
            </p:cNvCxnSpPr>
            <p:nvPr/>
          </p:nvCxnSpPr>
          <p:spPr>
            <a:xfrm flipH="1" flipV="1">
              <a:off x="10203710" y="680484"/>
              <a:ext cx="445240" cy="589516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מלבן 20">
              <a:extLst>
                <a:ext uri="{FF2B5EF4-FFF2-40B4-BE49-F238E27FC236}">
                  <a16:creationId xmlns:a16="http://schemas.microsoft.com/office/drawing/2014/main" id="{C494A491-066B-4E2E-A83D-622EE0F3F305}"/>
                </a:ext>
              </a:extLst>
            </p:cNvPr>
            <p:cNvSpPr/>
            <p:nvPr/>
          </p:nvSpPr>
          <p:spPr>
            <a:xfrm>
              <a:off x="9988550" y="1270000"/>
              <a:ext cx="1320800" cy="8509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Calibration data</a:t>
              </a:r>
            </a:p>
          </p:txBody>
        </p:sp>
      </p:grpSp>
      <p:cxnSp>
        <p:nvCxnSpPr>
          <p:cNvPr id="22" name="מחבר חץ ישר 21">
            <a:extLst>
              <a:ext uri="{FF2B5EF4-FFF2-40B4-BE49-F238E27FC236}">
                <a16:creationId xmlns:a16="http://schemas.microsoft.com/office/drawing/2014/main" id="{13948127-D084-4611-AB37-E3F6F7C5E663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6980275" y="3184451"/>
            <a:ext cx="1301160" cy="58951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מחבר חץ ישר 24">
            <a:extLst>
              <a:ext uri="{FF2B5EF4-FFF2-40B4-BE49-F238E27FC236}">
                <a16:creationId xmlns:a16="http://schemas.microsoft.com/office/drawing/2014/main" id="{4339E503-23FB-4885-90DB-E4BDBD3BBB8D}"/>
              </a:ext>
            </a:extLst>
          </p:cNvPr>
          <p:cNvCxnSpPr>
            <a:cxnSpLocks/>
          </p:cNvCxnSpPr>
          <p:nvPr/>
        </p:nvCxnSpPr>
        <p:spPr>
          <a:xfrm flipV="1">
            <a:off x="8281435" y="3184451"/>
            <a:ext cx="820035" cy="58951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טבלה 26">
            <a:extLst>
              <a:ext uri="{FF2B5EF4-FFF2-40B4-BE49-F238E27FC236}">
                <a16:creationId xmlns:a16="http://schemas.microsoft.com/office/drawing/2014/main" id="{A336D737-04AC-40A5-B859-E06A2F4C56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363846"/>
              </p:ext>
            </p:extLst>
          </p:nvPr>
        </p:nvGraphicFramePr>
        <p:xfrm>
          <a:off x="6923" y="6217073"/>
          <a:ext cx="12192008" cy="481605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524001">
                  <a:extLst>
                    <a:ext uri="{9D8B030D-6E8A-4147-A177-3AD203B41FA5}">
                      <a16:colId xmlns:a16="http://schemas.microsoft.com/office/drawing/2014/main" val="603512563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85725471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135916891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592878370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72706776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462132316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532341154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431269701"/>
                    </a:ext>
                  </a:extLst>
                </a:gridCol>
              </a:tblGrid>
              <a:tr h="48160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Coordinate system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Pinhole camera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Camera calibration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2060"/>
                          </a:solidFill>
                        </a:rPr>
                        <a:t>Projection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Perspective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Horizon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Mask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Blending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220815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660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כותרת 4">
            <a:extLst>
              <a:ext uri="{FF2B5EF4-FFF2-40B4-BE49-F238E27FC236}">
                <a16:creationId xmlns:a16="http://schemas.microsoft.com/office/drawing/2014/main" id="{292C34AD-5389-4FE3-B411-2CD13B2F4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/>
            <a:r>
              <a:rPr lang="en-US" dirty="0"/>
              <a:t>Project Points</a:t>
            </a:r>
          </a:p>
        </p:txBody>
      </p:sp>
      <p:pic>
        <p:nvPicPr>
          <p:cNvPr id="6" name="מציין מיקום תוכן 5">
            <a:extLst>
              <a:ext uri="{FF2B5EF4-FFF2-40B4-BE49-F238E27FC236}">
                <a16:creationId xmlns:a16="http://schemas.microsoft.com/office/drawing/2014/main" id="{9AB1B5CD-A87D-433F-9DA4-BD646A39EC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458" y="1828800"/>
            <a:ext cx="5801784" cy="4351338"/>
          </a:xfrm>
        </p:spPr>
      </p:pic>
      <p:graphicFrame>
        <p:nvGraphicFramePr>
          <p:cNvPr id="8" name="טבלה 7">
            <a:extLst>
              <a:ext uri="{FF2B5EF4-FFF2-40B4-BE49-F238E27FC236}">
                <a16:creationId xmlns:a16="http://schemas.microsoft.com/office/drawing/2014/main" id="{16E0729C-E2C5-4A88-8C5A-DCB9F83DD9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8209424"/>
              </p:ext>
            </p:extLst>
          </p:nvPr>
        </p:nvGraphicFramePr>
        <p:xfrm>
          <a:off x="6923" y="6217073"/>
          <a:ext cx="12192008" cy="481605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524001">
                  <a:extLst>
                    <a:ext uri="{9D8B030D-6E8A-4147-A177-3AD203B41FA5}">
                      <a16:colId xmlns:a16="http://schemas.microsoft.com/office/drawing/2014/main" val="603512563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85725471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135916891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592878370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72706776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462132316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532341154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431269701"/>
                    </a:ext>
                  </a:extLst>
                </a:gridCol>
              </a:tblGrid>
              <a:tr h="48160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Coordinate system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Pinhole camera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Camera calibration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2060"/>
                          </a:solidFill>
                        </a:rPr>
                        <a:t>Projection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Perspective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Horizon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Mask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Blending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220815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53880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7169ABD2-46BB-424C-B587-8B74B4E07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501" y="351477"/>
            <a:ext cx="10515600" cy="1325563"/>
          </a:xfrm>
        </p:spPr>
        <p:txBody>
          <a:bodyPr/>
          <a:lstStyle/>
          <a:p>
            <a:pPr algn="ctr" rtl="0"/>
            <a:r>
              <a:rPr lang="en-US" dirty="0"/>
              <a:t>Drawing With Perspective</a:t>
            </a:r>
          </a:p>
        </p:txBody>
      </p:sp>
      <p:pic>
        <p:nvPicPr>
          <p:cNvPr id="4" name="מציין מיקום תוכן 3">
            <a:extLst>
              <a:ext uri="{FF2B5EF4-FFF2-40B4-BE49-F238E27FC236}">
                <a16:creationId xmlns:a16="http://schemas.microsoft.com/office/drawing/2014/main" id="{77CD6BDF-69A3-446B-B137-918E89F3AC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632" y="1677040"/>
            <a:ext cx="4351338" cy="4351338"/>
          </a:xfrm>
        </p:spPr>
      </p:pic>
      <p:graphicFrame>
        <p:nvGraphicFramePr>
          <p:cNvPr id="7" name="טבלה 6">
            <a:extLst>
              <a:ext uri="{FF2B5EF4-FFF2-40B4-BE49-F238E27FC236}">
                <a16:creationId xmlns:a16="http://schemas.microsoft.com/office/drawing/2014/main" id="{DBE37D3D-AD74-48B2-9AF5-A285EAC354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3910047"/>
              </p:ext>
            </p:extLst>
          </p:nvPr>
        </p:nvGraphicFramePr>
        <p:xfrm>
          <a:off x="6923" y="6217073"/>
          <a:ext cx="12192008" cy="481605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524001">
                  <a:extLst>
                    <a:ext uri="{9D8B030D-6E8A-4147-A177-3AD203B41FA5}">
                      <a16:colId xmlns:a16="http://schemas.microsoft.com/office/drawing/2014/main" val="603512563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85725471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135916891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592878370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72706776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462132316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532341154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431269701"/>
                    </a:ext>
                  </a:extLst>
                </a:gridCol>
              </a:tblGrid>
              <a:tr h="48160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Coordinate system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Pinhole camera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Camera calibration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Projection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2060"/>
                          </a:solidFill>
                        </a:rPr>
                        <a:t>Perspective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Horizon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Mask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Blending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220815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6977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C0F587F4-26E9-437A-9181-72E0C00C4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Agenda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1B5ED2D0-C059-4849-A662-3182DE1DAD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Computer vision and autonomous driving</a:t>
            </a:r>
          </a:p>
          <a:p>
            <a:pPr algn="l" rtl="0"/>
            <a:r>
              <a:rPr lang="en-US" dirty="0"/>
              <a:t>OpenCV</a:t>
            </a:r>
          </a:p>
          <a:p>
            <a:pPr algn="l" rtl="0"/>
            <a:r>
              <a:rPr lang="en-US" dirty="0"/>
              <a:t>How we do augmentation</a:t>
            </a:r>
          </a:p>
          <a:p>
            <a:pPr algn="l" rtl="0"/>
            <a:r>
              <a:rPr lang="en-US" dirty="0"/>
              <a:t>Wrap up</a:t>
            </a:r>
          </a:p>
          <a:p>
            <a:pPr algn="l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8953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7169ABD2-46BB-424C-B587-8B74B4E07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501" y="351477"/>
            <a:ext cx="10515600" cy="1325563"/>
          </a:xfrm>
        </p:spPr>
        <p:txBody>
          <a:bodyPr/>
          <a:lstStyle/>
          <a:p>
            <a:pPr algn="ctr" rtl="0"/>
            <a:r>
              <a:rPr lang="en-US" dirty="0"/>
              <a:t>Drawing With Perspective</a:t>
            </a:r>
          </a:p>
        </p:txBody>
      </p:sp>
      <p:graphicFrame>
        <p:nvGraphicFramePr>
          <p:cNvPr id="7" name="טבלה 6">
            <a:extLst>
              <a:ext uri="{FF2B5EF4-FFF2-40B4-BE49-F238E27FC236}">
                <a16:creationId xmlns:a16="http://schemas.microsoft.com/office/drawing/2014/main" id="{DBE37D3D-AD74-48B2-9AF5-A285EAC3543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23" y="6217073"/>
          <a:ext cx="12192008" cy="481605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524001">
                  <a:extLst>
                    <a:ext uri="{9D8B030D-6E8A-4147-A177-3AD203B41FA5}">
                      <a16:colId xmlns:a16="http://schemas.microsoft.com/office/drawing/2014/main" val="603512563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85725471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135916891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592878370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72706776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462132316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532341154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431269701"/>
                    </a:ext>
                  </a:extLst>
                </a:gridCol>
              </a:tblGrid>
              <a:tr h="48160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Coordinate system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Pinhole camera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Camera calibration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Projection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2060"/>
                          </a:solidFill>
                        </a:rPr>
                        <a:t>Perspective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Horizon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Mask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Blending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22081578"/>
                  </a:ext>
                </a:extLst>
              </a:tr>
            </a:tbl>
          </a:graphicData>
        </a:graphic>
      </p:graphicFrame>
      <p:pic>
        <p:nvPicPr>
          <p:cNvPr id="5" name="תמונה 4">
            <a:extLst>
              <a:ext uri="{FF2B5EF4-FFF2-40B4-BE49-F238E27FC236}">
                <a16:creationId xmlns:a16="http://schemas.microsoft.com/office/drawing/2014/main" id="{C3611327-A43E-4B53-992E-C591B8404B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166" y="2312575"/>
            <a:ext cx="4314114" cy="323558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תמונה 9">
            <a:extLst>
              <a:ext uri="{FF2B5EF4-FFF2-40B4-BE49-F238E27FC236}">
                <a16:creationId xmlns:a16="http://schemas.microsoft.com/office/drawing/2014/main" id="{3ECF04E0-643B-48EF-A339-079930B5D7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625" y="2312575"/>
            <a:ext cx="4315967" cy="323697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716192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3B8C69BD-E634-4B82-8301-591196FD93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/>
            <a:r>
              <a:rPr lang="en-US" dirty="0"/>
              <a:t>Flat World Assumption</a:t>
            </a:r>
          </a:p>
        </p:txBody>
      </p:sp>
      <p:pic>
        <p:nvPicPr>
          <p:cNvPr id="7" name="מציין מיקום תוכן 6">
            <a:extLst>
              <a:ext uri="{FF2B5EF4-FFF2-40B4-BE49-F238E27FC236}">
                <a16:creationId xmlns:a16="http://schemas.microsoft.com/office/drawing/2014/main" id="{99915C12-942A-43DE-BF19-6776B44E82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296" y="1795544"/>
            <a:ext cx="9144000" cy="3019425"/>
          </a:xfrm>
        </p:spPr>
      </p:pic>
      <p:cxnSp>
        <p:nvCxnSpPr>
          <p:cNvPr id="11" name="מחבר חץ ישר 10">
            <a:extLst>
              <a:ext uri="{FF2B5EF4-FFF2-40B4-BE49-F238E27FC236}">
                <a16:creationId xmlns:a16="http://schemas.microsoft.com/office/drawing/2014/main" id="{07C01961-E1A3-47CF-803F-BBE1C9FD0B50}"/>
              </a:ext>
            </a:extLst>
          </p:cNvPr>
          <p:cNvCxnSpPr>
            <a:cxnSpLocks/>
          </p:cNvCxnSpPr>
          <p:nvPr/>
        </p:nvCxnSpPr>
        <p:spPr>
          <a:xfrm>
            <a:off x="5472753" y="4339987"/>
            <a:ext cx="1282889" cy="0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מחבר חץ ישר 12">
            <a:extLst>
              <a:ext uri="{FF2B5EF4-FFF2-40B4-BE49-F238E27FC236}">
                <a16:creationId xmlns:a16="http://schemas.microsoft.com/office/drawing/2014/main" id="{62D58818-7291-4B36-9117-4763A3EC47CE}"/>
              </a:ext>
            </a:extLst>
          </p:cNvPr>
          <p:cNvCxnSpPr>
            <a:cxnSpLocks/>
          </p:cNvCxnSpPr>
          <p:nvPr/>
        </p:nvCxnSpPr>
        <p:spPr>
          <a:xfrm>
            <a:off x="5793475" y="3250436"/>
            <a:ext cx="634621" cy="0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3E2F75A0-902C-4B0A-8EA6-CA9810449F2D}"/>
              </a:ext>
            </a:extLst>
          </p:cNvPr>
          <p:cNvSpPr txBox="1"/>
          <p:nvPr/>
        </p:nvSpPr>
        <p:spPr>
          <a:xfrm>
            <a:off x="10429164" y="1992579"/>
            <a:ext cx="1166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horizon</a:t>
            </a:r>
          </a:p>
        </p:txBody>
      </p:sp>
      <p:pic>
        <p:nvPicPr>
          <p:cNvPr id="20" name="תמונה 19">
            <a:extLst>
              <a:ext uri="{FF2B5EF4-FFF2-40B4-BE49-F238E27FC236}">
                <a16:creationId xmlns:a16="http://schemas.microsoft.com/office/drawing/2014/main" id="{9163437F-BD65-471F-86D1-3236051981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174" y="4674358"/>
            <a:ext cx="1507561" cy="1583283"/>
          </a:xfrm>
          <a:prstGeom prst="rect">
            <a:avLst/>
          </a:prstGeom>
        </p:spPr>
      </p:pic>
      <p:cxnSp>
        <p:nvCxnSpPr>
          <p:cNvPr id="22" name="מחבר חץ ישר 21">
            <a:extLst>
              <a:ext uri="{FF2B5EF4-FFF2-40B4-BE49-F238E27FC236}">
                <a16:creationId xmlns:a16="http://schemas.microsoft.com/office/drawing/2014/main" id="{F83B48E2-F1CB-4EB8-ABE1-7C52BC23A7D0}"/>
              </a:ext>
            </a:extLst>
          </p:cNvPr>
          <p:cNvCxnSpPr>
            <a:cxnSpLocks/>
          </p:cNvCxnSpPr>
          <p:nvPr/>
        </p:nvCxnSpPr>
        <p:spPr>
          <a:xfrm>
            <a:off x="5120735" y="5056496"/>
            <a:ext cx="0" cy="948519"/>
          </a:xfrm>
          <a:prstGeom prst="straightConnector1">
            <a:avLst/>
          </a:prstGeom>
          <a:ln w="571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מחבר חץ ישר 23">
            <a:extLst>
              <a:ext uri="{FF2B5EF4-FFF2-40B4-BE49-F238E27FC236}">
                <a16:creationId xmlns:a16="http://schemas.microsoft.com/office/drawing/2014/main" id="{D30C5139-1DEA-43EF-BB2A-4E96EBD0E623}"/>
              </a:ext>
            </a:extLst>
          </p:cNvPr>
          <p:cNvCxnSpPr>
            <a:cxnSpLocks/>
          </p:cNvCxnSpPr>
          <p:nvPr/>
        </p:nvCxnSpPr>
        <p:spPr>
          <a:xfrm flipH="1">
            <a:off x="5192974" y="6157415"/>
            <a:ext cx="1880926" cy="0"/>
          </a:xfrm>
          <a:prstGeom prst="straightConnector1">
            <a:avLst/>
          </a:prstGeom>
          <a:ln w="571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תמונה 30">
            <a:extLst>
              <a:ext uri="{FF2B5EF4-FFF2-40B4-BE49-F238E27FC236}">
                <a16:creationId xmlns:a16="http://schemas.microsoft.com/office/drawing/2014/main" id="{8D63EBDC-310C-43ED-9C5C-D8A0473C38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16" y="164814"/>
            <a:ext cx="1726183" cy="1726183"/>
          </a:xfrm>
          <a:prstGeom prst="rect">
            <a:avLst/>
          </a:prstGeom>
        </p:spPr>
      </p:pic>
      <p:graphicFrame>
        <p:nvGraphicFramePr>
          <p:cNvPr id="12" name="טבלה 11">
            <a:extLst>
              <a:ext uri="{FF2B5EF4-FFF2-40B4-BE49-F238E27FC236}">
                <a16:creationId xmlns:a16="http://schemas.microsoft.com/office/drawing/2014/main" id="{CBF0A8BF-A887-40BF-ADD6-0D57A229A2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9741163"/>
              </p:ext>
            </p:extLst>
          </p:nvPr>
        </p:nvGraphicFramePr>
        <p:xfrm>
          <a:off x="6923" y="6217073"/>
          <a:ext cx="12192008" cy="481605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524001">
                  <a:extLst>
                    <a:ext uri="{9D8B030D-6E8A-4147-A177-3AD203B41FA5}">
                      <a16:colId xmlns:a16="http://schemas.microsoft.com/office/drawing/2014/main" val="603512563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85725471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135916891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592878370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72706776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462132316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532341154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431269701"/>
                    </a:ext>
                  </a:extLst>
                </a:gridCol>
              </a:tblGrid>
              <a:tr h="48160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Coordinate system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Pinhole camera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Camera calibration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Projection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2060"/>
                          </a:solidFill>
                        </a:rPr>
                        <a:t>Perspective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2060"/>
                          </a:solidFill>
                        </a:rPr>
                        <a:t>Horizon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Mask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Blending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220815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29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22A3D025-BD0A-4217-8B0E-ED9FD02DC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But The World Is Not Flat…</a:t>
            </a:r>
          </a:p>
        </p:txBody>
      </p:sp>
      <p:pic>
        <p:nvPicPr>
          <p:cNvPr id="9" name="מציין מיקום תוכן 8">
            <a:extLst>
              <a:ext uri="{FF2B5EF4-FFF2-40B4-BE49-F238E27FC236}">
                <a16:creationId xmlns:a16="http://schemas.microsoft.com/office/drawing/2014/main" id="{36F4F379-639E-4016-9724-DEF9A6BA1D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598" y="1828800"/>
            <a:ext cx="3263503" cy="4351338"/>
          </a:xfrm>
        </p:spPr>
      </p:pic>
    </p:spTree>
    <p:extLst>
      <p:ext uri="{BB962C8B-B14F-4D97-AF65-F5344CB8AC3E}">
        <p14:creationId xmlns:p14="http://schemas.microsoft.com/office/powerpoint/2010/main" val="30779141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3B8C69BD-E634-4B82-8301-591196FD93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Mask</a:t>
            </a: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id="{BD05FE21-9D08-40DA-8386-8E04CF98F4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Model is drawn on black image</a:t>
            </a:r>
          </a:p>
          <a:p>
            <a:pPr algn="l" rtl="0"/>
            <a:r>
              <a:rPr lang="en-US" dirty="0"/>
              <a:t>Allows whole image modifications like blurring</a:t>
            </a:r>
          </a:p>
          <a:p>
            <a:pPr algn="l" rtl="0"/>
            <a:r>
              <a:rPr lang="en-US" dirty="0"/>
              <a:t>A smarter incorporation of drawn data into image</a:t>
            </a:r>
          </a:p>
        </p:txBody>
      </p:sp>
      <p:pic>
        <p:nvPicPr>
          <p:cNvPr id="14" name="תמונה 13">
            <a:extLst>
              <a:ext uri="{FF2B5EF4-FFF2-40B4-BE49-F238E27FC236}">
                <a16:creationId xmlns:a16="http://schemas.microsoft.com/office/drawing/2014/main" id="{9A7DDD6A-151B-4A85-B1FC-A23C00632C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674" y="3358776"/>
            <a:ext cx="3832726" cy="2874545"/>
          </a:xfrm>
          <a:prstGeom prst="rect">
            <a:avLst/>
          </a:prstGeom>
        </p:spPr>
      </p:pic>
      <p:graphicFrame>
        <p:nvGraphicFramePr>
          <p:cNvPr id="5" name="טבלה 4">
            <a:extLst>
              <a:ext uri="{FF2B5EF4-FFF2-40B4-BE49-F238E27FC236}">
                <a16:creationId xmlns:a16="http://schemas.microsoft.com/office/drawing/2014/main" id="{85AF7B2C-13BF-45B6-AEC6-E1F8A36695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6938449"/>
              </p:ext>
            </p:extLst>
          </p:nvPr>
        </p:nvGraphicFramePr>
        <p:xfrm>
          <a:off x="6923" y="6217073"/>
          <a:ext cx="12192008" cy="481605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524001">
                  <a:extLst>
                    <a:ext uri="{9D8B030D-6E8A-4147-A177-3AD203B41FA5}">
                      <a16:colId xmlns:a16="http://schemas.microsoft.com/office/drawing/2014/main" val="603512563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85725471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135916891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592878370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72706776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462132316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532341154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431269701"/>
                    </a:ext>
                  </a:extLst>
                </a:gridCol>
              </a:tblGrid>
              <a:tr h="48160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Coordinate system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Pinhole camera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Camera calibration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Projection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Perspective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Horizon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2060"/>
                          </a:solidFill>
                        </a:rPr>
                        <a:t>Mask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Blending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220815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03480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7169ABD2-46BB-424C-B587-8B74B4E07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/>
            <a:r>
              <a:rPr lang="en-US" dirty="0"/>
              <a:t>Alpha Blending</a:t>
            </a:r>
          </a:p>
        </p:txBody>
      </p:sp>
      <p:pic>
        <p:nvPicPr>
          <p:cNvPr id="14" name="תמונה 13">
            <a:extLst>
              <a:ext uri="{FF2B5EF4-FFF2-40B4-BE49-F238E27FC236}">
                <a16:creationId xmlns:a16="http://schemas.microsoft.com/office/drawing/2014/main" id="{08C45E5F-6658-4E00-BBE9-EAC8E8EE7F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681" y="1851127"/>
            <a:ext cx="2015498" cy="1511623"/>
          </a:xfrm>
          <a:prstGeom prst="rect">
            <a:avLst/>
          </a:prstGeom>
        </p:spPr>
      </p:pic>
      <p:pic>
        <p:nvPicPr>
          <p:cNvPr id="16" name="תמונה 15">
            <a:extLst>
              <a:ext uri="{FF2B5EF4-FFF2-40B4-BE49-F238E27FC236}">
                <a16:creationId xmlns:a16="http://schemas.microsoft.com/office/drawing/2014/main" id="{6582F7BE-0F0E-4903-91FB-E80B377FE3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506" y="4099335"/>
            <a:ext cx="2846198" cy="2134649"/>
          </a:xfrm>
          <a:prstGeom prst="rect">
            <a:avLst/>
          </a:prstGeom>
        </p:spPr>
      </p:pic>
      <p:pic>
        <p:nvPicPr>
          <p:cNvPr id="3" name="תמונה 2">
            <a:extLst>
              <a:ext uri="{FF2B5EF4-FFF2-40B4-BE49-F238E27FC236}">
                <a16:creationId xmlns:a16="http://schemas.microsoft.com/office/drawing/2014/main" id="{EE3DA2C0-5247-4088-9EF6-099BD81A414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0392" t="16731" r="30373" b="10379"/>
          <a:stretch/>
        </p:blipFill>
        <p:spPr>
          <a:xfrm>
            <a:off x="8640268" y="1851127"/>
            <a:ext cx="2023688" cy="1511623"/>
          </a:xfrm>
          <a:prstGeom prst="rect">
            <a:avLst/>
          </a:prstGeom>
        </p:spPr>
      </p:pic>
      <p:pic>
        <p:nvPicPr>
          <p:cNvPr id="18" name="תמונה 17">
            <a:extLst>
              <a:ext uri="{FF2B5EF4-FFF2-40B4-BE49-F238E27FC236}">
                <a16:creationId xmlns:a16="http://schemas.microsoft.com/office/drawing/2014/main" id="{9DD7DC81-A2BD-42BB-8CA4-1B5084DA13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390" y="1851127"/>
            <a:ext cx="2015498" cy="1511624"/>
          </a:xfrm>
          <a:prstGeom prst="rect">
            <a:avLst/>
          </a:prstGeom>
        </p:spPr>
      </p:pic>
      <p:cxnSp>
        <p:nvCxnSpPr>
          <p:cNvPr id="7" name="מחבר חץ ישר 6">
            <a:extLst>
              <a:ext uri="{FF2B5EF4-FFF2-40B4-BE49-F238E27FC236}">
                <a16:creationId xmlns:a16="http://schemas.microsoft.com/office/drawing/2014/main" id="{3DBA3659-4263-4E40-B25D-1F7A3C072696}"/>
              </a:ext>
            </a:extLst>
          </p:cNvPr>
          <p:cNvCxnSpPr>
            <a:cxnSpLocks/>
            <a:stCxn id="18" idx="2"/>
            <a:endCxn id="16" idx="0"/>
          </p:cNvCxnSpPr>
          <p:nvPr/>
        </p:nvCxnSpPr>
        <p:spPr>
          <a:xfrm>
            <a:off x="2825139" y="3362751"/>
            <a:ext cx="3313466" cy="73658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מחבר חץ ישר 12">
            <a:extLst>
              <a:ext uri="{FF2B5EF4-FFF2-40B4-BE49-F238E27FC236}">
                <a16:creationId xmlns:a16="http://schemas.microsoft.com/office/drawing/2014/main" id="{6911C052-7EFB-428B-A1F8-3AE41D9EC327}"/>
              </a:ext>
            </a:extLst>
          </p:cNvPr>
          <p:cNvCxnSpPr>
            <a:cxnSpLocks/>
            <a:stCxn id="14" idx="2"/>
            <a:endCxn id="16" idx="0"/>
          </p:cNvCxnSpPr>
          <p:nvPr/>
        </p:nvCxnSpPr>
        <p:spPr>
          <a:xfrm>
            <a:off x="6131430" y="3362750"/>
            <a:ext cx="7175" cy="73658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מחבר חץ ישר 14">
            <a:extLst>
              <a:ext uri="{FF2B5EF4-FFF2-40B4-BE49-F238E27FC236}">
                <a16:creationId xmlns:a16="http://schemas.microsoft.com/office/drawing/2014/main" id="{41E024D4-4412-418E-BDAE-8C225EDBC377}"/>
              </a:ext>
            </a:extLst>
          </p:cNvPr>
          <p:cNvCxnSpPr>
            <a:cxnSpLocks/>
            <a:stCxn id="3" idx="2"/>
            <a:endCxn id="16" idx="0"/>
          </p:cNvCxnSpPr>
          <p:nvPr/>
        </p:nvCxnSpPr>
        <p:spPr>
          <a:xfrm flipH="1">
            <a:off x="6138605" y="3362750"/>
            <a:ext cx="3513507" cy="73658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תמונה 18">
            <a:extLst>
              <a:ext uri="{FF2B5EF4-FFF2-40B4-BE49-F238E27FC236}">
                <a16:creationId xmlns:a16="http://schemas.microsoft.com/office/drawing/2014/main" id="{B4165B01-49AE-4943-A42E-11735099201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43910" y="3623812"/>
            <a:ext cx="2181242" cy="1628660"/>
          </a:xfrm>
          <a:prstGeom prst="rect">
            <a:avLst/>
          </a:prstGeom>
        </p:spPr>
      </p:pic>
      <p:graphicFrame>
        <p:nvGraphicFramePr>
          <p:cNvPr id="17" name="טבלה 16">
            <a:extLst>
              <a:ext uri="{FF2B5EF4-FFF2-40B4-BE49-F238E27FC236}">
                <a16:creationId xmlns:a16="http://schemas.microsoft.com/office/drawing/2014/main" id="{3BDA8E2C-0E7A-4E1A-A884-03AA154B88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43706"/>
              </p:ext>
            </p:extLst>
          </p:nvPr>
        </p:nvGraphicFramePr>
        <p:xfrm>
          <a:off x="6923" y="6217073"/>
          <a:ext cx="12192008" cy="481605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524001">
                  <a:extLst>
                    <a:ext uri="{9D8B030D-6E8A-4147-A177-3AD203B41FA5}">
                      <a16:colId xmlns:a16="http://schemas.microsoft.com/office/drawing/2014/main" val="603512563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85725471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135916891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592878370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72706776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462132316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532341154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431269701"/>
                    </a:ext>
                  </a:extLst>
                </a:gridCol>
              </a:tblGrid>
              <a:tr h="48160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Coordinate system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Pinhole camera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Camera calibration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Projection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Perspective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Horizon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Mask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2060"/>
                          </a:solidFill>
                        </a:rPr>
                        <a:t>Blending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22081578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103B706-7E87-4066-9EAB-FC2BB4EF7315}"/>
              </a:ext>
            </a:extLst>
          </p:cNvPr>
          <p:cNvSpPr txBox="1"/>
          <p:nvPr/>
        </p:nvSpPr>
        <p:spPr>
          <a:xfrm>
            <a:off x="1954924" y="1420862"/>
            <a:ext cx="1670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</a:rPr>
              <a:t>Background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E47D156-DBC5-42A4-B965-6885EC69ED4D}"/>
              </a:ext>
            </a:extLst>
          </p:cNvPr>
          <p:cNvSpPr txBox="1"/>
          <p:nvPr/>
        </p:nvSpPr>
        <p:spPr>
          <a:xfrm>
            <a:off x="5347928" y="1420862"/>
            <a:ext cx="1670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</a:rPr>
              <a:t>Foreground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14F58FB-99ED-4FA3-8E60-2CF62D49A33E}"/>
              </a:ext>
            </a:extLst>
          </p:cNvPr>
          <p:cNvSpPr txBox="1"/>
          <p:nvPr/>
        </p:nvSpPr>
        <p:spPr>
          <a:xfrm>
            <a:off x="9192626" y="1420862"/>
            <a:ext cx="918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</a:rPr>
              <a:t>Alpha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016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7169ABD2-46BB-424C-B587-8B74B4E07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/>
            <a:r>
              <a:rPr lang="en-US" dirty="0"/>
              <a:t>Alpha Blending</a:t>
            </a:r>
          </a:p>
        </p:txBody>
      </p:sp>
      <p:pic>
        <p:nvPicPr>
          <p:cNvPr id="12" name="מציין מיקום תוכן 3">
            <a:extLst>
              <a:ext uri="{FF2B5EF4-FFF2-40B4-BE49-F238E27FC236}">
                <a16:creationId xmlns:a16="http://schemas.microsoft.com/office/drawing/2014/main" id="{2E665715-9FF1-4A24-B1C2-1F9052EC54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3142" t="34971" r="51877" b="40878"/>
          <a:stretch/>
        </p:blipFill>
        <p:spPr>
          <a:xfrm>
            <a:off x="844550" y="2053343"/>
            <a:ext cx="10515600" cy="3902252"/>
          </a:xfrm>
          <a:prstGeom prst="rect">
            <a:avLst/>
          </a:prstGeom>
        </p:spPr>
      </p:pic>
      <p:graphicFrame>
        <p:nvGraphicFramePr>
          <p:cNvPr id="17" name="טבלה 16">
            <a:extLst>
              <a:ext uri="{FF2B5EF4-FFF2-40B4-BE49-F238E27FC236}">
                <a16:creationId xmlns:a16="http://schemas.microsoft.com/office/drawing/2014/main" id="{3EBAB96A-4A61-4E2E-905C-D10E891B4F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9603776"/>
              </p:ext>
            </p:extLst>
          </p:nvPr>
        </p:nvGraphicFramePr>
        <p:xfrm>
          <a:off x="6923" y="6217073"/>
          <a:ext cx="12192008" cy="481605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524001">
                  <a:extLst>
                    <a:ext uri="{9D8B030D-6E8A-4147-A177-3AD203B41FA5}">
                      <a16:colId xmlns:a16="http://schemas.microsoft.com/office/drawing/2014/main" val="603512563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85725471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135916891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592878370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72706776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462132316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532341154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431269701"/>
                    </a:ext>
                  </a:extLst>
                </a:gridCol>
              </a:tblGrid>
              <a:tr h="48160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Coordinate system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Pinhole camera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Camera calibration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Projection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Perspective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Horizon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Mask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2060"/>
                          </a:solidFill>
                        </a:rPr>
                        <a:t>Blending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220815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39655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תמונה 9">
            <a:extLst>
              <a:ext uri="{FF2B5EF4-FFF2-40B4-BE49-F238E27FC236}">
                <a16:creationId xmlns:a16="http://schemas.microsoft.com/office/drawing/2014/main" id="{67CFA8A0-6971-4E51-9253-99FD692105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50936"/>
            <a:ext cx="5834305" cy="4351337"/>
          </a:xfrm>
          <a:prstGeom prst="rect">
            <a:avLst/>
          </a:prstGeom>
        </p:spPr>
      </p:pic>
      <p:sp>
        <p:nvSpPr>
          <p:cNvPr id="2" name="כותרת 1">
            <a:extLst>
              <a:ext uri="{FF2B5EF4-FFF2-40B4-BE49-F238E27FC236}">
                <a16:creationId xmlns:a16="http://schemas.microsoft.com/office/drawing/2014/main" id="{37A00ACE-4C95-4DAA-A411-7F12B91B0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Alpha Blending</a:t>
            </a:r>
          </a:p>
        </p:txBody>
      </p:sp>
      <p:graphicFrame>
        <p:nvGraphicFramePr>
          <p:cNvPr id="15" name="טבלה 14">
            <a:extLst>
              <a:ext uri="{FF2B5EF4-FFF2-40B4-BE49-F238E27FC236}">
                <a16:creationId xmlns:a16="http://schemas.microsoft.com/office/drawing/2014/main" id="{997D7EB1-7278-46DC-91D8-DE65EA009A4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23" y="6217073"/>
          <a:ext cx="12192008" cy="481605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524001">
                  <a:extLst>
                    <a:ext uri="{9D8B030D-6E8A-4147-A177-3AD203B41FA5}">
                      <a16:colId xmlns:a16="http://schemas.microsoft.com/office/drawing/2014/main" val="603512563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85725471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135916891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592878370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72706776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462132316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532341154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431269701"/>
                    </a:ext>
                  </a:extLst>
                </a:gridCol>
              </a:tblGrid>
              <a:tr h="48160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Coordinate system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Pinhole camera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Camera calibration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Projection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Perspective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Horizon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Mask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2060"/>
                          </a:solidFill>
                        </a:rPr>
                        <a:t>Blending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220815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00035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תמונה 5">
            <a:extLst>
              <a:ext uri="{FF2B5EF4-FFF2-40B4-BE49-F238E27FC236}">
                <a16:creationId xmlns:a16="http://schemas.microsoft.com/office/drawing/2014/main" id="{AF9B67BF-A35E-4D4A-B7A9-D2E724EAD3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27" y="1847126"/>
            <a:ext cx="5827378" cy="4346171"/>
          </a:xfrm>
          <a:prstGeom prst="rect">
            <a:avLst/>
          </a:prstGeom>
        </p:spPr>
      </p:pic>
      <p:sp>
        <p:nvSpPr>
          <p:cNvPr id="2" name="כותרת 1">
            <a:extLst>
              <a:ext uri="{FF2B5EF4-FFF2-40B4-BE49-F238E27FC236}">
                <a16:creationId xmlns:a16="http://schemas.microsoft.com/office/drawing/2014/main" id="{37A00ACE-4C95-4DAA-A411-7F12B91B0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Alpha Blending</a:t>
            </a:r>
          </a:p>
        </p:txBody>
      </p:sp>
      <p:grpSp>
        <p:nvGrpSpPr>
          <p:cNvPr id="17" name="קבוצה 16">
            <a:extLst>
              <a:ext uri="{FF2B5EF4-FFF2-40B4-BE49-F238E27FC236}">
                <a16:creationId xmlns:a16="http://schemas.microsoft.com/office/drawing/2014/main" id="{C1F73914-8377-40EC-A19F-51E8AECCCF74}"/>
              </a:ext>
            </a:extLst>
          </p:cNvPr>
          <p:cNvGrpSpPr/>
          <p:nvPr/>
        </p:nvGrpSpPr>
        <p:grpSpPr>
          <a:xfrm>
            <a:off x="3296487" y="3265589"/>
            <a:ext cx="7102448" cy="1654074"/>
            <a:chOff x="3296487" y="3265589"/>
            <a:chExt cx="7102448" cy="1654074"/>
          </a:xfrm>
        </p:grpSpPr>
        <p:pic>
          <p:nvPicPr>
            <p:cNvPr id="16" name="תמונה 15">
              <a:extLst>
                <a:ext uri="{FF2B5EF4-FFF2-40B4-BE49-F238E27FC236}">
                  <a16:creationId xmlns:a16="http://schemas.microsoft.com/office/drawing/2014/main" id="{8570EE3C-46B8-4382-8669-06F9DB396D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7" t="51064" r="47535" b="36023"/>
            <a:stretch/>
          </p:blipFill>
          <p:spPr>
            <a:xfrm>
              <a:off x="8512525" y="3265589"/>
              <a:ext cx="1886410" cy="1645987"/>
            </a:xfrm>
            <a:prstGeom prst="rect">
              <a:avLst/>
            </a:prstGeom>
          </p:spPr>
        </p:pic>
        <p:grpSp>
          <p:nvGrpSpPr>
            <p:cNvPr id="14" name="קבוצה 13">
              <a:extLst>
                <a:ext uri="{FF2B5EF4-FFF2-40B4-BE49-F238E27FC236}">
                  <a16:creationId xmlns:a16="http://schemas.microsoft.com/office/drawing/2014/main" id="{E191240E-2A7E-4AB8-93EC-6A77AF70D209}"/>
                </a:ext>
              </a:extLst>
            </p:cNvPr>
            <p:cNvGrpSpPr/>
            <p:nvPr/>
          </p:nvGrpSpPr>
          <p:grpSpPr>
            <a:xfrm>
              <a:off x="3296487" y="3278290"/>
              <a:ext cx="5206163" cy="1641373"/>
              <a:chOff x="3296487" y="3278290"/>
              <a:chExt cx="5206163" cy="1641373"/>
            </a:xfrm>
          </p:grpSpPr>
          <p:cxnSp>
            <p:nvCxnSpPr>
              <p:cNvPr id="8" name="מחבר ישר 7">
                <a:extLst>
                  <a:ext uri="{FF2B5EF4-FFF2-40B4-BE49-F238E27FC236}">
                    <a16:creationId xmlns:a16="http://schemas.microsoft.com/office/drawing/2014/main" id="{83630C93-C5D4-42CE-A3D1-754CCC68EB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00450" y="4552950"/>
                <a:ext cx="4902200" cy="366713"/>
              </a:xfrm>
              <a:prstGeom prst="line">
                <a:avLst/>
              </a:prstGeom>
              <a:ln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מחבר ישר 8">
                <a:extLst>
                  <a:ext uri="{FF2B5EF4-FFF2-40B4-BE49-F238E27FC236}">
                    <a16:creationId xmlns:a16="http://schemas.microsoft.com/office/drawing/2014/main" id="{8B5C9D0F-2794-4872-B8DC-8AF64155CBB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600450" y="3278290"/>
                <a:ext cx="4902200" cy="814336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3" name="מלבן 12">
                <a:extLst>
                  <a:ext uri="{FF2B5EF4-FFF2-40B4-BE49-F238E27FC236}">
                    <a16:creationId xmlns:a16="http://schemas.microsoft.com/office/drawing/2014/main" id="{F3ACBD9C-F265-4845-84C2-58699FC6EE74}"/>
                  </a:ext>
                </a:extLst>
              </p:cNvPr>
              <p:cNvSpPr/>
              <p:nvPr/>
            </p:nvSpPr>
            <p:spPr>
              <a:xfrm>
                <a:off x="3296487" y="4093061"/>
                <a:ext cx="514350" cy="460324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aphicFrame>
        <p:nvGraphicFramePr>
          <p:cNvPr id="15" name="טבלה 14">
            <a:extLst>
              <a:ext uri="{FF2B5EF4-FFF2-40B4-BE49-F238E27FC236}">
                <a16:creationId xmlns:a16="http://schemas.microsoft.com/office/drawing/2014/main" id="{997D7EB1-7278-46DC-91D8-DE65EA009A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3355534"/>
              </p:ext>
            </p:extLst>
          </p:nvPr>
        </p:nvGraphicFramePr>
        <p:xfrm>
          <a:off x="6923" y="6217073"/>
          <a:ext cx="12192008" cy="481605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524001">
                  <a:extLst>
                    <a:ext uri="{9D8B030D-6E8A-4147-A177-3AD203B41FA5}">
                      <a16:colId xmlns:a16="http://schemas.microsoft.com/office/drawing/2014/main" val="603512563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85725471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135916891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592878370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72706776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3462132316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532341154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431269701"/>
                    </a:ext>
                  </a:extLst>
                </a:gridCol>
              </a:tblGrid>
              <a:tr h="48160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Coordinate system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Pinhole camera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Camera calibration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Projection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Perspective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Horizon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Mask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2060"/>
                          </a:solidFill>
                        </a:rPr>
                        <a:t>Blending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220815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217382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7169ABD2-46BB-424C-B587-8B74B4E07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/>
            <a:r>
              <a:rPr lang="en-US" dirty="0"/>
              <a:t>Example Output</a:t>
            </a:r>
          </a:p>
        </p:txBody>
      </p:sp>
      <p:pic>
        <p:nvPicPr>
          <p:cNvPr id="6" name="14-04-23_PTCCTAJ_D_CL_HW_0099_aug_slow">
            <a:hlinkClick r:id="" action="ppaction://media"/>
            <a:extLst>
              <a:ext uri="{FF2B5EF4-FFF2-40B4-BE49-F238E27FC236}">
                <a16:creationId xmlns:a16="http://schemas.microsoft.com/office/drawing/2014/main" id="{696CAE2C-9479-49AD-B890-9FFBDE28B525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184525" y="1828800"/>
            <a:ext cx="5834063" cy="4351338"/>
          </a:xfrm>
        </p:spPr>
      </p:pic>
    </p:spTree>
    <p:extLst>
      <p:ext uri="{BB962C8B-B14F-4D97-AF65-F5344CB8AC3E}">
        <p14:creationId xmlns:p14="http://schemas.microsoft.com/office/powerpoint/2010/main" val="1189177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7169ABD2-46BB-424C-B587-8B74B4E07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/>
            <a:r>
              <a:rPr lang="en-US" dirty="0"/>
              <a:t>Example Output</a:t>
            </a:r>
          </a:p>
        </p:txBody>
      </p:sp>
      <p:pic>
        <p:nvPicPr>
          <p:cNvPr id="5" name="14-04-22_PTCCTAJ_D_OC_HW_0064_aug_63247_66519_slow">
            <a:hlinkClick r:id="" action="ppaction://media"/>
            <a:extLst>
              <a:ext uri="{FF2B5EF4-FFF2-40B4-BE49-F238E27FC236}">
                <a16:creationId xmlns:a16="http://schemas.microsoft.com/office/drawing/2014/main" id="{D13DD26A-B60F-4A4C-8D45-750FE3E7C0EA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181350" y="1828800"/>
            <a:ext cx="5842000" cy="4351338"/>
          </a:xfrm>
        </p:spPr>
      </p:pic>
    </p:spTree>
    <p:extLst>
      <p:ext uri="{BB962C8B-B14F-4D97-AF65-F5344CB8AC3E}">
        <p14:creationId xmlns:p14="http://schemas.microsoft.com/office/powerpoint/2010/main" val="706178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C0F587F4-26E9-437A-9181-72E0C00C4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Agenda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1B5ED2D0-C059-4849-A662-3182DE1DAD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Computer vision and autonomous driving</a:t>
            </a:r>
          </a:p>
          <a:p>
            <a:pPr algn="l" rtl="0"/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OpenCV</a:t>
            </a:r>
          </a:p>
          <a:p>
            <a:pPr algn="l" rtl="0"/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How we do augmentation</a:t>
            </a:r>
          </a:p>
          <a:p>
            <a:pPr algn="l" rtl="0"/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Wrap up</a:t>
            </a:r>
          </a:p>
          <a:p>
            <a:pPr algn="l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88982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6BD3B03D-5298-46DE-BDC5-0C93A486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Example Output</a:t>
            </a:r>
          </a:p>
        </p:txBody>
      </p:sp>
      <p:pic>
        <p:nvPicPr>
          <p:cNvPr id="4" name="מציין מיקום תוכן 3">
            <a:extLst>
              <a:ext uri="{FF2B5EF4-FFF2-40B4-BE49-F238E27FC236}">
                <a16:creationId xmlns:a16="http://schemas.microsoft.com/office/drawing/2014/main" id="{E824E45F-2957-4A09-A7CC-8AEE9D01E9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71" t="4703" r="11199" b="12651"/>
          <a:stretch/>
        </p:blipFill>
        <p:spPr>
          <a:xfrm>
            <a:off x="3363035" y="1787858"/>
            <a:ext cx="5465930" cy="431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17208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7169ABD2-46BB-424C-B587-8B74B4E07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501" y="351477"/>
            <a:ext cx="10515600" cy="1325563"/>
          </a:xfrm>
        </p:spPr>
        <p:txBody>
          <a:bodyPr/>
          <a:lstStyle/>
          <a:p>
            <a:pPr algn="ctr" rtl="0"/>
            <a:r>
              <a:rPr lang="en-US" dirty="0"/>
              <a:t>Future Work</a:t>
            </a:r>
          </a:p>
        </p:txBody>
      </p:sp>
      <p:sp>
        <p:nvSpPr>
          <p:cNvPr id="11" name="מציין מיקום תוכן 2">
            <a:extLst>
              <a:ext uri="{FF2B5EF4-FFF2-40B4-BE49-F238E27FC236}">
                <a16:creationId xmlns:a16="http://schemas.microsoft.com/office/drawing/2014/main" id="{6171C409-55CA-49B9-8860-A3490F19DB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Improve image realism</a:t>
            </a:r>
          </a:p>
          <a:p>
            <a:pPr algn="l" rtl="0"/>
            <a:r>
              <a:rPr lang="en-US" dirty="0"/>
              <a:t>Incorporate information on cars</a:t>
            </a:r>
          </a:p>
          <a:p>
            <a:pPr algn="l" rtl="0"/>
            <a:r>
              <a:rPr lang="en-US" dirty="0"/>
              <a:t>Other types of road marks</a:t>
            </a:r>
          </a:p>
          <a:p>
            <a:pPr algn="l" rtl="0"/>
            <a:r>
              <a:rPr lang="en-US" dirty="0"/>
              <a:t>Deleting marks</a:t>
            </a:r>
          </a:p>
          <a:p>
            <a:pPr algn="l" rtl="0"/>
            <a:r>
              <a:rPr lang="en-US" dirty="0"/>
              <a:t>Adding textures</a:t>
            </a:r>
          </a:p>
          <a:p>
            <a:pPr algn="l" rtl="0"/>
            <a:r>
              <a:rPr lang="en-US" dirty="0"/>
              <a:t>Blending more types of objects into scene</a:t>
            </a:r>
          </a:p>
        </p:txBody>
      </p:sp>
      <p:pic>
        <p:nvPicPr>
          <p:cNvPr id="6" name="תמונה 5">
            <a:extLst>
              <a:ext uri="{FF2B5EF4-FFF2-40B4-BE49-F238E27FC236}">
                <a16:creationId xmlns:a16="http://schemas.microsoft.com/office/drawing/2014/main" id="{4786FEF5-3D48-47B6-B077-E00A54C363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49" t="65876" r="34228" b="1"/>
          <a:stretch/>
        </p:blipFill>
        <p:spPr>
          <a:xfrm>
            <a:off x="7540390" y="4367277"/>
            <a:ext cx="3705368" cy="2030057"/>
          </a:xfrm>
          <a:prstGeom prst="rect">
            <a:avLst/>
          </a:prstGeom>
        </p:spPr>
      </p:pic>
      <p:sp>
        <p:nvSpPr>
          <p:cNvPr id="7" name="מלבן 6">
            <a:extLst>
              <a:ext uri="{FF2B5EF4-FFF2-40B4-BE49-F238E27FC236}">
                <a16:creationId xmlns:a16="http://schemas.microsoft.com/office/drawing/2014/main" id="{818C8E66-83A0-43B6-98C5-0A48AFA58458}"/>
              </a:ext>
            </a:extLst>
          </p:cNvPr>
          <p:cNvSpPr/>
          <p:nvPr/>
        </p:nvSpPr>
        <p:spPr>
          <a:xfrm>
            <a:off x="8883557" y="5042841"/>
            <a:ext cx="574344" cy="423081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89063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C0F587F4-26E9-437A-9181-72E0C00C4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Agenda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1B5ED2D0-C059-4849-A662-3182DE1DAD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Computer vision and autonomous driving</a:t>
            </a:r>
          </a:p>
          <a:p>
            <a:pPr algn="l" rtl="0"/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OpenCV</a:t>
            </a:r>
          </a:p>
          <a:p>
            <a:pPr algn="l" rtl="0"/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How we do augmentation</a:t>
            </a:r>
          </a:p>
          <a:p>
            <a:pPr algn="l" rtl="0"/>
            <a:r>
              <a:rPr lang="en-US" dirty="0"/>
              <a:t>Wrap up</a:t>
            </a:r>
          </a:p>
          <a:p>
            <a:pPr algn="l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481230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כותרת 7">
            <a:extLst>
              <a:ext uri="{FF2B5EF4-FFF2-40B4-BE49-F238E27FC236}">
                <a16:creationId xmlns:a16="http://schemas.microsoft.com/office/drawing/2014/main" id="{C00D35E8-DDEE-4DF9-94ED-02F5EBB69B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Before And After</a:t>
            </a:r>
          </a:p>
        </p:txBody>
      </p:sp>
      <p:pic>
        <p:nvPicPr>
          <p:cNvPr id="4" name="מציין מיקום תוכן 3">
            <a:extLst>
              <a:ext uri="{FF2B5EF4-FFF2-40B4-BE49-F238E27FC236}">
                <a16:creationId xmlns:a16="http://schemas.microsoft.com/office/drawing/2014/main" id="{FF6B5774-DBF4-4947-B1A5-48DD527D74C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395" y="2632454"/>
            <a:ext cx="4507808" cy="3380856"/>
          </a:xfrm>
          <a:prstGeom prst="rect">
            <a:avLst/>
          </a:prstGeom>
        </p:spPr>
      </p:pic>
      <p:pic>
        <p:nvPicPr>
          <p:cNvPr id="5" name="תמונה 4">
            <a:extLst>
              <a:ext uri="{FF2B5EF4-FFF2-40B4-BE49-F238E27FC236}">
                <a16:creationId xmlns:a16="http://schemas.microsoft.com/office/drawing/2014/main" id="{02EF7AC2-5AF0-481C-9425-A0103A6451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574" y="2632454"/>
            <a:ext cx="4499153" cy="3374365"/>
          </a:xfrm>
          <a:prstGeom prst="rect">
            <a:avLst/>
          </a:prstGeom>
        </p:spPr>
      </p:pic>
      <p:sp>
        <p:nvSpPr>
          <p:cNvPr id="10" name="חץ: ימינה מחורץ 9">
            <a:extLst>
              <a:ext uri="{FF2B5EF4-FFF2-40B4-BE49-F238E27FC236}">
                <a16:creationId xmlns:a16="http://schemas.microsoft.com/office/drawing/2014/main" id="{4F09DEDB-8C2E-4897-9690-F1A7E12A4251}"/>
              </a:ext>
            </a:extLst>
          </p:cNvPr>
          <p:cNvSpPr/>
          <p:nvPr/>
        </p:nvSpPr>
        <p:spPr>
          <a:xfrm>
            <a:off x="5781692" y="4105835"/>
            <a:ext cx="938306" cy="56178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30A1C35-3294-42DA-A064-247D9340ED4C}"/>
              </a:ext>
            </a:extLst>
          </p:cNvPr>
          <p:cNvSpPr txBox="1"/>
          <p:nvPr/>
        </p:nvSpPr>
        <p:spPr>
          <a:xfrm>
            <a:off x="8289365" y="1962647"/>
            <a:ext cx="1984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Augmented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286C49E-79E3-4D8F-BD35-C59C81D95860}"/>
              </a:ext>
            </a:extLst>
          </p:cNvPr>
          <p:cNvSpPr txBox="1"/>
          <p:nvPr/>
        </p:nvSpPr>
        <p:spPr>
          <a:xfrm>
            <a:off x="2630677" y="1962647"/>
            <a:ext cx="1667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Original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16480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כותרת 4">
            <a:extLst>
              <a:ext uri="{FF2B5EF4-FFF2-40B4-BE49-F238E27FC236}">
                <a16:creationId xmlns:a16="http://schemas.microsoft.com/office/drawing/2014/main" id="{6BF51A60-9502-462A-B2DA-1AC2962C9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Before And After</a:t>
            </a:r>
          </a:p>
        </p:txBody>
      </p:sp>
      <p:pic>
        <p:nvPicPr>
          <p:cNvPr id="10" name="מציין מיקום תוכן 9">
            <a:extLst>
              <a:ext uri="{FF2B5EF4-FFF2-40B4-BE49-F238E27FC236}">
                <a16:creationId xmlns:a16="http://schemas.microsoft.com/office/drawing/2014/main" id="{C1A12C22-A9CD-43FF-9AA2-47A614AD89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34" y="2143562"/>
            <a:ext cx="2601185" cy="2601185"/>
          </a:xfrm>
        </p:spPr>
      </p:pic>
      <p:sp>
        <p:nvSpPr>
          <p:cNvPr id="11" name="חץ: ימינה מחורץ 10">
            <a:extLst>
              <a:ext uri="{FF2B5EF4-FFF2-40B4-BE49-F238E27FC236}">
                <a16:creationId xmlns:a16="http://schemas.microsoft.com/office/drawing/2014/main" id="{535E91AA-3634-4BF5-B9C4-27BF2E9BFCA5}"/>
              </a:ext>
            </a:extLst>
          </p:cNvPr>
          <p:cNvSpPr/>
          <p:nvPr/>
        </p:nvSpPr>
        <p:spPr>
          <a:xfrm>
            <a:off x="3866777" y="2858227"/>
            <a:ext cx="1380565" cy="79487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8CD70A70-7CBE-40BA-8707-750E9980FE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3124" y="2143561"/>
            <a:ext cx="2601185" cy="2601185"/>
          </a:xfrm>
          <a:prstGeom prst="rect">
            <a:avLst/>
          </a:prstGeom>
        </p:spPr>
      </p:pic>
      <p:sp>
        <p:nvSpPr>
          <p:cNvPr id="14" name="חץ: ימינה מחורץ 13">
            <a:extLst>
              <a:ext uri="{FF2B5EF4-FFF2-40B4-BE49-F238E27FC236}">
                <a16:creationId xmlns:a16="http://schemas.microsoft.com/office/drawing/2014/main" id="{CC922DBD-84CC-4F05-87C9-39F3BF46C5B3}"/>
              </a:ext>
            </a:extLst>
          </p:cNvPr>
          <p:cNvSpPr/>
          <p:nvPr/>
        </p:nvSpPr>
        <p:spPr>
          <a:xfrm>
            <a:off x="6944660" y="2858227"/>
            <a:ext cx="1380565" cy="79487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תמונה 15">
            <a:extLst>
              <a:ext uri="{FF2B5EF4-FFF2-40B4-BE49-F238E27FC236}">
                <a16:creationId xmlns:a16="http://schemas.microsoft.com/office/drawing/2014/main" id="{1378FE30-1610-4F65-830C-C004A3BF27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013" y="2858227"/>
            <a:ext cx="1059827" cy="794870"/>
          </a:xfrm>
          <a:prstGeom prst="rect">
            <a:avLst/>
          </a:prstGeom>
        </p:spPr>
      </p:pic>
      <p:pic>
        <p:nvPicPr>
          <p:cNvPr id="18" name="תמונה 17">
            <a:extLst>
              <a:ext uri="{FF2B5EF4-FFF2-40B4-BE49-F238E27FC236}">
                <a16:creationId xmlns:a16="http://schemas.microsoft.com/office/drawing/2014/main" id="{48EBB320-23E3-4FB3-93E3-E7CD614034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5413" y="3010627"/>
            <a:ext cx="1059827" cy="794870"/>
          </a:xfrm>
          <a:prstGeom prst="rect">
            <a:avLst/>
          </a:prstGeom>
        </p:spPr>
      </p:pic>
      <p:pic>
        <p:nvPicPr>
          <p:cNvPr id="19" name="תמונה 18">
            <a:extLst>
              <a:ext uri="{FF2B5EF4-FFF2-40B4-BE49-F238E27FC236}">
                <a16:creationId xmlns:a16="http://schemas.microsoft.com/office/drawing/2014/main" id="{E469639A-FA17-43C6-B4BF-24FA5A96E7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073" y="3163027"/>
            <a:ext cx="1059827" cy="794870"/>
          </a:xfrm>
          <a:prstGeom prst="rect">
            <a:avLst/>
          </a:prstGeom>
        </p:spPr>
      </p:pic>
      <p:pic>
        <p:nvPicPr>
          <p:cNvPr id="20" name="תמונה 19">
            <a:extLst>
              <a:ext uri="{FF2B5EF4-FFF2-40B4-BE49-F238E27FC236}">
                <a16:creationId xmlns:a16="http://schemas.microsoft.com/office/drawing/2014/main" id="{EE0544C0-6085-41A8-A0C0-B6FA1F0322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5210" y="2649283"/>
            <a:ext cx="1059827" cy="794870"/>
          </a:xfrm>
          <a:prstGeom prst="rect">
            <a:avLst/>
          </a:prstGeom>
        </p:spPr>
      </p:pic>
      <p:pic>
        <p:nvPicPr>
          <p:cNvPr id="21" name="תמונה 20">
            <a:extLst>
              <a:ext uri="{FF2B5EF4-FFF2-40B4-BE49-F238E27FC236}">
                <a16:creationId xmlns:a16="http://schemas.microsoft.com/office/drawing/2014/main" id="{41311465-7EAB-463F-A764-15768A4EA9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805" y="3396341"/>
            <a:ext cx="1059827" cy="794870"/>
          </a:xfrm>
          <a:prstGeom prst="rect">
            <a:avLst/>
          </a:prstGeom>
        </p:spPr>
      </p:pic>
      <p:pic>
        <p:nvPicPr>
          <p:cNvPr id="22" name="תמונה 21">
            <a:extLst>
              <a:ext uri="{FF2B5EF4-FFF2-40B4-BE49-F238E27FC236}">
                <a16:creationId xmlns:a16="http://schemas.microsoft.com/office/drawing/2014/main" id="{BC982DA0-F160-4556-A1F1-4C9EB7E2DE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013" y="2404248"/>
            <a:ext cx="1059827" cy="79487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9CE5CB7-46B0-41DB-A968-5B2D0C098ECA}"/>
              </a:ext>
            </a:extLst>
          </p:cNvPr>
          <p:cNvSpPr txBox="1"/>
          <p:nvPr/>
        </p:nvSpPr>
        <p:spPr>
          <a:xfrm>
            <a:off x="8797365" y="1659317"/>
            <a:ext cx="1984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Augmented</a:t>
            </a:r>
            <a:endParaRPr 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CC6B74C-58F4-44E5-ABFB-373CD24E75C3}"/>
              </a:ext>
            </a:extLst>
          </p:cNvPr>
          <p:cNvSpPr txBox="1"/>
          <p:nvPr/>
        </p:nvSpPr>
        <p:spPr>
          <a:xfrm>
            <a:off x="1895571" y="1659317"/>
            <a:ext cx="1667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Original</a:t>
            </a:r>
            <a:endParaRPr lang="en-US" dirty="0"/>
          </a:p>
        </p:txBody>
      </p:sp>
      <p:pic>
        <p:nvPicPr>
          <p:cNvPr id="26" name="מציין מיקום תוכן 5">
            <a:extLst>
              <a:ext uri="{FF2B5EF4-FFF2-40B4-BE49-F238E27FC236}">
                <a16:creationId xmlns:a16="http://schemas.microsoft.com/office/drawing/2014/main" id="{A44CC9C5-1DDB-4EEE-B7A2-7886CA7215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383" y="4991966"/>
            <a:ext cx="4440669" cy="1500274"/>
          </a:xfrm>
          <a:prstGeom prst="rect">
            <a:avLst/>
          </a:prstGeom>
        </p:spPr>
      </p:pic>
      <p:sp>
        <p:nvSpPr>
          <p:cNvPr id="30" name="חץ: ימינה מחורץ 29">
            <a:extLst>
              <a:ext uri="{FF2B5EF4-FFF2-40B4-BE49-F238E27FC236}">
                <a16:creationId xmlns:a16="http://schemas.microsoft.com/office/drawing/2014/main" id="{D50BB6DF-2A7B-4CDD-B94F-7A9937F3A651}"/>
              </a:ext>
            </a:extLst>
          </p:cNvPr>
          <p:cNvSpPr/>
          <p:nvPr/>
        </p:nvSpPr>
        <p:spPr>
          <a:xfrm rot="5400000">
            <a:off x="5731371" y="4354324"/>
            <a:ext cx="709748" cy="639583"/>
          </a:xfrm>
          <a:prstGeom prst="notchedRightArrow">
            <a:avLst>
              <a:gd name="adj1" fmla="val 100000"/>
              <a:gd name="adj2" fmla="val 50000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15123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7169ABD2-46BB-424C-B587-8B74B4E07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501" y="351477"/>
            <a:ext cx="10515600" cy="1325563"/>
          </a:xfrm>
        </p:spPr>
        <p:txBody>
          <a:bodyPr/>
          <a:lstStyle/>
          <a:p>
            <a:pPr algn="ctr" rtl="0"/>
            <a:r>
              <a:rPr lang="en-US" dirty="0"/>
              <a:t>Conclusions</a:t>
            </a:r>
          </a:p>
        </p:txBody>
      </p:sp>
      <p:sp>
        <p:nvSpPr>
          <p:cNvPr id="11" name="מציין מיקום תוכן 2">
            <a:extLst>
              <a:ext uri="{FF2B5EF4-FFF2-40B4-BE49-F238E27FC236}">
                <a16:creationId xmlns:a16="http://schemas.microsoft.com/office/drawing/2014/main" id="{6171C409-55CA-49B9-8860-A3490F19DB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lnSpc>
                <a:spcPct val="100000"/>
              </a:lnSpc>
            </a:pPr>
            <a:r>
              <a:rPr lang="en-US" dirty="0"/>
              <a:t>OpenCV is cool and useful</a:t>
            </a:r>
          </a:p>
          <a:p>
            <a:pPr algn="l" rtl="0">
              <a:lnSpc>
                <a:spcPct val="100000"/>
              </a:lnSpc>
            </a:pPr>
            <a:r>
              <a:rPr lang="en-US" dirty="0"/>
              <a:t>Classical vision techniques have potential to boost deep learning</a:t>
            </a:r>
          </a:p>
          <a:p>
            <a:pPr algn="l" rtl="0">
              <a:lnSpc>
                <a:spcPct val="100000"/>
              </a:lnSpc>
            </a:pPr>
            <a:r>
              <a:rPr lang="en-US" dirty="0"/>
              <a:t>Even a “simple” augmentation task introduces many challenges</a:t>
            </a:r>
          </a:p>
        </p:txBody>
      </p:sp>
      <p:pic>
        <p:nvPicPr>
          <p:cNvPr id="6" name="תמונה 5">
            <a:extLst>
              <a:ext uri="{FF2B5EF4-FFF2-40B4-BE49-F238E27FC236}">
                <a16:creationId xmlns:a16="http://schemas.microsoft.com/office/drawing/2014/main" id="{DBA25C82-707B-48CE-8634-A0F68B30C5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200" y="3991923"/>
            <a:ext cx="33528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06986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כותרת 17">
            <a:extLst>
              <a:ext uri="{FF2B5EF4-FFF2-40B4-BE49-F238E27FC236}">
                <a16:creationId xmlns:a16="http://schemas.microsoft.com/office/drawing/2014/main" id="{F10E669D-E8B6-47C3-9DFC-DD0133EA0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Questions?</a:t>
            </a:r>
          </a:p>
        </p:txBody>
      </p:sp>
      <p:pic>
        <p:nvPicPr>
          <p:cNvPr id="24" name="מציין מיקום תוכן 23">
            <a:extLst>
              <a:ext uri="{FF2B5EF4-FFF2-40B4-BE49-F238E27FC236}">
                <a16:creationId xmlns:a16="http://schemas.microsoft.com/office/drawing/2014/main" id="{5E23C19E-BD04-424D-83A3-F3EC70D745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846" y="1828800"/>
            <a:ext cx="652700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26274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46FCA352-21E6-4FC0-82BF-D812630FC7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We’re Hiring!</a:t>
            </a:r>
          </a:p>
        </p:txBody>
      </p:sp>
      <p:pic>
        <p:nvPicPr>
          <p:cNvPr id="5" name="מציין מיקום תוכן 4">
            <a:extLst>
              <a:ext uri="{FF2B5EF4-FFF2-40B4-BE49-F238E27FC236}">
                <a16:creationId xmlns:a16="http://schemas.microsoft.com/office/drawing/2014/main" id="{70918160-6CD1-45D7-A792-DEC768163E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642" y="1552294"/>
            <a:ext cx="7160570" cy="4023736"/>
          </a:xfrm>
        </p:spPr>
      </p:pic>
      <p:sp>
        <p:nvSpPr>
          <p:cNvPr id="4" name="כותרת 1">
            <a:extLst>
              <a:ext uri="{FF2B5EF4-FFF2-40B4-BE49-F238E27FC236}">
                <a16:creationId xmlns:a16="http://schemas.microsoft.com/office/drawing/2014/main" id="{A47B7A41-FF0A-4599-AB48-47F6E0500A38}"/>
              </a:ext>
            </a:extLst>
          </p:cNvPr>
          <p:cNvSpPr txBox="1">
            <a:spLocks/>
          </p:cNvSpPr>
          <p:nvPr/>
        </p:nvSpPr>
        <p:spPr>
          <a:xfrm>
            <a:off x="890321" y="5437001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DI team @ Mobileye</a:t>
            </a:r>
          </a:p>
        </p:txBody>
      </p:sp>
    </p:spTree>
    <p:extLst>
      <p:ext uri="{BB962C8B-B14F-4D97-AF65-F5344CB8AC3E}">
        <p14:creationId xmlns:p14="http://schemas.microsoft.com/office/powerpoint/2010/main" val="19704243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1CCF86DF-2D84-4006-920C-0BA40759F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Computer Vision</a:t>
            </a:r>
          </a:p>
        </p:txBody>
      </p:sp>
      <p:pic>
        <p:nvPicPr>
          <p:cNvPr id="5" name="מציין מיקום תוכן 4">
            <a:extLst>
              <a:ext uri="{FF2B5EF4-FFF2-40B4-BE49-F238E27FC236}">
                <a16:creationId xmlns:a16="http://schemas.microsoft.com/office/drawing/2014/main" id="{4AC3A132-365D-45F9-8977-051632599D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6440" y="1904476"/>
            <a:ext cx="4219119" cy="3972910"/>
          </a:xfrm>
        </p:spPr>
      </p:pic>
    </p:spTree>
    <p:extLst>
      <p:ext uri="{BB962C8B-B14F-4D97-AF65-F5344CB8AC3E}">
        <p14:creationId xmlns:p14="http://schemas.microsoft.com/office/powerpoint/2010/main" val="3147370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1CCF86DF-2D84-4006-920C-0BA40759F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Computer Vision</a:t>
            </a:r>
          </a:p>
        </p:txBody>
      </p:sp>
      <p:pic>
        <p:nvPicPr>
          <p:cNvPr id="7" name="תמונה 6">
            <a:extLst>
              <a:ext uri="{FF2B5EF4-FFF2-40B4-BE49-F238E27FC236}">
                <a16:creationId xmlns:a16="http://schemas.microsoft.com/office/drawing/2014/main" id="{9D1A6868-C617-4466-A1F5-B7E1E993C2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621" t="40978" r="20086" b="18124"/>
          <a:stretch/>
        </p:blipFill>
        <p:spPr>
          <a:xfrm>
            <a:off x="1597700" y="2067637"/>
            <a:ext cx="8996600" cy="3226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014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C0F587F4-26E9-437A-9181-72E0C00C4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Deep Learning</a:t>
            </a:r>
          </a:p>
        </p:txBody>
      </p:sp>
      <p:pic>
        <p:nvPicPr>
          <p:cNvPr id="6" name="מציין מיקום תוכן 5">
            <a:extLst>
              <a:ext uri="{FF2B5EF4-FFF2-40B4-BE49-F238E27FC236}">
                <a16:creationId xmlns:a16="http://schemas.microsoft.com/office/drawing/2014/main" id="{9C82681E-5DCE-43A7-AAE7-23634B3382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550" y="2228129"/>
            <a:ext cx="10515600" cy="3552680"/>
          </a:xfrm>
        </p:spPr>
      </p:pic>
    </p:spTree>
    <p:extLst>
      <p:ext uri="{BB962C8B-B14F-4D97-AF65-F5344CB8AC3E}">
        <p14:creationId xmlns:p14="http://schemas.microsoft.com/office/powerpoint/2010/main" val="42817637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C0F587F4-26E9-437A-9181-72E0C00C4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Data Augmentation</a:t>
            </a:r>
          </a:p>
        </p:txBody>
      </p:sp>
      <p:pic>
        <p:nvPicPr>
          <p:cNvPr id="15" name="מציין מיקום תוכן 14">
            <a:extLst>
              <a:ext uri="{FF2B5EF4-FFF2-40B4-BE49-F238E27FC236}">
                <a16:creationId xmlns:a16="http://schemas.microsoft.com/office/drawing/2014/main" id="{7B6D2261-9475-4FE4-8EDD-E3E3D51989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681" y="1828800"/>
            <a:ext cx="435133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2249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D8A21A07-11C5-439E-A8E8-57BF35919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Autonomous Driving</a:t>
            </a:r>
          </a:p>
        </p:txBody>
      </p:sp>
      <p:pic>
        <p:nvPicPr>
          <p:cNvPr id="7" name="מציין מיקום תוכן 6">
            <a:extLst>
              <a:ext uri="{FF2B5EF4-FFF2-40B4-BE49-F238E27FC236}">
                <a16:creationId xmlns:a16="http://schemas.microsoft.com/office/drawing/2014/main" id="{81A888FF-6CC8-4DF8-940B-0D9B3AA6FA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494" y="1828800"/>
            <a:ext cx="7735712" cy="4351338"/>
          </a:xfrm>
        </p:spPr>
      </p:pic>
    </p:spTree>
    <p:extLst>
      <p:ext uri="{BB962C8B-B14F-4D97-AF65-F5344CB8AC3E}">
        <p14:creationId xmlns:p14="http://schemas.microsoft.com/office/powerpoint/2010/main" val="208203919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27855</TotalTime>
  <Words>669</Words>
  <Application>Microsoft Office PowerPoint</Application>
  <PresentationFormat>מסך רחב</PresentationFormat>
  <Paragraphs>320</Paragraphs>
  <Slides>47</Slides>
  <Notes>36</Notes>
  <HiddenSlides>0</HiddenSlides>
  <MMClips>2</MMClips>
  <ScaleCrop>false</ScaleCrop>
  <HeadingPairs>
    <vt:vector size="6" baseType="variant">
      <vt:variant>
        <vt:lpstr>גופנים בשימוש</vt:lpstr>
      </vt:variant>
      <vt:variant>
        <vt:i4>5</vt:i4>
      </vt:variant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47</vt:i4>
      </vt:variant>
    </vt:vector>
  </HeadingPairs>
  <TitlesOfParts>
    <vt:vector size="53" baseType="lpstr">
      <vt:lpstr>Arial</vt:lpstr>
      <vt:lpstr>Calibri</vt:lpstr>
      <vt:lpstr>Calibri Light</vt:lpstr>
      <vt:lpstr>Times New Roman</vt:lpstr>
      <vt:lpstr>Wingdings 2</vt:lpstr>
      <vt:lpstr>HDOfficeLightV0</vt:lpstr>
      <vt:lpstr>How Mobileye Generates Augmented Images to Boost Autonomous Driving</vt:lpstr>
      <vt:lpstr>Augmentation</vt:lpstr>
      <vt:lpstr>Agenda</vt:lpstr>
      <vt:lpstr>Agenda</vt:lpstr>
      <vt:lpstr>Computer Vision</vt:lpstr>
      <vt:lpstr>Computer Vision</vt:lpstr>
      <vt:lpstr>Deep Learning</vt:lpstr>
      <vt:lpstr>Data Augmentation</vt:lpstr>
      <vt:lpstr>Autonomous Driving</vt:lpstr>
      <vt:lpstr>Sensing</vt:lpstr>
      <vt:lpstr>Road Markings</vt:lpstr>
      <vt:lpstr>Road Markings – Styles</vt:lpstr>
      <vt:lpstr>Road Markings – Colors And Textures</vt:lpstr>
      <vt:lpstr>Not Enough Data</vt:lpstr>
      <vt:lpstr>Goals</vt:lpstr>
      <vt:lpstr>Agenda</vt:lpstr>
      <vt:lpstr>OpenCV</vt:lpstr>
      <vt:lpstr>OpenCV-Python</vt:lpstr>
      <vt:lpstr>Agenda</vt:lpstr>
      <vt:lpstr>Augmentation Workflow</vt:lpstr>
      <vt:lpstr>Coordinate systems</vt:lpstr>
      <vt:lpstr>3D Road Markings Model</vt:lpstr>
      <vt:lpstr>3D Road Markings Model</vt:lpstr>
      <vt:lpstr>Pinhole Camera Model</vt:lpstr>
      <vt:lpstr>Camera Calibration</vt:lpstr>
      <vt:lpstr>Projection</vt:lpstr>
      <vt:lpstr>Project Points</vt:lpstr>
      <vt:lpstr>Project Points</vt:lpstr>
      <vt:lpstr>Drawing With Perspective</vt:lpstr>
      <vt:lpstr>Drawing With Perspective</vt:lpstr>
      <vt:lpstr>Flat World Assumption</vt:lpstr>
      <vt:lpstr>But The World Is Not Flat…</vt:lpstr>
      <vt:lpstr>Mask</vt:lpstr>
      <vt:lpstr>Alpha Blending</vt:lpstr>
      <vt:lpstr>Alpha Blending</vt:lpstr>
      <vt:lpstr>Alpha Blending</vt:lpstr>
      <vt:lpstr>Alpha Blending</vt:lpstr>
      <vt:lpstr>Example Output</vt:lpstr>
      <vt:lpstr>Example Output</vt:lpstr>
      <vt:lpstr>Example Output</vt:lpstr>
      <vt:lpstr>Future Work</vt:lpstr>
      <vt:lpstr>Agenda</vt:lpstr>
      <vt:lpstr>Before And After</vt:lpstr>
      <vt:lpstr>Before And After</vt:lpstr>
      <vt:lpstr>Conclusions</vt:lpstr>
      <vt:lpstr>Questions?</vt:lpstr>
      <vt:lpstr>We’re Hiring!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מצגת של PowerPoint‏</dc:title>
  <dc:creator>Asya</dc:creator>
  <cp:lastModifiedBy>Asya</cp:lastModifiedBy>
  <cp:revision>735</cp:revision>
  <dcterms:created xsi:type="dcterms:W3CDTF">2018-05-14T16:23:56Z</dcterms:created>
  <dcterms:modified xsi:type="dcterms:W3CDTF">2018-06-09T19:42:03Z</dcterms:modified>
</cp:coreProperties>
</file>