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715" r:id="rId3"/>
    <p:sldMasterId id="2147483716"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Lst>
  <p:sldSz cy="5143500" cx="9144000"/>
  <p:notesSz cx="6858000" cy="9144000"/>
  <p:embeddedFontLst>
    <p:embeddedFont>
      <p:font typeface="Source Sans Pro"/>
      <p:regular r:id="rId44"/>
      <p:bold r:id="rId45"/>
      <p:italic r:id="rId46"/>
      <p:boldItalic r:id="rId4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20" Type="http://schemas.openxmlformats.org/officeDocument/2006/relationships/slide" Target="slides/slide15.xml"/><Relationship Id="rId42" Type="http://schemas.openxmlformats.org/officeDocument/2006/relationships/slide" Target="slides/slide37.xml"/><Relationship Id="rId41" Type="http://schemas.openxmlformats.org/officeDocument/2006/relationships/slide" Target="slides/slide36.xml"/><Relationship Id="rId22" Type="http://schemas.openxmlformats.org/officeDocument/2006/relationships/slide" Target="slides/slide17.xml"/><Relationship Id="rId44" Type="http://schemas.openxmlformats.org/officeDocument/2006/relationships/font" Target="fonts/SourceSansPro-regular.fntdata"/><Relationship Id="rId21" Type="http://schemas.openxmlformats.org/officeDocument/2006/relationships/slide" Target="slides/slide16.xml"/><Relationship Id="rId43" Type="http://schemas.openxmlformats.org/officeDocument/2006/relationships/slide" Target="slides/slide38.xml"/><Relationship Id="rId24" Type="http://schemas.openxmlformats.org/officeDocument/2006/relationships/slide" Target="slides/slide19.xml"/><Relationship Id="rId46" Type="http://schemas.openxmlformats.org/officeDocument/2006/relationships/font" Target="fonts/SourceSansPro-italic.fntdata"/><Relationship Id="rId23" Type="http://schemas.openxmlformats.org/officeDocument/2006/relationships/slide" Target="slides/slide18.xml"/><Relationship Id="rId45" Type="http://schemas.openxmlformats.org/officeDocument/2006/relationships/font" Target="fonts/SourceSansPro-bold.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47" Type="http://schemas.openxmlformats.org/officeDocument/2006/relationships/font" Target="fonts/SourceSansPro-boldItalic.fntdata"/><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slide" Target="slides/slide34.xml"/><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Shape 3"/>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Shape 4"/>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lstStyle>
            <a:lvl1pPr indent="-228600" lvl="0" marL="457200" marR="0" rtl="0" algn="l">
              <a:spcBef>
                <a:spcPts val="0"/>
              </a:spcBef>
              <a:spcAft>
                <a:spcPts val="0"/>
              </a:spcAft>
              <a:buSzPts val="1400"/>
              <a:buNone/>
              <a:defRPr b="0" i="0" sz="11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1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1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1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1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100" u="none" cap="none" strike="noStrike">
                <a:solidFill>
                  <a:schemeClr val="dk1"/>
                </a:solidFill>
                <a:latin typeface="Arial"/>
                <a:ea typeface="Arial"/>
                <a:cs typeface="Arial"/>
                <a:sym typeface="Arial"/>
              </a:defRPr>
            </a:lvl6pPr>
            <a:lvl7pPr indent="-228600" lvl="6" marL="3200400" marR="0" rtl="0" algn="l">
              <a:spcBef>
                <a:spcPts val="0"/>
              </a:spcBef>
              <a:spcAft>
                <a:spcPts val="0"/>
              </a:spcAft>
              <a:buSzPts val="1400"/>
              <a:buNone/>
              <a:defRPr b="0" i="0" sz="1100" u="none" cap="none" strike="noStrike">
                <a:solidFill>
                  <a:schemeClr val="dk1"/>
                </a:solidFill>
                <a:latin typeface="Arial"/>
                <a:ea typeface="Arial"/>
                <a:cs typeface="Arial"/>
                <a:sym typeface="Arial"/>
              </a:defRPr>
            </a:lvl7pPr>
            <a:lvl8pPr indent="-228600" lvl="7" marL="3657600" marR="0" rtl="0" algn="l">
              <a:spcBef>
                <a:spcPts val="0"/>
              </a:spcBef>
              <a:spcAft>
                <a:spcPts val="0"/>
              </a:spcAft>
              <a:buSzPts val="1400"/>
              <a:buNone/>
              <a:defRPr b="0" i="0" sz="1100" u="none" cap="none" strike="noStrike">
                <a:solidFill>
                  <a:schemeClr val="dk1"/>
                </a:solidFill>
                <a:latin typeface="Arial"/>
                <a:ea typeface="Arial"/>
                <a:cs typeface="Arial"/>
                <a:sym typeface="Arial"/>
              </a:defRPr>
            </a:lvl8pPr>
            <a:lvl9pPr indent="-228600" lvl="8" marL="4114800" marR="0" rtl="0" algn="l">
              <a:spcBef>
                <a:spcPts val="0"/>
              </a:spcBef>
              <a:spcAft>
                <a:spcPts val="0"/>
              </a:spcAft>
              <a:buSzPts val="1400"/>
              <a:buNone/>
              <a:defRPr b="0" i="0" sz="11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8" name="Shape 308"/>
        <p:cNvGrpSpPr/>
        <p:nvPr/>
      </p:nvGrpSpPr>
      <p:grpSpPr>
        <a:xfrm>
          <a:off x="0" y="0"/>
          <a:ext cx="0" cy="0"/>
          <a:chOff x="0" y="0"/>
          <a:chExt cx="0" cy="0"/>
        </a:xfrm>
      </p:grpSpPr>
      <p:sp>
        <p:nvSpPr>
          <p:cNvPr id="309" name="Shape 309"/>
          <p:cNvSpPr txBox="1"/>
          <p:nvPr>
            <p:ph idx="1" type="body"/>
          </p:nvPr>
        </p:nvSpPr>
        <p:spPr>
          <a:xfrm>
            <a:off x="685800" y="4400550"/>
            <a:ext cx="5486400" cy="3600600"/>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Font typeface="Arial"/>
              <a:buNone/>
            </a:pPr>
            <a:r>
              <a:rPr lang="en" sz="3600">
                <a:solidFill>
                  <a:srgbClr val="38761D"/>
                </a:solidFill>
              </a:rPr>
              <a:t>Boosting development in a containerised microservices environment</a:t>
            </a:r>
            <a:endParaRPr sz="3600">
              <a:solidFill>
                <a:srgbClr val="38761D"/>
              </a:solidFill>
            </a:endParaRPr>
          </a:p>
          <a:p>
            <a:pPr indent="0" lvl="0" marL="0" rtl="0">
              <a:lnSpc>
                <a:spcPct val="95000"/>
              </a:lnSpc>
              <a:spcBef>
                <a:spcPts val="0"/>
              </a:spcBef>
              <a:spcAft>
                <a:spcPts val="0"/>
              </a:spcAft>
              <a:buClr>
                <a:schemeClr val="dk2"/>
              </a:buClr>
              <a:buFont typeface="Arial"/>
              <a:buNone/>
            </a:pPr>
            <a:r>
              <a:rPr lang="en" sz="1600">
                <a:solidFill>
                  <a:srgbClr val="38761D"/>
                </a:solidFill>
              </a:rPr>
              <a:t>Ron Anavi, Gal Cohen</a:t>
            </a:r>
            <a:endParaRPr sz="1600">
              <a:solidFill>
                <a:srgbClr val="38761D"/>
              </a:solidFill>
            </a:endParaRPr>
          </a:p>
          <a:p>
            <a:pPr indent="0" lvl="0" marL="0" marR="0" rtl="0" algn="l">
              <a:spcBef>
                <a:spcPts val="0"/>
              </a:spcBef>
              <a:spcAft>
                <a:spcPts val="0"/>
              </a:spcAft>
              <a:buClr>
                <a:schemeClr val="dk1"/>
              </a:buClr>
              <a:buFont typeface="Arial"/>
              <a:buNone/>
            </a:pPr>
            <a:r>
              <a:t/>
            </a:r>
            <a:endParaRPr sz="3600">
              <a:solidFill>
                <a:srgbClr val="000000"/>
              </a:solidFill>
            </a:endParaRPr>
          </a:p>
        </p:txBody>
      </p:sp>
      <p:sp>
        <p:nvSpPr>
          <p:cNvPr id="310" name="Shape 310"/>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4" name="Shape 374"/>
        <p:cNvGrpSpPr/>
        <p:nvPr/>
      </p:nvGrpSpPr>
      <p:grpSpPr>
        <a:xfrm>
          <a:off x="0" y="0"/>
          <a:ext cx="0" cy="0"/>
          <a:chOff x="0" y="0"/>
          <a:chExt cx="0" cy="0"/>
        </a:xfrm>
      </p:grpSpPr>
      <p:sp>
        <p:nvSpPr>
          <p:cNvPr id="375" name="Shape 375"/>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376" name="Shape 37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Clr>
                <a:srgbClr val="EB6B26"/>
              </a:buClr>
              <a:buSzPts val="1800"/>
              <a:buChar char="●"/>
            </a:pPr>
            <a:r>
              <a:rPr b="1" lang="en" sz="1800" u="sng">
                <a:solidFill>
                  <a:srgbClr val="EB6B26"/>
                </a:solidFill>
              </a:rPr>
              <a:t>We are using drone io, but travis and jenkins are used in same manner  </a:t>
            </a:r>
            <a:endParaRPr b="1" sz="1800" u="sng">
              <a:solidFill>
                <a:srgbClr val="EB6B26"/>
              </a:solidFill>
            </a:endParaRPr>
          </a:p>
          <a:p>
            <a:pPr indent="-381000" lvl="0" marL="457200" rtl="0">
              <a:spcBef>
                <a:spcPts val="0"/>
              </a:spcBef>
              <a:spcAft>
                <a:spcPts val="0"/>
              </a:spcAft>
              <a:buClr>
                <a:srgbClr val="EB6B26"/>
              </a:buClr>
              <a:buSzPts val="2400"/>
              <a:buChar char="●"/>
            </a:pPr>
            <a:r>
              <a:rPr lang="en" sz="2400">
                <a:solidFill>
                  <a:srgbClr val="EB6B26"/>
                </a:solidFill>
              </a:rPr>
              <a:t>Developers does not need to initiate the build locally</a:t>
            </a:r>
            <a:endParaRPr sz="2400">
              <a:solidFill>
                <a:srgbClr val="EB6B26"/>
              </a:solidFill>
            </a:endParaRPr>
          </a:p>
          <a:p>
            <a:pPr indent="-381000" lvl="0" marL="457200" rtl="0">
              <a:spcBef>
                <a:spcPts val="0"/>
              </a:spcBef>
              <a:spcAft>
                <a:spcPts val="0"/>
              </a:spcAft>
              <a:buClr>
                <a:srgbClr val="EB6B26"/>
              </a:buClr>
              <a:buSzPts val="2400"/>
              <a:buChar char="●"/>
            </a:pPr>
            <a:r>
              <a:rPr lang="en" sz="1800">
                <a:solidFill>
                  <a:srgbClr val="EB6B26"/>
                </a:solidFill>
              </a:rPr>
              <a:t>Even after integrating with drone, we found some ways to optimise the build sequence </a:t>
            </a:r>
            <a:endParaRPr sz="1800">
              <a:solidFill>
                <a:srgbClr val="EB6B26"/>
              </a:solidFill>
            </a:endParaRPr>
          </a:p>
          <a:p>
            <a:pPr indent="0" lvl="0" marL="0" rtl="0">
              <a:spcBef>
                <a:spcPts val="0"/>
              </a:spcBef>
              <a:spcAft>
                <a:spcPts val="0"/>
              </a:spcAft>
              <a:buNone/>
            </a:pPr>
            <a:r>
              <a:t/>
            </a:r>
            <a:endParaRPr sz="1800"/>
          </a:p>
          <a:p>
            <a:pPr indent="-381000" lvl="0" marL="457200" rtl="0">
              <a:spcBef>
                <a:spcPts val="0"/>
              </a:spcBef>
              <a:spcAft>
                <a:spcPts val="0"/>
              </a:spcAft>
              <a:buClr>
                <a:srgbClr val="EB6B26"/>
              </a:buClr>
              <a:buSzPts val="2400"/>
              <a:buChar char="●"/>
            </a:pPr>
            <a:r>
              <a:rPr b="1" lang="en" sz="2400" u="sng">
                <a:solidFill>
                  <a:srgbClr val="EB6B26"/>
                </a:solidFill>
              </a:rPr>
              <a:t>Multiple builds and deployment to prod on daily bases</a:t>
            </a:r>
            <a:endParaRPr b="1" sz="2400" u="sng">
              <a:solidFill>
                <a:srgbClr val="EB6B26"/>
              </a:solidFill>
            </a:endParaRPr>
          </a:p>
          <a:p>
            <a:pPr indent="-381000" lvl="0" marL="457200" rtl="0">
              <a:spcBef>
                <a:spcPts val="0"/>
              </a:spcBef>
              <a:spcAft>
                <a:spcPts val="0"/>
              </a:spcAft>
              <a:buClr>
                <a:srgbClr val="EB6B26"/>
              </a:buClr>
              <a:buSzPts val="2400"/>
              <a:buChar char="●"/>
            </a:pPr>
            <a:r>
              <a:rPr lang="en" sz="2400">
                <a:solidFill>
                  <a:srgbClr val="EB6B26"/>
                </a:solidFill>
              </a:rPr>
              <a:t>Each build triggers running unit / integration tests</a:t>
            </a:r>
            <a:endParaRPr sz="2400">
              <a:solidFill>
                <a:srgbClr val="EB6B26"/>
              </a:solidFill>
            </a:endParaRPr>
          </a:p>
          <a:p>
            <a:pPr indent="0" lvl="0" marL="0" rtl="0">
              <a:spcBef>
                <a:spcPts val="0"/>
              </a:spcBef>
              <a:spcAft>
                <a:spcPts val="0"/>
              </a:spcAft>
              <a:buNone/>
            </a:pPr>
            <a:r>
              <a:t/>
            </a:r>
            <a:endParaRPr sz="2400">
              <a:solidFill>
                <a:srgbClr val="EB6B26"/>
              </a:solidFill>
            </a:endParaRPr>
          </a:p>
          <a:p>
            <a:pPr indent="0" lvl="0" marL="0" rtl="0">
              <a:spcBef>
                <a:spcPts val="0"/>
              </a:spcBef>
              <a:spcAft>
                <a:spcPts val="0"/>
              </a:spcAft>
              <a:buClr>
                <a:schemeClr val="dk1"/>
              </a:buClr>
              <a:buSzPts val="1100"/>
              <a:buFont typeface="Arial"/>
              <a:buNone/>
            </a:pPr>
            <a:r>
              <a:rPr lang="en" sz="3200" u="sng">
                <a:solidFill>
                  <a:srgbClr val="38761D"/>
                </a:solidFill>
              </a:rPr>
              <a:t>CI System (lucid chart image)</a:t>
            </a:r>
            <a:endParaRPr sz="3200" u="sng">
              <a:solidFill>
                <a:srgbClr val="38761D"/>
              </a:solidFill>
            </a:endParaRPr>
          </a:p>
          <a:p>
            <a:pPr indent="-342900" lvl="0" marL="457200" rtl="0">
              <a:spcBef>
                <a:spcPts val="0"/>
              </a:spcBef>
              <a:spcAft>
                <a:spcPts val="0"/>
              </a:spcAft>
              <a:buClr>
                <a:srgbClr val="38761D"/>
              </a:buClr>
              <a:buSzPts val="1800"/>
              <a:buChar char="●"/>
            </a:pPr>
            <a:r>
              <a:rPr lang="en" sz="1800">
                <a:solidFill>
                  <a:srgbClr val="38761D"/>
                </a:solidFill>
              </a:rPr>
              <a:t>Developer initiates a new build when pushing to github</a:t>
            </a:r>
            <a:endParaRPr sz="1800">
              <a:solidFill>
                <a:srgbClr val="38761D"/>
              </a:solidFill>
            </a:endParaRPr>
          </a:p>
          <a:p>
            <a:pPr indent="-342900" lvl="0" marL="457200" rtl="0">
              <a:spcBef>
                <a:spcPts val="0"/>
              </a:spcBef>
              <a:spcAft>
                <a:spcPts val="0"/>
              </a:spcAft>
              <a:buClr>
                <a:srgbClr val="38761D"/>
              </a:buClr>
              <a:buSzPts val="1800"/>
              <a:buChar char="●"/>
            </a:pPr>
            <a:r>
              <a:rPr lang="en" sz="1800">
                <a:solidFill>
                  <a:srgbClr val="38761D"/>
                </a:solidFill>
              </a:rPr>
              <a:t>Github calls a webhook in Drone CI</a:t>
            </a:r>
            <a:endParaRPr sz="1800">
              <a:solidFill>
                <a:srgbClr val="38761D"/>
              </a:solidFill>
            </a:endParaRPr>
          </a:p>
          <a:p>
            <a:pPr indent="-342900" lvl="0" marL="457200" rtl="0">
              <a:spcBef>
                <a:spcPts val="0"/>
              </a:spcBef>
              <a:spcAft>
                <a:spcPts val="0"/>
              </a:spcAft>
              <a:buClr>
                <a:srgbClr val="38761D"/>
              </a:buClr>
              <a:buSzPts val="1800"/>
              <a:buChar char="●"/>
            </a:pPr>
            <a:r>
              <a:rPr lang="en" sz="1800">
                <a:solidFill>
                  <a:srgbClr val="38761D"/>
                </a:solidFill>
              </a:rPr>
              <a:t>Drone CI uploads the image to ECR</a:t>
            </a:r>
            <a:endParaRPr sz="1800">
              <a:solidFill>
                <a:srgbClr val="38761D"/>
              </a:solidFill>
            </a:endParaRPr>
          </a:p>
          <a:p>
            <a:pPr indent="-342900" lvl="0" marL="457200" rtl="0">
              <a:spcBef>
                <a:spcPts val="0"/>
              </a:spcBef>
              <a:spcAft>
                <a:spcPts val="0"/>
              </a:spcAft>
              <a:buClr>
                <a:srgbClr val="38761D"/>
              </a:buClr>
              <a:buSzPts val="1800"/>
              <a:buChar char="●"/>
            </a:pPr>
            <a:r>
              <a:rPr lang="en" sz="1800">
                <a:solidFill>
                  <a:srgbClr val="38761D"/>
                </a:solidFill>
              </a:rPr>
              <a:t>ECS pulls the new image</a:t>
            </a:r>
            <a:endParaRPr sz="2400">
              <a:solidFill>
                <a:srgbClr val="38761D"/>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2" name="Shape 382"/>
        <p:cNvGrpSpPr/>
        <p:nvPr/>
      </p:nvGrpSpPr>
      <p:grpSpPr>
        <a:xfrm>
          <a:off x="0" y="0"/>
          <a:ext cx="0" cy="0"/>
          <a:chOff x="0" y="0"/>
          <a:chExt cx="0" cy="0"/>
        </a:xfrm>
      </p:grpSpPr>
      <p:sp>
        <p:nvSpPr>
          <p:cNvPr id="383" name="Shape 383"/>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384" name="Shape 38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419100" lvl="0" marL="457200" rtl="0">
              <a:spcBef>
                <a:spcPts val="0"/>
              </a:spcBef>
              <a:spcAft>
                <a:spcPts val="0"/>
              </a:spcAft>
              <a:buClr>
                <a:srgbClr val="EB6B26"/>
              </a:buClr>
              <a:buSzPts val="3000"/>
              <a:buChar char="●"/>
            </a:pPr>
            <a:r>
              <a:rPr lang="en" sz="3000" u="sng">
                <a:solidFill>
                  <a:srgbClr val="EB6B26"/>
                </a:solidFill>
              </a:rPr>
              <a:t>Started with 5 mins build, reduced to 1 minute build</a:t>
            </a:r>
            <a:endParaRPr sz="3000" u="sng">
              <a:solidFill>
                <a:srgbClr val="EB6B26"/>
              </a:solidFill>
            </a:endParaRPr>
          </a:p>
          <a:p>
            <a:pPr indent="0" lvl="0" marL="0">
              <a:spcBef>
                <a:spcPts val="0"/>
              </a:spcBef>
              <a:spcAft>
                <a:spcPts val="0"/>
              </a:spcAft>
              <a:buClr>
                <a:schemeClr val="dk1"/>
              </a:buClr>
              <a:buSzPts val="1100"/>
              <a:buFont typeface="Arial"/>
              <a:buNone/>
            </a:pPr>
            <a:r>
              <a:t/>
            </a:r>
            <a:endParaRPr sz="3000" u="sng">
              <a:solidFill>
                <a:srgbClr val="EB6B26"/>
              </a:solidFill>
            </a:endParaRPr>
          </a:p>
          <a:p>
            <a:pPr indent="0" lvl="0" marL="0" rtl="0">
              <a:spcBef>
                <a:spcPts val="0"/>
              </a:spcBef>
              <a:spcAft>
                <a:spcPts val="0"/>
              </a:spcAft>
              <a:buNone/>
            </a:pPr>
            <a:r>
              <a:t/>
            </a:r>
            <a:endParaRPr sz="2400">
              <a:solidFill>
                <a:srgbClr val="EB6B26"/>
              </a:solidFill>
            </a:endParaRPr>
          </a:p>
          <a:p>
            <a:pPr indent="0" lvl="0" marL="0" rtl="0">
              <a:spcBef>
                <a:spcPts val="0"/>
              </a:spcBef>
              <a:spcAft>
                <a:spcPts val="0"/>
              </a:spcAft>
              <a:buNone/>
            </a:pPr>
            <a:r>
              <a:rPr lang="en" sz="3200">
                <a:solidFill>
                  <a:srgbClr val="38761D"/>
                </a:solidFill>
              </a:rPr>
              <a:t>CI System </a:t>
            </a:r>
            <a:endParaRPr sz="3200">
              <a:solidFill>
                <a:srgbClr val="38761D"/>
              </a:solidFill>
            </a:endParaRPr>
          </a:p>
          <a:p>
            <a:pPr indent="0" lvl="0" marL="0">
              <a:spcBef>
                <a:spcPts val="0"/>
              </a:spcBef>
              <a:spcAft>
                <a:spcPts val="0"/>
              </a:spcAft>
              <a:buNone/>
            </a:pPr>
            <a:r>
              <a:t/>
            </a:r>
            <a:endParaRPr sz="1800">
              <a:solidFill>
                <a:srgbClr val="38761D"/>
              </a:solidFill>
            </a:endParaRPr>
          </a:p>
          <a:p>
            <a:pPr indent="-381000" lvl="0" marL="457200" rtl="0">
              <a:spcBef>
                <a:spcPts val="0"/>
              </a:spcBef>
              <a:spcAft>
                <a:spcPts val="0"/>
              </a:spcAft>
              <a:buClr>
                <a:srgbClr val="38761D"/>
              </a:buClr>
              <a:buSzPts val="2400"/>
              <a:buChar char="●"/>
            </a:pPr>
            <a:r>
              <a:rPr lang="en" sz="2400">
                <a:solidFill>
                  <a:srgbClr val="38761D"/>
                </a:solidFill>
              </a:rPr>
              <a:t>Running master and slaves which are launching a new container for each step in the pipeline / parallel builds</a:t>
            </a:r>
            <a:endParaRPr sz="2400">
              <a:solidFill>
                <a:srgbClr val="38761D"/>
              </a:solidFill>
            </a:endParaRPr>
          </a:p>
          <a:p>
            <a:pPr indent="-381000" lvl="0" marL="457200" rtl="0">
              <a:spcBef>
                <a:spcPts val="0"/>
              </a:spcBef>
              <a:spcAft>
                <a:spcPts val="0"/>
              </a:spcAft>
              <a:buClr>
                <a:srgbClr val="38761D"/>
              </a:buClr>
              <a:buSzPts val="2400"/>
              <a:buChar char="●"/>
            </a:pPr>
            <a:r>
              <a:rPr lang="en" sz="2400">
                <a:solidFill>
                  <a:srgbClr val="38761D"/>
                </a:solidFill>
              </a:rPr>
              <a:t>Build initiates on different events (git hooks for commit / tag)</a:t>
            </a:r>
            <a:endParaRPr sz="2400">
              <a:solidFill>
                <a:srgbClr val="38761D"/>
              </a:solidFill>
            </a:endParaRPr>
          </a:p>
          <a:p>
            <a:pPr indent="0" lvl="0" marL="0">
              <a:spcBef>
                <a:spcPts val="0"/>
              </a:spcBef>
              <a:spcAft>
                <a:spcPts val="0"/>
              </a:spcAft>
              <a:buNone/>
            </a:pPr>
            <a:r>
              <a:t/>
            </a:r>
            <a:endParaRPr sz="1800"/>
          </a:p>
          <a:p>
            <a:pPr indent="0" lvl="0" marL="0" rtl="0">
              <a:spcBef>
                <a:spcPts val="0"/>
              </a:spcBef>
              <a:spcAft>
                <a:spcPts val="0"/>
              </a:spcAft>
              <a:buNone/>
            </a:pPr>
            <a:r>
              <a:t/>
            </a:r>
            <a:endParaRPr sz="1800"/>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9" name="Shape 389"/>
        <p:cNvGrpSpPr/>
        <p:nvPr/>
      </p:nvGrpSpPr>
      <p:grpSpPr>
        <a:xfrm>
          <a:off x="0" y="0"/>
          <a:ext cx="0" cy="0"/>
          <a:chOff x="0" y="0"/>
          <a:chExt cx="0" cy="0"/>
        </a:xfrm>
      </p:grpSpPr>
      <p:sp>
        <p:nvSpPr>
          <p:cNvPr id="390" name="Shape 390"/>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391" name="Shape 39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sz="3200"/>
              <a:t>CI System - container per build step</a:t>
            </a:r>
            <a:endParaRPr sz="3200"/>
          </a:p>
          <a:p>
            <a:pPr indent="0" lvl="0" marL="0" rtl="0">
              <a:spcBef>
                <a:spcPts val="0"/>
              </a:spcBef>
              <a:spcAft>
                <a:spcPts val="0"/>
              </a:spcAft>
              <a:buNone/>
            </a:pPr>
            <a:r>
              <a:t/>
            </a:r>
            <a:endParaRPr sz="3200">
              <a:solidFill>
                <a:srgbClr val="38761D"/>
              </a:solidFill>
            </a:endParaRPr>
          </a:p>
          <a:p>
            <a:pPr indent="-419100" lvl="0" marL="457200" rtl="0">
              <a:spcBef>
                <a:spcPts val="0"/>
              </a:spcBef>
              <a:spcAft>
                <a:spcPts val="0"/>
              </a:spcAft>
              <a:buClr>
                <a:srgbClr val="EB6B26"/>
              </a:buClr>
              <a:buSzPts val="3000"/>
              <a:buChar char="●"/>
            </a:pPr>
            <a:r>
              <a:rPr lang="en" sz="3000">
                <a:solidFill>
                  <a:srgbClr val="EB6B26"/>
                </a:solidFill>
              </a:rPr>
              <a:t>CI running a set of steps as part of build sequence  </a:t>
            </a:r>
            <a:endParaRPr sz="3000">
              <a:solidFill>
                <a:srgbClr val="EB6B26"/>
              </a:solidFill>
            </a:endParaRPr>
          </a:p>
          <a:p>
            <a:pPr indent="-419100" lvl="0" marL="457200" rtl="0">
              <a:spcBef>
                <a:spcPts val="0"/>
              </a:spcBef>
              <a:spcAft>
                <a:spcPts val="0"/>
              </a:spcAft>
              <a:buClr>
                <a:srgbClr val="EB6B26"/>
              </a:buClr>
              <a:buSzPts val="3000"/>
              <a:buChar char="●"/>
            </a:pPr>
            <a:r>
              <a:rPr lang="en" sz="3000">
                <a:solidFill>
                  <a:srgbClr val="EB6B26"/>
                </a:solidFill>
              </a:rPr>
              <a:t>Every step in the pipeline - initiates a new container </a:t>
            </a:r>
            <a:endParaRPr sz="3000">
              <a:solidFill>
                <a:srgbClr val="EB6B26"/>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6" name="Shape 396"/>
        <p:cNvGrpSpPr/>
        <p:nvPr/>
      </p:nvGrpSpPr>
      <p:grpSpPr>
        <a:xfrm>
          <a:off x="0" y="0"/>
          <a:ext cx="0" cy="0"/>
          <a:chOff x="0" y="0"/>
          <a:chExt cx="0" cy="0"/>
        </a:xfrm>
      </p:grpSpPr>
      <p:sp>
        <p:nvSpPr>
          <p:cNvPr id="397" name="Shape 397"/>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398" name="Shape 39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81000" lvl="0" marL="457200" rtl="0">
              <a:spcBef>
                <a:spcPts val="0"/>
              </a:spcBef>
              <a:spcAft>
                <a:spcPts val="0"/>
              </a:spcAft>
              <a:buClr>
                <a:srgbClr val="EB6B26"/>
              </a:buClr>
              <a:buSzPts val="2400"/>
              <a:buChar char="●"/>
            </a:pPr>
            <a:r>
              <a:rPr lang="en" sz="2400">
                <a:solidFill>
                  <a:srgbClr val="EB6B26"/>
                </a:solidFill>
              </a:rPr>
              <a:t>Jenkins and drone are launching new containers in each build. </a:t>
            </a:r>
            <a:endParaRPr sz="2400">
              <a:solidFill>
                <a:srgbClr val="EB6B26"/>
              </a:solidFill>
            </a:endParaRPr>
          </a:p>
          <a:p>
            <a:pPr indent="-381000" lvl="0" marL="457200" rtl="0">
              <a:spcBef>
                <a:spcPts val="0"/>
              </a:spcBef>
              <a:spcAft>
                <a:spcPts val="0"/>
              </a:spcAft>
              <a:buClr>
                <a:srgbClr val="EB6B26"/>
              </a:buClr>
              <a:buSzPts val="2400"/>
              <a:buChar char="●"/>
            </a:pPr>
            <a:r>
              <a:rPr lang="en" sz="2400">
                <a:solidFill>
                  <a:srgbClr val="EB6B26"/>
                </a:solidFill>
              </a:rPr>
              <a:t>This may cause the cache to be invalidated. </a:t>
            </a:r>
            <a:endParaRPr sz="2400">
              <a:solidFill>
                <a:srgbClr val="EB6B26"/>
              </a:solidFill>
            </a:endParaRPr>
          </a:p>
          <a:p>
            <a:pPr indent="-381000" lvl="0" marL="457200" rtl="0">
              <a:spcBef>
                <a:spcPts val="0"/>
              </a:spcBef>
              <a:spcAft>
                <a:spcPts val="0"/>
              </a:spcAft>
              <a:buClr>
                <a:srgbClr val="EB6B26"/>
              </a:buClr>
              <a:buSzPts val="2400"/>
              <a:buChar char="●"/>
            </a:pPr>
            <a:r>
              <a:rPr lang="en" sz="2400">
                <a:solidFill>
                  <a:srgbClr val="EB6B26"/>
                </a:solidFill>
              </a:rPr>
              <a:t>Share layers between services - i.e if we install X packages in 5 service - make sure the layer can be shared between the services instead rebuild in each service</a:t>
            </a:r>
            <a:endParaRPr sz="2400">
              <a:solidFill>
                <a:srgbClr val="EB6B26"/>
              </a:solidFill>
            </a:endParaRPr>
          </a:p>
          <a:p>
            <a:pPr indent="-381000" lvl="0" marL="457200" rtl="0">
              <a:spcBef>
                <a:spcPts val="0"/>
              </a:spcBef>
              <a:spcAft>
                <a:spcPts val="0"/>
              </a:spcAft>
              <a:buClr>
                <a:srgbClr val="EB6B26"/>
              </a:buClr>
              <a:buSzPts val="2400"/>
              <a:buChar char="●"/>
            </a:pPr>
            <a:r>
              <a:rPr lang="en" sz="2400">
                <a:solidFill>
                  <a:srgbClr val="EB6B26"/>
                </a:solidFill>
              </a:rPr>
              <a:t>Shared cache - for instance use </a:t>
            </a:r>
            <a:r>
              <a:rPr lang="en" sz="2400">
                <a:solidFill>
                  <a:srgbClr val="EB6B26"/>
                </a:solidFill>
              </a:rPr>
              <a:t>EFS mount between EC2 instance</a:t>
            </a:r>
            <a:endParaRPr sz="2400">
              <a:solidFill>
                <a:srgbClr val="EB6B26"/>
              </a:solidFill>
            </a:endParaRPr>
          </a:p>
          <a:p>
            <a:pPr indent="0" lvl="0" marL="0" rtl="0">
              <a:spcBef>
                <a:spcPts val="0"/>
              </a:spcBef>
              <a:spcAft>
                <a:spcPts val="0"/>
              </a:spcAft>
              <a:buClr>
                <a:srgbClr val="000000"/>
              </a:buClr>
              <a:buSzPts val="1100"/>
              <a:buFont typeface="Arial"/>
              <a:buNone/>
            </a:pPr>
            <a:r>
              <a:rPr lang="en" sz="3200">
                <a:solidFill>
                  <a:srgbClr val="38761D"/>
                </a:solidFill>
              </a:rPr>
              <a:t>CI System -  Build time optimisation</a:t>
            </a:r>
            <a:endParaRPr sz="3200">
              <a:solidFill>
                <a:srgbClr val="38761D"/>
              </a:solidFill>
            </a:endParaRPr>
          </a:p>
          <a:p>
            <a:pPr indent="-381000" lvl="0" marL="457200" rtl="0">
              <a:spcBef>
                <a:spcPts val="0"/>
              </a:spcBef>
              <a:spcAft>
                <a:spcPts val="0"/>
              </a:spcAft>
              <a:buClr>
                <a:srgbClr val="38761D"/>
              </a:buClr>
              <a:buSzPts val="2400"/>
              <a:buChar char="●"/>
            </a:pPr>
            <a:r>
              <a:rPr lang="en" sz="2400">
                <a:solidFill>
                  <a:srgbClr val="38761D"/>
                </a:solidFill>
              </a:rPr>
              <a:t>Make sure your cache is persisted between builds</a:t>
            </a:r>
            <a:endParaRPr sz="2400">
              <a:solidFill>
                <a:srgbClr val="38761D"/>
              </a:solidFill>
            </a:endParaRPr>
          </a:p>
          <a:p>
            <a:pPr indent="-381000" lvl="0" marL="457200" rtl="0">
              <a:spcBef>
                <a:spcPts val="0"/>
              </a:spcBef>
              <a:spcAft>
                <a:spcPts val="0"/>
              </a:spcAft>
              <a:buClr>
                <a:srgbClr val="38761D"/>
              </a:buClr>
              <a:buSzPts val="2400"/>
              <a:buChar char="●"/>
            </a:pPr>
            <a:r>
              <a:rPr lang="en" sz="2400">
                <a:solidFill>
                  <a:srgbClr val="38761D"/>
                </a:solidFill>
              </a:rPr>
              <a:t>Share layers as many as possible between different services</a:t>
            </a:r>
            <a:endParaRPr sz="2400">
              <a:solidFill>
                <a:srgbClr val="38761D"/>
              </a:solidFill>
            </a:endParaRPr>
          </a:p>
          <a:p>
            <a:pPr indent="-381000" lvl="0" marL="457200" rtl="0">
              <a:spcBef>
                <a:spcPts val="0"/>
              </a:spcBef>
              <a:spcAft>
                <a:spcPts val="0"/>
              </a:spcAft>
              <a:buClr>
                <a:srgbClr val="38761D"/>
              </a:buClr>
              <a:buSzPts val="2400"/>
              <a:buChar char="●"/>
            </a:pPr>
            <a:r>
              <a:rPr lang="en" sz="2400">
                <a:solidFill>
                  <a:srgbClr val="38761D"/>
                </a:solidFill>
              </a:rPr>
              <a:t>Share cache between CI instances</a:t>
            </a:r>
            <a:endParaRPr sz="2400">
              <a:solidFill>
                <a:srgbClr val="38761D"/>
              </a:solidFill>
            </a:endParaRPr>
          </a:p>
          <a:p>
            <a:pPr indent="0" lvl="0" marL="0" rtl="0">
              <a:spcBef>
                <a:spcPts val="0"/>
              </a:spcBef>
              <a:spcAft>
                <a:spcPts val="0"/>
              </a:spcAft>
              <a:buNone/>
            </a:pPr>
            <a:r>
              <a:t/>
            </a:r>
            <a:endParaRPr sz="2400">
              <a:solidFill>
                <a:srgbClr val="38761D"/>
              </a:solidFill>
            </a:endParaRPr>
          </a:p>
          <a:p>
            <a:pPr indent="0" lvl="0" marL="0" rtl="0">
              <a:spcBef>
                <a:spcPts val="0"/>
              </a:spcBef>
              <a:spcAft>
                <a:spcPts val="0"/>
              </a:spcAft>
              <a:buNone/>
            </a:pPr>
            <a:r>
              <a:rPr lang="en" sz="2400">
                <a:solidFill>
                  <a:srgbClr val="00FFFF"/>
                </a:solidFill>
              </a:rPr>
              <a:t>ADD COMPARISON SIZE FROM CONFLUENCE!</a:t>
            </a:r>
            <a:endParaRPr sz="2400">
              <a:solidFill>
                <a:srgbClr val="00FFFF"/>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3" name="Shape 403"/>
        <p:cNvGrpSpPr/>
        <p:nvPr/>
      </p:nvGrpSpPr>
      <p:grpSpPr>
        <a:xfrm>
          <a:off x="0" y="0"/>
          <a:ext cx="0" cy="0"/>
          <a:chOff x="0" y="0"/>
          <a:chExt cx="0" cy="0"/>
        </a:xfrm>
      </p:grpSpPr>
      <p:sp>
        <p:nvSpPr>
          <p:cNvPr id="404" name="Shape 404"/>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405" name="Shape 40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sz="3200">
                <a:solidFill>
                  <a:srgbClr val="38761D"/>
                </a:solidFill>
              </a:rPr>
              <a:t>CI System - Build example</a:t>
            </a:r>
            <a:endParaRPr sz="3200">
              <a:solidFill>
                <a:srgbClr val="38761D"/>
              </a:solidFill>
            </a:endParaRPr>
          </a:p>
          <a:p>
            <a:pPr indent="0" lvl="0" marL="0" rtl="0">
              <a:spcBef>
                <a:spcPts val="0"/>
              </a:spcBef>
              <a:spcAft>
                <a:spcPts val="0"/>
              </a:spcAft>
              <a:buNone/>
            </a:pPr>
            <a:r>
              <a:t/>
            </a:r>
            <a:endParaRPr sz="3200">
              <a:solidFill>
                <a:srgbClr val="38761D"/>
              </a:solidFill>
            </a:endParaRPr>
          </a:p>
          <a:p>
            <a:pPr indent="0" lvl="0" marL="0" rtl="0">
              <a:spcBef>
                <a:spcPts val="0"/>
              </a:spcBef>
              <a:spcAft>
                <a:spcPts val="0"/>
              </a:spcAft>
              <a:buNone/>
            </a:pPr>
            <a:r>
              <a:rPr b="1" lang="en" sz="2400">
                <a:solidFill>
                  <a:srgbClr val="FFFFFF"/>
                </a:solidFill>
                <a:highlight>
                  <a:srgbClr val="2B2B2B"/>
                </a:highlight>
              </a:rPr>
              <a:t>1</a:t>
            </a:r>
            <a:r>
              <a:rPr b="1" lang="en" sz="2400">
                <a:solidFill>
                  <a:srgbClr val="CC7832"/>
                </a:solidFill>
                <a:highlight>
                  <a:srgbClr val="2B2B2B"/>
                </a:highlight>
              </a:rPr>
              <a:t> pipeline:</a:t>
            </a:r>
            <a:endParaRPr b="1" sz="2400">
              <a:solidFill>
                <a:srgbClr val="CC7832"/>
              </a:solidFill>
              <a:highlight>
                <a:srgbClr val="2B2B2B"/>
              </a:highlight>
            </a:endParaRPr>
          </a:p>
          <a:p>
            <a:pPr indent="0" lvl="0" marL="0" rtl="0">
              <a:spcBef>
                <a:spcPts val="0"/>
              </a:spcBef>
              <a:spcAft>
                <a:spcPts val="0"/>
              </a:spcAft>
              <a:buClr>
                <a:schemeClr val="dk1"/>
              </a:buClr>
              <a:buSzPts val="1100"/>
              <a:buFont typeface="Arial"/>
              <a:buNone/>
            </a:pPr>
            <a:r>
              <a:t/>
            </a:r>
            <a:endParaRPr b="1" sz="2400">
              <a:solidFill>
                <a:srgbClr val="CC7832"/>
              </a:solidFill>
              <a:highlight>
                <a:srgbClr val="2B2B2B"/>
              </a:highlight>
            </a:endParaRPr>
          </a:p>
          <a:p>
            <a:pPr indent="0" lvl="0" marL="0" rtl="0">
              <a:spcBef>
                <a:spcPts val="0"/>
              </a:spcBef>
              <a:spcAft>
                <a:spcPts val="0"/>
              </a:spcAft>
              <a:buClr>
                <a:schemeClr val="dk1"/>
              </a:buClr>
              <a:buSzPts val="1100"/>
              <a:buFont typeface="Arial"/>
              <a:buNone/>
            </a:pPr>
            <a:r>
              <a:rPr b="1" lang="en" sz="2400">
                <a:solidFill>
                  <a:srgbClr val="FFFFFF"/>
                </a:solidFill>
                <a:highlight>
                  <a:srgbClr val="2B2B2B"/>
                </a:highlight>
              </a:rPr>
              <a:t>3</a:t>
            </a:r>
            <a:r>
              <a:rPr b="1" lang="en" sz="2400">
                <a:solidFill>
                  <a:srgbClr val="CC7832"/>
                </a:solidFill>
                <a:highlight>
                  <a:srgbClr val="2B2B2B"/>
                </a:highlight>
              </a:rPr>
              <a:t> image-build:</a:t>
            </a:r>
            <a:endParaRPr b="1" sz="2400">
              <a:solidFill>
                <a:srgbClr val="CC7832"/>
              </a:solidFill>
              <a:highlight>
                <a:srgbClr val="2B2B2B"/>
              </a:highlight>
            </a:endParaRPr>
          </a:p>
          <a:p>
            <a:pPr indent="0" lvl="0" marL="0" rtl="0">
              <a:spcBef>
                <a:spcPts val="0"/>
              </a:spcBef>
              <a:spcAft>
                <a:spcPts val="0"/>
              </a:spcAft>
              <a:buClr>
                <a:schemeClr val="dk1"/>
              </a:buClr>
              <a:buSzPts val="1100"/>
              <a:buFont typeface="Arial"/>
              <a:buNone/>
            </a:pPr>
            <a:r>
              <a:rPr b="1" lang="en" sz="2400">
                <a:solidFill>
                  <a:srgbClr val="FFFFFF"/>
                </a:solidFill>
                <a:highlight>
                  <a:srgbClr val="2B2B2B"/>
                </a:highlight>
              </a:rPr>
              <a:t>4</a:t>
            </a:r>
            <a:r>
              <a:rPr b="1" lang="en" sz="2400">
                <a:solidFill>
                  <a:srgbClr val="CC7832"/>
                </a:solidFill>
                <a:highlight>
                  <a:srgbClr val="2B2B2B"/>
                </a:highlight>
              </a:rPr>
              <a:t>   image: </a:t>
            </a:r>
            <a:r>
              <a:rPr lang="en" sz="2400">
                <a:solidFill>
                  <a:srgbClr val="A9B7C6"/>
                </a:solidFill>
                <a:highlight>
                  <a:srgbClr val="2B2B2B"/>
                </a:highlight>
              </a:rPr>
              <a:t>base:alpine-python2.7</a:t>
            </a:r>
            <a:endParaRPr sz="2400">
              <a:solidFill>
                <a:srgbClr val="A9B7C6"/>
              </a:solidFill>
              <a:highlight>
                <a:srgbClr val="2B2B2B"/>
              </a:highlight>
            </a:endParaRPr>
          </a:p>
          <a:p>
            <a:pPr indent="0" lvl="0" marL="0" rtl="0">
              <a:spcBef>
                <a:spcPts val="0"/>
              </a:spcBef>
              <a:spcAft>
                <a:spcPts val="0"/>
              </a:spcAft>
              <a:buClr>
                <a:schemeClr val="dk1"/>
              </a:buClr>
              <a:buSzPts val="1100"/>
              <a:buFont typeface="Arial"/>
              <a:buNone/>
            </a:pPr>
            <a:r>
              <a:rPr lang="en" sz="2400">
                <a:solidFill>
                  <a:srgbClr val="FFFFFF"/>
                </a:solidFill>
                <a:highlight>
                  <a:srgbClr val="2B2B2B"/>
                </a:highlight>
              </a:rPr>
              <a:t>5 </a:t>
            </a:r>
            <a:r>
              <a:rPr lang="en" sz="2400">
                <a:solidFill>
                  <a:srgbClr val="A9B7C6"/>
                </a:solidFill>
                <a:highlight>
                  <a:srgbClr val="2B2B2B"/>
                </a:highlight>
              </a:rPr>
              <a:t>  </a:t>
            </a:r>
            <a:r>
              <a:rPr b="1" lang="en" sz="2400">
                <a:solidFill>
                  <a:srgbClr val="CC7832"/>
                </a:solidFill>
                <a:highlight>
                  <a:srgbClr val="2B2B2B"/>
                </a:highlight>
              </a:rPr>
              <a:t>commands:</a:t>
            </a:r>
            <a:endParaRPr b="1" sz="2400">
              <a:solidFill>
                <a:srgbClr val="CC7832"/>
              </a:solidFill>
              <a:highlight>
                <a:srgbClr val="2B2B2B"/>
              </a:highlight>
            </a:endParaRPr>
          </a:p>
          <a:p>
            <a:pPr indent="0" lvl="0" marL="0" rtl="0">
              <a:spcBef>
                <a:spcPts val="0"/>
              </a:spcBef>
              <a:spcAft>
                <a:spcPts val="0"/>
              </a:spcAft>
              <a:buClr>
                <a:schemeClr val="dk1"/>
              </a:buClr>
              <a:buSzPts val="1100"/>
              <a:buFont typeface="Arial"/>
              <a:buNone/>
            </a:pPr>
            <a:r>
              <a:rPr b="1" lang="en" sz="2400">
                <a:solidFill>
                  <a:srgbClr val="FFFFFF"/>
                </a:solidFill>
                <a:highlight>
                  <a:srgbClr val="2B2B2B"/>
                </a:highlight>
              </a:rPr>
              <a:t>6 </a:t>
            </a:r>
            <a:r>
              <a:rPr b="1" lang="en" sz="2400">
                <a:solidFill>
                  <a:srgbClr val="CC7832"/>
                </a:solidFill>
                <a:highlight>
                  <a:srgbClr val="2B2B2B"/>
                </a:highlight>
              </a:rPr>
              <a:t>    </a:t>
            </a:r>
            <a:r>
              <a:rPr lang="en" sz="2400">
                <a:solidFill>
                  <a:srgbClr val="A9B7C6"/>
                </a:solidFill>
                <a:highlight>
                  <a:srgbClr val="2B2B2B"/>
                </a:highlight>
              </a:rPr>
              <a:t>- apk --update add docker</a:t>
            </a:r>
            <a:endParaRPr sz="2400">
              <a:solidFill>
                <a:srgbClr val="A9B7C6"/>
              </a:solidFill>
              <a:highlight>
                <a:srgbClr val="2B2B2B"/>
              </a:highlight>
            </a:endParaRPr>
          </a:p>
          <a:p>
            <a:pPr indent="0" lvl="0" marL="0" rtl="0">
              <a:spcBef>
                <a:spcPts val="0"/>
              </a:spcBef>
              <a:spcAft>
                <a:spcPts val="0"/>
              </a:spcAft>
              <a:buClr>
                <a:schemeClr val="dk1"/>
              </a:buClr>
              <a:buSzPts val="1100"/>
              <a:buFont typeface="Arial"/>
              <a:buNone/>
            </a:pPr>
            <a:r>
              <a:rPr lang="en" sz="2400">
                <a:solidFill>
                  <a:srgbClr val="FFFFFF"/>
                </a:solidFill>
                <a:highlight>
                  <a:srgbClr val="2B2B2B"/>
                </a:highlight>
              </a:rPr>
              <a:t>7</a:t>
            </a:r>
            <a:r>
              <a:rPr lang="en" sz="2400">
                <a:solidFill>
                  <a:srgbClr val="A9B7C6"/>
                </a:solidFill>
                <a:highlight>
                  <a:srgbClr val="2B2B2B"/>
                </a:highlight>
              </a:rPr>
              <a:t>     - docker build -t svc-name:build .</a:t>
            </a:r>
            <a:endParaRPr sz="2400">
              <a:solidFill>
                <a:srgbClr val="A9B7C6"/>
              </a:solidFill>
              <a:highlight>
                <a:srgbClr val="2B2B2B"/>
              </a:highlight>
            </a:endParaRPr>
          </a:p>
          <a:p>
            <a:pPr indent="0" lvl="0" marL="0" rtl="0">
              <a:spcBef>
                <a:spcPts val="0"/>
              </a:spcBef>
              <a:spcAft>
                <a:spcPts val="0"/>
              </a:spcAft>
              <a:buClr>
                <a:schemeClr val="dk1"/>
              </a:buClr>
              <a:buSzPts val="1100"/>
              <a:buFont typeface="Arial"/>
              <a:buNone/>
            </a:pPr>
            <a:r>
              <a:rPr lang="en" sz="2400">
                <a:solidFill>
                  <a:srgbClr val="FFFFFF"/>
                </a:solidFill>
                <a:highlight>
                  <a:srgbClr val="2B2B2B"/>
                </a:highlight>
              </a:rPr>
              <a:t>8</a:t>
            </a:r>
            <a:r>
              <a:rPr lang="en" sz="2400">
                <a:solidFill>
                  <a:srgbClr val="A9B7C6"/>
                </a:solidFill>
                <a:highlight>
                  <a:srgbClr val="2B2B2B"/>
                </a:highlight>
              </a:rPr>
              <a:t>   </a:t>
            </a:r>
            <a:r>
              <a:rPr b="1" lang="en" sz="2400">
                <a:solidFill>
                  <a:srgbClr val="CC7832"/>
                </a:solidFill>
                <a:highlight>
                  <a:srgbClr val="2B2B2B"/>
                </a:highlight>
              </a:rPr>
              <a:t>volumes:</a:t>
            </a:r>
            <a:endParaRPr b="1" sz="2400">
              <a:solidFill>
                <a:srgbClr val="CC7832"/>
              </a:solidFill>
              <a:highlight>
                <a:srgbClr val="2B2B2B"/>
              </a:highlight>
            </a:endParaRPr>
          </a:p>
          <a:p>
            <a:pPr indent="0" lvl="0" marL="0" rtl="0">
              <a:spcBef>
                <a:spcPts val="0"/>
              </a:spcBef>
              <a:spcAft>
                <a:spcPts val="0"/>
              </a:spcAft>
              <a:buClr>
                <a:schemeClr val="dk1"/>
              </a:buClr>
              <a:buSzPts val="1100"/>
              <a:buFont typeface="Arial"/>
              <a:buNone/>
            </a:pPr>
            <a:r>
              <a:rPr b="1" lang="en" sz="2400">
                <a:solidFill>
                  <a:srgbClr val="FFFFFF"/>
                </a:solidFill>
                <a:highlight>
                  <a:srgbClr val="2B2B2B"/>
                </a:highlight>
              </a:rPr>
              <a:t>9 </a:t>
            </a:r>
            <a:r>
              <a:rPr b="1" lang="en" sz="2400">
                <a:solidFill>
                  <a:srgbClr val="CC7832"/>
                </a:solidFill>
                <a:highlight>
                  <a:srgbClr val="2B2B2B"/>
                </a:highlight>
              </a:rPr>
              <a:t>    </a:t>
            </a:r>
            <a:r>
              <a:rPr lang="en" sz="2400">
                <a:solidFill>
                  <a:srgbClr val="A9B7C6"/>
                </a:solidFill>
                <a:highlight>
                  <a:srgbClr val="2B2B2B"/>
                </a:highlight>
              </a:rPr>
              <a:t>- /var/run/docker.sock:/var/run/docker.sock</a:t>
            </a:r>
            <a:endParaRPr sz="2400">
              <a:solidFill>
                <a:srgbClr val="A9B7C6"/>
              </a:solidFill>
              <a:highlight>
                <a:srgbClr val="2B2B2B"/>
              </a:highlight>
            </a:endParaRPr>
          </a:p>
          <a:p>
            <a:pPr indent="0" lvl="0" marL="0" rtl="0">
              <a:spcBef>
                <a:spcPts val="0"/>
              </a:spcBef>
              <a:spcAft>
                <a:spcPts val="0"/>
              </a:spcAft>
              <a:buClr>
                <a:schemeClr val="dk1"/>
              </a:buClr>
              <a:buSzPts val="1100"/>
              <a:buFont typeface="Arial"/>
              <a:buNone/>
            </a:pPr>
            <a:r>
              <a:t/>
            </a:r>
            <a:endParaRPr sz="2400">
              <a:solidFill>
                <a:srgbClr val="A9B7C6"/>
              </a:solidFill>
              <a:highlight>
                <a:srgbClr val="2B2B2B"/>
              </a:highlight>
            </a:endParaRPr>
          </a:p>
          <a:p>
            <a:pPr indent="0" lvl="0" marL="0" rtl="0">
              <a:spcBef>
                <a:spcPts val="0"/>
              </a:spcBef>
              <a:spcAft>
                <a:spcPts val="0"/>
              </a:spcAft>
              <a:buClr>
                <a:schemeClr val="dk1"/>
              </a:buClr>
              <a:buSzPts val="1100"/>
              <a:buFont typeface="Arial"/>
              <a:buNone/>
            </a:pPr>
            <a:r>
              <a:rPr lang="en" sz="2400">
                <a:solidFill>
                  <a:srgbClr val="FFFFFF"/>
                </a:solidFill>
                <a:highlight>
                  <a:srgbClr val="2B2B2B"/>
                </a:highlight>
              </a:rPr>
              <a:t>11</a:t>
            </a:r>
            <a:r>
              <a:rPr lang="en" sz="2400">
                <a:solidFill>
                  <a:srgbClr val="A9B7C6"/>
                </a:solidFill>
                <a:highlight>
                  <a:srgbClr val="2B2B2B"/>
                </a:highlight>
              </a:rPr>
              <a:t> </a:t>
            </a:r>
            <a:r>
              <a:rPr b="1" lang="en" sz="2400">
                <a:solidFill>
                  <a:srgbClr val="CC7832"/>
                </a:solidFill>
                <a:highlight>
                  <a:srgbClr val="2B2B2B"/>
                </a:highlight>
              </a:rPr>
              <a:t>publish-to-ecr-branch-name-tag:</a:t>
            </a:r>
            <a:endParaRPr b="1" sz="2400">
              <a:solidFill>
                <a:srgbClr val="CC7832"/>
              </a:solidFill>
              <a:highlight>
                <a:srgbClr val="2B2B2B"/>
              </a:highlight>
            </a:endParaRPr>
          </a:p>
          <a:p>
            <a:pPr indent="0" lvl="0" marL="0" rtl="0">
              <a:spcBef>
                <a:spcPts val="0"/>
              </a:spcBef>
              <a:spcAft>
                <a:spcPts val="0"/>
              </a:spcAft>
              <a:buClr>
                <a:schemeClr val="dk1"/>
              </a:buClr>
              <a:buSzPts val="1100"/>
              <a:buFont typeface="Arial"/>
              <a:buNone/>
            </a:pPr>
            <a:r>
              <a:rPr b="1" lang="en" sz="2400">
                <a:solidFill>
                  <a:srgbClr val="FFFFFF"/>
                </a:solidFill>
                <a:highlight>
                  <a:srgbClr val="2B2B2B"/>
                </a:highlight>
              </a:rPr>
              <a:t>12 </a:t>
            </a:r>
            <a:r>
              <a:rPr b="1" lang="en" sz="2400">
                <a:solidFill>
                  <a:srgbClr val="CC7832"/>
                </a:solidFill>
                <a:highlight>
                  <a:srgbClr val="2B2B2B"/>
                </a:highlight>
              </a:rPr>
              <a:t>  image: </a:t>
            </a:r>
            <a:r>
              <a:rPr lang="en" sz="2400">
                <a:solidFill>
                  <a:srgbClr val="A9B7C6"/>
                </a:solidFill>
                <a:highlight>
                  <a:srgbClr val="2B2B2B"/>
                </a:highlight>
              </a:rPr>
              <a:t>plugins/ecr</a:t>
            </a:r>
            <a:endParaRPr sz="2400">
              <a:solidFill>
                <a:srgbClr val="A9B7C6"/>
              </a:solidFill>
              <a:highlight>
                <a:srgbClr val="2B2B2B"/>
              </a:highlight>
            </a:endParaRPr>
          </a:p>
          <a:p>
            <a:pPr indent="0" lvl="0" marL="0" rtl="0">
              <a:spcBef>
                <a:spcPts val="0"/>
              </a:spcBef>
              <a:spcAft>
                <a:spcPts val="0"/>
              </a:spcAft>
              <a:buClr>
                <a:schemeClr val="dk1"/>
              </a:buClr>
              <a:buSzPts val="1100"/>
              <a:buFont typeface="Arial"/>
              <a:buNone/>
            </a:pPr>
            <a:r>
              <a:rPr lang="en" sz="2400">
                <a:solidFill>
                  <a:srgbClr val="FFFFFF"/>
                </a:solidFill>
                <a:highlight>
                  <a:srgbClr val="2B2B2B"/>
                </a:highlight>
              </a:rPr>
              <a:t>13  </a:t>
            </a:r>
            <a:r>
              <a:rPr lang="en" sz="2400">
                <a:solidFill>
                  <a:srgbClr val="A9B7C6"/>
                </a:solidFill>
                <a:highlight>
                  <a:srgbClr val="2B2B2B"/>
                </a:highlight>
              </a:rPr>
              <a:t> </a:t>
            </a:r>
            <a:r>
              <a:rPr b="1" lang="en" sz="2400">
                <a:solidFill>
                  <a:srgbClr val="CC7832"/>
                </a:solidFill>
                <a:highlight>
                  <a:srgbClr val="2B2B2B"/>
                </a:highlight>
              </a:rPr>
              <a:t>registry: </a:t>
            </a:r>
            <a:r>
              <a:rPr lang="en" sz="2400">
                <a:solidFill>
                  <a:srgbClr val="A9B7C6"/>
                </a:solidFill>
                <a:highlight>
                  <a:srgbClr val="2B2B2B"/>
                </a:highlight>
              </a:rPr>
              <a:t>...</a:t>
            </a:r>
            <a:endParaRPr sz="2400">
              <a:solidFill>
                <a:srgbClr val="A9B7C6"/>
              </a:solidFill>
              <a:highlight>
                <a:srgbClr val="2B2B2B"/>
              </a:highlight>
            </a:endParaRPr>
          </a:p>
          <a:p>
            <a:pPr indent="0" lvl="0" marL="0" rtl="0">
              <a:spcBef>
                <a:spcPts val="0"/>
              </a:spcBef>
              <a:spcAft>
                <a:spcPts val="0"/>
              </a:spcAft>
              <a:buClr>
                <a:schemeClr val="dk1"/>
              </a:buClr>
              <a:buSzPts val="1100"/>
              <a:buFont typeface="Arial"/>
              <a:buNone/>
            </a:pPr>
            <a:r>
              <a:rPr lang="en" sz="2400">
                <a:solidFill>
                  <a:srgbClr val="FFFFFF"/>
                </a:solidFill>
                <a:highlight>
                  <a:srgbClr val="2B2B2B"/>
                </a:highlight>
              </a:rPr>
              <a:t>14  </a:t>
            </a:r>
            <a:r>
              <a:rPr lang="en" sz="2400">
                <a:solidFill>
                  <a:srgbClr val="A9B7C6"/>
                </a:solidFill>
                <a:highlight>
                  <a:srgbClr val="2B2B2B"/>
                </a:highlight>
              </a:rPr>
              <a:t> </a:t>
            </a:r>
            <a:r>
              <a:rPr b="1" lang="en" sz="2400">
                <a:solidFill>
                  <a:srgbClr val="CC7832"/>
                </a:solidFill>
                <a:highlight>
                  <a:srgbClr val="2B2B2B"/>
                </a:highlight>
              </a:rPr>
              <a:t>dockerfile: </a:t>
            </a:r>
            <a:r>
              <a:rPr lang="en" sz="2400">
                <a:solidFill>
                  <a:srgbClr val="A9B7C6"/>
                </a:solidFill>
                <a:highlight>
                  <a:srgbClr val="2B2B2B"/>
                </a:highlight>
              </a:rPr>
              <a:t>./Dockerfile</a:t>
            </a:r>
            <a:endParaRPr sz="2400">
              <a:solidFill>
                <a:srgbClr val="A9B7C6"/>
              </a:solidFill>
              <a:highlight>
                <a:srgbClr val="2B2B2B"/>
              </a:highlight>
            </a:endParaRPr>
          </a:p>
          <a:p>
            <a:pPr indent="0" lvl="0" marL="0" rtl="0">
              <a:spcBef>
                <a:spcPts val="0"/>
              </a:spcBef>
              <a:spcAft>
                <a:spcPts val="0"/>
              </a:spcAft>
              <a:buClr>
                <a:schemeClr val="dk1"/>
              </a:buClr>
              <a:buSzPts val="1100"/>
              <a:buFont typeface="Arial"/>
              <a:buNone/>
            </a:pPr>
            <a:r>
              <a:rPr lang="en" sz="2400">
                <a:solidFill>
                  <a:srgbClr val="FFFFFF"/>
                </a:solidFill>
                <a:highlight>
                  <a:srgbClr val="2B2B2B"/>
                </a:highlight>
              </a:rPr>
              <a:t>15   </a:t>
            </a:r>
            <a:r>
              <a:rPr b="1" lang="en" sz="2400">
                <a:solidFill>
                  <a:srgbClr val="CC7832"/>
                </a:solidFill>
                <a:highlight>
                  <a:srgbClr val="2B2B2B"/>
                </a:highlight>
              </a:rPr>
              <a:t>tags:</a:t>
            </a:r>
            <a:endParaRPr b="1" sz="2400">
              <a:solidFill>
                <a:srgbClr val="CC7832"/>
              </a:solidFill>
              <a:highlight>
                <a:srgbClr val="2B2B2B"/>
              </a:highlight>
            </a:endParaRPr>
          </a:p>
          <a:p>
            <a:pPr indent="0" lvl="0" marL="0" rtl="0">
              <a:spcBef>
                <a:spcPts val="0"/>
              </a:spcBef>
              <a:spcAft>
                <a:spcPts val="0"/>
              </a:spcAft>
              <a:buClr>
                <a:schemeClr val="dk1"/>
              </a:buClr>
              <a:buSzPts val="1100"/>
              <a:buFont typeface="Arial"/>
              <a:buNone/>
            </a:pPr>
            <a:r>
              <a:rPr b="1" lang="en" sz="2400">
                <a:solidFill>
                  <a:srgbClr val="FFFFFF"/>
                </a:solidFill>
                <a:highlight>
                  <a:srgbClr val="2B2B2B"/>
                </a:highlight>
              </a:rPr>
              <a:t>16  </a:t>
            </a:r>
            <a:r>
              <a:rPr b="1" lang="en" sz="2400">
                <a:solidFill>
                  <a:srgbClr val="CC7832"/>
                </a:solidFill>
                <a:highlight>
                  <a:srgbClr val="2B2B2B"/>
                </a:highlight>
              </a:rPr>
              <a:t>   </a:t>
            </a:r>
            <a:r>
              <a:rPr lang="en" sz="2400">
                <a:solidFill>
                  <a:srgbClr val="A9B7C6"/>
                </a:solidFill>
                <a:highlight>
                  <a:srgbClr val="2B2B2B"/>
                </a:highlight>
              </a:rPr>
              <a:t>- ${DRONE_BRANCH}</a:t>
            </a:r>
            <a:endParaRPr sz="2400">
              <a:solidFill>
                <a:srgbClr val="A9B7C6"/>
              </a:solidFill>
              <a:highlight>
                <a:srgbClr val="2B2B2B"/>
              </a:highlight>
            </a:endParaRPr>
          </a:p>
          <a:p>
            <a:pPr indent="0" lvl="0" marL="0" rtl="0">
              <a:spcBef>
                <a:spcPts val="0"/>
              </a:spcBef>
              <a:spcAft>
                <a:spcPts val="0"/>
              </a:spcAft>
              <a:buClr>
                <a:schemeClr val="dk1"/>
              </a:buClr>
              <a:buSzPts val="1100"/>
              <a:buFont typeface="Arial"/>
              <a:buNone/>
            </a:pPr>
            <a:r>
              <a:rPr lang="en" sz="2400">
                <a:solidFill>
                  <a:srgbClr val="FFFFFF"/>
                </a:solidFill>
                <a:highlight>
                  <a:srgbClr val="2B2B2B"/>
                </a:highlight>
              </a:rPr>
              <a:t>17</a:t>
            </a:r>
            <a:r>
              <a:rPr lang="en" sz="2400">
                <a:solidFill>
                  <a:srgbClr val="A9B7C6"/>
                </a:solidFill>
                <a:highlight>
                  <a:srgbClr val="2B2B2B"/>
                </a:highlight>
              </a:rPr>
              <a:t>   </a:t>
            </a:r>
            <a:r>
              <a:rPr b="1" lang="en" sz="2400">
                <a:solidFill>
                  <a:srgbClr val="CC7832"/>
                </a:solidFill>
                <a:highlight>
                  <a:srgbClr val="2B2B2B"/>
                </a:highlight>
              </a:rPr>
              <a:t>when:</a:t>
            </a:r>
            <a:endParaRPr b="1" sz="2400">
              <a:solidFill>
                <a:srgbClr val="CC7832"/>
              </a:solidFill>
              <a:highlight>
                <a:srgbClr val="2B2B2B"/>
              </a:highlight>
            </a:endParaRPr>
          </a:p>
          <a:p>
            <a:pPr indent="0" lvl="0" marL="0" rtl="0">
              <a:spcBef>
                <a:spcPts val="0"/>
              </a:spcBef>
              <a:spcAft>
                <a:spcPts val="0"/>
              </a:spcAft>
              <a:buClr>
                <a:schemeClr val="dk1"/>
              </a:buClr>
              <a:buSzPts val="1100"/>
              <a:buFont typeface="Arial"/>
              <a:buNone/>
            </a:pPr>
            <a:r>
              <a:rPr b="1" lang="en" sz="2400">
                <a:solidFill>
                  <a:srgbClr val="FFFFFF"/>
                </a:solidFill>
                <a:highlight>
                  <a:srgbClr val="2B2B2B"/>
                </a:highlight>
              </a:rPr>
              <a:t>18  </a:t>
            </a:r>
            <a:r>
              <a:rPr b="1" lang="en" sz="2400">
                <a:solidFill>
                  <a:srgbClr val="CC7832"/>
                </a:solidFill>
                <a:highlight>
                  <a:srgbClr val="2B2B2B"/>
                </a:highlight>
              </a:rPr>
              <a:t>   event: </a:t>
            </a:r>
            <a:r>
              <a:rPr lang="en" sz="2400">
                <a:solidFill>
                  <a:srgbClr val="A9B7C6"/>
                </a:solidFill>
                <a:highlight>
                  <a:srgbClr val="2B2B2B"/>
                </a:highlight>
              </a:rPr>
              <a:t>[push]</a:t>
            </a:r>
            <a:endParaRPr sz="2400">
              <a:solidFill>
                <a:srgbClr val="A9B7C6"/>
              </a:solidFill>
              <a:highlight>
                <a:srgbClr val="2B2B2B"/>
              </a:highlight>
            </a:endParaRPr>
          </a:p>
          <a:p>
            <a:pPr indent="0" lvl="0" marL="0" rtl="0">
              <a:spcBef>
                <a:spcPts val="0"/>
              </a:spcBef>
              <a:spcAft>
                <a:spcPts val="0"/>
              </a:spcAft>
              <a:buClr>
                <a:schemeClr val="dk1"/>
              </a:buClr>
              <a:buSzPts val="1100"/>
              <a:buFont typeface="Arial"/>
              <a:buNone/>
            </a:pPr>
            <a:r>
              <a:rPr lang="en" sz="2400">
                <a:solidFill>
                  <a:srgbClr val="FFFFFF"/>
                </a:solidFill>
                <a:highlight>
                  <a:srgbClr val="2B2B2B"/>
                </a:highlight>
              </a:rPr>
              <a:t>19 </a:t>
            </a:r>
            <a:r>
              <a:rPr lang="en" sz="2400">
                <a:solidFill>
                  <a:srgbClr val="A9B7C6"/>
                </a:solidFill>
                <a:highlight>
                  <a:srgbClr val="2B2B2B"/>
                </a:highlight>
              </a:rPr>
              <a:t>  </a:t>
            </a:r>
            <a:r>
              <a:rPr b="1" lang="en" sz="2400">
                <a:solidFill>
                  <a:srgbClr val="CC7832"/>
                </a:solidFill>
                <a:highlight>
                  <a:srgbClr val="2B2B2B"/>
                </a:highlight>
              </a:rPr>
              <a:t>volumes:</a:t>
            </a:r>
            <a:endParaRPr b="1" sz="2400">
              <a:solidFill>
                <a:srgbClr val="CC7832"/>
              </a:solidFill>
              <a:highlight>
                <a:srgbClr val="2B2B2B"/>
              </a:highlight>
            </a:endParaRPr>
          </a:p>
          <a:p>
            <a:pPr indent="0" lvl="0" marL="0" rtl="0">
              <a:spcBef>
                <a:spcPts val="0"/>
              </a:spcBef>
              <a:spcAft>
                <a:spcPts val="0"/>
              </a:spcAft>
              <a:buClr>
                <a:schemeClr val="dk1"/>
              </a:buClr>
              <a:buSzPts val="1100"/>
              <a:buFont typeface="Arial"/>
              <a:buNone/>
            </a:pPr>
            <a:r>
              <a:rPr b="1" lang="en" sz="2400">
                <a:solidFill>
                  <a:srgbClr val="FFFFFF"/>
                </a:solidFill>
                <a:highlight>
                  <a:srgbClr val="2B2B2B"/>
                </a:highlight>
              </a:rPr>
              <a:t>20  </a:t>
            </a:r>
            <a:r>
              <a:rPr b="1" lang="en" sz="2400">
                <a:solidFill>
                  <a:srgbClr val="CC7832"/>
                </a:solidFill>
                <a:highlight>
                  <a:srgbClr val="2B2B2B"/>
                </a:highlight>
              </a:rPr>
              <a:t>   </a:t>
            </a:r>
            <a:r>
              <a:rPr lang="en" sz="2400">
                <a:solidFill>
                  <a:srgbClr val="A9B7C6"/>
                </a:solidFill>
                <a:highlight>
                  <a:srgbClr val="2B2B2B"/>
                </a:highlight>
              </a:rPr>
              <a:t>- /var/run/docker.sock:/var/run/docker.sock</a:t>
            </a:r>
            <a:endParaRPr sz="2400">
              <a:solidFill>
                <a:srgbClr val="A9B7C6"/>
              </a:solidFill>
              <a:highlight>
                <a:srgbClr val="2B2B2B"/>
              </a:highlight>
            </a:endParaRPr>
          </a:p>
          <a:p>
            <a:pPr indent="0" lvl="0" marL="0" rtl="0">
              <a:spcBef>
                <a:spcPts val="0"/>
              </a:spcBef>
              <a:spcAft>
                <a:spcPts val="0"/>
              </a:spcAft>
              <a:buNone/>
            </a:pPr>
            <a:r>
              <a:t/>
            </a:r>
            <a:endParaRPr sz="1800"/>
          </a:p>
          <a:p>
            <a:pPr indent="-342900" lvl="0" marL="457200" rtl="0">
              <a:spcBef>
                <a:spcPts val="0"/>
              </a:spcBef>
              <a:spcAft>
                <a:spcPts val="0"/>
              </a:spcAft>
              <a:buSzPts val="1800"/>
              <a:buChar char="●"/>
            </a:pPr>
            <a:r>
              <a:rPr lang="en" sz="1800"/>
              <a:t>ADD start with mounting volume</a:t>
            </a:r>
            <a:endParaRPr sz="1800"/>
          </a:p>
          <a:p>
            <a:pPr indent="-342900" lvl="0" marL="457200" rtl="0">
              <a:spcBef>
                <a:spcPts val="0"/>
              </a:spcBef>
              <a:spcAft>
                <a:spcPts val="0"/>
              </a:spcAft>
              <a:buSzPts val="1800"/>
              <a:buChar char="●"/>
            </a:pPr>
            <a:r>
              <a:rPr lang="en" sz="1800"/>
              <a:t>ADD schema</a:t>
            </a:r>
            <a:endParaRPr sz="1800"/>
          </a:p>
          <a:p>
            <a:pPr indent="-342900" lvl="0" marL="457200" rtl="0">
              <a:spcBef>
                <a:spcPts val="0"/>
              </a:spcBef>
              <a:spcAft>
                <a:spcPts val="0"/>
              </a:spcAft>
              <a:buSzPts val="1800"/>
              <a:buChar char="●"/>
            </a:pPr>
            <a:r>
              <a:rPr lang="en" sz="1800"/>
              <a:t>Add graph build time change</a:t>
            </a:r>
            <a:endParaRPr sz="1800"/>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0" name="Shape 410"/>
        <p:cNvGrpSpPr/>
        <p:nvPr/>
      </p:nvGrpSpPr>
      <p:grpSpPr>
        <a:xfrm>
          <a:off x="0" y="0"/>
          <a:ext cx="0" cy="0"/>
          <a:chOff x="0" y="0"/>
          <a:chExt cx="0" cy="0"/>
        </a:xfrm>
      </p:grpSpPr>
      <p:sp>
        <p:nvSpPr>
          <p:cNvPr id="411" name="Shape 411"/>
          <p:cNvSpPr txBox="1"/>
          <p:nvPr>
            <p:ph idx="1" type="body"/>
          </p:nvPr>
        </p:nvSpPr>
        <p:spPr>
          <a:xfrm>
            <a:off x="685800" y="4400550"/>
            <a:ext cx="5486400" cy="3600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Clr>
                <a:srgbClr val="FFFFFE"/>
              </a:buClr>
              <a:buFont typeface="Arial"/>
              <a:buNone/>
            </a:pPr>
            <a:r>
              <a:rPr lang="en" sz="4600">
                <a:solidFill>
                  <a:srgbClr val="38761D"/>
                </a:solidFill>
              </a:rPr>
              <a:t>Docker </a:t>
            </a:r>
            <a:r>
              <a:rPr lang="en" sz="4600">
                <a:solidFill>
                  <a:srgbClr val="38761D"/>
                </a:solidFill>
              </a:rPr>
              <a:t>Image Optimisation</a:t>
            </a:r>
            <a:endParaRPr sz="4600">
              <a:solidFill>
                <a:srgbClr val="38761D"/>
              </a:solidFill>
            </a:endParaRPr>
          </a:p>
          <a:p>
            <a:pPr indent="0" lvl="0" marL="0" marR="0" rtl="0" algn="l">
              <a:spcBef>
                <a:spcPts val="0"/>
              </a:spcBef>
              <a:spcAft>
                <a:spcPts val="0"/>
              </a:spcAft>
              <a:buClr>
                <a:schemeClr val="dk1"/>
              </a:buClr>
              <a:buFont typeface="Arial"/>
              <a:buNone/>
            </a:pPr>
            <a:r>
              <a:t/>
            </a:r>
            <a:endParaRPr/>
          </a:p>
        </p:txBody>
      </p:sp>
      <p:sp>
        <p:nvSpPr>
          <p:cNvPr id="412" name="Shape 412"/>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6" name="Shape 416"/>
        <p:cNvGrpSpPr/>
        <p:nvPr/>
      </p:nvGrpSpPr>
      <p:grpSpPr>
        <a:xfrm>
          <a:off x="0" y="0"/>
          <a:ext cx="0" cy="0"/>
          <a:chOff x="0" y="0"/>
          <a:chExt cx="0" cy="0"/>
        </a:xfrm>
      </p:grpSpPr>
      <p:sp>
        <p:nvSpPr>
          <p:cNvPr id="417" name="Shape 417"/>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418" name="Shape 41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b="1" lang="en" sz="2400">
                <a:solidFill>
                  <a:srgbClr val="EB6B26"/>
                </a:solidFill>
              </a:rPr>
              <a:t>Why?</a:t>
            </a:r>
            <a:r>
              <a:rPr lang="en" sz="2400">
                <a:solidFill>
                  <a:srgbClr val="EB6B26"/>
                </a:solidFill>
              </a:rPr>
              <a:t> Shorter builds, shorter upload / download to registry, less vulnerable </a:t>
            </a:r>
            <a:endParaRPr sz="2400">
              <a:solidFill>
                <a:srgbClr val="EB6B26"/>
              </a:solidFill>
            </a:endParaRPr>
          </a:p>
          <a:p>
            <a:pPr indent="-317500" lvl="0" marL="457200" rtl="0">
              <a:spcBef>
                <a:spcPts val="0"/>
              </a:spcBef>
              <a:spcAft>
                <a:spcPts val="0"/>
              </a:spcAft>
              <a:buClr>
                <a:srgbClr val="EB6B26"/>
              </a:buClr>
              <a:buSzPts val="1400"/>
              <a:buChar char="●"/>
            </a:pPr>
            <a:r>
              <a:rPr lang="en" sz="2400">
                <a:solidFill>
                  <a:srgbClr val="EB6B26"/>
                </a:solidFill>
              </a:rPr>
              <a:t>Avoid cache invalidation for long build time layers </a:t>
            </a:r>
            <a:endParaRPr sz="2400">
              <a:solidFill>
                <a:srgbClr val="EB6B26"/>
              </a:solidFill>
            </a:endParaRPr>
          </a:p>
          <a:p>
            <a:pPr indent="-381000" lvl="0" marL="457200" rtl="0">
              <a:spcBef>
                <a:spcPts val="0"/>
              </a:spcBef>
              <a:spcAft>
                <a:spcPts val="0"/>
              </a:spcAft>
              <a:buClr>
                <a:srgbClr val="EB6B26"/>
              </a:buClr>
              <a:buSzPts val="2400"/>
              <a:buChar char="●"/>
            </a:pPr>
            <a:r>
              <a:rPr lang="en" sz="2400">
                <a:solidFill>
                  <a:srgbClr val="EB6B26"/>
                </a:solidFill>
              </a:rPr>
              <a:t>Install only what is needed</a:t>
            </a:r>
            <a:endParaRPr sz="3200">
              <a:solidFill>
                <a:srgbClr val="EB6B26"/>
              </a:solidFill>
            </a:endParaRPr>
          </a:p>
          <a:p>
            <a:pPr indent="0" lvl="0" marL="0" rtl="0">
              <a:spcBef>
                <a:spcPts val="0"/>
              </a:spcBef>
              <a:spcAft>
                <a:spcPts val="0"/>
              </a:spcAft>
              <a:buNone/>
            </a:pPr>
            <a:r>
              <a:t/>
            </a:r>
            <a:endParaRPr sz="2400">
              <a:solidFill>
                <a:srgbClr val="38761D"/>
              </a:solidFill>
            </a:endParaRPr>
          </a:p>
          <a:p>
            <a:pPr indent="0" lvl="0" marL="0" rtl="0">
              <a:spcBef>
                <a:spcPts val="0"/>
              </a:spcBef>
              <a:spcAft>
                <a:spcPts val="0"/>
              </a:spcAft>
              <a:buNone/>
            </a:pPr>
            <a:r>
              <a:rPr lang="en" sz="3200">
                <a:solidFill>
                  <a:srgbClr val="38761D"/>
                </a:solidFill>
              </a:rPr>
              <a:t>Image Optimisation </a:t>
            </a:r>
            <a:endParaRPr sz="2400">
              <a:solidFill>
                <a:srgbClr val="38761D"/>
              </a:solidFill>
            </a:endParaRPr>
          </a:p>
          <a:p>
            <a:pPr indent="-381000" lvl="0" marL="457200" rtl="0">
              <a:spcBef>
                <a:spcPts val="0"/>
              </a:spcBef>
              <a:spcAft>
                <a:spcPts val="0"/>
              </a:spcAft>
              <a:buClr>
                <a:srgbClr val="38761D"/>
              </a:buClr>
              <a:buSzPts val="2400"/>
              <a:buChar char="●"/>
            </a:pPr>
            <a:r>
              <a:rPr lang="en" sz="2400">
                <a:solidFill>
                  <a:srgbClr val="38761D"/>
                </a:solidFill>
              </a:rPr>
              <a:t>Base image should not include any redundant libs. Use Linux Alpine</a:t>
            </a:r>
            <a:endParaRPr sz="2400">
              <a:solidFill>
                <a:srgbClr val="38761D"/>
              </a:solidFill>
            </a:endParaRPr>
          </a:p>
          <a:p>
            <a:pPr indent="-381000" lvl="0" marL="457200" rtl="0">
              <a:spcBef>
                <a:spcPts val="0"/>
              </a:spcBef>
              <a:spcAft>
                <a:spcPts val="0"/>
              </a:spcAft>
              <a:buClr>
                <a:srgbClr val="38761D"/>
              </a:buClr>
              <a:buSzPts val="2400"/>
              <a:buChar char="●"/>
            </a:pPr>
            <a:r>
              <a:rPr lang="en" sz="2400">
                <a:solidFill>
                  <a:srgbClr val="38761D"/>
                </a:solidFill>
              </a:rPr>
              <a:t>Unify RUN commands </a:t>
            </a:r>
            <a:endParaRPr sz="2400">
              <a:solidFill>
                <a:srgbClr val="38761D"/>
              </a:solidFill>
            </a:endParaRPr>
          </a:p>
          <a:p>
            <a:pPr indent="-381000" lvl="0" marL="457200" rtl="0">
              <a:spcBef>
                <a:spcPts val="0"/>
              </a:spcBef>
              <a:spcAft>
                <a:spcPts val="0"/>
              </a:spcAft>
              <a:buClr>
                <a:srgbClr val="38761D"/>
              </a:buClr>
              <a:buSzPts val="2400"/>
              <a:buChar char="●"/>
            </a:pPr>
            <a:r>
              <a:rPr lang="en" sz="2400">
                <a:solidFill>
                  <a:srgbClr val="38761D"/>
                </a:solidFill>
              </a:rPr>
              <a:t>Remove compile time dependencies / multi-stage build</a:t>
            </a:r>
            <a:endParaRPr sz="2400">
              <a:solidFill>
                <a:srgbClr val="38761D"/>
              </a:solidFill>
            </a:endParaRPr>
          </a:p>
          <a:p>
            <a:pPr indent="0" lvl="0" marL="0" rtl="0">
              <a:spcBef>
                <a:spcPts val="0"/>
              </a:spcBef>
              <a:spcAft>
                <a:spcPts val="0"/>
              </a:spcAft>
              <a:buNone/>
            </a:pPr>
            <a:r>
              <a:t/>
            </a:r>
            <a:endParaRPr sz="2400"/>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3" name="Shape 423"/>
        <p:cNvGrpSpPr/>
        <p:nvPr/>
      </p:nvGrpSpPr>
      <p:grpSpPr>
        <a:xfrm>
          <a:off x="0" y="0"/>
          <a:ext cx="0" cy="0"/>
          <a:chOff x="0" y="0"/>
          <a:chExt cx="0" cy="0"/>
        </a:xfrm>
      </p:grpSpPr>
      <p:sp>
        <p:nvSpPr>
          <p:cNvPr id="424" name="Shape 424"/>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425" name="Shape 42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Clr>
                <a:schemeClr val="dk1"/>
              </a:buClr>
              <a:buSzPts val="1100"/>
              <a:buFont typeface="Arial"/>
              <a:buNone/>
            </a:pPr>
            <a:r>
              <a:rPr lang="en" sz="3200">
                <a:solidFill>
                  <a:srgbClr val="38761D"/>
                </a:solidFill>
              </a:rPr>
              <a:t>Docker Image Optimisation - comparison</a:t>
            </a:r>
            <a:endParaRPr sz="3200">
              <a:solidFill>
                <a:srgbClr val="38761D"/>
              </a:solidFill>
            </a:endParaRPr>
          </a:p>
          <a:p>
            <a:pPr indent="0" lvl="0" marL="0" rtl="0">
              <a:spcBef>
                <a:spcPts val="0"/>
              </a:spcBef>
              <a:spcAft>
                <a:spcPts val="0"/>
              </a:spcAft>
              <a:buNone/>
            </a:pPr>
            <a:r>
              <a:t/>
            </a:r>
            <a:endParaRPr sz="2400"/>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0" name="Shape 430"/>
        <p:cNvGrpSpPr/>
        <p:nvPr/>
      </p:nvGrpSpPr>
      <p:grpSpPr>
        <a:xfrm>
          <a:off x="0" y="0"/>
          <a:ext cx="0" cy="0"/>
          <a:chOff x="0" y="0"/>
          <a:chExt cx="0" cy="0"/>
        </a:xfrm>
      </p:grpSpPr>
      <p:sp>
        <p:nvSpPr>
          <p:cNvPr id="431" name="Shape 431"/>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432" name="Shape 43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81000" lvl="0" marL="457200" rtl="0">
              <a:spcBef>
                <a:spcPts val="0"/>
              </a:spcBef>
              <a:spcAft>
                <a:spcPts val="0"/>
              </a:spcAft>
              <a:buClr>
                <a:srgbClr val="EB6B26"/>
              </a:buClr>
              <a:buSzPts val="2400"/>
              <a:buChar char="●"/>
            </a:pPr>
            <a:r>
              <a:rPr lang="en" sz="2400">
                <a:solidFill>
                  <a:srgbClr val="EB6B26"/>
                </a:solidFill>
              </a:rPr>
              <a:t>Top down cache invalidation - first invalidates all</a:t>
            </a:r>
            <a:endParaRPr sz="3200">
              <a:solidFill>
                <a:srgbClr val="38761D"/>
              </a:solidFill>
            </a:endParaRPr>
          </a:p>
          <a:p>
            <a:pPr indent="0" lvl="0" marL="0" rtl="0">
              <a:spcBef>
                <a:spcPts val="0"/>
              </a:spcBef>
              <a:spcAft>
                <a:spcPts val="0"/>
              </a:spcAft>
              <a:buNone/>
            </a:pPr>
            <a:r>
              <a:t/>
            </a:r>
            <a:endParaRPr sz="3200">
              <a:solidFill>
                <a:srgbClr val="38761D"/>
              </a:solidFill>
            </a:endParaRPr>
          </a:p>
          <a:p>
            <a:pPr indent="-317500" lvl="0" marL="457200" rtl="0">
              <a:spcBef>
                <a:spcPts val="0"/>
              </a:spcBef>
              <a:spcAft>
                <a:spcPts val="0"/>
              </a:spcAft>
              <a:buClr>
                <a:srgbClr val="38761D"/>
              </a:buClr>
              <a:buSzPts val="1400"/>
              <a:buChar char="●"/>
            </a:pPr>
            <a:r>
              <a:rPr lang="en" sz="3200">
                <a:solidFill>
                  <a:srgbClr val="38761D"/>
                </a:solidFill>
              </a:rPr>
              <a:t>Image Optimisation - Layer cache</a:t>
            </a:r>
            <a:endParaRPr sz="3200">
              <a:solidFill>
                <a:srgbClr val="38761D"/>
              </a:solidFill>
            </a:endParaRPr>
          </a:p>
          <a:p>
            <a:pPr indent="-381000" lvl="0" marL="457200" rtl="0">
              <a:spcBef>
                <a:spcPts val="0"/>
              </a:spcBef>
              <a:spcAft>
                <a:spcPts val="0"/>
              </a:spcAft>
              <a:buClr>
                <a:srgbClr val="38761D"/>
              </a:buClr>
              <a:buSzPts val="2400"/>
              <a:buChar char="●"/>
            </a:pPr>
            <a:r>
              <a:rPr lang="en" sz="2400">
                <a:solidFill>
                  <a:srgbClr val="38761D"/>
                </a:solidFill>
              </a:rPr>
              <a:t>Use multistage build if any compile time dependencies can be removed (gcc, build-base, linux-headers etc..)</a:t>
            </a:r>
            <a:endParaRPr sz="2400">
              <a:solidFill>
                <a:srgbClr val="38761D"/>
              </a:solidFill>
            </a:endParaRPr>
          </a:p>
          <a:p>
            <a:pPr indent="-381000" lvl="0" marL="457200" rtl="0">
              <a:spcBef>
                <a:spcPts val="0"/>
              </a:spcBef>
              <a:spcAft>
                <a:spcPts val="0"/>
              </a:spcAft>
              <a:buClr>
                <a:srgbClr val="38761D"/>
              </a:buClr>
              <a:buSzPts val="2400"/>
              <a:buChar char="●"/>
            </a:pPr>
            <a:r>
              <a:rPr lang="en" sz="2400">
                <a:solidFill>
                  <a:srgbClr val="38761D"/>
                </a:solidFill>
              </a:rPr>
              <a:t>Remember that the earlier cache invalidates - the build will take longer</a:t>
            </a:r>
            <a:endParaRPr sz="2400">
              <a:solidFill>
                <a:srgbClr val="38761D"/>
              </a:solidFill>
            </a:endParaRPr>
          </a:p>
          <a:p>
            <a:pPr indent="0" lvl="0" marL="0" rtl="0">
              <a:spcBef>
                <a:spcPts val="0"/>
              </a:spcBef>
              <a:spcAft>
                <a:spcPts val="0"/>
              </a:spcAft>
              <a:buNone/>
            </a:pPr>
            <a:r>
              <a:t/>
            </a:r>
            <a:endParaRPr sz="2400">
              <a:solidFill>
                <a:srgbClr val="38761D"/>
              </a:solidFill>
            </a:endParaRPr>
          </a:p>
          <a:p>
            <a:pPr indent="0" lvl="0" marL="0" rtl="0">
              <a:spcBef>
                <a:spcPts val="0"/>
              </a:spcBef>
              <a:spcAft>
                <a:spcPts val="0"/>
              </a:spcAft>
              <a:buNone/>
            </a:pPr>
            <a:r>
              <a:t/>
            </a:r>
            <a:endParaRPr sz="2400"/>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7" name="Shape 437"/>
        <p:cNvGrpSpPr/>
        <p:nvPr/>
      </p:nvGrpSpPr>
      <p:grpSpPr>
        <a:xfrm>
          <a:off x="0" y="0"/>
          <a:ext cx="0" cy="0"/>
          <a:chOff x="0" y="0"/>
          <a:chExt cx="0" cy="0"/>
        </a:xfrm>
      </p:grpSpPr>
      <p:sp>
        <p:nvSpPr>
          <p:cNvPr id="438" name="Shape 438"/>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439" name="Shape 43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lang="en" sz="2400">
                <a:solidFill>
                  <a:srgbClr val="A9B7C6"/>
                </a:solidFill>
                <a:highlight>
                  <a:srgbClr val="2B2B2B"/>
                </a:highlight>
              </a:rPr>
              <a:t>1 FROM python:2.7-alpine as base</a:t>
            </a:r>
            <a:endParaRPr sz="2400">
              <a:solidFill>
                <a:srgbClr val="A9B7C6"/>
              </a:solidFill>
              <a:highlight>
                <a:srgbClr val="2B2B2B"/>
              </a:highlight>
            </a:endParaRPr>
          </a:p>
          <a:p>
            <a:pPr indent="0" lvl="0" marL="0" rtl="0">
              <a:spcBef>
                <a:spcPts val="0"/>
              </a:spcBef>
              <a:spcAft>
                <a:spcPts val="0"/>
              </a:spcAft>
              <a:buClr>
                <a:schemeClr val="dk1"/>
              </a:buClr>
              <a:buSzPts val="1100"/>
              <a:buFont typeface="Arial"/>
              <a:buNone/>
            </a:pPr>
            <a:r>
              <a:t/>
            </a:r>
            <a:endParaRPr sz="2400">
              <a:solidFill>
                <a:srgbClr val="A9B7C6"/>
              </a:solidFill>
              <a:highlight>
                <a:srgbClr val="2B2B2B"/>
              </a:highlight>
            </a:endParaRPr>
          </a:p>
          <a:p>
            <a:pPr indent="0" lvl="0" marL="0" rtl="0">
              <a:spcBef>
                <a:spcPts val="0"/>
              </a:spcBef>
              <a:spcAft>
                <a:spcPts val="0"/>
              </a:spcAft>
              <a:buClr>
                <a:schemeClr val="dk1"/>
              </a:buClr>
              <a:buSzPts val="1100"/>
              <a:buFont typeface="Arial"/>
              <a:buNone/>
            </a:pPr>
            <a:r>
              <a:rPr lang="en" sz="2400">
                <a:solidFill>
                  <a:srgbClr val="A9B7C6"/>
                </a:solidFill>
                <a:highlight>
                  <a:srgbClr val="2B2B2B"/>
                </a:highlight>
              </a:rPr>
              <a:t>3 RUN mkdir /svc</a:t>
            </a:r>
            <a:endParaRPr sz="2400">
              <a:solidFill>
                <a:srgbClr val="A9B7C6"/>
              </a:solidFill>
              <a:highlight>
                <a:srgbClr val="2B2B2B"/>
              </a:highlight>
            </a:endParaRPr>
          </a:p>
          <a:p>
            <a:pPr indent="0" lvl="0" marL="0" rtl="0">
              <a:spcBef>
                <a:spcPts val="0"/>
              </a:spcBef>
              <a:spcAft>
                <a:spcPts val="0"/>
              </a:spcAft>
              <a:buClr>
                <a:schemeClr val="dk1"/>
              </a:buClr>
              <a:buSzPts val="1100"/>
              <a:buFont typeface="Arial"/>
              <a:buNone/>
            </a:pPr>
            <a:r>
              <a:rPr lang="en" sz="2400">
                <a:solidFill>
                  <a:srgbClr val="A9B7C6"/>
                </a:solidFill>
                <a:highlight>
                  <a:srgbClr val="2B2B2B"/>
                </a:highlight>
              </a:rPr>
              <a:t>4 COPY . /svc</a:t>
            </a:r>
            <a:endParaRPr sz="2400">
              <a:solidFill>
                <a:srgbClr val="A9B7C6"/>
              </a:solidFill>
              <a:highlight>
                <a:srgbClr val="2B2B2B"/>
              </a:highlight>
            </a:endParaRPr>
          </a:p>
          <a:p>
            <a:pPr indent="0" lvl="0" marL="0" rtl="0">
              <a:spcBef>
                <a:spcPts val="0"/>
              </a:spcBef>
              <a:spcAft>
                <a:spcPts val="0"/>
              </a:spcAft>
              <a:buClr>
                <a:schemeClr val="dk1"/>
              </a:buClr>
              <a:buSzPts val="1100"/>
              <a:buFont typeface="Arial"/>
              <a:buNone/>
            </a:pPr>
            <a:r>
              <a:rPr lang="en" sz="2400">
                <a:solidFill>
                  <a:srgbClr val="A9B7C6"/>
                </a:solidFill>
                <a:highlight>
                  <a:srgbClr val="2B2B2B"/>
                </a:highlight>
              </a:rPr>
              <a:t>5 WORKDIR /svc</a:t>
            </a:r>
            <a:endParaRPr sz="2400">
              <a:solidFill>
                <a:srgbClr val="A9B7C6"/>
              </a:solidFill>
              <a:highlight>
                <a:srgbClr val="2B2B2B"/>
              </a:highlight>
            </a:endParaRPr>
          </a:p>
          <a:p>
            <a:pPr indent="0" lvl="0" marL="0" rtl="0">
              <a:spcBef>
                <a:spcPts val="0"/>
              </a:spcBef>
              <a:spcAft>
                <a:spcPts val="0"/>
              </a:spcAft>
              <a:buClr>
                <a:schemeClr val="dk1"/>
              </a:buClr>
              <a:buSzPts val="1100"/>
              <a:buFont typeface="Arial"/>
              <a:buNone/>
            </a:pPr>
            <a:r>
              <a:t/>
            </a:r>
            <a:endParaRPr sz="2400">
              <a:solidFill>
                <a:srgbClr val="A9B7C6"/>
              </a:solidFill>
              <a:highlight>
                <a:srgbClr val="2B2B2B"/>
              </a:highlight>
            </a:endParaRPr>
          </a:p>
          <a:p>
            <a:pPr indent="0" lvl="0" marL="0" rtl="0">
              <a:spcBef>
                <a:spcPts val="0"/>
              </a:spcBef>
              <a:spcAft>
                <a:spcPts val="0"/>
              </a:spcAft>
              <a:buClr>
                <a:schemeClr val="dk1"/>
              </a:buClr>
              <a:buSzPts val="1100"/>
              <a:buFont typeface="Arial"/>
              <a:buNone/>
            </a:pPr>
            <a:r>
              <a:rPr lang="en" sz="2400">
                <a:solidFill>
                  <a:srgbClr val="A9B7C6"/>
                </a:solidFill>
                <a:highlight>
                  <a:srgbClr val="2B2B2B"/>
                </a:highlight>
              </a:rPr>
              <a:t>7 RUN apk add --update \</a:t>
            </a:r>
            <a:endParaRPr sz="2400">
              <a:solidFill>
                <a:srgbClr val="A9B7C6"/>
              </a:solidFill>
              <a:highlight>
                <a:srgbClr val="2B2B2B"/>
              </a:highlight>
            </a:endParaRPr>
          </a:p>
          <a:p>
            <a:pPr indent="0" lvl="0" marL="0" rtl="0">
              <a:spcBef>
                <a:spcPts val="0"/>
              </a:spcBef>
              <a:spcAft>
                <a:spcPts val="0"/>
              </a:spcAft>
              <a:buClr>
                <a:schemeClr val="dk1"/>
              </a:buClr>
              <a:buSzPts val="1100"/>
              <a:buFont typeface="Arial"/>
              <a:buNone/>
            </a:pPr>
            <a:r>
              <a:rPr lang="en" sz="2400">
                <a:solidFill>
                  <a:srgbClr val="A9B7C6"/>
                </a:solidFill>
                <a:highlight>
                  <a:srgbClr val="2B2B2B"/>
                </a:highlight>
              </a:rPr>
              <a:t>8 postgresql-dev \</a:t>
            </a:r>
            <a:endParaRPr sz="2400">
              <a:solidFill>
                <a:srgbClr val="A9B7C6"/>
              </a:solidFill>
              <a:highlight>
                <a:srgbClr val="2B2B2B"/>
              </a:highlight>
            </a:endParaRPr>
          </a:p>
          <a:p>
            <a:pPr indent="0" lvl="0" marL="0" rtl="0">
              <a:spcBef>
                <a:spcPts val="0"/>
              </a:spcBef>
              <a:spcAft>
                <a:spcPts val="0"/>
              </a:spcAft>
              <a:buClr>
                <a:schemeClr val="dk1"/>
              </a:buClr>
              <a:buSzPts val="1100"/>
              <a:buFont typeface="Arial"/>
              <a:buNone/>
            </a:pPr>
            <a:r>
              <a:rPr lang="en" sz="2400">
                <a:solidFill>
                  <a:srgbClr val="A9B7C6"/>
                </a:solidFill>
                <a:highlight>
                  <a:srgbClr val="2B2B2B"/>
                </a:highlight>
              </a:rPr>
              <a:t>9 gcc \</a:t>
            </a:r>
            <a:endParaRPr sz="2400">
              <a:solidFill>
                <a:srgbClr val="A9B7C6"/>
              </a:solidFill>
              <a:highlight>
                <a:srgbClr val="2B2B2B"/>
              </a:highlight>
            </a:endParaRPr>
          </a:p>
          <a:p>
            <a:pPr indent="0" lvl="0" marL="0" rtl="0">
              <a:spcBef>
                <a:spcPts val="0"/>
              </a:spcBef>
              <a:spcAft>
                <a:spcPts val="0"/>
              </a:spcAft>
              <a:buClr>
                <a:schemeClr val="dk1"/>
              </a:buClr>
              <a:buSzPts val="1100"/>
              <a:buFont typeface="Arial"/>
              <a:buNone/>
            </a:pPr>
            <a:r>
              <a:rPr lang="en" sz="2400">
                <a:solidFill>
                  <a:srgbClr val="A9B7C6"/>
                </a:solidFill>
                <a:highlight>
                  <a:srgbClr val="2B2B2B"/>
                </a:highlight>
              </a:rPr>
              <a:t>10 musl-dev \</a:t>
            </a:r>
            <a:endParaRPr sz="2400">
              <a:solidFill>
                <a:srgbClr val="A9B7C6"/>
              </a:solidFill>
              <a:highlight>
                <a:srgbClr val="2B2B2B"/>
              </a:highlight>
            </a:endParaRPr>
          </a:p>
          <a:p>
            <a:pPr indent="0" lvl="0" marL="0" rtl="0">
              <a:spcBef>
                <a:spcPts val="0"/>
              </a:spcBef>
              <a:spcAft>
                <a:spcPts val="0"/>
              </a:spcAft>
              <a:buClr>
                <a:schemeClr val="dk1"/>
              </a:buClr>
              <a:buSzPts val="1100"/>
              <a:buFont typeface="Arial"/>
              <a:buNone/>
            </a:pPr>
            <a:r>
              <a:rPr lang="en" sz="2400">
                <a:solidFill>
                  <a:srgbClr val="A9B7C6"/>
                </a:solidFill>
                <a:highlight>
                  <a:srgbClr val="2B2B2B"/>
                </a:highlight>
              </a:rPr>
              <a:t>11 linux-headers</a:t>
            </a:r>
            <a:endParaRPr sz="2400">
              <a:solidFill>
                <a:srgbClr val="A9B7C6"/>
              </a:solidFill>
              <a:highlight>
                <a:srgbClr val="2B2B2B"/>
              </a:highlight>
            </a:endParaRPr>
          </a:p>
          <a:p>
            <a:pPr indent="0" lvl="0" marL="0" rtl="0">
              <a:spcBef>
                <a:spcPts val="0"/>
              </a:spcBef>
              <a:spcAft>
                <a:spcPts val="0"/>
              </a:spcAft>
              <a:buClr>
                <a:schemeClr val="dk1"/>
              </a:buClr>
              <a:buSzPts val="1100"/>
              <a:buFont typeface="Arial"/>
              <a:buNone/>
            </a:pPr>
            <a:r>
              <a:t/>
            </a:r>
            <a:endParaRPr sz="2400">
              <a:solidFill>
                <a:srgbClr val="A9B7C6"/>
              </a:solidFill>
              <a:highlight>
                <a:srgbClr val="2B2B2B"/>
              </a:highlight>
            </a:endParaRPr>
          </a:p>
          <a:p>
            <a:pPr indent="0" lvl="0" marL="0" rtl="0">
              <a:spcBef>
                <a:spcPts val="0"/>
              </a:spcBef>
              <a:spcAft>
                <a:spcPts val="0"/>
              </a:spcAft>
              <a:buClr>
                <a:schemeClr val="dk1"/>
              </a:buClr>
              <a:buSzPts val="1100"/>
              <a:buFont typeface="Arial"/>
              <a:buNone/>
            </a:pPr>
            <a:r>
              <a:rPr lang="en" sz="2400">
                <a:solidFill>
                  <a:srgbClr val="A9B7C6"/>
                </a:solidFill>
                <a:highlight>
                  <a:srgbClr val="2B2B2B"/>
                </a:highlight>
              </a:rPr>
              <a:t>13 RUN pip install wheel &amp;&amp; pip wheel . --wheel-dir=/svc/wheels</a:t>
            </a:r>
            <a:endParaRPr sz="2400">
              <a:solidFill>
                <a:srgbClr val="A9B7C6"/>
              </a:solidFill>
              <a:highlight>
                <a:srgbClr val="2B2B2B"/>
              </a:highlight>
            </a:endParaRPr>
          </a:p>
          <a:p>
            <a:pPr indent="0" lvl="0" marL="0" rtl="0">
              <a:spcBef>
                <a:spcPts val="0"/>
              </a:spcBef>
              <a:spcAft>
                <a:spcPts val="0"/>
              </a:spcAft>
              <a:buClr>
                <a:schemeClr val="dk1"/>
              </a:buClr>
              <a:buSzPts val="1100"/>
              <a:buFont typeface="Arial"/>
              <a:buNone/>
            </a:pPr>
            <a:r>
              <a:t/>
            </a:r>
            <a:endParaRPr sz="2400">
              <a:solidFill>
                <a:srgbClr val="A9B7C6"/>
              </a:solidFill>
              <a:highlight>
                <a:srgbClr val="2B2B2B"/>
              </a:highlight>
            </a:endParaRPr>
          </a:p>
          <a:p>
            <a:pPr indent="0" lvl="0" marL="0" rtl="0">
              <a:spcBef>
                <a:spcPts val="0"/>
              </a:spcBef>
              <a:spcAft>
                <a:spcPts val="0"/>
              </a:spcAft>
              <a:buClr>
                <a:schemeClr val="dk1"/>
              </a:buClr>
              <a:buSzPts val="1100"/>
              <a:buFont typeface="Arial"/>
              <a:buNone/>
            </a:pPr>
            <a:r>
              <a:rPr lang="en" sz="2400">
                <a:solidFill>
                  <a:srgbClr val="A9B7C6"/>
                </a:solidFill>
                <a:highlight>
                  <a:srgbClr val="2B2B2B"/>
                </a:highlight>
              </a:rPr>
              <a:t>15 FROM python:2.7-alpine</a:t>
            </a:r>
            <a:endParaRPr sz="2400">
              <a:solidFill>
                <a:srgbClr val="A9B7C6"/>
              </a:solidFill>
              <a:highlight>
                <a:srgbClr val="2B2B2B"/>
              </a:highlight>
            </a:endParaRPr>
          </a:p>
          <a:p>
            <a:pPr indent="0" lvl="0" marL="0" rtl="0">
              <a:spcBef>
                <a:spcPts val="0"/>
              </a:spcBef>
              <a:spcAft>
                <a:spcPts val="0"/>
              </a:spcAft>
              <a:buClr>
                <a:schemeClr val="dk1"/>
              </a:buClr>
              <a:buSzPts val="1100"/>
              <a:buFont typeface="Arial"/>
              <a:buNone/>
            </a:pPr>
            <a:r>
              <a:rPr lang="en" sz="2400">
                <a:solidFill>
                  <a:srgbClr val="A9B7C6"/>
                </a:solidFill>
                <a:highlight>
                  <a:srgbClr val="2B2B2B"/>
                </a:highlight>
              </a:rPr>
              <a:t>16 COPY --from=base /svc /svc</a:t>
            </a:r>
            <a:endParaRPr sz="2400">
              <a:solidFill>
                <a:srgbClr val="A9B7C6"/>
              </a:solidFill>
              <a:highlight>
                <a:srgbClr val="2B2B2B"/>
              </a:highlight>
            </a:endParaRPr>
          </a:p>
          <a:p>
            <a:pPr indent="0" lvl="0" marL="0" rtl="0">
              <a:spcBef>
                <a:spcPts val="0"/>
              </a:spcBef>
              <a:spcAft>
                <a:spcPts val="0"/>
              </a:spcAft>
              <a:buClr>
                <a:schemeClr val="dk1"/>
              </a:buClr>
              <a:buSzPts val="1100"/>
              <a:buFont typeface="Arial"/>
              <a:buNone/>
            </a:pPr>
            <a:r>
              <a:rPr lang="en" sz="2400">
                <a:solidFill>
                  <a:srgbClr val="A9B7C6"/>
                </a:solidFill>
                <a:highlight>
                  <a:srgbClr val="2B2B2B"/>
                </a:highlight>
              </a:rPr>
              <a:t>17 WORKDIR /svc</a:t>
            </a:r>
            <a:endParaRPr sz="2400">
              <a:solidFill>
                <a:srgbClr val="A9B7C6"/>
              </a:solidFill>
              <a:highlight>
                <a:srgbClr val="2B2B2B"/>
              </a:highlight>
            </a:endParaRPr>
          </a:p>
          <a:p>
            <a:pPr indent="0" lvl="0" marL="0">
              <a:spcBef>
                <a:spcPts val="0"/>
              </a:spcBef>
              <a:spcAft>
                <a:spcPts val="0"/>
              </a:spcAft>
              <a:buClr>
                <a:schemeClr val="dk1"/>
              </a:buClr>
              <a:buSzPts val="1100"/>
              <a:buFont typeface="Arial"/>
              <a:buNone/>
            </a:pPr>
            <a:r>
              <a:rPr lang="en" sz="2400">
                <a:solidFill>
                  <a:srgbClr val="A9B7C6"/>
                </a:solidFill>
                <a:highlight>
                  <a:srgbClr val="2B2B2B"/>
                </a:highlight>
              </a:rPr>
              <a:t>18 RUN pip install --no-index --find-links=/shadow_reporting/wheels -r requirements.txt</a:t>
            </a:r>
            <a:endParaRPr sz="2400">
              <a:solidFill>
                <a:srgbClr val="A9B7C6"/>
              </a:solidFill>
              <a:highlight>
                <a:srgbClr val="2B2B2B"/>
              </a:highlight>
            </a:endParaRPr>
          </a:p>
          <a:p>
            <a:pPr indent="0" lvl="0" marL="0">
              <a:spcBef>
                <a:spcPts val="0"/>
              </a:spcBef>
              <a:spcAft>
                <a:spcPts val="0"/>
              </a:spcAft>
              <a:buClr>
                <a:schemeClr val="dk1"/>
              </a:buClr>
              <a:buSzPts val="1100"/>
              <a:buFont typeface="Arial"/>
              <a:buNone/>
            </a:pPr>
            <a:r>
              <a:t/>
            </a:r>
            <a:endParaRPr sz="900">
              <a:solidFill>
                <a:srgbClr val="A9B7C6"/>
              </a:solidFill>
              <a:highlight>
                <a:srgbClr val="2B2B2B"/>
              </a:highlight>
            </a:endParaRPr>
          </a:p>
          <a:p>
            <a:pPr indent="0" lvl="0" marL="0" rtl="0">
              <a:spcBef>
                <a:spcPts val="0"/>
              </a:spcBef>
              <a:spcAft>
                <a:spcPts val="0"/>
              </a:spcAft>
              <a:buClr>
                <a:schemeClr val="dk1"/>
              </a:buClr>
              <a:buSzPts val="1100"/>
              <a:buFont typeface="Arial"/>
              <a:buNone/>
            </a:pPr>
            <a:r>
              <a:t/>
            </a:r>
            <a:endParaRPr sz="1400">
              <a:solidFill>
                <a:srgbClr val="0000FF"/>
              </a:solidFill>
              <a:highlight>
                <a:srgbClr val="2B2B2B"/>
              </a:highlight>
            </a:endParaRPr>
          </a:p>
          <a:p>
            <a:pPr indent="0" lvl="0" marL="0" rtl="0">
              <a:spcBef>
                <a:spcPts val="0"/>
              </a:spcBef>
              <a:spcAft>
                <a:spcPts val="0"/>
              </a:spcAft>
              <a:buClr>
                <a:schemeClr val="dk1"/>
              </a:buClr>
              <a:buSzPts val="1100"/>
              <a:buFont typeface="Arial"/>
              <a:buNone/>
            </a:pPr>
            <a:r>
              <a:t/>
            </a:r>
            <a:endParaRPr sz="900">
              <a:solidFill>
                <a:srgbClr val="A9B7C6"/>
              </a:solidFill>
              <a:highlight>
                <a:srgbClr val="2B2B2B"/>
              </a:highlight>
            </a:endParaRPr>
          </a:p>
          <a:p>
            <a:pPr indent="-342900" lvl="0" marL="457200" rtl="0">
              <a:spcBef>
                <a:spcPts val="0"/>
              </a:spcBef>
              <a:spcAft>
                <a:spcPts val="0"/>
              </a:spcAft>
              <a:buClr>
                <a:srgbClr val="EB6B26"/>
              </a:buClr>
              <a:buSzPts val="1800"/>
              <a:buChar char="●"/>
            </a:pPr>
            <a:r>
              <a:rPr lang="en" sz="1800">
                <a:solidFill>
                  <a:srgbClr val="EB6B26"/>
                </a:solidFill>
              </a:rPr>
              <a:t>Here we can see a way using docker feature of multistage build to reduce image size</a:t>
            </a:r>
            <a:endParaRPr sz="1800">
              <a:solidFill>
                <a:srgbClr val="EB6B26"/>
              </a:solidFill>
            </a:endParaRPr>
          </a:p>
          <a:p>
            <a:pPr indent="-342900" lvl="0" marL="457200" rtl="0">
              <a:spcBef>
                <a:spcPts val="0"/>
              </a:spcBef>
              <a:spcAft>
                <a:spcPts val="0"/>
              </a:spcAft>
              <a:buClr>
                <a:srgbClr val="EB6B26"/>
              </a:buClr>
              <a:buSzPts val="1800"/>
              <a:buChar char="●"/>
            </a:pPr>
            <a:r>
              <a:rPr lang="en" sz="1800">
                <a:solidFill>
                  <a:srgbClr val="EB6B26"/>
                </a:solidFill>
              </a:rPr>
              <a:t>In ln1 we alias our image using the AS stmt</a:t>
            </a:r>
            <a:endParaRPr sz="1800">
              <a:solidFill>
                <a:srgbClr val="EB6B26"/>
              </a:solidFill>
            </a:endParaRPr>
          </a:p>
          <a:p>
            <a:pPr indent="-342900" lvl="0" marL="457200" rtl="0">
              <a:spcBef>
                <a:spcPts val="0"/>
              </a:spcBef>
              <a:spcAft>
                <a:spcPts val="0"/>
              </a:spcAft>
              <a:buClr>
                <a:srgbClr val="EB6B26"/>
              </a:buClr>
              <a:buSzPts val="1800"/>
              <a:buChar char="●"/>
            </a:pPr>
            <a:r>
              <a:rPr lang="en" sz="1800">
                <a:solidFill>
                  <a:srgbClr val="EB6B26"/>
                </a:solidFill>
              </a:rPr>
              <a:t>In ln7 we see all our compile time dependencies installed in a single RUN command</a:t>
            </a:r>
            <a:endParaRPr sz="1800">
              <a:solidFill>
                <a:srgbClr val="EB6B26"/>
              </a:solidFill>
            </a:endParaRPr>
          </a:p>
          <a:p>
            <a:pPr indent="-342900" lvl="0" marL="457200" rtl="0">
              <a:spcBef>
                <a:spcPts val="0"/>
              </a:spcBef>
              <a:spcAft>
                <a:spcPts val="0"/>
              </a:spcAft>
              <a:buClr>
                <a:srgbClr val="EB6B26"/>
              </a:buClr>
              <a:buSzPts val="1800"/>
              <a:buChar char="●"/>
            </a:pPr>
            <a:r>
              <a:rPr lang="en" sz="1800">
                <a:solidFill>
                  <a:srgbClr val="EB6B26"/>
                </a:solidFill>
              </a:rPr>
              <a:t>In ln13 we actually install our dependencies, and create wheel archives, so we can copy them to the target image without recompile in target image</a:t>
            </a:r>
            <a:endParaRPr sz="1800">
              <a:solidFill>
                <a:srgbClr val="EB6B26"/>
              </a:solidFill>
            </a:endParaRPr>
          </a:p>
          <a:p>
            <a:pPr indent="-342900" lvl="0" marL="457200" rtl="0">
              <a:spcBef>
                <a:spcPts val="0"/>
              </a:spcBef>
              <a:spcAft>
                <a:spcPts val="0"/>
              </a:spcAft>
              <a:buClr>
                <a:srgbClr val="EB6B26"/>
              </a:buClr>
              <a:buSzPts val="1800"/>
              <a:buChar char="●"/>
            </a:pPr>
            <a:r>
              <a:rPr lang="en" sz="1800">
                <a:solidFill>
                  <a:srgbClr val="EB6B26"/>
                </a:solidFill>
              </a:rPr>
              <a:t>In ln16 we copy the service from the base image, and pip install using the wheel archives  </a:t>
            </a:r>
            <a:endParaRPr sz="1800">
              <a:solidFill>
                <a:srgbClr val="EB6B26"/>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5" name="Shape 315"/>
        <p:cNvGrpSpPr/>
        <p:nvPr/>
      </p:nvGrpSpPr>
      <p:grpSpPr>
        <a:xfrm>
          <a:off x="0" y="0"/>
          <a:ext cx="0" cy="0"/>
          <a:chOff x="0" y="0"/>
          <a:chExt cx="0" cy="0"/>
        </a:xfrm>
      </p:grpSpPr>
      <p:sp>
        <p:nvSpPr>
          <p:cNvPr id="316" name="Shape 316"/>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317" name="Shape 31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Clr>
                <a:schemeClr val="dk1"/>
              </a:buClr>
              <a:buSzPts val="1100"/>
              <a:buFont typeface="Arial"/>
              <a:buNone/>
            </a:pPr>
            <a:r>
              <a:rPr lang="en" sz="3200">
                <a:solidFill>
                  <a:srgbClr val="38761D"/>
                </a:solidFill>
              </a:rPr>
              <a:t>About us </a:t>
            </a:r>
            <a:endParaRPr sz="3200">
              <a:solidFill>
                <a:srgbClr val="38761D"/>
              </a:solidFill>
            </a:endParaRPr>
          </a:p>
          <a:p>
            <a:pPr indent="0" lvl="0" marL="0" rtl="0">
              <a:spcBef>
                <a:spcPts val="0"/>
              </a:spcBef>
              <a:spcAft>
                <a:spcPts val="0"/>
              </a:spcAft>
              <a:buNone/>
            </a:pPr>
            <a:r>
              <a:rPr lang="en" sz="1400">
                <a:solidFill>
                  <a:srgbClr val="38761D"/>
                </a:solidFill>
              </a:rPr>
              <a:t>Gal Cohen - SE @ Shadow IT core team</a:t>
            </a:r>
            <a:endParaRPr sz="1400">
              <a:solidFill>
                <a:srgbClr val="38761D"/>
              </a:solidFill>
            </a:endParaRPr>
          </a:p>
          <a:p>
            <a:pPr indent="0" lvl="0" marL="0" rtl="0">
              <a:spcBef>
                <a:spcPts val="0"/>
              </a:spcBef>
              <a:spcAft>
                <a:spcPts val="0"/>
              </a:spcAft>
              <a:buNone/>
            </a:pPr>
            <a:r>
              <a:rPr lang="en" sz="1400">
                <a:solidFill>
                  <a:srgbClr val="38761D"/>
                </a:solidFill>
              </a:rPr>
              <a:t>Ron Anavi - SE @ Apps Firewall team </a:t>
            </a:r>
            <a:endParaRPr sz="1400">
              <a:solidFill>
                <a:srgbClr val="38761D"/>
              </a:solidFill>
            </a:endParaRPr>
          </a:p>
          <a:p>
            <a:pPr indent="0" lvl="0" marL="0" rtl="0">
              <a:spcBef>
                <a:spcPts val="0"/>
              </a:spcBef>
              <a:spcAft>
                <a:spcPts val="0"/>
              </a:spcAft>
              <a:buClr>
                <a:schemeClr val="dk1"/>
              </a:buClr>
              <a:buSzPts val="1100"/>
              <a:buFont typeface="Arial"/>
              <a:buNone/>
            </a:pPr>
            <a:r>
              <a:t/>
            </a:r>
            <a:endParaRPr sz="1400">
              <a:solidFill>
                <a:srgbClr val="38761D"/>
              </a:solidFill>
            </a:endParaRPr>
          </a:p>
          <a:p>
            <a:pPr indent="0" lvl="0" marL="0">
              <a:spcBef>
                <a:spcPts val="0"/>
              </a:spcBef>
              <a:spcAft>
                <a:spcPts val="0"/>
              </a:spcAft>
              <a:buNone/>
            </a:pPr>
            <a:r>
              <a:t/>
            </a:r>
            <a:endParaRPr>
              <a:solidFill>
                <a:srgbClr val="6AA84F"/>
              </a:solidFill>
            </a:endParaRPr>
          </a:p>
          <a:p>
            <a:pPr indent="0" lvl="0" marL="0">
              <a:spcBef>
                <a:spcPts val="0"/>
              </a:spcBef>
              <a:spcAft>
                <a:spcPts val="0"/>
              </a:spcAft>
              <a:buNone/>
            </a:pPr>
            <a:r>
              <a:t/>
            </a:r>
            <a:endParaRPr>
              <a:solidFill>
                <a:srgbClr val="6AA84F"/>
              </a:solidFill>
            </a:endParaRPr>
          </a:p>
          <a:p>
            <a:pPr indent="0" lvl="0" marL="0" rtl="0">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8" name="Shape 448"/>
        <p:cNvGrpSpPr/>
        <p:nvPr/>
      </p:nvGrpSpPr>
      <p:grpSpPr>
        <a:xfrm>
          <a:off x="0" y="0"/>
          <a:ext cx="0" cy="0"/>
          <a:chOff x="0" y="0"/>
          <a:chExt cx="0" cy="0"/>
        </a:xfrm>
      </p:grpSpPr>
      <p:sp>
        <p:nvSpPr>
          <p:cNvPr id="449" name="Shape 449"/>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450" name="Shape 45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b="1" lang="en" sz="3200">
                <a:solidFill>
                  <a:srgbClr val="E69138"/>
                </a:solidFill>
              </a:rPr>
              <a:t>With CI system optimisations and image optimisation </a:t>
            </a:r>
            <a:r>
              <a:rPr b="1" lang="en" sz="3200" u="sng">
                <a:solidFill>
                  <a:srgbClr val="E69138"/>
                </a:solidFill>
              </a:rPr>
              <a:t>we reduced our build time rapidly</a:t>
            </a:r>
            <a:endParaRPr b="1" sz="3200" u="sng">
              <a:solidFill>
                <a:srgbClr val="E69138"/>
              </a:solidFill>
            </a:endParaRPr>
          </a:p>
          <a:p>
            <a:pPr indent="0" lvl="0" marL="0">
              <a:spcBef>
                <a:spcPts val="0"/>
              </a:spcBef>
              <a:spcAft>
                <a:spcPts val="0"/>
              </a:spcAft>
              <a:buNone/>
            </a:pPr>
            <a:r>
              <a:t/>
            </a:r>
            <a:endParaRPr sz="3200">
              <a:solidFill>
                <a:srgbClr val="38761D"/>
              </a:solidFill>
            </a:endParaRPr>
          </a:p>
          <a:p>
            <a:pPr indent="0" lvl="0" marL="0">
              <a:spcBef>
                <a:spcPts val="0"/>
              </a:spcBef>
              <a:spcAft>
                <a:spcPts val="0"/>
              </a:spcAft>
              <a:buClr>
                <a:schemeClr val="dk1"/>
              </a:buClr>
              <a:buSzPts val="1100"/>
              <a:buFont typeface="Arial"/>
              <a:buNone/>
            </a:pPr>
            <a:r>
              <a:rPr lang="en" sz="3200">
                <a:solidFill>
                  <a:srgbClr val="38761D"/>
                </a:solidFill>
              </a:rPr>
              <a:t>Docker Image Optimisation - result</a:t>
            </a:r>
            <a:endParaRPr sz="3200">
              <a:solidFill>
                <a:srgbClr val="38761D"/>
              </a:solidFill>
            </a:endParaRPr>
          </a:p>
          <a:p>
            <a:pPr indent="-381000" lvl="0" marL="457200" rtl="0">
              <a:spcBef>
                <a:spcPts val="0"/>
              </a:spcBef>
              <a:spcAft>
                <a:spcPts val="0"/>
              </a:spcAft>
              <a:buClr>
                <a:srgbClr val="38761D"/>
              </a:buClr>
              <a:buSzPts val="2400"/>
              <a:buChar char="●"/>
            </a:pPr>
            <a:r>
              <a:rPr lang="en" sz="2400">
                <a:solidFill>
                  <a:srgbClr val="38761D"/>
                </a:solidFill>
              </a:rPr>
              <a:t>Reduce image size from 350 MB to 65 MB</a:t>
            </a:r>
            <a:endParaRPr sz="2400">
              <a:solidFill>
                <a:srgbClr val="38761D"/>
              </a:solidFill>
            </a:endParaRPr>
          </a:p>
          <a:p>
            <a:pPr indent="0" lvl="0" marL="0" rtl="0">
              <a:spcBef>
                <a:spcPts val="0"/>
              </a:spcBef>
              <a:spcAft>
                <a:spcPts val="0"/>
              </a:spcAft>
              <a:buClr>
                <a:schemeClr val="dk1"/>
              </a:buClr>
              <a:buSzPts val="1100"/>
              <a:buFont typeface="Arial"/>
              <a:buNone/>
            </a:pPr>
            <a:r>
              <a:t/>
            </a:r>
            <a:endParaRPr sz="2400">
              <a:solidFill>
                <a:srgbClr val="38761D"/>
              </a:solidFill>
            </a:endParaRPr>
          </a:p>
          <a:p>
            <a:pPr indent="-381000" lvl="0" marL="457200" rtl="0">
              <a:spcBef>
                <a:spcPts val="0"/>
              </a:spcBef>
              <a:spcAft>
                <a:spcPts val="0"/>
              </a:spcAft>
              <a:buClr>
                <a:srgbClr val="38761D"/>
              </a:buClr>
              <a:buSzPts val="2400"/>
              <a:buChar char="●"/>
            </a:pPr>
            <a:r>
              <a:rPr lang="en" sz="2400">
                <a:solidFill>
                  <a:srgbClr val="38761D"/>
                </a:solidFill>
              </a:rPr>
              <a:t>Reduce build time from 6 minutes to 1 minute</a:t>
            </a:r>
            <a:endParaRPr sz="2400">
              <a:solidFill>
                <a:srgbClr val="38761D"/>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5" name="Shape 455"/>
        <p:cNvGrpSpPr/>
        <p:nvPr/>
      </p:nvGrpSpPr>
      <p:grpSpPr>
        <a:xfrm>
          <a:off x="0" y="0"/>
          <a:ext cx="0" cy="0"/>
          <a:chOff x="0" y="0"/>
          <a:chExt cx="0" cy="0"/>
        </a:xfrm>
      </p:grpSpPr>
      <p:sp>
        <p:nvSpPr>
          <p:cNvPr id="456" name="Shape 456"/>
          <p:cNvSpPr txBox="1"/>
          <p:nvPr>
            <p:ph idx="1" type="body"/>
          </p:nvPr>
        </p:nvSpPr>
        <p:spPr>
          <a:xfrm>
            <a:off x="685800" y="4400550"/>
            <a:ext cx="5486400" cy="3600600"/>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Font typeface="Arial"/>
              <a:buNone/>
            </a:pPr>
            <a:r>
              <a:rPr lang="en"/>
              <a:t>Let's</a:t>
            </a:r>
            <a:r>
              <a:rPr lang="en"/>
              <a:t> talk about another step in our CD pipeline</a:t>
            </a:r>
            <a:endParaRPr b="0" i="0" sz="1100" u="none" cap="none" strike="noStrike">
              <a:solidFill>
                <a:schemeClr val="dk1"/>
              </a:solidFill>
              <a:latin typeface="Arial"/>
              <a:ea typeface="Arial"/>
              <a:cs typeface="Arial"/>
              <a:sym typeface="Arial"/>
            </a:endParaRPr>
          </a:p>
        </p:txBody>
      </p:sp>
      <p:sp>
        <p:nvSpPr>
          <p:cNvPr id="457" name="Shape 457"/>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1" name="Shape 461"/>
        <p:cNvGrpSpPr/>
        <p:nvPr/>
      </p:nvGrpSpPr>
      <p:grpSpPr>
        <a:xfrm>
          <a:off x="0" y="0"/>
          <a:ext cx="0" cy="0"/>
          <a:chOff x="0" y="0"/>
          <a:chExt cx="0" cy="0"/>
        </a:xfrm>
      </p:grpSpPr>
      <p:sp>
        <p:nvSpPr>
          <p:cNvPr id="462" name="Shape 462"/>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463" name="Shape 46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b="1" lang="en" sz="1200"/>
              <a:t>End 2 End Service</a:t>
            </a:r>
            <a:endParaRPr b="1" sz="1200"/>
          </a:p>
          <a:p>
            <a:pPr indent="0" lvl="0" marL="0">
              <a:spcBef>
                <a:spcPts val="0"/>
              </a:spcBef>
              <a:spcAft>
                <a:spcPts val="0"/>
              </a:spcAft>
              <a:buNone/>
            </a:pPr>
            <a:r>
              <a:t/>
            </a:r>
            <a:endParaRPr sz="1200"/>
          </a:p>
          <a:p>
            <a:pPr indent="0" lvl="0" marL="0">
              <a:spcBef>
                <a:spcPts val="0"/>
              </a:spcBef>
              <a:spcAft>
                <a:spcPts val="0"/>
              </a:spcAft>
              <a:buNone/>
            </a:pPr>
            <a:r>
              <a:rPr lang="en" sz="1200"/>
              <a:t>In moving towards Continuous Deployment we had to create a trustworthy </a:t>
            </a:r>
            <a:r>
              <a:rPr lang="en" sz="1200">
                <a:solidFill>
                  <a:srgbClr val="3E3E3E"/>
                </a:solidFill>
                <a:highlight>
                  <a:schemeClr val="lt1"/>
                </a:highlight>
              </a:rPr>
              <a:t>barrier: </a:t>
            </a:r>
            <a:endParaRPr sz="1200">
              <a:solidFill>
                <a:srgbClr val="3E3E3E"/>
              </a:solidFill>
              <a:highlight>
                <a:schemeClr val="lt1"/>
              </a:highlight>
            </a:endParaRPr>
          </a:p>
          <a:p>
            <a:pPr indent="0" lvl="0" marL="0">
              <a:spcBef>
                <a:spcPts val="0"/>
              </a:spcBef>
              <a:spcAft>
                <a:spcPts val="0"/>
              </a:spcAft>
              <a:buClr>
                <a:schemeClr val="dk1"/>
              </a:buClr>
              <a:buSzPts val="1100"/>
              <a:buFont typeface="Arial"/>
              <a:buNone/>
            </a:pPr>
            <a:r>
              <a:t/>
            </a:r>
            <a:endParaRPr sz="1200">
              <a:solidFill>
                <a:srgbClr val="3E3E3E"/>
              </a:solidFill>
              <a:highlight>
                <a:schemeClr val="lt1"/>
              </a:highlight>
            </a:endParaRPr>
          </a:p>
          <a:p>
            <a:pPr indent="-304800" lvl="0" marL="457200" rtl="0">
              <a:spcBef>
                <a:spcPts val="0"/>
              </a:spcBef>
              <a:spcAft>
                <a:spcPts val="0"/>
              </a:spcAft>
              <a:buClr>
                <a:schemeClr val="dk1"/>
              </a:buClr>
              <a:buSzPts val="1200"/>
              <a:buChar char="●"/>
            </a:pPr>
            <a:r>
              <a:rPr lang="en" sz="1200"/>
              <a:t>When we deploy a new feature or a modify a feature we don’t want to break services contracts. </a:t>
            </a:r>
            <a:endParaRPr sz="1200"/>
          </a:p>
          <a:p>
            <a:pPr indent="0" lvl="0" marL="0">
              <a:spcBef>
                <a:spcPts val="0"/>
              </a:spcBef>
              <a:spcAft>
                <a:spcPts val="0"/>
              </a:spcAft>
              <a:buClr>
                <a:schemeClr val="dk1"/>
              </a:buClr>
              <a:buSzPts val="1100"/>
              <a:buFont typeface="Arial"/>
              <a:buNone/>
            </a:pPr>
            <a:r>
              <a:t/>
            </a:r>
            <a:endParaRPr sz="1200"/>
          </a:p>
          <a:p>
            <a:pPr indent="-304800" lvl="0" marL="457200" rtl="0">
              <a:spcBef>
                <a:spcPts val="0"/>
              </a:spcBef>
              <a:spcAft>
                <a:spcPts val="0"/>
              </a:spcAft>
              <a:buClr>
                <a:schemeClr val="dk1"/>
              </a:buClr>
              <a:buSzPts val="1200"/>
              <a:buChar char="●"/>
            </a:pPr>
            <a:r>
              <a:rPr lang="en" sz="1200"/>
              <a:t>Catch potential bugs before the client does</a:t>
            </a:r>
            <a:endParaRPr sz="1200"/>
          </a:p>
          <a:p>
            <a:pPr indent="0" lvl="0" marL="0">
              <a:spcBef>
                <a:spcPts val="0"/>
              </a:spcBef>
              <a:spcAft>
                <a:spcPts val="0"/>
              </a:spcAft>
              <a:buClr>
                <a:schemeClr val="dk1"/>
              </a:buClr>
              <a:buSzPts val="1100"/>
              <a:buFont typeface="Arial"/>
              <a:buNone/>
            </a:pPr>
            <a:r>
              <a:t/>
            </a:r>
            <a:endParaRPr sz="1200"/>
          </a:p>
          <a:p>
            <a:pPr indent="-304800" lvl="0" marL="457200" rtl="0">
              <a:spcBef>
                <a:spcPts val="0"/>
              </a:spcBef>
              <a:spcAft>
                <a:spcPts val="0"/>
              </a:spcAft>
              <a:buClr>
                <a:schemeClr val="dk1"/>
              </a:buClr>
              <a:buSzPts val="1200"/>
              <a:buChar char="●"/>
            </a:pPr>
            <a:r>
              <a:rPr lang="en" sz="1200">
                <a:solidFill>
                  <a:srgbClr val="3E3E3E"/>
                </a:solidFill>
                <a:highlight>
                  <a:schemeClr val="lt1"/>
                </a:highlight>
              </a:rPr>
              <a:t>Improves prod stability and reliability</a:t>
            </a:r>
            <a:endParaRPr sz="1200"/>
          </a:p>
          <a:p>
            <a:pPr indent="0" lvl="0" marL="0" rtl="0">
              <a:spcBef>
                <a:spcPts val="0"/>
              </a:spcBef>
              <a:spcAft>
                <a:spcPts val="0"/>
              </a:spcAft>
              <a:buClr>
                <a:schemeClr val="dk1"/>
              </a:buClr>
              <a:buSzPts val="1100"/>
              <a:buFont typeface="Arial"/>
              <a:buNone/>
            </a:pPr>
            <a:r>
              <a:t/>
            </a:r>
            <a:endParaRPr b="1" sz="1200"/>
          </a:p>
          <a:p>
            <a:pPr indent="-304800" lvl="0" marL="457200" rtl="0">
              <a:spcBef>
                <a:spcPts val="0"/>
              </a:spcBef>
              <a:spcAft>
                <a:spcPts val="0"/>
              </a:spcAft>
              <a:buClr>
                <a:schemeClr val="dk1"/>
              </a:buClr>
              <a:buSzPts val="1200"/>
              <a:buChar char="●"/>
            </a:pPr>
            <a:r>
              <a:rPr lang="en" sz="1200"/>
              <a:t>Our project is still under development, new services are being added by different teams and the same teams are responsible to develop the relevant scenarios to be tested.</a:t>
            </a:r>
            <a:endParaRPr sz="1200"/>
          </a:p>
          <a:p>
            <a:pPr indent="0" lvl="0" marL="0" rtl="0">
              <a:spcBef>
                <a:spcPts val="0"/>
              </a:spcBef>
              <a:spcAft>
                <a:spcPts val="0"/>
              </a:spcAft>
              <a:buNone/>
            </a:pPr>
            <a:r>
              <a:t/>
            </a:r>
            <a:endParaRPr sz="240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8" name="Shape 468"/>
        <p:cNvGrpSpPr/>
        <p:nvPr/>
      </p:nvGrpSpPr>
      <p:grpSpPr>
        <a:xfrm>
          <a:off x="0" y="0"/>
          <a:ext cx="0" cy="0"/>
          <a:chOff x="0" y="0"/>
          <a:chExt cx="0" cy="0"/>
        </a:xfrm>
      </p:grpSpPr>
      <p:sp>
        <p:nvSpPr>
          <p:cNvPr id="469" name="Shape 469"/>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470" name="Shape 47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lang="en" sz="1400"/>
              <a:t>End to End service (chart)</a:t>
            </a:r>
            <a:endParaRPr sz="1400"/>
          </a:p>
          <a:p>
            <a:pPr indent="0" lvl="0" marL="0" rtl="0">
              <a:spcBef>
                <a:spcPts val="0"/>
              </a:spcBef>
              <a:spcAft>
                <a:spcPts val="0"/>
              </a:spcAft>
              <a:buClr>
                <a:schemeClr val="dk1"/>
              </a:buClr>
              <a:buSzPts val="1100"/>
              <a:buFont typeface="Arial"/>
              <a:buNone/>
            </a:pPr>
            <a:r>
              <a:t/>
            </a:r>
            <a:endParaRPr sz="1200">
              <a:solidFill>
                <a:srgbClr val="3E3E3E"/>
              </a:solidFill>
              <a:highlight>
                <a:schemeClr val="lt1"/>
              </a:highlight>
            </a:endParaRPr>
          </a:p>
          <a:p>
            <a:pPr indent="0" lvl="0" marL="0" rtl="0">
              <a:spcBef>
                <a:spcPts val="0"/>
              </a:spcBef>
              <a:spcAft>
                <a:spcPts val="0"/>
              </a:spcAft>
              <a:buClr>
                <a:schemeClr val="dk1"/>
              </a:buClr>
              <a:buSzPts val="1100"/>
              <a:buFont typeface="Arial"/>
              <a:buNone/>
            </a:pPr>
            <a:r>
              <a:rPr lang="en" sz="1200">
                <a:solidFill>
                  <a:srgbClr val="3E3E3E"/>
                </a:solidFill>
                <a:highlight>
                  <a:schemeClr val="lt1"/>
                </a:highlight>
              </a:rPr>
              <a:t>We choose to implement this as another containerized microservice similar to other microservices in our system which exposes api to execute a predefined </a:t>
            </a:r>
            <a:r>
              <a:rPr lang="en" sz="1200"/>
              <a:t>set of core scenarios (flows on our system) on CI\CD deployment.</a:t>
            </a:r>
            <a:endParaRPr sz="1200"/>
          </a:p>
          <a:p>
            <a:pPr indent="0" lvl="0" marL="0" rtl="0">
              <a:spcBef>
                <a:spcPts val="0"/>
              </a:spcBef>
              <a:spcAft>
                <a:spcPts val="0"/>
              </a:spcAft>
              <a:buClr>
                <a:schemeClr val="dk1"/>
              </a:buClr>
              <a:buSzPts val="1100"/>
              <a:buFont typeface="Arial"/>
              <a:buNone/>
            </a:pPr>
            <a:r>
              <a:rPr lang="en" sz="1200"/>
              <a:t>A typical scenario is constructed from different steps, where each step mimic service’s functionality.</a:t>
            </a:r>
            <a:endParaRPr sz="1200"/>
          </a:p>
          <a:p>
            <a:pPr indent="0" lvl="0" marL="0" rtl="0">
              <a:spcBef>
                <a:spcPts val="0"/>
              </a:spcBef>
              <a:spcAft>
                <a:spcPts val="0"/>
              </a:spcAft>
              <a:buNone/>
            </a:pPr>
            <a:r>
              <a:t/>
            </a:r>
            <a:endParaRPr sz="2400"/>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6" name="Shape 476"/>
        <p:cNvGrpSpPr/>
        <p:nvPr/>
      </p:nvGrpSpPr>
      <p:grpSpPr>
        <a:xfrm>
          <a:off x="0" y="0"/>
          <a:ext cx="0" cy="0"/>
          <a:chOff x="0" y="0"/>
          <a:chExt cx="0" cy="0"/>
        </a:xfrm>
      </p:grpSpPr>
      <p:sp>
        <p:nvSpPr>
          <p:cNvPr id="477" name="Shape 477"/>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478" name="Shape 47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sz="1200"/>
          </a:p>
          <a:p>
            <a:pPr indent="0" lvl="0" marL="0">
              <a:spcBef>
                <a:spcPts val="0"/>
              </a:spcBef>
              <a:spcAft>
                <a:spcPts val="0"/>
              </a:spcAft>
              <a:buClr>
                <a:schemeClr val="dk1"/>
              </a:buClr>
              <a:buSzPts val="1100"/>
              <a:buFont typeface="Arial"/>
              <a:buNone/>
            </a:pPr>
            <a:r>
              <a:rPr lang="en" sz="1200"/>
              <a:t>End 2 End Service (Cont.)</a:t>
            </a:r>
            <a:endParaRPr sz="1200"/>
          </a:p>
          <a:p>
            <a:pPr indent="0" lvl="0" marL="0">
              <a:spcBef>
                <a:spcPts val="0"/>
              </a:spcBef>
              <a:spcAft>
                <a:spcPts val="0"/>
              </a:spcAft>
              <a:buClr>
                <a:schemeClr val="dk1"/>
              </a:buClr>
              <a:buSzPts val="1100"/>
              <a:buFont typeface="Arial"/>
              <a:buNone/>
            </a:pPr>
            <a:r>
              <a:t/>
            </a:r>
            <a:endParaRPr sz="1200"/>
          </a:p>
          <a:p>
            <a:pPr indent="-304800" lvl="0" marL="457200" rtl="0">
              <a:spcBef>
                <a:spcPts val="0"/>
              </a:spcBef>
              <a:spcAft>
                <a:spcPts val="0"/>
              </a:spcAft>
              <a:buClr>
                <a:schemeClr val="dk1"/>
              </a:buClr>
              <a:buSzPts val="1200"/>
              <a:buChar char="●"/>
            </a:pPr>
            <a:r>
              <a:rPr lang="en" sz="1200">
                <a:solidFill>
                  <a:srgbClr val="3E3E3E"/>
                </a:solidFill>
                <a:highlight>
                  <a:schemeClr val="lt1"/>
                </a:highlight>
              </a:rPr>
              <a:t>Currently our deployment to production involves two environments (STG &amp; PROD) - </a:t>
            </a:r>
            <a:r>
              <a:rPr lang="en" sz="1200"/>
              <a:t>E2E service runs on each of them </a:t>
            </a:r>
            <a:endParaRPr sz="1200"/>
          </a:p>
          <a:p>
            <a:pPr indent="-304800" lvl="0" marL="914400" rtl="0">
              <a:spcBef>
                <a:spcPts val="0"/>
              </a:spcBef>
              <a:spcAft>
                <a:spcPts val="0"/>
              </a:spcAft>
              <a:buSzPts val="1200"/>
              <a:buChar char="-"/>
            </a:pPr>
            <a:r>
              <a:rPr lang="en" sz="1200"/>
              <a:t>On staging as acceptance tests</a:t>
            </a:r>
            <a:endParaRPr sz="1200"/>
          </a:p>
          <a:p>
            <a:pPr indent="-304800" lvl="0" marL="914400" rtl="0">
              <a:spcBef>
                <a:spcPts val="0"/>
              </a:spcBef>
              <a:spcAft>
                <a:spcPts val="0"/>
              </a:spcAft>
              <a:buSzPts val="1200"/>
              <a:buChar char="-"/>
            </a:pPr>
            <a:r>
              <a:rPr lang="en" sz="1200"/>
              <a:t>On production as smoke tests</a:t>
            </a:r>
            <a:endParaRPr sz="1200"/>
          </a:p>
          <a:p>
            <a:pPr indent="457200" lvl="0" marL="0" rtl="0">
              <a:spcBef>
                <a:spcPts val="0"/>
              </a:spcBef>
              <a:spcAft>
                <a:spcPts val="0"/>
              </a:spcAft>
              <a:buNone/>
            </a:pPr>
            <a:r>
              <a:rPr lang="en" sz="1200"/>
              <a:t>of course it propagates to the next environment only if all the scenarios passed on the first environment</a:t>
            </a:r>
            <a:endParaRPr sz="1200"/>
          </a:p>
          <a:p>
            <a:pPr indent="0" lvl="0" marL="0">
              <a:spcBef>
                <a:spcPts val="0"/>
              </a:spcBef>
              <a:spcAft>
                <a:spcPts val="0"/>
              </a:spcAft>
              <a:buClr>
                <a:schemeClr val="dk1"/>
              </a:buClr>
              <a:buSzPts val="1100"/>
              <a:buFont typeface="Arial"/>
              <a:buNone/>
            </a:pPr>
            <a:r>
              <a:t/>
            </a:r>
            <a:endParaRPr sz="1200"/>
          </a:p>
          <a:p>
            <a:pPr indent="-304800" lvl="0" marL="457200" rtl="0">
              <a:spcBef>
                <a:spcPts val="0"/>
              </a:spcBef>
              <a:spcAft>
                <a:spcPts val="0"/>
              </a:spcAft>
              <a:buClr>
                <a:srgbClr val="3E3E3E"/>
              </a:buClr>
              <a:buSzPts val="1200"/>
              <a:buChar char="●"/>
            </a:pPr>
            <a:r>
              <a:rPr lang="en" sz="1200">
                <a:solidFill>
                  <a:srgbClr val="3E3E3E"/>
                </a:solidFill>
                <a:highlight>
                  <a:schemeClr val="lt1"/>
                </a:highlight>
              </a:rPr>
              <a:t>We cover a wide range of scenarios from log ingest to provision different entities to our system and different API endpoints consumption</a:t>
            </a:r>
            <a:endParaRPr sz="1200">
              <a:solidFill>
                <a:srgbClr val="3E3E3E"/>
              </a:solidFill>
              <a:highlight>
                <a:schemeClr val="lt1"/>
              </a:highlight>
            </a:endParaRPr>
          </a:p>
          <a:p>
            <a:pPr indent="0" lvl="0" marL="0">
              <a:spcBef>
                <a:spcPts val="0"/>
              </a:spcBef>
              <a:spcAft>
                <a:spcPts val="0"/>
              </a:spcAft>
              <a:buClr>
                <a:schemeClr val="dk1"/>
              </a:buClr>
              <a:buSzPts val="1100"/>
              <a:buFont typeface="Arial"/>
              <a:buNone/>
            </a:pPr>
            <a:r>
              <a:t/>
            </a:r>
            <a:endParaRPr sz="1200">
              <a:solidFill>
                <a:srgbClr val="3E3E3E"/>
              </a:solidFill>
              <a:highlight>
                <a:schemeClr val="lt1"/>
              </a:highlight>
            </a:endParaRPr>
          </a:p>
          <a:p>
            <a:pPr indent="-304800" lvl="0" marL="457200" rtl="0">
              <a:spcBef>
                <a:spcPts val="0"/>
              </a:spcBef>
              <a:spcAft>
                <a:spcPts val="0"/>
              </a:spcAft>
              <a:buClr>
                <a:srgbClr val="3E3E3E"/>
              </a:buClr>
              <a:buSzPts val="1200"/>
              <a:buChar char="●"/>
            </a:pPr>
            <a:r>
              <a:rPr lang="en" sz="1200">
                <a:solidFill>
                  <a:srgbClr val="3E3E3E"/>
                </a:solidFill>
                <a:highlight>
                  <a:schemeClr val="lt1"/>
                </a:highlight>
              </a:rPr>
              <a:t>There are days which we deploy multiple times to our prod env and this service gives us confidence in doing so</a:t>
            </a:r>
            <a:endParaRPr sz="1200">
              <a:solidFill>
                <a:srgbClr val="3E3E3E"/>
              </a:solidFill>
              <a:highlight>
                <a:schemeClr val="lt1"/>
              </a:highlight>
            </a:endParaRPr>
          </a:p>
          <a:p>
            <a:pPr indent="0" lvl="0" marL="0">
              <a:spcBef>
                <a:spcPts val="0"/>
              </a:spcBef>
              <a:spcAft>
                <a:spcPts val="0"/>
              </a:spcAft>
              <a:buClr>
                <a:schemeClr val="dk1"/>
              </a:buClr>
              <a:buSzPts val="1100"/>
              <a:buFont typeface="Arial"/>
              <a:buNone/>
            </a:pPr>
            <a:r>
              <a:t/>
            </a:r>
            <a:endParaRPr sz="1200">
              <a:solidFill>
                <a:srgbClr val="3E3E3E"/>
              </a:solidFill>
              <a:highlight>
                <a:schemeClr val="lt1"/>
              </a:highlight>
            </a:endParaRPr>
          </a:p>
          <a:p>
            <a:pPr indent="-304800" lvl="0" marL="457200" rtl="0">
              <a:spcBef>
                <a:spcPts val="0"/>
              </a:spcBef>
              <a:spcAft>
                <a:spcPts val="0"/>
              </a:spcAft>
              <a:buClr>
                <a:schemeClr val="dk1"/>
              </a:buClr>
              <a:buSzPts val="1200"/>
              <a:buChar char="●"/>
            </a:pPr>
            <a:r>
              <a:rPr lang="en" sz="1200"/>
              <a:t>Once a developer fills comfortable with deploying his work, tagging and pushing his tag will result in running e2e tests as part of the CI\CD  pipeline</a:t>
            </a:r>
            <a:endParaRPr sz="1200"/>
          </a:p>
          <a:p>
            <a:pPr indent="0" lvl="0" marL="0" rtl="0">
              <a:spcBef>
                <a:spcPts val="0"/>
              </a:spcBef>
              <a:spcAft>
                <a:spcPts val="0"/>
              </a:spcAft>
              <a:buNone/>
            </a:pPr>
            <a:r>
              <a:t/>
            </a:r>
            <a:endParaRPr sz="2400"/>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3" name="Shape 483"/>
        <p:cNvGrpSpPr/>
        <p:nvPr/>
      </p:nvGrpSpPr>
      <p:grpSpPr>
        <a:xfrm>
          <a:off x="0" y="0"/>
          <a:ext cx="0" cy="0"/>
          <a:chOff x="0" y="0"/>
          <a:chExt cx="0" cy="0"/>
        </a:xfrm>
      </p:grpSpPr>
      <p:sp>
        <p:nvSpPr>
          <p:cNvPr id="484" name="Shape 484"/>
          <p:cNvSpPr txBox="1"/>
          <p:nvPr>
            <p:ph idx="1" type="body"/>
          </p:nvPr>
        </p:nvSpPr>
        <p:spPr>
          <a:xfrm>
            <a:off x="685800" y="4400550"/>
            <a:ext cx="5486400" cy="3600600"/>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Font typeface="Arial"/>
              <a:buNone/>
            </a:pPr>
            <a:r>
              <a:rPr lang="en" sz="1200"/>
              <a:t>Moving to our last item in the agenda for today </a:t>
            </a:r>
            <a:endParaRPr sz="1200"/>
          </a:p>
          <a:p>
            <a:pPr indent="0" lvl="0" marL="0" rtl="0">
              <a:spcBef>
                <a:spcPts val="0"/>
              </a:spcBef>
              <a:spcAft>
                <a:spcPts val="0"/>
              </a:spcAft>
              <a:buClr>
                <a:srgbClr val="000000"/>
              </a:buClr>
              <a:buSzPts val="1100"/>
              <a:buFont typeface="Arial"/>
              <a:buNone/>
            </a:pPr>
            <a:r>
              <a:rPr lang="en" sz="1200">
                <a:solidFill>
                  <a:srgbClr val="000000"/>
                </a:solidFill>
              </a:rPr>
              <a:t>Having a local dev env sounds obvious but in a multi-microservices environment things tends to get complicated</a:t>
            </a:r>
            <a:endParaRPr sz="1200"/>
          </a:p>
        </p:txBody>
      </p:sp>
      <p:sp>
        <p:nvSpPr>
          <p:cNvPr id="485" name="Shape 485"/>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9" name="Shape 489"/>
        <p:cNvGrpSpPr/>
        <p:nvPr/>
      </p:nvGrpSpPr>
      <p:grpSpPr>
        <a:xfrm>
          <a:off x="0" y="0"/>
          <a:ext cx="0" cy="0"/>
          <a:chOff x="0" y="0"/>
          <a:chExt cx="0" cy="0"/>
        </a:xfrm>
      </p:grpSpPr>
      <p:sp>
        <p:nvSpPr>
          <p:cNvPr id="490" name="Shape 490"/>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491" name="Shape 49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Clr>
                <a:schemeClr val="dk1"/>
              </a:buClr>
              <a:buSzPts val="1100"/>
              <a:buFont typeface="Arial"/>
              <a:buNone/>
            </a:pPr>
            <a:r>
              <a:rPr lang="en" sz="1400"/>
              <a:t>Local env project: The Why</a:t>
            </a:r>
            <a:endParaRPr sz="1400"/>
          </a:p>
          <a:p>
            <a:pPr indent="0" lvl="0" marL="0" rtl="0">
              <a:spcBef>
                <a:spcPts val="0"/>
              </a:spcBef>
              <a:spcAft>
                <a:spcPts val="0"/>
              </a:spcAft>
              <a:buClr>
                <a:schemeClr val="dk1"/>
              </a:buClr>
              <a:buSzPts val="1100"/>
              <a:buFont typeface="Arial"/>
              <a:buNone/>
            </a:pPr>
            <a:r>
              <a:rPr lang="en" sz="1400"/>
              <a:t>So why do we need local dev env with all our microservices running ?</a:t>
            </a:r>
            <a:endParaRPr sz="1400"/>
          </a:p>
          <a:p>
            <a:pPr indent="0" lvl="0" marL="0" rtl="0">
              <a:spcBef>
                <a:spcPts val="0"/>
              </a:spcBef>
              <a:spcAft>
                <a:spcPts val="0"/>
              </a:spcAft>
              <a:buNone/>
            </a:pPr>
            <a:r>
              <a:t/>
            </a:r>
            <a:endParaRPr sz="1200"/>
          </a:p>
          <a:p>
            <a:pPr indent="-304800" lvl="0" marL="457200" rtl="0">
              <a:spcBef>
                <a:spcPts val="0"/>
              </a:spcBef>
              <a:spcAft>
                <a:spcPts val="0"/>
              </a:spcAft>
              <a:buClr>
                <a:schemeClr val="dk1"/>
              </a:buClr>
              <a:buSzPts val="1200"/>
              <a:buChar char="●"/>
            </a:pPr>
            <a:r>
              <a:rPr lang="en" sz="1200"/>
              <a:t>Developers have different level of knowledge of our services - more than 20 microservices each was developed by a different team, each service has its own dependencies and when you have to run several internal docker-compose files you might encounter conflicts for example two services are trying to run redis, db etc </a:t>
            </a:r>
            <a:endParaRPr sz="1200"/>
          </a:p>
          <a:p>
            <a:pPr indent="0" lvl="0" marL="0" rtl="0">
              <a:spcBef>
                <a:spcPts val="0"/>
              </a:spcBef>
              <a:spcAft>
                <a:spcPts val="0"/>
              </a:spcAft>
              <a:buClr>
                <a:schemeClr val="dk1"/>
              </a:buClr>
              <a:buSzPts val="1100"/>
              <a:buFont typeface="Arial"/>
              <a:buNone/>
            </a:pPr>
            <a:r>
              <a:t/>
            </a:r>
            <a:endParaRPr sz="1200"/>
          </a:p>
          <a:p>
            <a:pPr indent="-304800" lvl="0" marL="457200" rtl="0">
              <a:spcBef>
                <a:spcPts val="0"/>
              </a:spcBef>
              <a:spcAft>
                <a:spcPts val="0"/>
              </a:spcAft>
              <a:buClr>
                <a:schemeClr val="dk1"/>
              </a:buClr>
              <a:buSzPts val="1200"/>
              <a:buChar char="●"/>
            </a:pPr>
            <a:r>
              <a:rPr lang="en" sz="1200"/>
              <a:t>Each team has its own remote dev-cluster, we noticed that on complex tasks which involved several services interaction, instead of testing\debugging their work locally, developers prefered to test their changes on their team’s cluster</a:t>
            </a:r>
            <a:endParaRPr sz="1200"/>
          </a:p>
          <a:p>
            <a:pPr indent="0" lvl="0" marL="0" rtl="0">
              <a:spcBef>
                <a:spcPts val="0"/>
              </a:spcBef>
              <a:spcAft>
                <a:spcPts val="0"/>
              </a:spcAft>
              <a:buClr>
                <a:schemeClr val="dk1"/>
              </a:buClr>
              <a:buSzPts val="1100"/>
              <a:buFont typeface="Arial"/>
              <a:buNone/>
            </a:pPr>
            <a:r>
              <a:t/>
            </a:r>
            <a:endParaRPr sz="1200"/>
          </a:p>
          <a:p>
            <a:pPr indent="-304800" lvl="0" marL="457200" rtl="0">
              <a:spcBef>
                <a:spcPts val="0"/>
              </a:spcBef>
              <a:spcAft>
                <a:spcPts val="0"/>
              </a:spcAft>
              <a:buClr>
                <a:schemeClr val="dk1"/>
              </a:buClr>
              <a:buSzPts val="1200"/>
              <a:buChar char="●"/>
            </a:pPr>
            <a:r>
              <a:rPr lang="en" sz="1200"/>
              <a:t>Speed up the development time, less deployments =&gt; less coordination with other team members =&gt; less bottlenecks  - Deployment to remote cluster takes time,  we should aspire to deploy code that have been tested locally, debugging our work remotely results in inefficient development process.</a:t>
            </a:r>
            <a:endParaRPr sz="1200"/>
          </a:p>
          <a:p>
            <a:pPr indent="0" lvl="0" marL="0" rtl="0">
              <a:spcBef>
                <a:spcPts val="0"/>
              </a:spcBef>
              <a:spcAft>
                <a:spcPts val="0"/>
              </a:spcAft>
              <a:buNone/>
            </a:pPr>
            <a:r>
              <a:t/>
            </a:r>
            <a:endParaRPr sz="1200"/>
          </a:p>
          <a:p>
            <a:pPr indent="-304800" lvl="0" marL="457200" rtl="0">
              <a:spcBef>
                <a:spcPts val="0"/>
              </a:spcBef>
              <a:spcAft>
                <a:spcPts val="0"/>
              </a:spcAft>
              <a:buSzPts val="1200"/>
              <a:buChar char="●"/>
            </a:pPr>
            <a:r>
              <a:rPr lang="en" sz="1200"/>
              <a:t>A new developer doesn’t have to invest hours in reading documents and following complicated instructions to build the environment locally</a:t>
            </a:r>
            <a:endParaRPr sz="1200"/>
          </a:p>
          <a:p>
            <a:pPr indent="0" lvl="0" marL="0" rtl="0">
              <a:spcBef>
                <a:spcPts val="0"/>
              </a:spcBef>
              <a:spcAft>
                <a:spcPts val="0"/>
              </a:spcAft>
              <a:buNone/>
            </a:pPr>
            <a:r>
              <a:t/>
            </a:r>
            <a:endParaRPr sz="1200"/>
          </a:p>
          <a:p>
            <a:pPr indent="0" lvl="0" marL="0" rtl="0">
              <a:spcBef>
                <a:spcPts val="0"/>
              </a:spcBef>
              <a:spcAft>
                <a:spcPts val="0"/>
              </a:spcAft>
              <a:buNone/>
            </a:pPr>
            <a:r>
              <a:t/>
            </a:r>
            <a:endParaRPr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6" name="Shape 496"/>
        <p:cNvGrpSpPr/>
        <p:nvPr/>
      </p:nvGrpSpPr>
      <p:grpSpPr>
        <a:xfrm>
          <a:off x="0" y="0"/>
          <a:ext cx="0" cy="0"/>
          <a:chOff x="0" y="0"/>
          <a:chExt cx="0" cy="0"/>
        </a:xfrm>
      </p:grpSpPr>
      <p:sp>
        <p:nvSpPr>
          <p:cNvPr id="497" name="Shape 497"/>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498" name="Shape 49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sz="1200"/>
              <a:t>This is not our first attempt with local-dev-env our first approach was implemented were each service has its own docker-compose file and on top of them we had a script which orchestrates them all</a:t>
            </a:r>
            <a:endParaRPr sz="1200"/>
          </a:p>
          <a:p>
            <a:pPr indent="0" lvl="0" marL="0">
              <a:spcBef>
                <a:spcPts val="0"/>
              </a:spcBef>
              <a:spcAft>
                <a:spcPts val="0"/>
              </a:spcAft>
              <a:buNone/>
            </a:pPr>
            <a:r>
              <a:rPr lang="en" sz="1200"/>
              <a:t>This solution wasn’t good enough</a:t>
            </a:r>
            <a:endParaRPr sz="1200"/>
          </a:p>
          <a:p>
            <a:pPr indent="0" lvl="0" marL="0">
              <a:spcBef>
                <a:spcPts val="0"/>
              </a:spcBef>
              <a:spcAft>
                <a:spcPts val="0"/>
              </a:spcAft>
              <a:buNone/>
            </a:pPr>
            <a:r>
              <a:t/>
            </a:r>
            <a:endParaRPr sz="1200"/>
          </a:p>
          <a:p>
            <a:pPr indent="-304800" lvl="0" marL="457200" rtl="0">
              <a:spcBef>
                <a:spcPts val="0"/>
              </a:spcBef>
              <a:spcAft>
                <a:spcPts val="0"/>
              </a:spcAft>
              <a:buClr>
                <a:schemeClr val="dk1"/>
              </a:buClr>
              <a:buSzPts val="1200"/>
              <a:buChar char="●"/>
            </a:pPr>
            <a:r>
              <a:rPr lang="en" sz="1200"/>
              <a:t>Complicated script</a:t>
            </a:r>
            <a:endParaRPr sz="1200"/>
          </a:p>
          <a:p>
            <a:pPr indent="0" lvl="0" marL="0" rtl="0">
              <a:spcBef>
                <a:spcPts val="0"/>
              </a:spcBef>
              <a:spcAft>
                <a:spcPts val="0"/>
              </a:spcAft>
              <a:buClr>
                <a:schemeClr val="dk1"/>
              </a:buClr>
              <a:buSzPts val="1100"/>
              <a:buFont typeface="Arial"/>
              <a:buNone/>
            </a:pPr>
            <a:r>
              <a:t/>
            </a:r>
            <a:endParaRPr sz="1200"/>
          </a:p>
          <a:p>
            <a:pPr indent="-304800" lvl="0" marL="457200" rtl="0">
              <a:spcBef>
                <a:spcPts val="0"/>
              </a:spcBef>
              <a:spcAft>
                <a:spcPts val="0"/>
              </a:spcAft>
              <a:buClr>
                <a:schemeClr val="dk1"/>
              </a:buClr>
              <a:buSzPts val="1200"/>
              <a:buChar char="●"/>
            </a:pPr>
            <a:r>
              <a:rPr lang="en" sz="1200"/>
              <a:t>Not very scalable</a:t>
            </a:r>
            <a:endParaRPr sz="1200"/>
          </a:p>
          <a:p>
            <a:pPr indent="0" lvl="0" marL="0" rtl="0">
              <a:spcBef>
                <a:spcPts val="0"/>
              </a:spcBef>
              <a:spcAft>
                <a:spcPts val="0"/>
              </a:spcAft>
              <a:buClr>
                <a:schemeClr val="dk1"/>
              </a:buClr>
              <a:buSzPts val="1100"/>
              <a:buFont typeface="Arial"/>
              <a:buNone/>
            </a:pPr>
            <a:r>
              <a:t/>
            </a:r>
            <a:endParaRPr sz="1200"/>
          </a:p>
          <a:p>
            <a:pPr indent="-304800" lvl="0" marL="457200" rtl="0">
              <a:spcBef>
                <a:spcPts val="0"/>
              </a:spcBef>
              <a:spcAft>
                <a:spcPts val="0"/>
              </a:spcAft>
              <a:buClr>
                <a:schemeClr val="dk1"/>
              </a:buClr>
              <a:buSzPts val="1200"/>
              <a:buChar char="●"/>
            </a:pPr>
            <a:r>
              <a:rPr lang="en" sz="1200"/>
              <a:t>Maintain by a dedicated team</a:t>
            </a:r>
            <a:endParaRPr sz="1200"/>
          </a:p>
          <a:p>
            <a:pPr indent="0" lvl="0" marL="0" rtl="0">
              <a:spcBef>
                <a:spcPts val="0"/>
              </a:spcBef>
              <a:spcAft>
                <a:spcPts val="0"/>
              </a:spcAft>
              <a:buClr>
                <a:schemeClr val="dk1"/>
              </a:buClr>
              <a:buSzPts val="1100"/>
              <a:buFont typeface="Arial"/>
              <a:buNone/>
            </a:pPr>
            <a:r>
              <a:t/>
            </a:r>
            <a:endParaRPr sz="1200"/>
          </a:p>
          <a:p>
            <a:pPr indent="-304800" lvl="0" marL="457200" rtl="0">
              <a:spcBef>
                <a:spcPts val="0"/>
              </a:spcBef>
              <a:spcAft>
                <a:spcPts val="0"/>
              </a:spcAft>
              <a:buClr>
                <a:schemeClr val="dk1"/>
              </a:buClr>
              <a:buSzPts val="1200"/>
              <a:buChar char="●"/>
            </a:pPr>
            <a:r>
              <a:rPr lang="en" sz="1200"/>
              <a:t>Sometimes services were overridden by others</a:t>
            </a:r>
            <a:endParaRPr sz="1200"/>
          </a:p>
          <a:p>
            <a:pPr indent="0" lvl="0" marL="0">
              <a:spcBef>
                <a:spcPts val="0"/>
              </a:spcBef>
              <a:spcAft>
                <a:spcPts val="0"/>
              </a:spcAft>
              <a:buNone/>
            </a:pPr>
            <a:r>
              <a:t/>
            </a:r>
            <a:endParaRPr sz="1200"/>
          </a:p>
          <a:p>
            <a:pPr indent="0" lvl="0" marL="0" rtl="0">
              <a:spcBef>
                <a:spcPts val="0"/>
              </a:spcBef>
              <a:spcAft>
                <a:spcPts val="0"/>
              </a:spcAft>
              <a:buNone/>
            </a:pPr>
            <a:r>
              <a:t/>
            </a:r>
            <a:endParaRPr sz="1200"/>
          </a:p>
          <a:p>
            <a:pPr indent="0" lvl="0" marL="0" rtl="0">
              <a:spcBef>
                <a:spcPts val="0"/>
              </a:spcBef>
              <a:spcAft>
                <a:spcPts val="0"/>
              </a:spcAft>
              <a:buNone/>
            </a:pPr>
            <a:r>
              <a:t/>
            </a:r>
            <a:endParaRPr sz="2400"/>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3" name="Shape 503"/>
        <p:cNvGrpSpPr/>
        <p:nvPr/>
      </p:nvGrpSpPr>
      <p:grpSpPr>
        <a:xfrm>
          <a:off x="0" y="0"/>
          <a:ext cx="0" cy="0"/>
          <a:chOff x="0" y="0"/>
          <a:chExt cx="0" cy="0"/>
        </a:xfrm>
      </p:grpSpPr>
      <p:sp>
        <p:nvSpPr>
          <p:cNvPr id="504" name="Shape 504"/>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505" name="Shape 50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sz="1400"/>
              <a:t>Local env project: The What</a:t>
            </a:r>
            <a:endParaRPr sz="1400"/>
          </a:p>
          <a:p>
            <a:pPr indent="0" lvl="0" marL="0">
              <a:spcBef>
                <a:spcPts val="0"/>
              </a:spcBef>
              <a:spcAft>
                <a:spcPts val="0"/>
              </a:spcAft>
              <a:buClr>
                <a:schemeClr val="dk1"/>
              </a:buClr>
              <a:buSzPts val="1100"/>
              <a:buFont typeface="Arial"/>
              <a:buNone/>
            </a:pPr>
            <a:r>
              <a:t/>
            </a:r>
            <a:endParaRPr sz="1400"/>
          </a:p>
          <a:p>
            <a:pPr indent="0" lvl="0" marL="0">
              <a:spcBef>
                <a:spcPts val="0"/>
              </a:spcBef>
              <a:spcAft>
                <a:spcPts val="0"/>
              </a:spcAft>
              <a:buNone/>
            </a:pPr>
            <a:r>
              <a:rPr lang="en" sz="1200"/>
              <a:t>We leave internal docker-compose files intact from our previous solution for times that we want to run a stand-alone service</a:t>
            </a:r>
            <a:endParaRPr sz="1200"/>
          </a:p>
          <a:p>
            <a:pPr indent="0" lvl="0" marL="0">
              <a:spcBef>
                <a:spcPts val="0"/>
              </a:spcBef>
              <a:spcAft>
                <a:spcPts val="0"/>
              </a:spcAft>
              <a:buNone/>
            </a:pPr>
            <a:r>
              <a:rPr lang="en" sz="1200"/>
              <a:t>Create a new repo with a unify docker-compose file and all its required scripts</a:t>
            </a:r>
            <a:endParaRPr sz="1200"/>
          </a:p>
          <a:p>
            <a:pPr indent="0" lvl="0" marL="0">
              <a:spcBef>
                <a:spcPts val="0"/>
              </a:spcBef>
              <a:spcAft>
                <a:spcPts val="0"/>
              </a:spcAft>
              <a:buNone/>
            </a:pPr>
            <a:r>
              <a:t/>
            </a:r>
            <a:endParaRPr sz="1200"/>
          </a:p>
          <a:p>
            <a:pPr indent="0" lvl="0" marL="0">
              <a:spcBef>
                <a:spcPts val="0"/>
              </a:spcBef>
              <a:spcAft>
                <a:spcPts val="0"/>
              </a:spcAft>
              <a:buNone/>
            </a:pPr>
            <a:r>
              <a:rPr lang="en" sz="1200"/>
              <a:t>And now with a simple `docker-compose up` command we deploy all our service to our local machine</a:t>
            </a:r>
            <a:endParaRPr sz="1200"/>
          </a:p>
          <a:p>
            <a:pPr indent="0" lvl="0" marL="0" rtl="0">
              <a:spcBef>
                <a:spcPts val="0"/>
              </a:spcBef>
              <a:spcAft>
                <a:spcPts val="0"/>
              </a:spcAft>
              <a:buNone/>
            </a:pPr>
            <a:r>
              <a:rPr lang="en" sz="1200"/>
              <a:t>In this new approach we tackle several issues </a:t>
            </a:r>
            <a:endParaRPr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1" name="Shape 511"/>
        <p:cNvGrpSpPr/>
        <p:nvPr/>
      </p:nvGrpSpPr>
      <p:grpSpPr>
        <a:xfrm>
          <a:off x="0" y="0"/>
          <a:ext cx="0" cy="0"/>
          <a:chOff x="0" y="0"/>
          <a:chExt cx="0" cy="0"/>
        </a:xfrm>
      </p:grpSpPr>
      <p:sp>
        <p:nvSpPr>
          <p:cNvPr id="512" name="Shape 512"/>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513" name="Shape 51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sz="1400"/>
              <a:t>Local Dev Env: The init problem</a:t>
            </a:r>
            <a:endParaRPr sz="1400"/>
          </a:p>
          <a:p>
            <a:pPr indent="0" lvl="0" marL="0">
              <a:spcBef>
                <a:spcPts val="0"/>
              </a:spcBef>
              <a:spcAft>
                <a:spcPts val="0"/>
              </a:spcAft>
              <a:buNone/>
            </a:pPr>
            <a:r>
              <a:rPr lang="en" sz="1400"/>
              <a:t>The first issue was the init problem</a:t>
            </a:r>
            <a:endParaRPr sz="1400"/>
          </a:p>
          <a:p>
            <a:pPr indent="0" lvl="0" marL="0" rtl="0">
              <a:spcBef>
                <a:spcPts val="0"/>
              </a:spcBef>
              <a:spcAft>
                <a:spcPts val="0"/>
              </a:spcAft>
              <a:buNone/>
            </a:pPr>
            <a:r>
              <a:t/>
            </a:r>
            <a:endParaRPr sz="1400"/>
          </a:p>
          <a:p>
            <a:pPr indent="-304800" lvl="0" marL="457200" rtl="0">
              <a:spcBef>
                <a:spcPts val="0"/>
              </a:spcBef>
              <a:spcAft>
                <a:spcPts val="0"/>
              </a:spcAft>
              <a:buSzPts val="1200"/>
              <a:buChar char="●"/>
            </a:pPr>
            <a:r>
              <a:rPr lang="en" sz="1200"/>
              <a:t>Some services require initialization process such as updating db schema, add key to key-value store and more</a:t>
            </a:r>
            <a:endParaRPr sz="1200"/>
          </a:p>
          <a:p>
            <a:pPr indent="-304800" lvl="0" marL="457200" rtl="0">
              <a:spcBef>
                <a:spcPts val="0"/>
              </a:spcBef>
              <a:spcAft>
                <a:spcPts val="0"/>
              </a:spcAft>
              <a:buSzPts val="1200"/>
              <a:buChar char="●"/>
            </a:pPr>
            <a:r>
              <a:rPr lang="en" sz="1200"/>
              <a:t>There are different ways to solve this:</a:t>
            </a:r>
            <a:endParaRPr sz="1200"/>
          </a:p>
          <a:p>
            <a:pPr indent="457200" lvl="0" marL="0" rtl="0">
              <a:spcBef>
                <a:spcPts val="0"/>
              </a:spcBef>
              <a:spcAft>
                <a:spcPts val="0"/>
              </a:spcAft>
              <a:buNone/>
            </a:pPr>
            <a:r>
              <a:rPr lang="en" sz="1200"/>
              <a:t>1. Running manual scripts - Moving responsibility to the developer to wait for the right moment to run the script</a:t>
            </a:r>
            <a:endParaRPr sz="1200"/>
          </a:p>
          <a:p>
            <a:pPr indent="457200" lvl="0" marL="0" rtl="0">
              <a:spcBef>
                <a:spcPts val="0"/>
              </a:spcBef>
              <a:spcAft>
                <a:spcPts val="0"/>
              </a:spcAft>
              <a:buNone/>
            </a:pPr>
            <a:r>
              <a:rPr lang="en" sz="1200"/>
              <a:t>2. Running init logic in a dedicated container </a:t>
            </a:r>
            <a:endParaRPr sz="1200"/>
          </a:p>
          <a:p>
            <a:pPr indent="0" lvl="0" marL="0" rtl="0">
              <a:spcBef>
                <a:spcPts val="0"/>
              </a:spcBef>
              <a:spcAft>
                <a:spcPts val="0"/>
              </a:spcAft>
              <a:buNone/>
            </a:pPr>
            <a:r>
              <a:rPr lang="en" sz="1200"/>
              <a:t>Docker has different states like created, exited, running, paused, restarting and dead, we learn that even if the container is in running state it doesn’t mean that the service inside the container is ready to accept incoming requests</a:t>
            </a:r>
            <a:endParaRPr sz="1200"/>
          </a:p>
          <a:p>
            <a:pPr indent="0" lvl="0" marL="0" rtl="0">
              <a:spcBef>
                <a:spcPts val="0"/>
              </a:spcBef>
              <a:spcAft>
                <a:spcPts val="0"/>
              </a:spcAft>
              <a:buNone/>
            </a:pPr>
            <a:r>
              <a:t/>
            </a:r>
            <a:endParaRPr sz="1200"/>
          </a:p>
          <a:p>
            <a:pPr indent="0" lvl="0" marL="0">
              <a:spcBef>
                <a:spcPts val="0"/>
              </a:spcBef>
              <a:spcAft>
                <a:spcPts val="0"/>
              </a:spcAft>
              <a:buClr>
                <a:schemeClr val="dk1"/>
              </a:buClr>
              <a:buSzPts val="1100"/>
              <a:buFont typeface="Arial"/>
              <a:buNone/>
            </a:pPr>
            <a:r>
              <a:t/>
            </a:r>
            <a:endParaRPr sz="1200"/>
          </a:p>
          <a:p>
            <a:pPr indent="0" lvl="0" marL="0" rtl="0">
              <a:spcBef>
                <a:spcPts val="0"/>
              </a:spcBef>
              <a:spcAft>
                <a:spcPts val="0"/>
              </a:spcAft>
              <a:buNone/>
            </a:pPr>
            <a:r>
              <a:t/>
            </a:r>
            <a:endParaRPr sz="140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7" name="Shape 327"/>
        <p:cNvGrpSpPr/>
        <p:nvPr/>
      </p:nvGrpSpPr>
      <p:grpSpPr>
        <a:xfrm>
          <a:off x="0" y="0"/>
          <a:ext cx="0" cy="0"/>
          <a:chOff x="0" y="0"/>
          <a:chExt cx="0" cy="0"/>
        </a:xfrm>
      </p:grpSpPr>
      <p:sp>
        <p:nvSpPr>
          <p:cNvPr id="328" name="Shape 328"/>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329" name="Shape 32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Clr>
                <a:schemeClr val="dk1"/>
              </a:buClr>
              <a:buSzPts val="1100"/>
              <a:buFont typeface="Arial"/>
              <a:buNone/>
            </a:pPr>
            <a:r>
              <a:rPr lang="en" sz="2800">
                <a:solidFill>
                  <a:srgbClr val="38761D"/>
                </a:solidFill>
              </a:rPr>
              <a:t>Agenda</a:t>
            </a:r>
            <a:endParaRPr sz="2800">
              <a:solidFill>
                <a:srgbClr val="38761D"/>
              </a:solidFill>
            </a:endParaRPr>
          </a:p>
          <a:p>
            <a:pPr indent="0" lvl="0" marL="0">
              <a:spcBef>
                <a:spcPts val="0"/>
              </a:spcBef>
              <a:spcAft>
                <a:spcPts val="0"/>
              </a:spcAft>
              <a:buNone/>
            </a:pPr>
            <a:r>
              <a:t/>
            </a:r>
            <a:endParaRPr>
              <a:solidFill>
                <a:srgbClr val="38761D"/>
              </a:solidFill>
            </a:endParaRPr>
          </a:p>
          <a:p>
            <a:pPr indent="-342900" lvl="0" marL="457200" rtl="0">
              <a:lnSpc>
                <a:spcPct val="115000"/>
              </a:lnSpc>
              <a:spcBef>
                <a:spcPts val="0"/>
              </a:spcBef>
              <a:spcAft>
                <a:spcPts val="0"/>
              </a:spcAft>
              <a:buClr>
                <a:srgbClr val="38761D"/>
              </a:buClr>
              <a:buSzPts val="1800"/>
              <a:buChar char="●"/>
            </a:pPr>
            <a:r>
              <a:rPr lang="en" sz="1800">
                <a:solidFill>
                  <a:srgbClr val="38761D"/>
                </a:solidFill>
              </a:rPr>
              <a:t>Shadow IT project</a:t>
            </a:r>
            <a:endParaRPr sz="1800">
              <a:solidFill>
                <a:srgbClr val="38761D"/>
              </a:solidFill>
            </a:endParaRPr>
          </a:p>
          <a:p>
            <a:pPr indent="-342900" lvl="0" marL="457200" rtl="0">
              <a:lnSpc>
                <a:spcPct val="115000"/>
              </a:lnSpc>
              <a:spcBef>
                <a:spcPts val="0"/>
              </a:spcBef>
              <a:spcAft>
                <a:spcPts val="0"/>
              </a:spcAft>
              <a:buClr>
                <a:srgbClr val="38761D"/>
              </a:buClr>
              <a:buSzPts val="1800"/>
              <a:buChar char="●"/>
            </a:pPr>
            <a:r>
              <a:rPr lang="en" sz="1800">
                <a:solidFill>
                  <a:srgbClr val="38761D"/>
                </a:solidFill>
              </a:rPr>
              <a:t>Our Story With Docker</a:t>
            </a:r>
            <a:endParaRPr sz="1800">
              <a:solidFill>
                <a:srgbClr val="38761D"/>
              </a:solidFill>
            </a:endParaRPr>
          </a:p>
          <a:p>
            <a:pPr indent="-342900" lvl="0" marL="457200" rtl="0">
              <a:lnSpc>
                <a:spcPct val="115000"/>
              </a:lnSpc>
              <a:spcBef>
                <a:spcPts val="0"/>
              </a:spcBef>
              <a:spcAft>
                <a:spcPts val="0"/>
              </a:spcAft>
              <a:buClr>
                <a:srgbClr val="38761D"/>
              </a:buClr>
              <a:buSzPts val="1800"/>
              <a:buChar char="●"/>
            </a:pPr>
            <a:r>
              <a:rPr lang="en" sz="1800">
                <a:solidFill>
                  <a:srgbClr val="38761D"/>
                </a:solidFill>
              </a:rPr>
              <a:t>CI</a:t>
            </a:r>
            <a:endParaRPr sz="1800">
              <a:solidFill>
                <a:srgbClr val="38761D"/>
              </a:solidFill>
            </a:endParaRPr>
          </a:p>
          <a:p>
            <a:pPr indent="-342900" lvl="0" marL="457200" rtl="0">
              <a:lnSpc>
                <a:spcPct val="115000"/>
              </a:lnSpc>
              <a:spcBef>
                <a:spcPts val="0"/>
              </a:spcBef>
              <a:spcAft>
                <a:spcPts val="0"/>
              </a:spcAft>
              <a:buClr>
                <a:srgbClr val="38761D"/>
              </a:buClr>
              <a:buSzPts val="1800"/>
              <a:buChar char="●"/>
            </a:pPr>
            <a:r>
              <a:rPr lang="en" sz="1800">
                <a:solidFill>
                  <a:srgbClr val="38761D"/>
                </a:solidFill>
              </a:rPr>
              <a:t>Image Optimisation</a:t>
            </a:r>
            <a:endParaRPr sz="1800">
              <a:solidFill>
                <a:srgbClr val="38761D"/>
              </a:solidFill>
            </a:endParaRPr>
          </a:p>
          <a:p>
            <a:pPr indent="-342900" lvl="0" marL="457200" rtl="0">
              <a:lnSpc>
                <a:spcPct val="115000"/>
              </a:lnSpc>
              <a:spcBef>
                <a:spcPts val="0"/>
              </a:spcBef>
              <a:spcAft>
                <a:spcPts val="0"/>
              </a:spcAft>
              <a:buClr>
                <a:srgbClr val="38761D"/>
              </a:buClr>
              <a:buSzPts val="1800"/>
              <a:buChar char="●"/>
            </a:pPr>
            <a:r>
              <a:rPr lang="en" sz="1800">
                <a:solidFill>
                  <a:srgbClr val="38761D"/>
                </a:solidFill>
              </a:rPr>
              <a:t>E2E</a:t>
            </a:r>
            <a:endParaRPr sz="1800">
              <a:solidFill>
                <a:srgbClr val="38761D"/>
              </a:solidFill>
            </a:endParaRPr>
          </a:p>
          <a:p>
            <a:pPr indent="-342900" lvl="0" marL="457200" rtl="0">
              <a:lnSpc>
                <a:spcPct val="115000"/>
              </a:lnSpc>
              <a:spcBef>
                <a:spcPts val="0"/>
              </a:spcBef>
              <a:spcAft>
                <a:spcPts val="0"/>
              </a:spcAft>
              <a:buClr>
                <a:srgbClr val="38761D"/>
              </a:buClr>
              <a:buSzPts val="1800"/>
              <a:buChar char="●"/>
            </a:pPr>
            <a:r>
              <a:rPr lang="en" sz="1800">
                <a:solidFill>
                  <a:srgbClr val="38761D"/>
                </a:solidFill>
              </a:rPr>
              <a:t>Local Dev Env</a:t>
            </a:r>
            <a:endParaRPr sz="1800">
              <a:solidFill>
                <a:srgbClr val="38761D"/>
              </a:solidFill>
            </a:endParaRPr>
          </a:p>
          <a:p>
            <a:pPr indent="-342900" lvl="0" marL="457200" rtl="0">
              <a:lnSpc>
                <a:spcPct val="115000"/>
              </a:lnSpc>
              <a:spcBef>
                <a:spcPts val="0"/>
              </a:spcBef>
              <a:spcAft>
                <a:spcPts val="0"/>
              </a:spcAft>
              <a:buClr>
                <a:srgbClr val="38761D"/>
              </a:buClr>
              <a:buSzPts val="1800"/>
              <a:buChar char="●"/>
            </a:pPr>
            <a:r>
              <a:rPr lang="en" sz="1800">
                <a:solidFill>
                  <a:srgbClr val="38761D"/>
                </a:solidFill>
              </a:rPr>
              <a:t>Wrap Up </a:t>
            </a:r>
            <a:endParaRPr>
              <a:solidFill>
                <a:srgbClr val="38761D"/>
              </a:solidFill>
            </a:endParaRPr>
          </a:p>
          <a:p>
            <a:pPr indent="0" lvl="0" marL="0" rtl="0">
              <a:spcBef>
                <a:spcPts val="160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8" name="Shape 518"/>
        <p:cNvGrpSpPr/>
        <p:nvPr/>
      </p:nvGrpSpPr>
      <p:grpSpPr>
        <a:xfrm>
          <a:off x="0" y="0"/>
          <a:ext cx="0" cy="0"/>
          <a:chOff x="0" y="0"/>
          <a:chExt cx="0" cy="0"/>
        </a:xfrm>
      </p:grpSpPr>
      <p:sp>
        <p:nvSpPr>
          <p:cNvPr id="519" name="Shape 519"/>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520" name="Shape 52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sz="1400"/>
              <a:t>Local Dev Env: Init services solution</a:t>
            </a:r>
            <a:endParaRPr sz="1400"/>
          </a:p>
          <a:p>
            <a:pPr indent="0" lvl="0" marL="0" rtl="0">
              <a:spcBef>
                <a:spcPts val="0"/>
              </a:spcBef>
              <a:spcAft>
                <a:spcPts val="0"/>
              </a:spcAft>
              <a:buNone/>
            </a:pPr>
            <a:r>
              <a:rPr lang="en" sz="1200"/>
              <a:t>	</a:t>
            </a:r>
            <a:endParaRPr sz="1200"/>
          </a:p>
          <a:p>
            <a:pPr indent="457200" lvl="0" marL="0" rtl="0">
              <a:spcBef>
                <a:spcPts val="0"/>
              </a:spcBef>
              <a:spcAft>
                <a:spcPts val="0"/>
              </a:spcAft>
              <a:buNone/>
            </a:pPr>
            <a:r>
              <a:rPr lang="en" sz="1200"/>
              <a:t>We use two types of containers, one which hosts our service and listen to incoming requests and another which we use to run a dedicated </a:t>
            </a:r>
            <a:endParaRPr sz="1200"/>
          </a:p>
          <a:p>
            <a:pPr indent="457200" lvl="0" marL="0" rtl="0">
              <a:spcBef>
                <a:spcPts val="0"/>
              </a:spcBef>
              <a:spcAft>
                <a:spcPts val="0"/>
              </a:spcAft>
              <a:buNone/>
            </a:pPr>
            <a:r>
              <a:rPr lang="en" sz="1200"/>
              <a:t>task and to </a:t>
            </a:r>
            <a:r>
              <a:rPr lang="en" sz="1200"/>
              <a:t>immediately</a:t>
            </a:r>
            <a:r>
              <a:rPr lang="en" sz="1200"/>
              <a:t> exit.</a:t>
            </a:r>
            <a:endParaRPr sz="1200"/>
          </a:p>
          <a:p>
            <a:pPr indent="0" lvl="0" marL="0" rtl="0">
              <a:spcBef>
                <a:spcPts val="0"/>
              </a:spcBef>
              <a:spcAft>
                <a:spcPts val="0"/>
              </a:spcAft>
              <a:buNone/>
            </a:pPr>
            <a:r>
              <a:t/>
            </a:r>
            <a:endParaRPr sz="1200"/>
          </a:p>
          <a:p>
            <a:pPr indent="0" lvl="0" marL="0" rtl="0">
              <a:spcBef>
                <a:spcPts val="0"/>
              </a:spcBef>
              <a:spcAft>
                <a:spcPts val="0"/>
              </a:spcAft>
              <a:buNone/>
            </a:pPr>
            <a:r>
              <a:rPr lang="en" sz="1200"/>
              <a:t>	We use wait-for-* script which behind the scene ping our containerized service and once it get a reply it runs the required command.</a:t>
            </a:r>
            <a:endParaRPr sz="1200"/>
          </a:p>
          <a:p>
            <a:pPr indent="0" lvl="0" marL="0" rtl="0">
              <a:spcBef>
                <a:spcPts val="0"/>
              </a:spcBef>
              <a:spcAft>
                <a:spcPts val="0"/>
              </a:spcAft>
              <a:buNone/>
            </a:pPr>
            <a:r>
              <a:t/>
            </a:r>
            <a:endParaRPr sz="1400"/>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6" name="Shape 526"/>
        <p:cNvGrpSpPr/>
        <p:nvPr/>
      </p:nvGrpSpPr>
      <p:grpSpPr>
        <a:xfrm>
          <a:off x="0" y="0"/>
          <a:ext cx="0" cy="0"/>
          <a:chOff x="0" y="0"/>
          <a:chExt cx="0" cy="0"/>
        </a:xfrm>
      </p:grpSpPr>
      <p:sp>
        <p:nvSpPr>
          <p:cNvPr id="527" name="Shape 527"/>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528" name="Shape 52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sz="1400"/>
              <a:t>Local Dev Env: Multiple db</a:t>
            </a:r>
            <a:endParaRPr sz="1400"/>
          </a:p>
          <a:p>
            <a:pPr indent="0" lvl="0" marL="0">
              <a:spcBef>
                <a:spcPts val="0"/>
              </a:spcBef>
              <a:spcAft>
                <a:spcPts val="0"/>
              </a:spcAft>
              <a:buNone/>
            </a:pPr>
            <a:r>
              <a:rPr lang="en" sz="1400"/>
              <a:t>Another issue was the usage of multiple dbs</a:t>
            </a:r>
            <a:endParaRPr sz="1400"/>
          </a:p>
          <a:p>
            <a:pPr indent="0" lvl="0" marL="0">
              <a:spcBef>
                <a:spcPts val="0"/>
              </a:spcBef>
              <a:spcAft>
                <a:spcPts val="0"/>
              </a:spcAft>
              <a:buNone/>
            </a:pPr>
            <a:r>
              <a:t/>
            </a:r>
            <a:endParaRPr sz="1200"/>
          </a:p>
          <a:p>
            <a:pPr indent="-304800" lvl="0" marL="457200">
              <a:spcBef>
                <a:spcPts val="0"/>
              </a:spcBef>
              <a:spcAft>
                <a:spcPts val="0"/>
              </a:spcAft>
              <a:buSzPts val="1200"/>
              <a:buChar char="●"/>
            </a:pPr>
            <a:r>
              <a:rPr lang="en" sz="1200"/>
              <a:t>Different services depend on postgres container with their relevant db. </a:t>
            </a:r>
            <a:endParaRPr sz="1200"/>
          </a:p>
          <a:p>
            <a:pPr indent="-304800" lvl="0" marL="457200" rtl="0">
              <a:spcBef>
                <a:spcPts val="0"/>
              </a:spcBef>
              <a:spcAft>
                <a:spcPts val="0"/>
              </a:spcAft>
              <a:buSzPts val="1200"/>
              <a:buChar char="●"/>
            </a:pPr>
            <a:r>
              <a:rPr lang="en" sz="1200"/>
              <a:t>On our unify compose file we could create container per database but we choose another approach</a:t>
            </a:r>
            <a:endParaRPr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4" name="Shape 534"/>
        <p:cNvGrpSpPr/>
        <p:nvPr/>
      </p:nvGrpSpPr>
      <p:grpSpPr>
        <a:xfrm>
          <a:off x="0" y="0"/>
          <a:ext cx="0" cy="0"/>
          <a:chOff x="0" y="0"/>
          <a:chExt cx="0" cy="0"/>
        </a:xfrm>
      </p:grpSpPr>
      <p:sp>
        <p:nvSpPr>
          <p:cNvPr id="535" name="Shape 535"/>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536" name="Shape 53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sz="1400"/>
              <a:t>Local Dev Env: Unify databases</a:t>
            </a:r>
            <a:endParaRPr sz="1400"/>
          </a:p>
          <a:p>
            <a:pPr indent="0" lvl="0" marL="0" rtl="0">
              <a:spcBef>
                <a:spcPts val="0"/>
              </a:spcBef>
              <a:spcAft>
                <a:spcPts val="0"/>
              </a:spcAft>
              <a:buNone/>
            </a:pPr>
            <a:r>
              <a:t/>
            </a:r>
            <a:endParaRPr sz="1400"/>
          </a:p>
          <a:p>
            <a:pPr indent="0" lvl="0" marL="0" rtl="0">
              <a:spcBef>
                <a:spcPts val="0"/>
              </a:spcBef>
              <a:spcAft>
                <a:spcPts val="0"/>
              </a:spcAft>
              <a:buNone/>
            </a:pPr>
            <a:r>
              <a:rPr lang="en" sz="1200"/>
              <a:t>We decide to unify all our dbs under one postgres container</a:t>
            </a:r>
            <a:endParaRPr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2" name="Shape 542"/>
        <p:cNvGrpSpPr/>
        <p:nvPr/>
      </p:nvGrpSpPr>
      <p:grpSpPr>
        <a:xfrm>
          <a:off x="0" y="0"/>
          <a:ext cx="0" cy="0"/>
          <a:chOff x="0" y="0"/>
          <a:chExt cx="0" cy="0"/>
        </a:xfrm>
      </p:grpSpPr>
      <p:sp>
        <p:nvSpPr>
          <p:cNvPr id="543" name="Shape 543"/>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544" name="Shape 54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sz="1400"/>
              <a:t>Local Dev Env: Unify databases</a:t>
            </a:r>
            <a:endParaRPr sz="1400"/>
          </a:p>
          <a:p>
            <a:pPr indent="0" lvl="0" marL="0" rtl="0">
              <a:spcBef>
                <a:spcPts val="0"/>
              </a:spcBef>
              <a:spcAft>
                <a:spcPts val="0"/>
              </a:spcAft>
              <a:buNone/>
            </a:pPr>
            <a:r>
              <a:t/>
            </a:r>
            <a:endParaRPr sz="1400"/>
          </a:p>
          <a:p>
            <a:pPr indent="0" lvl="0" marL="0">
              <a:spcBef>
                <a:spcPts val="0"/>
              </a:spcBef>
              <a:spcAft>
                <a:spcPts val="0"/>
              </a:spcAft>
              <a:buNone/>
            </a:pPr>
            <a:r>
              <a:rPr lang="en" sz="1200"/>
              <a:t>Create a postgres container</a:t>
            </a:r>
            <a:endParaRPr sz="1200"/>
          </a:p>
          <a:p>
            <a:pPr indent="0" lvl="0" marL="0">
              <a:spcBef>
                <a:spcPts val="0"/>
              </a:spcBef>
              <a:spcAft>
                <a:spcPts val="0"/>
              </a:spcAft>
              <a:buNone/>
            </a:pPr>
            <a:r>
              <a:rPr lang="en" sz="1200"/>
              <a:t>Create databases on postgres according to supplied db list in multiple_database env var</a:t>
            </a:r>
            <a:endParaRPr sz="1200"/>
          </a:p>
          <a:p>
            <a:pPr indent="0" lvl="0" marL="0" rtl="0">
              <a:spcBef>
                <a:spcPts val="0"/>
              </a:spcBef>
              <a:spcAft>
                <a:spcPts val="0"/>
              </a:spcAft>
              <a:buNone/>
            </a:pPr>
            <a:r>
              <a:rPr lang="en" sz="1200"/>
              <a:t>Expose postgres service via aliases section to different services</a:t>
            </a:r>
            <a:endParaRPr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0" name="Shape 550"/>
        <p:cNvGrpSpPr/>
        <p:nvPr/>
      </p:nvGrpSpPr>
      <p:grpSpPr>
        <a:xfrm>
          <a:off x="0" y="0"/>
          <a:ext cx="0" cy="0"/>
          <a:chOff x="0" y="0"/>
          <a:chExt cx="0" cy="0"/>
        </a:xfrm>
      </p:grpSpPr>
      <p:sp>
        <p:nvSpPr>
          <p:cNvPr id="551" name="Shape 551"/>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552" name="Shape 55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sz="1400"/>
              <a:t>Local Dev Env: Services Inflation</a:t>
            </a:r>
            <a:endParaRPr sz="1400"/>
          </a:p>
          <a:p>
            <a:pPr indent="0" lvl="0" marL="0" rtl="0">
              <a:spcBef>
                <a:spcPts val="0"/>
              </a:spcBef>
              <a:spcAft>
                <a:spcPts val="0"/>
              </a:spcAft>
              <a:buNone/>
            </a:pPr>
            <a:r>
              <a:rPr lang="en" sz="1400"/>
              <a:t>Beside db inflation we also want to prevent service inflation</a:t>
            </a:r>
            <a:endParaRPr sz="1400"/>
          </a:p>
          <a:p>
            <a:pPr indent="0" lvl="0" marL="0" rtl="0">
              <a:spcBef>
                <a:spcPts val="0"/>
              </a:spcBef>
              <a:spcAft>
                <a:spcPts val="0"/>
              </a:spcAft>
              <a:buNone/>
            </a:pPr>
            <a:r>
              <a:t/>
            </a:r>
            <a:endParaRPr sz="1400"/>
          </a:p>
          <a:p>
            <a:pPr indent="-304800" lvl="0" marL="457200" rtl="0">
              <a:spcBef>
                <a:spcPts val="0"/>
              </a:spcBef>
              <a:spcAft>
                <a:spcPts val="0"/>
              </a:spcAft>
              <a:buClr>
                <a:schemeClr val="dk1"/>
              </a:buClr>
              <a:buSzPts val="1200"/>
              <a:buChar char="●"/>
            </a:pPr>
            <a:r>
              <a:rPr lang="en" sz="1200"/>
              <a:t>Some of our services contains  API and offline processing</a:t>
            </a:r>
            <a:endParaRPr sz="1200"/>
          </a:p>
          <a:p>
            <a:pPr indent="457200" lvl="0" marL="0" rtl="0">
              <a:spcBef>
                <a:spcPts val="0"/>
              </a:spcBef>
              <a:spcAft>
                <a:spcPts val="0"/>
              </a:spcAft>
              <a:buNone/>
            </a:pPr>
            <a:r>
              <a:rPr lang="en" sz="1200"/>
              <a:t>In their internal docker compose we run them on different containers.</a:t>
            </a:r>
            <a:endParaRPr sz="1200"/>
          </a:p>
          <a:p>
            <a:pPr indent="0" lvl="0" marL="0" rtl="0">
              <a:spcBef>
                <a:spcPts val="0"/>
              </a:spcBef>
              <a:spcAft>
                <a:spcPts val="0"/>
              </a:spcAft>
              <a:buNone/>
            </a:pPr>
            <a:r>
              <a:t/>
            </a:r>
            <a:endParaRPr sz="1200"/>
          </a:p>
          <a:p>
            <a:pPr indent="-304800" lvl="0" marL="457200" rtl="0">
              <a:spcBef>
                <a:spcPts val="0"/>
              </a:spcBef>
              <a:spcAft>
                <a:spcPts val="0"/>
              </a:spcAft>
              <a:buClr>
                <a:schemeClr val="dk1"/>
              </a:buClr>
              <a:buSzPts val="1200"/>
              <a:buChar char="●"/>
            </a:pPr>
            <a:r>
              <a:rPr lang="en" sz="1200"/>
              <a:t>Since they are only relate to each other, </a:t>
            </a:r>
            <a:r>
              <a:rPr lang="en" sz="1200"/>
              <a:t>we run them on a single container in</a:t>
            </a:r>
            <a:r>
              <a:rPr lang="en" sz="1200"/>
              <a:t> our unify docker-compose file thus reducing the number of services we run locally </a:t>
            </a:r>
            <a:endParaRPr sz="1200"/>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8" name="Shape 558"/>
        <p:cNvGrpSpPr/>
        <p:nvPr/>
      </p:nvGrpSpPr>
      <p:grpSpPr>
        <a:xfrm>
          <a:off x="0" y="0"/>
          <a:ext cx="0" cy="0"/>
          <a:chOff x="0" y="0"/>
          <a:chExt cx="0" cy="0"/>
        </a:xfrm>
      </p:grpSpPr>
      <p:sp>
        <p:nvSpPr>
          <p:cNvPr id="559" name="Shape 559"/>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560" name="Shape 56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sz="1400"/>
              <a:t>fake external AWS services</a:t>
            </a:r>
            <a:endParaRPr sz="1400"/>
          </a:p>
          <a:p>
            <a:pPr indent="0" lvl="0" marL="0">
              <a:spcBef>
                <a:spcPts val="0"/>
              </a:spcBef>
              <a:spcAft>
                <a:spcPts val="0"/>
              </a:spcAft>
              <a:buNone/>
            </a:pPr>
            <a:r>
              <a:t/>
            </a:r>
            <a:endParaRPr sz="1200"/>
          </a:p>
          <a:p>
            <a:pPr indent="0" lvl="0" marL="0" rtl="0">
              <a:spcBef>
                <a:spcPts val="0"/>
              </a:spcBef>
              <a:spcAft>
                <a:spcPts val="0"/>
              </a:spcAft>
              <a:buNone/>
            </a:pPr>
            <a:r>
              <a:rPr lang="en" sz="1200"/>
              <a:t>We use a lot of AWS services in our system’s flow</a:t>
            </a:r>
            <a:endParaRPr sz="1200"/>
          </a:p>
          <a:p>
            <a:pPr indent="0" lvl="0" marL="0" rtl="0">
              <a:spcBef>
                <a:spcPts val="0"/>
              </a:spcBef>
              <a:spcAft>
                <a:spcPts val="0"/>
              </a:spcAft>
              <a:buNone/>
            </a:pPr>
            <a:r>
              <a:rPr lang="en" sz="1200"/>
              <a:t>On our local environment as a best practice we shouldn’t access external services, hence we decide to fake them</a:t>
            </a:r>
            <a:endParaRPr sz="1200"/>
          </a:p>
          <a:p>
            <a:pPr indent="0" lvl="0" marL="0" rtl="0">
              <a:spcBef>
                <a:spcPts val="0"/>
              </a:spcBef>
              <a:spcAft>
                <a:spcPts val="0"/>
              </a:spcAft>
              <a:buNone/>
            </a:pPr>
            <a:r>
              <a:t/>
            </a:r>
            <a:endParaRPr sz="1200"/>
          </a:p>
          <a:p>
            <a:pPr indent="0" lvl="0" marL="0" rtl="0">
              <a:spcBef>
                <a:spcPts val="0"/>
              </a:spcBef>
              <a:spcAft>
                <a:spcPts val="0"/>
              </a:spcAft>
              <a:buNone/>
            </a:pPr>
            <a:r>
              <a:rPr lang="en" sz="1200"/>
              <a:t>Regarding S3 service</a:t>
            </a:r>
            <a:endParaRPr sz="1200"/>
          </a:p>
          <a:p>
            <a:pPr indent="0" lvl="0" marL="0" rtl="0">
              <a:spcBef>
                <a:spcPts val="0"/>
              </a:spcBef>
              <a:spcAft>
                <a:spcPts val="0"/>
              </a:spcAft>
              <a:buNone/>
            </a:pPr>
            <a:r>
              <a:t/>
            </a:r>
            <a:endParaRPr sz="1200"/>
          </a:p>
          <a:p>
            <a:pPr indent="-304800" lvl="0" marL="457200" rtl="0">
              <a:spcBef>
                <a:spcPts val="0"/>
              </a:spcBef>
              <a:spcAft>
                <a:spcPts val="0"/>
              </a:spcAft>
              <a:buClr>
                <a:schemeClr val="dk1"/>
              </a:buClr>
              <a:buSzPts val="1200"/>
              <a:buChar char="●"/>
            </a:pPr>
            <a:r>
              <a:rPr lang="en" sz="1200"/>
              <a:t>We experimented different solutions </a:t>
            </a:r>
            <a:endParaRPr sz="1200"/>
          </a:p>
          <a:p>
            <a:pPr indent="-304800" lvl="0" marL="457200" rtl="0">
              <a:spcBef>
                <a:spcPts val="0"/>
              </a:spcBef>
              <a:spcAft>
                <a:spcPts val="0"/>
              </a:spcAft>
              <a:buClr>
                <a:schemeClr val="dk1"/>
              </a:buClr>
              <a:buSzPts val="1200"/>
              <a:buChar char="●"/>
            </a:pPr>
            <a:r>
              <a:rPr lang="en" sz="1200"/>
              <a:t>Eventually we choose </a:t>
            </a:r>
            <a:r>
              <a:rPr lang="en" sz="1200"/>
              <a:t>FakeS3</a:t>
            </a:r>
            <a:r>
              <a:rPr lang="en" sz="1200"/>
              <a:t> which is based on adobe open source repo named mocks3</a:t>
            </a:r>
            <a:endParaRPr sz="1200"/>
          </a:p>
          <a:p>
            <a:pPr indent="-304800" lvl="0" marL="457200" rtl="0">
              <a:spcBef>
                <a:spcPts val="0"/>
              </a:spcBef>
              <a:spcAft>
                <a:spcPts val="0"/>
              </a:spcAft>
              <a:buClr>
                <a:schemeClr val="dk1"/>
              </a:buClr>
              <a:buSzPts val="1200"/>
              <a:buChar char="●"/>
            </a:pPr>
            <a:r>
              <a:rPr lang="en" sz="1200"/>
              <a:t>Fake S3 is a python solution which simulates boto client api requests</a:t>
            </a:r>
            <a:endParaRPr sz="1200"/>
          </a:p>
          <a:p>
            <a:pPr indent="0" lvl="0" marL="0" rtl="0">
              <a:spcBef>
                <a:spcPts val="0"/>
              </a:spcBef>
              <a:spcAft>
                <a:spcPts val="0"/>
              </a:spcAft>
              <a:buNone/>
            </a:pPr>
            <a:r>
              <a:t/>
            </a:r>
            <a:endParaRPr sz="1200"/>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7" name="Shape 567"/>
        <p:cNvGrpSpPr/>
        <p:nvPr/>
      </p:nvGrpSpPr>
      <p:grpSpPr>
        <a:xfrm>
          <a:off x="0" y="0"/>
          <a:ext cx="0" cy="0"/>
          <a:chOff x="0" y="0"/>
          <a:chExt cx="0" cy="0"/>
        </a:xfrm>
      </p:grpSpPr>
      <p:sp>
        <p:nvSpPr>
          <p:cNvPr id="568" name="Shape 568"/>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569" name="Shape 56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sz="1400"/>
              <a:t>Local Dev Env: general tips &amp; tricks</a:t>
            </a:r>
            <a:endParaRPr sz="1400"/>
          </a:p>
          <a:p>
            <a:pPr indent="0" lvl="0" marL="0" rtl="0">
              <a:spcBef>
                <a:spcPts val="0"/>
              </a:spcBef>
              <a:spcAft>
                <a:spcPts val="0"/>
              </a:spcAft>
              <a:buNone/>
            </a:pPr>
            <a:r>
              <a:t/>
            </a:r>
            <a:endParaRPr sz="1400"/>
          </a:p>
          <a:p>
            <a:pPr indent="-304800" lvl="0" marL="457200" rtl="0">
              <a:spcBef>
                <a:spcPts val="0"/>
              </a:spcBef>
              <a:spcAft>
                <a:spcPts val="0"/>
              </a:spcAft>
              <a:buClr>
                <a:schemeClr val="dk1"/>
              </a:buClr>
              <a:buSzPts val="1200"/>
              <a:buChar char="●"/>
            </a:pPr>
            <a:r>
              <a:rPr lang="en" sz="1200"/>
              <a:t>We create another docker-compose file which tracks inbound/outbound requests on our services network and helps us focus our debugging efforts</a:t>
            </a:r>
            <a:endParaRPr sz="1200"/>
          </a:p>
          <a:p>
            <a:pPr indent="0" lvl="0" marL="0" rtl="0">
              <a:spcBef>
                <a:spcPts val="0"/>
              </a:spcBef>
              <a:spcAft>
                <a:spcPts val="0"/>
              </a:spcAft>
              <a:buNone/>
            </a:pPr>
            <a:r>
              <a:t/>
            </a:r>
            <a:endParaRPr sz="1200"/>
          </a:p>
          <a:p>
            <a:pPr indent="-304800" lvl="0" marL="457200" rtl="0">
              <a:spcBef>
                <a:spcPts val="0"/>
              </a:spcBef>
              <a:spcAft>
                <a:spcPts val="0"/>
              </a:spcAft>
              <a:buClr>
                <a:schemeClr val="dk1"/>
              </a:buClr>
              <a:buSzPts val="1200"/>
              <a:buChar char="●"/>
            </a:pPr>
            <a:r>
              <a:rPr lang="en" sz="1200"/>
              <a:t>Build instead of pull - At the beginning we pull images but this results in inability to change code locally hence we build image locally and by using docker volume,  changes committed by the developer will be reflected immediately</a:t>
            </a:r>
            <a:endParaRPr sz="1200"/>
          </a:p>
          <a:p>
            <a:pPr indent="0" lvl="0" marL="0" rtl="0">
              <a:spcBef>
                <a:spcPts val="0"/>
              </a:spcBef>
              <a:spcAft>
                <a:spcPts val="0"/>
              </a:spcAft>
              <a:buNone/>
            </a:pPr>
            <a:r>
              <a:t/>
            </a:r>
            <a:endParaRPr sz="1200"/>
          </a:p>
          <a:p>
            <a:pPr indent="-304800" lvl="0" marL="457200" rtl="0">
              <a:spcBef>
                <a:spcPts val="0"/>
              </a:spcBef>
              <a:spcAft>
                <a:spcPts val="0"/>
              </a:spcAft>
              <a:buClr>
                <a:schemeClr val="dk1"/>
              </a:buClr>
              <a:buSzPts val="1200"/>
              <a:buChar char="●"/>
            </a:pPr>
            <a:r>
              <a:rPr lang="en" sz="1200"/>
              <a:t>Since docker version 3 you can use .env file. </a:t>
            </a:r>
            <a:endParaRPr sz="1200"/>
          </a:p>
          <a:p>
            <a:pPr indent="457200" lvl="0" marL="0" rtl="0">
              <a:spcBef>
                <a:spcPts val="0"/>
              </a:spcBef>
              <a:spcAft>
                <a:spcPts val="0"/>
              </a:spcAft>
              <a:buNone/>
            </a:pPr>
            <a:r>
              <a:rPr lang="en" sz="1200"/>
              <a:t>Each of our services uses a lot of environment variables taking this into a seperate file made our docker-compose file more readable and with less </a:t>
            </a:r>
            <a:endParaRPr sz="1200"/>
          </a:p>
          <a:p>
            <a:pPr indent="457200" lvl="0" marL="0" rtl="0">
              <a:spcBef>
                <a:spcPts val="0"/>
              </a:spcBef>
              <a:spcAft>
                <a:spcPts val="0"/>
              </a:spcAft>
              <a:buNone/>
            </a:pPr>
            <a:r>
              <a:rPr lang="en" sz="1200"/>
              <a:t>redundancy </a:t>
            </a:r>
            <a:endParaRPr sz="1200"/>
          </a:p>
          <a:p>
            <a:pPr indent="0" lvl="0" marL="0" rtl="0">
              <a:spcBef>
                <a:spcPts val="0"/>
              </a:spcBef>
              <a:spcAft>
                <a:spcPts val="0"/>
              </a:spcAft>
              <a:buNone/>
            </a:pPr>
            <a:r>
              <a:t/>
            </a:r>
            <a:endParaRPr sz="1200"/>
          </a:p>
          <a:p>
            <a:pPr indent="-304800" lvl="0" marL="457200" rtl="0">
              <a:spcBef>
                <a:spcPts val="0"/>
              </a:spcBef>
              <a:spcAft>
                <a:spcPts val="0"/>
              </a:spcAft>
              <a:buClr>
                <a:schemeClr val="dk1"/>
              </a:buClr>
              <a:buSzPts val="1200"/>
              <a:buChar char="●"/>
            </a:pPr>
            <a:r>
              <a:rPr lang="en" sz="1200"/>
              <a:t>Connect your virtualenv to pycharm and debug different containers with pycharm</a:t>
            </a:r>
            <a:endParaRPr sz="1200"/>
          </a:p>
          <a:p>
            <a:pPr indent="0" lvl="0" marL="0" rtl="0">
              <a:spcBef>
                <a:spcPts val="0"/>
              </a:spcBef>
              <a:spcAft>
                <a:spcPts val="0"/>
              </a:spcAft>
              <a:buNone/>
            </a:pPr>
            <a:r>
              <a:t/>
            </a:r>
            <a:endParaRPr sz="1200"/>
          </a:p>
          <a:p>
            <a:pPr indent="-304800" lvl="0" marL="457200" rtl="0">
              <a:spcBef>
                <a:spcPts val="0"/>
              </a:spcBef>
              <a:spcAft>
                <a:spcPts val="0"/>
              </a:spcAft>
              <a:buClr>
                <a:schemeClr val="dk1"/>
              </a:buClr>
              <a:buSzPts val="1200"/>
              <a:buChar char="●"/>
            </a:pPr>
            <a:r>
              <a:rPr lang="en" sz="1200"/>
              <a:t>We added an additional task to our CD systems that run our unify docker-compose and verify that no one break our local development on every build task by running our e2e service which we run on our stg environment</a:t>
            </a:r>
            <a:endParaRPr sz="1200"/>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4" name="Shape 574"/>
        <p:cNvGrpSpPr/>
        <p:nvPr/>
      </p:nvGrpSpPr>
      <p:grpSpPr>
        <a:xfrm>
          <a:off x="0" y="0"/>
          <a:ext cx="0" cy="0"/>
          <a:chOff x="0" y="0"/>
          <a:chExt cx="0" cy="0"/>
        </a:xfrm>
      </p:grpSpPr>
      <p:sp>
        <p:nvSpPr>
          <p:cNvPr id="575" name="Shape 575"/>
          <p:cNvSpPr txBox="1"/>
          <p:nvPr>
            <p:ph idx="1" type="body"/>
          </p:nvPr>
        </p:nvSpPr>
        <p:spPr>
          <a:xfrm>
            <a:off x="685800" y="4400550"/>
            <a:ext cx="5486400" cy="3600600"/>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Font typeface="Arial"/>
              <a:buNone/>
            </a:pPr>
            <a:r>
              <a:t/>
            </a:r>
            <a:endParaRPr b="0" i="0" sz="1100" u="none" cap="none" strike="noStrike">
              <a:solidFill>
                <a:schemeClr val="dk1"/>
              </a:solidFill>
              <a:latin typeface="Arial"/>
              <a:ea typeface="Arial"/>
              <a:cs typeface="Arial"/>
              <a:sym typeface="Arial"/>
            </a:endParaRPr>
          </a:p>
        </p:txBody>
      </p:sp>
      <p:sp>
        <p:nvSpPr>
          <p:cNvPr id="576" name="Shape 57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0" name="Shape 580"/>
        <p:cNvGrpSpPr/>
        <p:nvPr/>
      </p:nvGrpSpPr>
      <p:grpSpPr>
        <a:xfrm>
          <a:off x="0" y="0"/>
          <a:ext cx="0" cy="0"/>
          <a:chOff x="0" y="0"/>
          <a:chExt cx="0" cy="0"/>
        </a:xfrm>
      </p:grpSpPr>
      <p:sp>
        <p:nvSpPr>
          <p:cNvPr id="581" name="Shape 581"/>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582" name="Shape 58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Clr>
                <a:srgbClr val="000000"/>
              </a:buClr>
              <a:buSzPts val="1100"/>
              <a:buFont typeface="Arial"/>
              <a:buNone/>
            </a:pPr>
            <a:r>
              <a:rPr lang="en" sz="1400"/>
              <a:t>Final words</a:t>
            </a:r>
            <a:endParaRPr sz="1400"/>
          </a:p>
          <a:p>
            <a:pPr indent="0" lvl="0" marL="0" rtl="0">
              <a:spcBef>
                <a:spcPts val="0"/>
              </a:spcBef>
              <a:spcAft>
                <a:spcPts val="0"/>
              </a:spcAft>
              <a:buClr>
                <a:srgbClr val="000000"/>
              </a:buClr>
              <a:buSzPts val="1100"/>
              <a:buFont typeface="Arial"/>
              <a:buNone/>
            </a:pPr>
            <a:r>
              <a:t/>
            </a:r>
            <a:endParaRPr sz="1400"/>
          </a:p>
          <a:p>
            <a:pPr indent="-304800" lvl="0" marL="457200" rtl="0">
              <a:spcBef>
                <a:spcPts val="0"/>
              </a:spcBef>
              <a:spcAft>
                <a:spcPts val="0"/>
              </a:spcAft>
              <a:buClr>
                <a:schemeClr val="dk1"/>
              </a:buClr>
              <a:buSzPts val="1200"/>
              <a:buChar char="●"/>
            </a:pPr>
            <a:r>
              <a:rPr lang="en" sz="1200"/>
              <a:t>There are probably more ways to boost development in your company. </a:t>
            </a:r>
            <a:endParaRPr sz="1200"/>
          </a:p>
          <a:p>
            <a:pPr indent="-304800" lvl="0" marL="457200" rtl="0">
              <a:spcBef>
                <a:spcPts val="0"/>
              </a:spcBef>
              <a:spcAft>
                <a:spcPts val="0"/>
              </a:spcAft>
              <a:buClr>
                <a:schemeClr val="dk1"/>
              </a:buClr>
              <a:buSzPts val="1200"/>
              <a:buChar char="●"/>
            </a:pPr>
            <a:r>
              <a:rPr lang="en" sz="1200"/>
              <a:t>We shared with you what works for us which is still being evolved.</a:t>
            </a:r>
            <a:endParaRPr sz="1200"/>
          </a:p>
          <a:p>
            <a:pPr indent="-304800" lvl="0" marL="457200" rtl="0">
              <a:spcBef>
                <a:spcPts val="0"/>
              </a:spcBef>
              <a:spcAft>
                <a:spcPts val="0"/>
              </a:spcAft>
              <a:buClr>
                <a:schemeClr val="dk1"/>
              </a:buClr>
              <a:buSzPts val="1200"/>
              <a:buChar char="●"/>
            </a:pPr>
            <a:r>
              <a:rPr lang="en" sz="1200"/>
              <a:t>Eventually you’ll choose the approach which suits you best.</a:t>
            </a:r>
            <a:endParaRPr sz="1200"/>
          </a:p>
          <a:p>
            <a:pPr indent="-304800" lvl="0" marL="457200" rtl="0">
              <a:spcBef>
                <a:spcPts val="0"/>
              </a:spcBef>
              <a:spcAft>
                <a:spcPts val="0"/>
              </a:spcAft>
              <a:buClr>
                <a:schemeClr val="dk1"/>
              </a:buClr>
              <a:buSzPts val="1200"/>
              <a:buChar char="●"/>
            </a:pPr>
            <a:r>
              <a:rPr lang="en" sz="1200"/>
              <a:t>Hopefully, this lecture gave you some ideas :)</a:t>
            </a:r>
            <a:endParaRPr sz="140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4" name="Shape 334"/>
        <p:cNvGrpSpPr/>
        <p:nvPr/>
      </p:nvGrpSpPr>
      <p:grpSpPr>
        <a:xfrm>
          <a:off x="0" y="0"/>
          <a:ext cx="0" cy="0"/>
          <a:chOff x="0" y="0"/>
          <a:chExt cx="0" cy="0"/>
        </a:xfrm>
      </p:grpSpPr>
      <p:sp>
        <p:nvSpPr>
          <p:cNvPr id="335" name="Shape 335"/>
          <p:cNvSpPr txBox="1"/>
          <p:nvPr>
            <p:ph idx="1" type="body"/>
          </p:nvPr>
        </p:nvSpPr>
        <p:spPr>
          <a:xfrm>
            <a:off x="685800" y="4400550"/>
            <a:ext cx="5486400" cy="3600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Clr>
                <a:srgbClr val="FFFFFE"/>
              </a:buClr>
              <a:buFont typeface="Arial"/>
              <a:buNone/>
            </a:pPr>
            <a:r>
              <a:rPr lang="en" sz="4600">
                <a:solidFill>
                  <a:srgbClr val="38761D"/>
                </a:solidFill>
              </a:rPr>
              <a:t>Shadow IT project</a:t>
            </a:r>
            <a:endParaRPr sz="4600">
              <a:solidFill>
                <a:srgbClr val="38761D"/>
              </a:solidFill>
            </a:endParaRPr>
          </a:p>
          <a:p>
            <a:pPr indent="0" lvl="0" marL="0" marR="0" rtl="0" algn="l">
              <a:spcBef>
                <a:spcPts val="0"/>
              </a:spcBef>
              <a:spcAft>
                <a:spcPts val="0"/>
              </a:spcAft>
              <a:buClr>
                <a:schemeClr val="dk1"/>
              </a:buClr>
              <a:buFont typeface="Arial"/>
              <a:buNone/>
            </a:pPr>
            <a:r>
              <a:t/>
            </a:r>
            <a:endParaRPr/>
          </a:p>
        </p:txBody>
      </p:sp>
      <p:sp>
        <p:nvSpPr>
          <p:cNvPr id="336" name="Shape 33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0" name="Shape 340"/>
        <p:cNvGrpSpPr/>
        <p:nvPr/>
      </p:nvGrpSpPr>
      <p:grpSpPr>
        <a:xfrm>
          <a:off x="0" y="0"/>
          <a:ext cx="0" cy="0"/>
          <a:chOff x="0" y="0"/>
          <a:chExt cx="0" cy="0"/>
        </a:xfrm>
      </p:grpSpPr>
      <p:sp>
        <p:nvSpPr>
          <p:cNvPr id="341" name="Shape 341"/>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342" name="Shape 34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419100" lvl="0" marL="457200" rtl="0">
              <a:spcBef>
                <a:spcPts val="0"/>
              </a:spcBef>
              <a:spcAft>
                <a:spcPts val="0"/>
              </a:spcAft>
              <a:buClr>
                <a:srgbClr val="E69138"/>
              </a:buClr>
              <a:buSzPts val="3000"/>
              <a:buChar char="●"/>
            </a:pPr>
            <a:r>
              <a:rPr b="1" lang="en" sz="3000" u="sng">
                <a:solidFill>
                  <a:srgbClr val="E69138"/>
                </a:solidFill>
              </a:rPr>
              <a:t>20 services</a:t>
            </a:r>
            <a:endParaRPr b="1" sz="3000" u="sng">
              <a:solidFill>
                <a:srgbClr val="E69138"/>
              </a:solidFill>
            </a:endParaRPr>
          </a:p>
          <a:p>
            <a:pPr indent="-381000" lvl="0" marL="457200" rtl="0">
              <a:spcBef>
                <a:spcPts val="0"/>
              </a:spcBef>
              <a:spcAft>
                <a:spcPts val="0"/>
              </a:spcAft>
              <a:buClr>
                <a:srgbClr val="E69138"/>
              </a:buClr>
              <a:buSzPts val="2400"/>
              <a:buChar char="●"/>
            </a:pPr>
            <a:r>
              <a:rPr b="1" lang="en" sz="2400" u="sng">
                <a:solidFill>
                  <a:srgbClr val="E69138"/>
                </a:solidFill>
              </a:rPr>
              <a:t>EMR running spark </a:t>
            </a:r>
            <a:endParaRPr b="1" sz="2400" u="sng">
              <a:solidFill>
                <a:srgbClr val="E69138"/>
              </a:solidFill>
            </a:endParaRPr>
          </a:p>
          <a:p>
            <a:pPr indent="-381000" lvl="0" marL="457200" rtl="0">
              <a:spcBef>
                <a:spcPts val="0"/>
              </a:spcBef>
              <a:spcAft>
                <a:spcPts val="0"/>
              </a:spcAft>
              <a:buClr>
                <a:srgbClr val="E69138"/>
              </a:buClr>
              <a:buSzPts val="2400"/>
              <a:buChar char="●"/>
            </a:pPr>
            <a:r>
              <a:rPr lang="en" sz="2400">
                <a:solidFill>
                  <a:srgbClr val="E69138"/>
                </a:solidFill>
              </a:rPr>
              <a:t>Talking with each other using api calls or q</a:t>
            </a:r>
            <a:endParaRPr sz="2400">
              <a:solidFill>
                <a:srgbClr val="E69138"/>
              </a:solidFill>
            </a:endParaRPr>
          </a:p>
          <a:p>
            <a:pPr indent="-431800" lvl="0" marL="457200" rtl="0">
              <a:spcBef>
                <a:spcPts val="0"/>
              </a:spcBef>
              <a:spcAft>
                <a:spcPts val="0"/>
              </a:spcAft>
              <a:buClr>
                <a:srgbClr val="E69138"/>
              </a:buClr>
              <a:buSzPts val="3200"/>
              <a:buChar char="●"/>
            </a:pPr>
            <a:r>
              <a:rPr lang="en" sz="3200">
                <a:solidFill>
                  <a:srgbClr val="E69138"/>
                </a:solidFill>
              </a:rPr>
              <a:t>Using terraform for deployment</a:t>
            </a:r>
            <a:endParaRPr sz="3200">
              <a:solidFill>
                <a:srgbClr val="E69138"/>
              </a:solidFill>
            </a:endParaRPr>
          </a:p>
          <a:p>
            <a:pPr indent="0" lvl="0" marL="0" rtl="0">
              <a:spcBef>
                <a:spcPts val="0"/>
              </a:spcBef>
              <a:spcAft>
                <a:spcPts val="0"/>
              </a:spcAft>
              <a:buNone/>
            </a:pPr>
            <a:r>
              <a:rPr lang="en" sz="3200">
                <a:solidFill>
                  <a:srgbClr val="38761D"/>
                </a:solidFill>
              </a:rPr>
              <a:t>The Shadow IT project</a:t>
            </a:r>
            <a:endParaRPr sz="3200">
              <a:solidFill>
                <a:srgbClr val="38761D"/>
              </a:solidFill>
            </a:endParaRPr>
          </a:p>
          <a:p>
            <a:pPr indent="-381000" lvl="0" marL="457200" rtl="0">
              <a:spcBef>
                <a:spcPts val="0"/>
              </a:spcBef>
              <a:spcAft>
                <a:spcPts val="0"/>
              </a:spcAft>
              <a:buClr>
                <a:srgbClr val="38761D"/>
              </a:buClr>
              <a:buSzPts val="2400"/>
              <a:buChar char="●"/>
            </a:pPr>
            <a:r>
              <a:rPr lang="en" sz="2400">
                <a:solidFill>
                  <a:srgbClr val="38761D"/>
                </a:solidFill>
              </a:rPr>
              <a:t>Monitoring organizational network traffic</a:t>
            </a:r>
            <a:endParaRPr sz="2400">
              <a:solidFill>
                <a:srgbClr val="38761D"/>
              </a:solidFill>
            </a:endParaRPr>
          </a:p>
          <a:p>
            <a:pPr indent="-381000" lvl="0" marL="457200" rtl="0">
              <a:spcBef>
                <a:spcPts val="0"/>
              </a:spcBef>
              <a:spcAft>
                <a:spcPts val="0"/>
              </a:spcAft>
              <a:buClr>
                <a:srgbClr val="38761D"/>
              </a:buClr>
              <a:buSzPts val="2400"/>
              <a:buChar char="●"/>
            </a:pPr>
            <a:r>
              <a:rPr lang="en" sz="2400">
                <a:solidFill>
                  <a:srgbClr val="38761D"/>
                </a:solidFill>
              </a:rPr>
              <a:t>1.2 billion events per day for 147 orgs. 2000 orgs in near future (i.e ~17 billion events per day)</a:t>
            </a:r>
            <a:endParaRPr sz="2400">
              <a:solidFill>
                <a:srgbClr val="38761D"/>
              </a:solidFill>
            </a:endParaRPr>
          </a:p>
          <a:p>
            <a:pPr indent="-381000" lvl="0" marL="457200" rtl="0">
              <a:spcBef>
                <a:spcPts val="0"/>
              </a:spcBef>
              <a:spcAft>
                <a:spcPts val="0"/>
              </a:spcAft>
              <a:buClr>
                <a:srgbClr val="38761D"/>
              </a:buClr>
              <a:buSzPts val="2400"/>
              <a:buChar char="●"/>
            </a:pPr>
            <a:r>
              <a:rPr lang="en" sz="2400">
                <a:solidFill>
                  <a:srgbClr val="38761D"/>
                </a:solidFill>
              </a:rPr>
              <a:t>Using AWS infrastructure (S3, EMR, RDS, ECS)</a:t>
            </a:r>
            <a:endParaRPr sz="2400">
              <a:solidFill>
                <a:srgbClr val="38761D"/>
              </a:solidFill>
            </a:endParaRPr>
          </a:p>
          <a:p>
            <a:pPr indent="-381000" lvl="0" marL="457200" rtl="0">
              <a:spcBef>
                <a:spcPts val="0"/>
              </a:spcBef>
              <a:spcAft>
                <a:spcPts val="0"/>
              </a:spcAft>
              <a:buClr>
                <a:srgbClr val="38761D"/>
              </a:buClr>
              <a:buSzPts val="2400"/>
              <a:buChar char="●"/>
            </a:pPr>
            <a:r>
              <a:rPr lang="en" sz="2400">
                <a:solidFill>
                  <a:srgbClr val="38761D"/>
                </a:solidFill>
              </a:rPr>
              <a:t>Using Flask, Celery, Postgres, Redis (broker / cache)</a:t>
            </a:r>
            <a:endParaRPr sz="2400">
              <a:solidFill>
                <a:srgbClr val="38761D"/>
              </a:solidFill>
            </a:endParaRPr>
          </a:p>
          <a:p>
            <a:pPr indent="0" lvl="0" marL="0" rtl="0">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7" name="Shape 347"/>
        <p:cNvGrpSpPr/>
        <p:nvPr/>
      </p:nvGrpSpPr>
      <p:grpSpPr>
        <a:xfrm>
          <a:off x="0" y="0"/>
          <a:ext cx="0" cy="0"/>
          <a:chOff x="0" y="0"/>
          <a:chExt cx="0" cy="0"/>
        </a:xfrm>
      </p:grpSpPr>
      <p:sp>
        <p:nvSpPr>
          <p:cNvPr id="348" name="Shape 348"/>
          <p:cNvSpPr txBox="1"/>
          <p:nvPr>
            <p:ph idx="1" type="body"/>
          </p:nvPr>
        </p:nvSpPr>
        <p:spPr>
          <a:xfrm>
            <a:off x="685800" y="4400550"/>
            <a:ext cx="5486400" cy="3600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Clr>
                <a:srgbClr val="FFFFFE"/>
              </a:buClr>
              <a:buFont typeface="Arial"/>
              <a:buNone/>
            </a:pPr>
            <a:r>
              <a:rPr lang="en" sz="4600">
                <a:solidFill>
                  <a:srgbClr val="38761D"/>
                </a:solidFill>
              </a:rPr>
              <a:t>Our Story With Docker</a:t>
            </a:r>
            <a:endParaRPr sz="4600">
              <a:solidFill>
                <a:srgbClr val="38761D"/>
              </a:solidFill>
            </a:endParaRPr>
          </a:p>
          <a:p>
            <a:pPr indent="0" lvl="0" marL="0" marR="0" rtl="0" algn="l">
              <a:spcBef>
                <a:spcPts val="0"/>
              </a:spcBef>
              <a:spcAft>
                <a:spcPts val="0"/>
              </a:spcAft>
              <a:buClr>
                <a:schemeClr val="dk1"/>
              </a:buClr>
              <a:buFont typeface="Arial"/>
              <a:buNone/>
            </a:pPr>
            <a:r>
              <a:t/>
            </a:r>
            <a:endParaRPr>
              <a:solidFill>
                <a:srgbClr val="000000"/>
              </a:solidFill>
            </a:endParaRPr>
          </a:p>
        </p:txBody>
      </p:sp>
      <p:sp>
        <p:nvSpPr>
          <p:cNvPr id="349" name="Shape 349"/>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4" name="Shape 354"/>
        <p:cNvGrpSpPr/>
        <p:nvPr/>
      </p:nvGrpSpPr>
      <p:grpSpPr>
        <a:xfrm>
          <a:off x="0" y="0"/>
          <a:ext cx="0" cy="0"/>
          <a:chOff x="0" y="0"/>
          <a:chExt cx="0" cy="0"/>
        </a:xfrm>
      </p:grpSpPr>
      <p:sp>
        <p:nvSpPr>
          <p:cNvPr id="355" name="Shape 355"/>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356" name="Shape 35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b="1" lang="en" sz="2400">
                <a:solidFill>
                  <a:srgbClr val="38761D"/>
                </a:solidFill>
              </a:rPr>
              <a:t>The Shadow IT project - Starting point</a:t>
            </a:r>
            <a:endParaRPr b="1" sz="2400">
              <a:solidFill>
                <a:srgbClr val="38761D"/>
              </a:solidFill>
            </a:endParaRPr>
          </a:p>
          <a:p>
            <a:pPr indent="0" lvl="0" marL="0" rtl="0">
              <a:spcBef>
                <a:spcPts val="0"/>
              </a:spcBef>
              <a:spcAft>
                <a:spcPts val="0"/>
              </a:spcAft>
              <a:buNone/>
            </a:pPr>
            <a:r>
              <a:t/>
            </a:r>
            <a:endParaRPr sz="1800">
              <a:solidFill>
                <a:srgbClr val="38761D"/>
              </a:solidFill>
            </a:endParaRPr>
          </a:p>
          <a:p>
            <a:pPr indent="-381000" lvl="0" marL="457200" rtl="0">
              <a:spcBef>
                <a:spcPts val="0"/>
              </a:spcBef>
              <a:spcAft>
                <a:spcPts val="0"/>
              </a:spcAft>
              <a:buClr>
                <a:srgbClr val="38761D"/>
              </a:buClr>
              <a:buSzPts val="2400"/>
              <a:buChar char="●"/>
            </a:pPr>
            <a:r>
              <a:rPr lang="en" sz="2400">
                <a:solidFill>
                  <a:srgbClr val="38761D"/>
                </a:solidFill>
              </a:rPr>
              <a:t>Two team members</a:t>
            </a:r>
            <a:endParaRPr sz="2400">
              <a:solidFill>
                <a:srgbClr val="38761D"/>
              </a:solidFill>
            </a:endParaRPr>
          </a:p>
          <a:p>
            <a:pPr indent="-381000" lvl="0" marL="457200" rtl="0">
              <a:spcBef>
                <a:spcPts val="0"/>
              </a:spcBef>
              <a:spcAft>
                <a:spcPts val="0"/>
              </a:spcAft>
              <a:buClr>
                <a:srgbClr val="38761D"/>
              </a:buClr>
              <a:buSzPts val="2400"/>
              <a:buChar char="●"/>
            </a:pPr>
            <a:r>
              <a:rPr lang="en" sz="2400">
                <a:solidFill>
                  <a:srgbClr val="38761D"/>
                </a:solidFill>
              </a:rPr>
              <a:t>local builds, pushing manually to ECR, using Makefiles</a:t>
            </a:r>
            <a:endParaRPr sz="2400">
              <a:solidFill>
                <a:srgbClr val="38761D"/>
              </a:solidFill>
            </a:endParaRPr>
          </a:p>
          <a:p>
            <a:pPr indent="-381000" lvl="0" marL="457200" rtl="0">
              <a:spcBef>
                <a:spcPts val="0"/>
              </a:spcBef>
              <a:spcAft>
                <a:spcPts val="0"/>
              </a:spcAft>
              <a:buClr>
                <a:srgbClr val="38761D"/>
              </a:buClr>
              <a:buSzPts val="2400"/>
              <a:buChar char="●"/>
            </a:pPr>
            <a:r>
              <a:rPr lang="en" sz="2400">
                <a:solidFill>
                  <a:srgbClr val="38761D"/>
                </a:solidFill>
              </a:rPr>
              <a:t>Working mostly on bringing value, CI wasn’t prioritised at this point </a:t>
            </a:r>
            <a:endParaRPr sz="2400">
              <a:solidFill>
                <a:srgbClr val="38761D"/>
              </a:solidFill>
            </a:endParaRPr>
          </a:p>
          <a:p>
            <a:pPr indent="0" lvl="0" marL="0" rtl="0">
              <a:spcBef>
                <a:spcPts val="0"/>
              </a:spcBef>
              <a:spcAft>
                <a:spcPts val="0"/>
              </a:spcAft>
              <a:buNone/>
            </a:pPr>
            <a:r>
              <a:t/>
            </a:r>
            <a:endParaRPr sz="2400">
              <a:solidFill>
                <a:srgbClr val="38761D"/>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1" name="Shape 361"/>
        <p:cNvGrpSpPr/>
        <p:nvPr/>
      </p:nvGrpSpPr>
      <p:grpSpPr>
        <a:xfrm>
          <a:off x="0" y="0"/>
          <a:ext cx="0" cy="0"/>
          <a:chOff x="0" y="0"/>
          <a:chExt cx="0" cy="0"/>
        </a:xfrm>
      </p:grpSpPr>
      <p:sp>
        <p:nvSpPr>
          <p:cNvPr id="362" name="Shape 362"/>
          <p:cNvSpPr/>
          <p:nvPr>
            <p:ph idx="2" type="sldImg"/>
          </p:nvPr>
        </p:nvSpPr>
        <p:spPr>
          <a:xfrm>
            <a:off x="381187" y="685800"/>
            <a:ext cx="6096300" cy="3429000"/>
          </a:xfrm>
          <a:custGeom>
            <a:pathLst>
              <a:path extrusionOk="0" h="120000" w="120000">
                <a:moveTo>
                  <a:pt x="0" y="0"/>
                </a:moveTo>
                <a:lnTo>
                  <a:pt x="120000" y="0"/>
                </a:lnTo>
                <a:lnTo>
                  <a:pt x="120000" y="120000"/>
                </a:lnTo>
                <a:lnTo>
                  <a:pt x="0" y="120000"/>
                </a:lnTo>
                <a:close/>
              </a:path>
            </a:pathLst>
          </a:custGeom>
        </p:spPr>
      </p:sp>
      <p:sp>
        <p:nvSpPr>
          <p:cNvPr id="363" name="Shape 36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81000" lvl="0" marL="457200" rtl="0">
              <a:spcBef>
                <a:spcPts val="0"/>
              </a:spcBef>
              <a:spcAft>
                <a:spcPts val="0"/>
              </a:spcAft>
              <a:buClr>
                <a:srgbClr val="EB6B26"/>
              </a:buClr>
              <a:buSzPts val="2400"/>
              <a:buChar char="●"/>
            </a:pPr>
            <a:r>
              <a:rPr lang="en" sz="2400">
                <a:solidFill>
                  <a:srgbClr val="EB6B26"/>
                </a:solidFill>
              </a:rPr>
              <a:t>Getting new computers running fully functioning dev environment</a:t>
            </a:r>
            <a:endParaRPr sz="2400">
              <a:solidFill>
                <a:srgbClr val="EB6B26"/>
              </a:solidFill>
            </a:endParaRPr>
          </a:p>
          <a:p>
            <a:pPr indent="-381000" lvl="0" marL="457200" rtl="0">
              <a:spcBef>
                <a:spcPts val="0"/>
              </a:spcBef>
              <a:spcAft>
                <a:spcPts val="0"/>
              </a:spcAft>
              <a:buClr>
                <a:srgbClr val="EB6B26"/>
              </a:buClr>
              <a:buSzPts val="2400"/>
              <a:buChar char="●"/>
            </a:pPr>
            <a:r>
              <a:rPr lang="en" sz="2400">
                <a:solidFill>
                  <a:srgbClr val="EB6B26"/>
                </a:solidFill>
              </a:rPr>
              <a:t>Knowledge sharing for new teams and conveying context</a:t>
            </a:r>
            <a:endParaRPr sz="2400">
              <a:solidFill>
                <a:srgbClr val="EB6B26"/>
              </a:solidFill>
            </a:endParaRPr>
          </a:p>
          <a:p>
            <a:pPr indent="-381000" lvl="0" marL="457200" rtl="0">
              <a:spcBef>
                <a:spcPts val="0"/>
              </a:spcBef>
              <a:spcAft>
                <a:spcPts val="0"/>
              </a:spcAft>
              <a:buClr>
                <a:schemeClr val="accent3"/>
              </a:buClr>
              <a:buSzPts val="2400"/>
              <a:buChar char="●"/>
            </a:pPr>
            <a:r>
              <a:rPr lang="en" sz="3200">
                <a:solidFill>
                  <a:schemeClr val="accent3"/>
                </a:solidFill>
              </a:rPr>
              <a:t>To make you feel related:</a:t>
            </a:r>
            <a:endParaRPr sz="3200">
              <a:solidFill>
                <a:schemeClr val="accent3"/>
              </a:solidFill>
            </a:endParaRPr>
          </a:p>
          <a:p>
            <a:pPr indent="-381000" lvl="0" marL="457200" rtl="0">
              <a:spcBef>
                <a:spcPts val="0"/>
              </a:spcBef>
              <a:spcAft>
                <a:spcPts val="0"/>
              </a:spcAft>
              <a:buClr>
                <a:schemeClr val="accent3"/>
              </a:buClr>
              <a:buSzPts val="2400"/>
              <a:buChar char="●"/>
            </a:pPr>
            <a:r>
              <a:rPr b="1" lang="en" sz="3200" u="sng">
                <a:solidFill>
                  <a:schemeClr val="accent3"/>
                </a:solidFill>
              </a:rPr>
              <a:t>Deploy to prod with confidence </a:t>
            </a:r>
            <a:endParaRPr b="1" sz="3200" u="sng">
              <a:solidFill>
                <a:schemeClr val="accent3"/>
              </a:solidFill>
            </a:endParaRPr>
          </a:p>
          <a:p>
            <a:pPr indent="-381000" lvl="0" marL="457200" rtl="0">
              <a:spcBef>
                <a:spcPts val="0"/>
              </a:spcBef>
              <a:spcAft>
                <a:spcPts val="0"/>
              </a:spcAft>
              <a:buClr>
                <a:schemeClr val="accent3"/>
              </a:buClr>
              <a:buSzPts val="2400"/>
              <a:buChar char="●"/>
            </a:pPr>
            <a:r>
              <a:rPr b="1" lang="en" sz="3200" u="sng">
                <a:solidFill>
                  <a:schemeClr val="accent3"/>
                </a:solidFill>
              </a:rPr>
              <a:t>Giving the developer sense of responsibility </a:t>
            </a:r>
            <a:endParaRPr b="1" sz="3200" u="sng">
              <a:solidFill>
                <a:schemeClr val="accent3"/>
              </a:solidFill>
            </a:endParaRPr>
          </a:p>
          <a:p>
            <a:pPr indent="0" lvl="0" marL="0" rtl="0">
              <a:spcBef>
                <a:spcPts val="0"/>
              </a:spcBef>
              <a:spcAft>
                <a:spcPts val="0"/>
              </a:spcAft>
              <a:buNone/>
            </a:pPr>
            <a:r>
              <a:t/>
            </a:r>
            <a:endParaRPr b="1" sz="3200" u="sng">
              <a:solidFill>
                <a:schemeClr val="accent3"/>
              </a:solidFill>
            </a:endParaRPr>
          </a:p>
          <a:p>
            <a:pPr indent="-381000" lvl="0" marL="457200" rtl="0">
              <a:spcBef>
                <a:spcPts val="0"/>
              </a:spcBef>
              <a:spcAft>
                <a:spcPts val="0"/>
              </a:spcAft>
              <a:buClr>
                <a:srgbClr val="38761D"/>
              </a:buClr>
              <a:buSzPts val="2400"/>
              <a:buChar char="●"/>
            </a:pPr>
            <a:r>
              <a:rPr lang="en" sz="3200">
                <a:solidFill>
                  <a:srgbClr val="38761D"/>
                </a:solidFill>
              </a:rPr>
              <a:t>The Shadow IT project - Scaling the team</a:t>
            </a:r>
            <a:endParaRPr sz="3200">
              <a:solidFill>
                <a:srgbClr val="38761D"/>
              </a:solidFill>
            </a:endParaRPr>
          </a:p>
          <a:p>
            <a:pPr indent="-381000" lvl="0" marL="457200" rtl="0">
              <a:spcBef>
                <a:spcPts val="0"/>
              </a:spcBef>
              <a:spcAft>
                <a:spcPts val="0"/>
              </a:spcAft>
              <a:buClr>
                <a:srgbClr val="38761D"/>
              </a:buClr>
              <a:buSzPts val="2400"/>
              <a:buChar char="●"/>
            </a:pPr>
            <a:r>
              <a:rPr lang="en" sz="2400">
                <a:solidFill>
                  <a:srgbClr val="38761D"/>
                </a:solidFill>
              </a:rPr>
              <a:t>Cisco decided to dedicate more resources - man power working on the project </a:t>
            </a:r>
            <a:endParaRPr sz="2400">
              <a:solidFill>
                <a:srgbClr val="38761D"/>
              </a:solidFill>
            </a:endParaRPr>
          </a:p>
          <a:p>
            <a:pPr indent="-381000" lvl="0" marL="457200" rtl="0">
              <a:spcBef>
                <a:spcPts val="0"/>
              </a:spcBef>
              <a:spcAft>
                <a:spcPts val="0"/>
              </a:spcAft>
              <a:buClr>
                <a:srgbClr val="38761D"/>
              </a:buClr>
              <a:buSzPts val="2400"/>
              <a:buChar char="●"/>
            </a:pPr>
            <a:r>
              <a:rPr lang="en" sz="2400">
                <a:solidFill>
                  <a:srgbClr val="38761D"/>
                </a:solidFill>
              </a:rPr>
              <a:t>Lots of time spent onboarding new team members, even from the local site   </a:t>
            </a:r>
            <a:endParaRPr sz="2400">
              <a:solidFill>
                <a:srgbClr val="38761D"/>
              </a:solidFill>
            </a:endParaRPr>
          </a:p>
          <a:p>
            <a:pPr indent="-381000" lvl="0" marL="457200" rtl="0">
              <a:spcBef>
                <a:spcPts val="0"/>
              </a:spcBef>
              <a:spcAft>
                <a:spcPts val="0"/>
              </a:spcAft>
              <a:buClr>
                <a:srgbClr val="38761D"/>
              </a:buClr>
              <a:buSzPts val="2400"/>
              <a:buChar char="●"/>
            </a:pPr>
            <a:r>
              <a:rPr lang="en" sz="2400">
                <a:solidFill>
                  <a:srgbClr val="38761D"/>
                </a:solidFill>
              </a:rPr>
              <a:t>More time was spent on building / deploying the services by each new developer that joined</a:t>
            </a:r>
            <a:endParaRPr sz="2400">
              <a:solidFill>
                <a:srgbClr val="38761D"/>
              </a:solidFill>
            </a:endParaRPr>
          </a:p>
          <a:p>
            <a:pPr indent="0" lvl="0" marL="0" rtl="0">
              <a:spcBef>
                <a:spcPts val="0"/>
              </a:spcBef>
              <a:spcAft>
                <a:spcPts val="0"/>
              </a:spcAft>
              <a:buNone/>
            </a:pPr>
            <a:r>
              <a:t/>
            </a:r>
            <a:endParaRPr sz="2400">
              <a:solidFill>
                <a:srgbClr val="EB6B26"/>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8" name="Shape 368"/>
        <p:cNvGrpSpPr/>
        <p:nvPr/>
      </p:nvGrpSpPr>
      <p:grpSpPr>
        <a:xfrm>
          <a:off x="0" y="0"/>
          <a:ext cx="0" cy="0"/>
          <a:chOff x="0" y="0"/>
          <a:chExt cx="0" cy="0"/>
        </a:xfrm>
      </p:grpSpPr>
      <p:sp>
        <p:nvSpPr>
          <p:cNvPr id="369" name="Shape 369"/>
          <p:cNvSpPr txBox="1"/>
          <p:nvPr>
            <p:ph idx="1" type="body"/>
          </p:nvPr>
        </p:nvSpPr>
        <p:spPr>
          <a:xfrm>
            <a:off x="685800" y="4400550"/>
            <a:ext cx="5486400" cy="3600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Clr>
                <a:srgbClr val="FFFFFE"/>
              </a:buClr>
              <a:buFont typeface="Arial"/>
              <a:buNone/>
            </a:pPr>
            <a:r>
              <a:rPr lang="en" sz="4600">
                <a:solidFill>
                  <a:srgbClr val="38761D"/>
                </a:solidFill>
              </a:rPr>
              <a:t>CI System</a:t>
            </a:r>
            <a:endParaRPr sz="4600">
              <a:solidFill>
                <a:srgbClr val="38761D"/>
              </a:solidFill>
            </a:endParaRPr>
          </a:p>
          <a:p>
            <a:pPr indent="0" lvl="0" marL="0" marR="0" rtl="0" algn="l">
              <a:spcBef>
                <a:spcPts val="0"/>
              </a:spcBef>
              <a:spcAft>
                <a:spcPts val="0"/>
              </a:spcAft>
              <a:buClr>
                <a:schemeClr val="dk1"/>
              </a:buClr>
              <a:buFont typeface="Arial"/>
              <a:buNone/>
            </a:pPr>
            <a:r>
              <a:t/>
            </a:r>
            <a:endParaRPr/>
          </a:p>
        </p:txBody>
      </p:sp>
      <p:sp>
        <p:nvSpPr>
          <p:cNvPr id="370" name="Shape 370"/>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7.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7.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7.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7.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7.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4.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jpg"/><Relationship Id="rId3" Type="http://schemas.openxmlformats.org/officeDocument/2006/relationships/image" Target="../media/image17.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isco Umbrella Title Slide - 1" showMasterSp="0">
  <p:cSld name="Cisco Umbrella Title Slide - 1">
    <p:bg>
      <p:bgPr>
        <a:gradFill>
          <a:gsLst>
            <a:gs pos="0">
              <a:srgbClr val="006A91">
                <a:alpha val="74901"/>
              </a:srgbClr>
            </a:gs>
            <a:gs pos="25000">
              <a:srgbClr val="006A91">
                <a:alpha val="74901"/>
              </a:srgbClr>
            </a:gs>
            <a:gs pos="75000">
              <a:srgbClr val="2F4DB0">
                <a:alpha val="74901"/>
              </a:srgbClr>
            </a:gs>
            <a:gs pos="100000">
              <a:srgbClr val="2F4DB0">
                <a:alpha val="74901"/>
              </a:srgbClr>
            </a:gs>
          </a:gsLst>
          <a:lin ang="3300000" scaled="0"/>
        </a:gradFill>
      </p:bgPr>
    </p:bg>
    <p:spTree>
      <p:nvGrpSpPr>
        <p:cNvPr id="10" name="Shape 10"/>
        <p:cNvGrpSpPr/>
        <p:nvPr/>
      </p:nvGrpSpPr>
      <p:grpSpPr>
        <a:xfrm>
          <a:off x="0" y="0"/>
          <a:ext cx="0" cy="0"/>
          <a:chOff x="0" y="0"/>
          <a:chExt cx="0" cy="0"/>
        </a:xfrm>
      </p:grpSpPr>
      <p:pic>
        <p:nvPicPr>
          <p:cNvPr id="11" name="Shape 11"/>
          <p:cNvPicPr preferRelativeResize="0"/>
          <p:nvPr/>
        </p:nvPicPr>
        <p:blipFill rotWithShape="1">
          <a:blip r:embed="rId2">
            <a:alphaModFix/>
          </a:blip>
          <a:srcRect b="0" l="0" r="0" t="0"/>
          <a:stretch/>
        </p:blipFill>
        <p:spPr>
          <a:xfrm>
            <a:off x="0" y="2664"/>
            <a:ext cx="9144000" cy="5138100"/>
          </a:xfrm>
          <a:prstGeom prst="rect">
            <a:avLst/>
          </a:prstGeom>
          <a:noFill/>
          <a:ln>
            <a:noFill/>
          </a:ln>
        </p:spPr>
      </p:pic>
      <p:sp>
        <p:nvSpPr>
          <p:cNvPr id="12" name="Shape 12"/>
          <p:cNvSpPr/>
          <p:nvPr/>
        </p:nvSpPr>
        <p:spPr>
          <a:xfrm>
            <a:off x="0" y="0"/>
            <a:ext cx="9144000" cy="5143500"/>
          </a:xfrm>
          <a:prstGeom prst="rect">
            <a:avLst/>
          </a:prstGeom>
          <a:gradFill>
            <a:gsLst>
              <a:gs pos="0">
                <a:srgbClr val="006A91">
                  <a:alpha val="74901"/>
                </a:srgbClr>
              </a:gs>
              <a:gs pos="25000">
                <a:srgbClr val="006A91">
                  <a:alpha val="74901"/>
                </a:srgbClr>
              </a:gs>
              <a:gs pos="75000">
                <a:srgbClr val="2F4DB0">
                  <a:alpha val="74901"/>
                </a:srgbClr>
              </a:gs>
              <a:gs pos="100000">
                <a:srgbClr val="2F4DB0">
                  <a:alpha val="74901"/>
                </a:srgbClr>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3" name="Shape 13"/>
          <p:cNvSpPr txBox="1"/>
          <p:nvPr>
            <p:ph idx="1" type="body"/>
          </p:nvPr>
        </p:nvSpPr>
        <p:spPr>
          <a:xfrm>
            <a:off x="460788" y="4033195"/>
            <a:ext cx="8230500" cy="2880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400"/>
              <a:buFont typeface="Arial"/>
              <a:buNone/>
              <a:defRPr b="0" i="0" sz="1400" u="none" cap="none" strike="noStrike">
                <a:solidFill>
                  <a:srgbClr val="FFFFFE"/>
                </a:solidFill>
                <a:latin typeface="Arial"/>
                <a:ea typeface="Arial"/>
                <a:cs typeface="Arial"/>
                <a:sym typeface="Arial"/>
              </a:defRPr>
            </a:lvl1pPr>
            <a:lvl2pPr indent="-228600" lvl="1" marL="914400" marR="0" rtl="0" algn="l">
              <a:lnSpc>
                <a:spcPct val="95000"/>
              </a:lnSpc>
              <a:spcBef>
                <a:spcPts val="600"/>
              </a:spcBef>
              <a:spcAft>
                <a:spcPts val="0"/>
              </a:spcAft>
              <a:buClr>
                <a:schemeClr val="dk2"/>
              </a:buClr>
              <a:buSzPts val="1400"/>
              <a:buFont typeface="Arial"/>
              <a:buNone/>
              <a:defRPr b="0" i="0" sz="1500" u="none" cap="none" strike="noStrike">
                <a:solidFill>
                  <a:schemeClr val="lt1"/>
                </a:solidFill>
                <a:latin typeface="Arial"/>
                <a:ea typeface="Arial"/>
                <a:cs typeface="Arial"/>
                <a:sym typeface="Arial"/>
              </a:defRPr>
            </a:lvl2pPr>
            <a:lvl3pPr indent="-228600" lvl="2" marL="1371600" marR="0" rtl="0" algn="l">
              <a:lnSpc>
                <a:spcPct val="95000"/>
              </a:lnSpc>
              <a:spcBef>
                <a:spcPts val="625"/>
              </a:spcBef>
              <a:spcAft>
                <a:spcPts val="0"/>
              </a:spcAft>
              <a:buClr>
                <a:schemeClr val="lt1"/>
              </a:buClr>
              <a:buSzPts val="1400"/>
              <a:buFont typeface="Arial"/>
              <a:buNone/>
              <a:defRPr b="0" i="0" sz="1500" u="none" cap="none" strike="noStrike">
                <a:solidFill>
                  <a:schemeClr val="lt1"/>
                </a:solidFill>
                <a:latin typeface="Arial"/>
                <a:ea typeface="Arial"/>
                <a:cs typeface="Arial"/>
                <a:sym typeface="Arial"/>
              </a:defRPr>
            </a:lvl3pPr>
            <a:lvl4pPr indent="-228600" lvl="3" marL="1828800" marR="0" rtl="0" algn="l">
              <a:lnSpc>
                <a:spcPct val="95000"/>
              </a:lnSpc>
              <a:spcBef>
                <a:spcPts val="625"/>
              </a:spcBef>
              <a:spcAft>
                <a:spcPts val="0"/>
              </a:spcAft>
              <a:buClr>
                <a:schemeClr val="lt1"/>
              </a:buClr>
              <a:buSzPts val="1400"/>
              <a:buFont typeface="Arial"/>
              <a:buNone/>
              <a:defRPr b="0" i="0" sz="1500" u="none" cap="none" strike="noStrike">
                <a:solidFill>
                  <a:schemeClr val="lt1"/>
                </a:solidFill>
                <a:latin typeface="Arial"/>
                <a:ea typeface="Arial"/>
                <a:cs typeface="Arial"/>
                <a:sym typeface="Arial"/>
              </a:defRPr>
            </a:lvl4pPr>
            <a:lvl5pPr indent="-228600" lvl="4" marL="2286000" marR="0" rtl="0" algn="l">
              <a:lnSpc>
                <a:spcPct val="95000"/>
              </a:lnSpc>
              <a:spcBef>
                <a:spcPts val="625"/>
              </a:spcBef>
              <a:spcAft>
                <a:spcPts val="0"/>
              </a:spcAft>
              <a:buClr>
                <a:schemeClr val="lt1"/>
              </a:buClr>
              <a:buSzPts val="1400"/>
              <a:buFont typeface="Arial"/>
              <a:buNone/>
              <a:defRPr b="0" i="0" sz="1500" u="none" cap="none" strike="noStrike">
                <a:solidFill>
                  <a:schemeClr val="lt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4" name="Shape 14"/>
          <p:cNvSpPr txBox="1"/>
          <p:nvPr>
            <p:ph idx="2" type="body"/>
          </p:nvPr>
        </p:nvSpPr>
        <p:spPr>
          <a:xfrm>
            <a:off x="460787" y="4273192"/>
            <a:ext cx="8230500" cy="2880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400"/>
              <a:buFont typeface="Arial"/>
              <a:buNone/>
              <a:defRPr b="1" i="0" sz="1000" u="none" cap="none" strike="noStrike">
                <a:solidFill>
                  <a:srgbClr val="FFFFFE"/>
                </a:solidFill>
                <a:latin typeface="Arial"/>
                <a:ea typeface="Arial"/>
                <a:cs typeface="Arial"/>
                <a:sym typeface="Arial"/>
              </a:defRPr>
            </a:lvl1pPr>
            <a:lvl2pPr indent="-228600" lvl="1" marL="914400" marR="0" rtl="0" algn="l">
              <a:lnSpc>
                <a:spcPct val="95000"/>
              </a:lnSpc>
              <a:spcBef>
                <a:spcPts val="600"/>
              </a:spcBef>
              <a:spcAft>
                <a:spcPts val="0"/>
              </a:spcAft>
              <a:buClr>
                <a:schemeClr val="dk2"/>
              </a:buClr>
              <a:buSzPts val="1400"/>
              <a:buFont typeface="Arial"/>
              <a:buNone/>
              <a:defRPr b="0" i="0" sz="1500" u="none" cap="none" strike="noStrike">
                <a:solidFill>
                  <a:schemeClr val="lt1"/>
                </a:solidFill>
                <a:latin typeface="Arial"/>
                <a:ea typeface="Arial"/>
                <a:cs typeface="Arial"/>
                <a:sym typeface="Arial"/>
              </a:defRPr>
            </a:lvl2pPr>
            <a:lvl3pPr indent="-228600" lvl="2" marL="1371600" marR="0" rtl="0" algn="l">
              <a:lnSpc>
                <a:spcPct val="95000"/>
              </a:lnSpc>
              <a:spcBef>
                <a:spcPts val="625"/>
              </a:spcBef>
              <a:spcAft>
                <a:spcPts val="0"/>
              </a:spcAft>
              <a:buClr>
                <a:schemeClr val="lt1"/>
              </a:buClr>
              <a:buSzPts val="1400"/>
              <a:buFont typeface="Arial"/>
              <a:buNone/>
              <a:defRPr b="0" i="0" sz="1500" u="none" cap="none" strike="noStrike">
                <a:solidFill>
                  <a:schemeClr val="lt1"/>
                </a:solidFill>
                <a:latin typeface="Arial"/>
                <a:ea typeface="Arial"/>
                <a:cs typeface="Arial"/>
                <a:sym typeface="Arial"/>
              </a:defRPr>
            </a:lvl3pPr>
            <a:lvl4pPr indent="-228600" lvl="3" marL="1828800" marR="0" rtl="0" algn="l">
              <a:lnSpc>
                <a:spcPct val="95000"/>
              </a:lnSpc>
              <a:spcBef>
                <a:spcPts val="625"/>
              </a:spcBef>
              <a:spcAft>
                <a:spcPts val="0"/>
              </a:spcAft>
              <a:buClr>
                <a:schemeClr val="lt1"/>
              </a:buClr>
              <a:buSzPts val="1400"/>
              <a:buFont typeface="Arial"/>
              <a:buNone/>
              <a:defRPr b="0" i="0" sz="1500" u="none" cap="none" strike="noStrike">
                <a:solidFill>
                  <a:schemeClr val="lt1"/>
                </a:solidFill>
                <a:latin typeface="Arial"/>
                <a:ea typeface="Arial"/>
                <a:cs typeface="Arial"/>
                <a:sym typeface="Arial"/>
              </a:defRPr>
            </a:lvl4pPr>
            <a:lvl5pPr indent="-228600" lvl="4" marL="2286000" marR="0" rtl="0" algn="l">
              <a:lnSpc>
                <a:spcPct val="95000"/>
              </a:lnSpc>
              <a:spcBef>
                <a:spcPts val="625"/>
              </a:spcBef>
              <a:spcAft>
                <a:spcPts val="0"/>
              </a:spcAft>
              <a:buClr>
                <a:schemeClr val="lt1"/>
              </a:buClr>
              <a:buSzPts val="1400"/>
              <a:buFont typeface="Arial"/>
              <a:buNone/>
              <a:defRPr b="0" i="0" sz="1500" u="none" cap="none" strike="noStrike">
                <a:solidFill>
                  <a:schemeClr val="lt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5" name="Shape 15"/>
          <p:cNvSpPr txBox="1"/>
          <p:nvPr>
            <p:ph idx="3" type="body"/>
          </p:nvPr>
        </p:nvSpPr>
        <p:spPr>
          <a:xfrm>
            <a:off x="463292" y="3211463"/>
            <a:ext cx="8236500" cy="2991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400"/>
              <a:buFont typeface="Arial"/>
              <a:buNone/>
              <a:defRPr b="0" i="0" sz="1800" u="none" cap="none" strike="noStrike">
                <a:solidFill>
                  <a:srgbClr val="FFFFFE"/>
                </a:solidFill>
                <a:latin typeface="Arial"/>
                <a:ea typeface="Arial"/>
                <a:cs typeface="Arial"/>
                <a:sym typeface="Arial"/>
              </a:defRPr>
            </a:lvl1pPr>
            <a:lvl2pPr indent="-228600" lvl="1" marL="914400" marR="0" rtl="0" algn="l">
              <a:lnSpc>
                <a:spcPct val="95000"/>
              </a:lnSpc>
              <a:spcBef>
                <a:spcPts val="600"/>
              </a:spcBef>
              <a:spcAft>
                <a:spcPts val="0"/>
              </a:spcAft>
              <a:buClr>
                <a:schemeClr val="dk2"/>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95000"/>
              </a:lnSpc>
              <a:spcBef>
                <a:spcPts val="625"/>
              </a:spcBef>
              <a:spcAft>
                <a:spcPts val="0"/>
              </a:spcAft>
              <a:buClr>
                <a:schemeClr val="dk1"/>
              </a:buClr>
              <a:buSzPts val="1400"/>
              <a:buFont typeface="Arial"/>
              <a:buNone/>
              <a:defRPr b="0" i="0" sz="1200" u="none" cap="none" strike="noStrike">
                <a:solidFill>
                  <a:schemeClr val="dk1"/>
                </a:solidFill>
                <a:latin typeface="Arial"/>
                <a:ea typeface="Arial"/>
                <a:cs typeface="Arial"/>
                <a:sym typeface="Arial"/>
              </a:defRPr>
            </a:lvl3pPr>
            <a:lvl4pPr indent="-228600" lvl="3" marL="1828800" marR="0" rtl="0" algn="l">
              <a:lnSpc>
                <a:spcPct val="95000"/>
              </a:lnSpc>
              <a:spcBef>
                <a:spcPts val="625"/>
              </a:spcBef>
              <a:spcAft>
                <a:spcPts val="0"/>
              </a:spcAft>
              <a:buClr>
                <a:schemeClr val="dk1"/>
              </a:buClr>
              <a:buSzPts val="1400"/>
              <a:buFont typeface="Arial"/>
              <a:buNone/>
              <a:defRPr b="0" i="0" sz="1100" u="none" cap="none" strike="noStrike">
                <a:solidFill>
                  <a:schemeClr val="dk1"/>
                </a:solidFill>
                <a:latin typeface="Arial"/>
                <a:ea typeface="Arial"/>
                <a:cs typeface="Arial"/>
                <a:sym typeface="Arial"/>
              </a:defRPr>
            </a:lvl4pPr>
            <a:lvl5pPr indent="-228600" lvl="4" marL="2286000" marR="0" rtl="0" algn="l">
              <a:lnSpc>
                <a:spcPct val="95000"/>
              </a:lnSpc>
              <a:spcBef>
                <a:spcPts val="625"/>
              </a:spcBef>
              <a:spcAft>
                <a:spcPts val="0"/>
              </a:spcAft>
              <a:buClr>
                <a:schemeClr val="dk1"/>
              </a:buClr>
              <a:buSzPts val="1400"/>
              <a:buFont typeface="Arial"/>
              <a:buNone/>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6" name="Shape 16"/>
          <p:cNvSpPr txBox="1"/>
          <p:nvPr>
            <p:ph idx="4" type="subTitle"/>
          </p:nvPr>
        </p:nvSpPr>
        <p:spPr>
          <a:xfrm>
            <a:off x="460788" y="3793198"/>
            <a:ext cx="8239200" cy="288000"/>
          </a:xfrm>
          <a:prstGeom prst="rect">
            <a:avLst/>
          </a:prstGeom>
          <a:noFill/>
          <a:ln>
            <a:noFill/>
          </a:ln>
        </p:spPr>
        <p:txBody>
          <a:bodyPr anchorCtr="0" anchor="b" bIns="91425" lIns="91425" spcFirstLastPara="1" rIns="91425" wrap="square" tIns="91425"/>
          <a:lstStyle>
            <a:lvl1pPr indent="0" lvl="0" marL="0" marR="0" rtl="0" algn="l">
              <a:lnSpc>
                <a:spcPct val="95000"/>
              </a:lnSpc>
              <a:spcBef>
                <a:spcPts val="1075"/>
              </a:spcBef>
              <a:spcAft>
                <a:spcPts val="0"/>
              </a:spcAft>
              <a:buClr>
                <a:schemeClr val="dk2"/>
              </a:buClr>
              <a:buSzPts val="1400"/>
              <a:buFont typeface="Arial"/>
              <a:buNone/>
              <a:defRPr b="0" i="0" sz="1400" u="none" cap="none" strike="noStrike">
                <a:solidFill>
                  <a:srgbClr val="FFFFFE"/>
                </a:solidFill>
                <a:latin typeface="Arial"/>
                <a:ea typeface="Arial"/>
                <a:cs typeface="Arial"/>
                <a:sym typeface="Arial"/>
              </a:defRPr>
            </a:lvl1pPr>
            <a:lvl2pPr indent="-12655" lvl="1" marL="342855" marR="0" rtl="0" algn="ctr">
              <a:lnSpc>
                <a:spcPct val="95000"/>
              </a:lnSpc>
              <a:spcBef>
                <a:spcPts val="600"/>
              </a:spcBef>
              <a:spcAft>
                <a:spcPts val="0"/>
              </a:spcAft>
              <a:buClr>
                <a:schemeClr val="dk2"/>
              </a:buClr>
              <a:buSzPts val="1400"/>
              <a:buFont typeface="Arial"/>
              <a:buNone/>
              <a:defRPr b="0" i="0" sz="1400" u="none" cap="none" strike="noStrike">
                <a:solidFill>
                  <a:srgbClr val="8D8D8D"/>
                </a:solidFill>
                <a:latin typeface="Arial"/>
                <a:ea typeface="Arial"/>
                <a:cs typeface="Arial"/>
                <a:sym typeface="Arial"/>
              </a:defRPr>
            </a:lvl2pPr>
            <a:lvl3pPr indent="-12619" lvl="2" marL="685719" marR="0" rtl="0" algn="ctr">
              <a:lnSpc>
                <a:spcPct val="95000"/>
              </a:lnSpc>
              <a:spcBef>
                <a:spcPts val="625"/>
              </a:spcBef>
              <a:spcAft>
                <a:spcPts val="0"/>
              </a:spcAft>
              <a:buClr>
                <a:srgbClr val="8D8D8D"/>
              </a:buClr>
              <a:buSzPts val="1400"/>
              <a:buFont typeface="Arial"/>
              <a:buNone/>
              <a:defRPr b="0" i="0" sz="1200" u="none" cap="none" strike="noStrike">
                <a:solidFill>
                  <a:srgbClr val="8D8D8D"/>
                </a:solidFill>
                <a:latin typeface="Arial"/>
                <a:ea typeface="Arial"/>
                <a:cs typeface="Arial"/>
                <a:sym typeface="Arial"/>
              </a:defRPr>
            </a:lvl3pPr>
            <a:lvl4pPr indent="-12579" lvl="3" marL="1028579" marR="0" rtl="0" algn="ctr">
              <a:lnSpc>
                <a:spcPct val="95000"/>
              </a:lnSpc>
              <a:spcBef>
                <a:spcPts val="625"/>
              </a:spcBef>
              <a:spcAft>
                <a:spcPts val="0"/>
              </a:spcAft>
              <a:buClr>
                <a:srgbClr val="8D8D8D"/>
              </a:buClr>
              <a:buSzPts val="1400"/>
              <a:buFont typeface="Arial"/>
              <a:buNone/>
              <a:defRPr b="0" i="0" sz="1100" u="none" cap="none" strike="noStrike">
                <a:solidFill>
                  <a:srgbClr val="8D8D8D"/>
                </a:solidFill>
                <a:latin typeface="Arial"/>
                <a:ea typeface="Arial"/>
                <a:cs typeface="Arial"/>
                <a:sym typeface="Arial"/>
              </a:defRPr>
            </a:lvl4pPr>
            <a:lvl5pPr indent="-12541" lvl="4" marL="1371441" marR="0" rtl="0" algn="ctr">
              <a:lnSpc>
                <a:spcPct val="95000"/>
              </a:lnSpc>
              <a:spcBef>
                <a:spcPts val="625"/>
              </a:spcBef>
              <a:spcAft>
                <a:spcPts val="0"/>
              </a:spcAft>
              <a:buClr>
                <a:srgbClr val="8D8D8D"/>
              </a:buClr>
              <a:buSzPts val="1400"/>
              <a:buFont typeface="Arial"/>
              <a:buNone/>
              <a:defRPr b="0" i="0" sz="1100" u="none" cap="none" strike="noStrike">
                <a:solidFill>
                  <a:srgbClr val="8D8D8D"/>
                </a:solidFill>
                <a:latin typeface="Arial"/>
                <a:ea typeface="Arial"/>
                <a:cs typeface="Arial"/>
                <a:sym typeface="Arial"/>
              </a:defRPr>
            </a:lvl5pPr>
            <a:lvl6pPr indent="-12496" lvl="5" marL="1714296" marR="0" rtl="0" algn="ctr">
              <a:spcBef>
                <a:spcPts val="600"/>
              </a:spcBef>
              <a:spcAft>
                <a:spcPts val="0"/>
              </a:spcAft>
              <a:buClr>
                <a:srgbClr val="8D8D8D"/>
              </a:buClr>
              <a:buSzPts val="1400"/>
              <a:buFont typeface="Arial"/>
              <a:buNone/>
              <a:defRPr b="0" i="0" sz="900" u="none" cap="none" strike="noStrike">
                <a:solidFill>
                  <a:srgbClr val="8D8D8D"/>
                </a:solidFill>
                <a:latin typeface="Arial"/>
                <a:ea typeface="Arial"/>
                <a:cs typeface="Arial"/>
                <a:sym typeface="Arial"/>
              </a:defRPr>
            </a:lvl6pPr>
            <a:lvl7pPr indent="-12461" lvl="6" marL="2057161" marR="0" rtl="0" algn="ctr">
              <a:spcBef>
                <a:spcPts val="600"/>
              </a:spcBef>
              <a:spcAft>
                <a:spcPts val="0"/>
              </a:spcAft>
              <a:buClr>
                <a:srgbClr val="8D8D8D"/>
              </a:buClr>
              <a:buSzPts val="1400"/>
              <a:buFont typeface="Arial"/>
              <a:buNone/>
              <a:defRPr b="0" i="0" sz="800" u="none" cap="none" strike="noStrike">
                <a:solidFill>
                  <a:srgbClr val="8D8D8D"/>
                </a:solidFill>
                <a:latin typeface="Arial"/>
                <a:ea typeface="Arial"/>
                <a:cs typeface="Arial"/>
                <a:sym typeface="Arial"/>
              </a:defRPr>
            </a:lvl7pPr>
            <a:lvl8pPr indent="-12419" lvl="7" marL="2400019" marR="0" rtl="0" algn="ctr">
              <a:spcBef>
                <a:spcPts val="300"/>
              </a:spcBef>
              <a:spcAft>
                <a:spcPts val="0"/>
              </a:spcAft>
              <a:buClr>
                <a:srgbClr val="8D8D8D"/>
              </a:buClr>
              <a:buSzPts val="1400"/>
              <a:buFont typeface="Arial"/>
              <a:buNone/>
              <a:defRPr b="0" i="0" sz="1500" u="none" cap="none" strike="noStrike">
                <a:solidFill>
                  <a:srgbClr val="8D8D8D"/>
                </a:solidFill>
                <a:latin typeface="Arial"/>
                <a:ea typeface="Arial"/>
                <a:cs typeface="Arial"/>
                <a:sym typeface="Arial"/>
              </a:defRPr>
            </a:lvl8pPr>
            <a:lvl9pPr indent="-12382" lvl="8" marL="2742882" marR="0" rtl="0" algn="ctr">
              <a:spcBef>
                <a:spcPts val="300"/>
              </a:spcBef>
              <a:spcAft>
                <a:spcPts val="0"/>
              </a:spcAft>
              <a:buClr>
                <a:srgbClr val="8D8D8D"/>
              </a:buClr>
              <a:buSzPts val="1400"/>
              <a:buFont typeface="Arial"/>
              <a:buNone/>
              <a:defRPr b="0" i="0" sz="1500" u="none" cap="none" strike="noStrike">
                <a:solidFill>
                  <a:srgbClr val="8D8D8D"/>
                </a:solidFill>
                <a:latin typeface="Arial"/>
                <a:ea typeface="Arial"/>
                <a:cs typeface="Arial"/>
                <a:sym typeface="Arial"/>
              </a:defRPr>
            </a:lvl9pPr>
          </a:lstStyle>
          <a:p/>
        </p:txBody>
      </p:sp>
      <p:sp>
        <p:nvSpPr>
          <p:cNvPr id="17" name="Shape 17"/>
          <p:cNvSpPr txBox="1"/>
          <p:nvPr>
            <p:ph type="ctrTitle"/>
          </p:nvPr>
        </p:nvSpPr>
        <p:spPr>
          <a:xfrm>
            <a:off x="425765" y="2639977"/>
            <a:ext cx="8274000" cy="644700"/>
          </a:xfrm>
          <a:prstGeom prst="rect">
            <a:avLst/>
          </a:prstGeom>
          <a:noFill/>
          <a:ln>
            <a:noFill/>
          </a:ln>
        </p:spPr>
        <p:txBody>
          <a:bodyPr anchorCtr="0" anchor="b" bIns="91425" lIns="91425" spcFirstLastPara="1" rIns="91425" wrap="square" tIns="91425"/>
          <a:lstStyle>
            <a:lvl1pPr indent="0" lvl="0" marL="0" marR="0" rtl="0" algn="l">
              <a:lnSpc>
                <a:spcPct val="90000"/>
              </a:lnSpc>
              <a:spcBef>
                <a:spcPts val="0"/>
              </a:spcBef>
              <a:spcAft>
                <a:spcPts val="0"/>
              </a:spcAft>
              <a:buClr>
                <a:srgbClr val="FFFFFE"/>
              </a:buClr>
              <a:buSzPts val="1400"/>
              <a:buFont typeface="Arial"/>
              <a:buNone/>
              <a:defRPr b="0" i="0" sz="4600" u="none" cap="none" strike="noStrike">
                <a:solidFill>
                  <a:srgbClr val="FFFFFE"/>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pic>
        <p:nvPicPr>
          <p:cNvPr id="18" name="Shape 18"/>
          <p:cNvPicPr preferRelativeResize="0"/>
          <p:nvPr/>
        </p:nvPicPr>
        <p:blipFill rotWithShape="1">
          <a:blip r:embed="rId3">
            <a:alphaModFix/>
          </a:blip>
          <a:srcRect b="-6402" l="0" r="76651" t="-1"/>
          <a:stretch/>
        </p:blipFill>
        <p:spPr>
          <a:xfrm>
            <a:off x="544624" y="549908"/>
            <a:ext cx="711000" cy="350700"/>
          </a:xfrm>
          <a:prstGeom prst="rect">
            <a:avLst/>
          </a:prstGeom>
          <a:noFill/>
          <a:ln>
            <a:noFill/>
          </a:ln>
        </p:spPr>
      </p:pic>
    </p:spTree>
  </p:cSld>
  <p:clrMapOvr>
    <a:masterClrMapping/>
  </p:clrMapOvr>
  <p:transition spd="slow">
    <p:fade thruBlk="1"/>
  </p:transition>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range - Segue" showMasterSp="0">
  <p:cSld name="Orange - Segue">
    <p:bg>
      <p:bgPr>
        <a:gradFill>
          <a:gsLst>
            <a:gs pos="0">
              <a:srgbClr val="EB6B26"/>
            </a:gs>
            <a:gs pos="10000">
              <a:srgbClr val="EB6B26"/>
            </a:gs>
            <a:gs pos="90000">
              <a:srgbClr val="FFB01C"/>
            </a:gs>
            <a:gs pos="100000">
              <a:srgbClr val="FFB01C"/>
            </a:gs>
          </a:gsLst>
          <a:lin ang="3300000" scaled="0"/>
        </a:gradFill>
      </p:bgPr>
    </p:bg>
    <p:spTree>
      <p:nvGrpSpPr>
        <p:cNvPr id="67" name="Shape 67"/>
        <p:cNvGrpSpPr/>
        <p:nvPr/>
      </p:nvGrpSpPr>
      <p:grpSpPr>
        <a:xfrm>
          <a:off x="0" y="0"/>
          <a:ext cx="0" cy="0"/>
          <a:chOff x="0" y="0"/>
          <a:chExt cx="0" cy="0"/>
        </a:xfrm>
      </p:grpSpPr>
      <p:sp>
        <p:nvSpPr>
          <p:cNvPr id="68" name="Shape 68"/>
          <p:cNvSpPr txBox="1"/>
          <p:nvPr>
            <p:ph type="ctrTitle"/>
          </p:nvPr>
        </p:nvSpPr>
        <p:spPr>
          <a:xfrm>
            <a:off x="425454" y="708389"/>
            <a:ext cx="8274300" cy="2569800"/>
          </a:xfrm>
          <a:prstGeom prst="rect">
            <a:avLst/>
          </a:prstGeom>
          <a:noFill/>
          <a:ln>
            <a:noFill/>
          </a:ln>
        </p:spPr>
        <p:txBody>
          <a:bodyPr anchorCtr="0" anchor="b"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0" i="0" sz="4600" u="none" cap="none" strike="noStrike">
                <a:solidFill>
                  <a:schemeClr val="lt1"/>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
        <p:nvSpPr>
          <p:cNvPr id="69" name="Shape 69"/>
          <p:cNvSpPr/>
          <p:nvPr/>
        </p:nvSpPr>
        <p:spPr>
          <a:xfrm>
            <a:off x="0" y="0"/>
            <a:ext cx="9144000" cy="732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70" name="Shape 70"/>
          <p:cNvSpPr/>
          <p:nvPr/>
        </p:nvSpPr>
        <p:spPr>
          <a:xfrm>
            <a:off x="8458158" y="4742907"/>
            <a:ext cx="218400" cy="154500"/>
          </a:xfrm>
          <a:prstGeom prst="rect">
            <a:avLst/>
          </a:prstGeom>
          <a:noFill/>
          <a:ln>
            <a:noFill/>
          </a:ln>
        </p:spPr>
        <p:txBody>
          <a:bodyPr anchorCtr="0" anchor="b" bIns="30775" lIns="61575" spcFirstLastPara="1" rIns="61575" wrap="square" tIns="30775">
            <a:noAutofit/>
          </a:bodyPr>
          <a:lstStyle/>
          <a:p>
            <a:pPr indent="0" lvl="0" marL="0" marR="0" rtl="0" algn="r">
              <a:spcBef>
                <a:spcPts val="0"/>
              </a:spcBef>
              <a:spcAft>
                <a:spcPts val="0"/>
              </a:spcAft>
              <a:buNone/>
            </a:pPr>
            <a:fld id="{00000000-1234-1234-1234-123412341234}" type="slidenum">
              <a:rPr b="0" i="0" lang="en" sz="600" u="none" cap="none" strike="noStrike">
                <a:solidFill>
                  <a:schemeClr val="lt1"/>
                </a:solidFill>
                <a:latin typeface="Arial"/>
                <a:ea typeface="Arial"/>
                <a:cs typeface="Arial"/>
                <a:sym typeface="Arial"/>
              </a:rPr>
              <a:t>‹#›</a:t>
            </a:fld>
            <a:endParaRPr b="0" i="0" sz="600" u="none" cap="none" strike="noStrike">
              <a:solidFill>
                <a:schemeClr val="lt1"/>
              </a:solidFill>
              <a:latin typeface="Arial"/>
              <a:ea typeface="Arial"/>
              <a:cs typeface="Arial"/>
              <a:sym typeface="Arial"/>
            </a:endParaRPr>
          </a:p>
        </p:txBody>
      </p:sp>
      <p:sp>
        <p:nvSpPr>
          <p:cNvPr id="71" name="Shape 71"/>
          <p:cNvSpPr/>
          <p:nvPr/>
        </p:nvSpPr>
        <p:spPr>
          <a:xfrm>
            <a:off x="5809959" y="4741653"/>
            <a:ext cx="2658000" cy="154500"/>
          </a:xfrm>
          <a:prstGeom prst="rect">
            <a:avLst/>
          </a:prstGeom>
          <a:noFill/>
          <a:ln>
            <a:noFill/>
          </a:ln>
        </p:spPr>
        <p:txBody>
          <a:bodyPr anchorCtr="0" anchor="b" bIns="30775" lIns="61575" spcFirstLastPara="1" rIns="61575" wrap="square" tIns="30775">
            <a:noAutofit/>
          </a:bodyPr>
          <a:lstStyle/>
          <a:p>
            <a:pPr indent="0" lvl="0" marL="0" marR="0" rtl="0" algn="l">
              <a:spcBef>
                <a:spcPts val="0"/>
              </a:spcBef>
              <a:spcAft>
                <a:spcPts val="0"/>
              </a:spcAft>
              <a:buNone/>
            </a:pPr>
            <a:r>
              <a:rPr b="0" i="0" lang="en" sz="600" u="none" cap="none" strike="noStrike">
                <a:solidFill>
                  <a:schemeClr val="lt1"/>
                </a:solidFill>
                <a:latin typeface="Arial"/>
                <a:ea typeface="Arial"/>
                <a:cs typeface="Arial"/>
                <a:sym typeface="Arial"/>
              </a:rPr>
              <a:t>© 2017  Cisco and/or its affiliates. All rights reserved.   Cisco Confidential</a:t>
            </a:r>
            <a:endParaRPr/>
          </a:p>
        </p:txBody>
      </p:sp>
      <p:pic>
        <p:nvPicPr>
          <p:cNvPr id="72" name="Shape 72"/>
          <p:cNvPicPr preferRelativeResize="0"/>
          <p:nvPr/>
        </p:nvPicPr>
        <p:blipFill rotWithShape="1">
          <a:blip r:embed="rId2">
            <a:alphaModFix/>
          </a:blip>
          <a:srcRect b="17345" l="0" r="0" t="21784"/>
          <a:stretch/>
        </p:blipFill>
        <p:spPr>
          <a:xfrm>
            <a:off x="451716" y="4713756"/>
            <a:ext cx="1845900" cy="210300"/>
          </a:xfrm>
          <a:prstGeom prst="rect">
            <a:avLst/>
          </a:prstGeom>
          <a:noFill/>
          <a:ln>
            <a:noFill/>
          </a:ln>
        </p:spPr>
      </p:pic>
    </p:spTree>
  </p:cSld>
  <p:clrMapOvr>
    <a:masterClrMapping/>
  </p:clrMapOvr>
  <p:transition spd="slow">
    <p:fade thruBlk="1"/>
  </p:transition>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Green - Segue" showMasterSp="0">
  <p:cSld name="Green - Segue">
    <p:bg>
      <p:bgPr>
        <a:solidFill>
          <a:schemeClr val="lt2"/>
        </a:solidFill>
      </p:bgPr>
    </p:bg>
    <p:spTree>
      <p:nvGrpSpPr>
        <p:cNvPr id="73" name="Shape 73"/>
        <p:cNvGrpSpPr/>
        <p:nvPr/>
      </p:nvGrpSpPr>
      <p:grpSpPr>
        <a:xfrm>
          <a:off x="0" y="0"/>
          <a:ext cx="0" cy="0"/>
          <a:chOff x="0" y="0"/>
          <a:chExt cx="0" cy="0"/>
        </a:xfrm>
      </p:grpSpPr>
      <p:sp>
        <p:nvSpPr>
          <p:cNvPr id="74" name="Shape 74"/>
          <p:cNvSpPr/>
          <p:nvPr/>
        </p:nvSpPr>
        <p:spPr>
          <a:xfrm>
            <a:off x="434" y="0"/>
            <a:ext cx="9144000" cy="5143500"/>
          </a:xfrm>
          <a:prstGeom prst="rect">
            <a:avLst/>
          </a:prstGeom>
          <a:gradFill>
            <a:gsLst>
              <a:gs pos="0">
                <a:srgbClr val="308F2A">
                  <a:alpha val="74901"/>
                </a:srgbClr>
              </a:gs>
              <a:gs pos="25000">
                <a:srgbClr val="308F2A">
                  <a:alpha val="74901"/>
                </a:srgbClr>
              </a:gs>
              <a:gs pos="75000">
                <a:srgbClr val="0C8943">
                  <a:alpha val="74901"/>
                </a:srgbClr>
              </a:gs>
              <a:gs pos="100000">
                <a:srgbClr val="0C8943">
                  <a:alpha val="74901"/>
                </a:srgbClr>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75" name="Shape 75"/>
          <p:cNvSpPr txBox="1"/>
          <p:nvPr>
            <p:ph type="ctrTitle"/>
          </p:nvPr>
        </p:nvSpPr>
        <p:spPr>
          <a:xfrm>
            <a:off x="425454" y="704088"/>
            <a:ext cx="8274300" cy="2569500"/>
          </a:xfrm>
          <a:prstGeom prst="rect">
            <a:avLst/>
          </a:prstGeom>
          <a:noFill/>
          <a:ln>
            <a:noFill/>
          </a:ln>
        </p:spPr>
        <p:txBody>
          <a:bodyPr anchorCtr="0" anchor="b"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0" i="0" sz="4600" u="none" cap="none" strike="noStrike">
                <a:solidFill>
                  <a:schemeClr val="lt1"/>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
        <p:nvSpPr>
          <p:cNvPr id="76" name="Shape 76"/>
          <p:cNvSpPr/>
          <p:nvPr/>
        </p:nvSpPr>
        <p:spPr>
          <a:xfrm>
            <a:off x="0" y="0"/>
            <a:ext cx="9144000" cy="732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77" name="Shape 77"/>
          <p:cNvSpPr/>
          <p:nvPr/>
        </p:nvSpPr>
        <p:spPr>
          <a:xfrm>
            <a:off x="8458158" y="4742907"/>
            <a:ext cx="218400" cy="154500"/>
          </a:xfrm>
          <a:prstGeom prst="rect">
            <a:avLst/>
          </a:prstGeom>
          <a:noFill/>
          <a:ln>
            <a:noFill/>
          </a:ln>
        </p:spPr>
        <p:txBody>
          <a:bodyPr anchorCtr="0" anchor="b" bIns="30775" lIns="61575" spcFirstLastPara="1" rIns="61575" wrap="square" tIns="30775">
            <a:noAutofit/>
          </a:bodyPr>
          <a:lstStyle/>
          <a:p>
            <a:pPr indent="0" lvl="0" marL="0" marR="0" rtl="0" algn="r">
              <a:spcBef>
                <a:spcPts val="0"/>
              </a:spcBef>
              <a:spcAft>
                <a:spcPts val="0"/>
              </a:spcAft>
              <a:buNone/>
            </a:pPr>
            <a:fld id="{00000000-1234-1234-1234-123412341234}" type="slidenum">
              <a:rPr b="0" i="0" lang="en" sz="600" u="none" cap="none" strike="noStrike">
                <a:solidFill>
                  <a:schemeClr val="lt1"/>
                </a:solidFill>
                <a:latin typeface="Arial"/>
                <a:ea typeface="Arial"/>
                <a:cs typeface="Arial"/>
                <a:sym typeface="Arial"/>
              </a:rPr>
              <a:t>‹#›</a:t>
            </a:fld>
            <a:endParaRPr b="0" i="0" sz="600" u="none" cap="none" strike="noStrike">
              <a:solidFill>
                <a:schemeClr val="lt1"/>
              </a:solidFill>
              <a:latin typeface="Arial"/>
              <a:ea typeface="Arial"/>
              <a:cs typeface="Arial"/>
              <a:sym typeface="Arial"/>
            </a:endParaRPr>
          </a:p>
        </p:txBody>
      </p:sp>
      <p:sp>
        <p:nvSpPr>
          <p:cNvPr id="78" name="Shape 78"/>
          <p:cNvSpPr/>
          <p:nvPr/>
        </p:nvSpPr>
        <p:spPr>
          <a:xfrm>
            <a:off x="5809959" y="4741653"/>
            <a:ext cx="2658000" cy="154500"/>
          </a:xfrm>
          <a:prstGeom prst="rect">
            <a:avLst/>
          </a:prstGeom>
          <a:noFill/>
          <a:ln>
            <a:noFill/>
          </a:ln>
        </p:spPr>
        <p:txBody>
          <a:bodyPr anchorCtr="0" anchor="b" bIns="30775" lIns="61575" spcFirstLastPara="1" rIns="61575" wrap="square" tIns="30775">
            <a:noAutofit/>
          </a:bodyPr>
          <a:lstStyle/>
          <a:p>
            <a:pPr indent="0" lvl="0" marL="0" marR="0" rtl="0" algn="l">
              <a:spcBef>
                <a:spcPts val="0"/>
              </a:spcBef>
              <a:spcAft>
                <a:spcPts val="0"/>
              </a:spcAft>
              <a:buNone/>
            </a:pPr>
            <a:r>
              <a:rPr b="0" i="0" lang="en" sz="600" u="none" cap="none" strike="noStrike">
                <a:solidFill>
                  <a:schemeClr val="lt1"/>
                </a:solidFill>
                <a:latin typeface="Arial"/>
                <a:ea typeface="Arial"/>
                <a:cs typeface="Arial"/>
                <a:sym typeface="Arial"/>
              </a:rPr>
              <a:t>© 2017  Cisco and/or its affiliates. All rights reserved.   Cisco Confidential</a:t>
            </a:r>
            <a:endParaRPr/>
          </a:p>
        </p:txBody>
      </p:sp>
      <p:pic>
        <p:nvPicPr>
          <p:cNvPr id="79" name="Shape 79"/>
          <p:cNvPicPr preferRelativeResize="0"/>
          <p:nvPr/>
        </p:nvPicPr>
        <p:blipFill rotWithShape="1">
          <a:blip r:embed="rId2">
            <a:alphaModFix/>
          </a:blip>
          <a:srcRect b="17345" l="0" r="0" t="21784"/>
          <a:stretch/>
        </p:blipFill>
        <p:spPr>
          <a:xfrm>
            <a:off x="451716" y="4713756"/>
            <a:ext cx="1845900" cy="210300"/>
          </a:xfrm>
          <a:prstGeom prst="rect">
            <a:avLst/>
          </a:prstGeom>
          <a:noFill/>
          <a:ln>
            <a:noFill/>
          </a:ln>
        </p:spPr>
      </p:pic>
    </p:spTree>
  </p:cSld>
  <p:clrMapOvr>
    <a:masterClrMapping/>
  </p:clrMapOvr>
  <p:transition spd="slow">
    <p:fade thruBlk="1"/>
  </p:transition>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ue Ramp - Segue">
  <p:cSld name="Blue Ramp - Segue">
    <p:spTree>
      <p:nvGrpSpPr>
        <p:cNvPr id="80" name="Shape 80"/>
        <p:cNvGrpSpPr/>
        <p:nvPr/>
      </p:nvGrpSpPr>
      <p:grpSpPr>
        <a:xfrm>
          <a:off x="0" y="0"/>
          <a:ext cx="0" cy="0"/>
          <a:chOff x="0" y="0"/>
          <a:chExt cx="0" cy="0"/>
        </a:xfrm>
      </p:grpSpPr>
      <p:sp>
        <p:nvSpPr>
          <p:cNvPr id="81" name="Shape 81"/>
          <p:cNvSpPr/>
          <p:nvPr/>
        </p:nvSpPr>
        <p:spPr>
          <a:xfrm>
            <a:off x="0" y="0"/>
            <a:ext cx="9144000" cy="73200"/>
          </a:xfrm>
          <a:prstGeom prst="rect">
            <a:avLst/>
          </a:prstGeom>
          <a:gradFill>
            <a:gsLst>
              <a:gs pos="0">
                <a:srgbClr val="04A0C3"/>
              </a:gs>
              <a:gs pos="10000">
                <a:srgbClr val="04A0C3"/>
              </a:gs>
              <a:gs pos="90000">
                <a:srgbClr val="576DEB"/>
              </a:gs>
              <a:gs pos="100000">
                <a:srgbClr val="576DEB"/>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82" name="Shape 82"/>
          <p:cNvSpPr txBox="1"/>
          <p:nvPr>
            <p:ph type="ctrTitle"/>
          </p:nvPr>
        </p:nvSpPr>
        <p:spPr>
          <a:xfrm>
            <a:off x="425454" y="704088"/>
            <a:ext cx="8291400" cy="2569500"/>
          </a:xfrm>
          <a:prstGeom prst="rect">
            <a:avLst/>
          </a:prstGeom>
          <a:noFill/>
          <a:ln>
            <a:noFill/>
          </a:ln>
        </p:spPr>
        <p:txBody>
          <a:bodyPr anchorCtr="0" anchor="b" bIns="91425" lIns="91425" spcFirstLastPara="1" rIns="91425" wrap="square" tIns="91425"/>
          <a:lstStyle>
            <a:lvl1pPr indent="0" lvl="0" marL="0" marR="0" rtl="0" algn="l">
              <a:lnSpc>
                <a:spcPct val="90000"/>
              </a:lnSpc>
              <a:spcBef>
                <a:spcPts val="0"/>
              </a:spcBef>
              <a:spcAft>
                <a:spcPts val="0"/>
              </a:spcAft>
              <a:buClr>
                <a:schemeClr val="dk1"/>
              </a:buClr>
              <a:buSzPts val="1400"/>
              <a:buFont typeface="Arial"/>
              <a:buNone/>
              <a:defRPr b="0" i="0" sz="4600" u="none" cap="none" strike="noStrike">
                <a:solidFill>
                  <a:schemeClr val="dk1"/>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Tree>
  </p:cSld>
  <p:clrMapOvr>
    <a:masterClrMapping/>
  </p:clrMapOvr>
  <p:transition spd="med">
    <p:fade thruBlk="1"/>
  </p:transition>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urple Ramp - Segue">
  <p:cSld name="Purple Ramp - Segue">
    <p:spTree>
      <p:nvGrpSpPr>
        <p:cNvPr id="83" name="Shape 83"/>
        <p:cNvGrpSpPr/>
        <p:nvPr/>
      </p:nvGrpSpPr>
      <p:grpSpPr>
        <a:xfrm>
          <a:off x="0" y="0"/>
          <a:ext cx="0" cy="0"/>
          <a:chOff x="0" y="0"/>
          <a:chExt cx="0" cy="0"/>
        </a:xfrm>
      </p:grpSpPr>
      <p:sp>
        <p:nvSpPr>
          <p:cNvPr id="84" name="Shape 84"/>
          <p:cNvSpPr txBox="1"/>
          <p:nvPr>
            <p:ph type="ctrTitle"/>
          </p:nvPr>
        </p:nvSpPr>
        <p:spPr>
          <a:xfrm>
            <a:off x="425454" y="704088"/>
            <a:ext cx="8274300" cy="2569500"/>
          </a:xfrm>
          <a:prstGeom prst="rect">
            <a:avLst/>
          </a:prstGeom>
          <a:noFill/>
          <a:ln>
            <a:noFill/>
          </a:ln>
        </p:spPr>
        <p:txBody>
          <a:bodyPr anchorCtr="0" anchor="b" bIns="91425" lIns="91425" spcFirstLastPara="1" rIns="91425" wrap="square" tIns="91425"/>
          <a:lstStyle>
            <a:lvl1pPr indent="0" lvl="0" marL="0" marR="0" rtl="0" algn="l">
              <a:lnSpc>
                <a:spcPct val="90000"/>
              </a:lnSpc>
              <a:spcBef>
                <a:spcPts val="0"/>
              </a:spcBef>
              <a:spcAft>
                <a:spcPts val="0"/>
              </a:spcAft>
              <a:buClr>
                <a:schemeClr val="dk1"/>
              </a:buClr>
              <a:buSzPts val="1400"/>
              <a:buFont typeface="Arial"/>
              <a:buNone/>
              <a:defRPr b="0" i="0" sz="4600" u="none" cap="none" strike="noStrike">
                <a:solidFill>
                  <a:schemeClr val="dk1"/>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
        <p:nvSpPr>
          <p:cNvPr id="85" name="Shape 85"/>
          <p:cNvSpPr/>
          <p:nvPr/>
        </p:nvSpPr>
        <p:spPr>
          <a:xfrm>
            <a:off x="0" y="0"/>
            <a:ext cx="9144000" cy="73200"/>
          </a:xfrm>
          <a:prstGeom prst="rect">
            <a:avLst/>
          </a:prstGeom>
          <a:gradFill>
            <a:gsLst>
              <a:gs pos="0">
                <a:srgbClr val="975CE5"/>
              </a:gs>
              <a:gs pos="10000">
                <a:srgbClr val="975CE5"/>
              </a:gs>
              <a:gs pos="90000">
                <a:srgbClr val="CC56AB"/>
              </a:gs>
              <a:gs pos="100000">
                <a:srgbClr val="CC56AB"/>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transition spd="med">
    <p:fade thruBlk="1"/>
  </p:transition>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Red Ramp - Segue">
  <p:cSld name="Red Ramp - Segue">
    <p:spTree>
      <p:nvGrpSpPr>
        <p:cNvPr id="86" name="Shape 86"/>
        <p:cNvGrpSpPr/>
        <p:nvPr/>
      </p:nvGrpSpPr>
      <p:grpSpPr>
        <a:xfrm>
          <a:off x="0" y="0"/>
          <a:ext cx="0" cy="0"/>
          <a:chOff x="0" y="0"/>
          <a:chExt cx="0" cy="0"/>
        </a:xfrm>
      </p:grpSpPr>
      <p:sp>
        <p:nvSpPr>
          <p:cNvPr id="87" name="Shape 87"/>
          <p:cNvSpPr txBox="1"/>
          <p:nvPr>
            <p:ph type="ctrTitle"/>
          </p:nvPr>
        </p:nvSpPr>
        <p:spPr>
          <a:xfrm>
            <a:off x="429768" y="704088"/>
            <a:ext cx="8275200" cy="2569500"/>
          </a:xfrm>
          <a:prstGeom prst="rect">
            <a:avLst/>
          </a:prstGeom>
          <a:noFill/>
          <a:ln>
            <a:noFill/>
          </a:ln>
        </p:spPr>
        <p:txBody>
          <a:bodyPr anchorCtr="0" anchor="b" bIns="91425" lIns="91425" spcFirstLastPara="1" rIns="91425" wrap="square" tIns="91425"/>
          <a:lstStyle>
            <a:lvl1pPr indent="0" lvl="0" marL="0" marR="0" rtl="0" algn="l">
              <a:lnSpc>
                <a:spcPct val="90000"/>
              </a:lnSpc>
              <a:spcBef>
                <a:spcPts val="0"/>
              </a:spcBef>
              <a:spcAft>
                <a:spcPts val="0"/>
              </a:spcAft>
              <a:buClr>
                <a:schemeClr val="dk1"/>
              </a:buClr>
              <a:buSzPts val="1400"/>
              <a:buFont typeface="Arial"/>
              <a:buNone/>
              <a:defRPr b="0" i="0" sz="4600" u="none" cap="none" strike="noStrike">
                <a:solidFill>
                  <a:schemeClr val="dk1"/>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
        <p:nvSpPr>
          <p:cNvPr id="88" name="Shape 88"/>
          <p:cNvSpPr/>
          <p:nvPr/>
        </p:nvSpPr>
        <p:spPr>
          <a:xfrm>
            <a:off x="0" y="0"/>
            <a:ext cx="9144000" cy="73200"/>
          </a:xfrm>
          <a:prstGeom prst="rect">
            <a:avLst/>
          </a:prstGeom>
          <a:gradFill>
            <a:gsLst>
              <a:gs pos="0">
                <a:srgbClr val="D93E72"/>
              </a:gs>
              <a:gs pos="10000">
                <a:srgbClr val="D93E72"/>
              </a:gs>
              <a:gs pos="90000">
                <a:srgbClr val="E3732D"/>
              </a:gs>
              <a:gs pos="100000">
                <a:srgbClr val="E3732D"/>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transition spd="med">
    <p:fade thruBlk="1"/>
  </p:transition>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range Ramp - Segue">
  <p:cSld name="Orange Ramp - Segue">
    <p:spTree>
      <p:nvGrpSpPr>
        <p:cNvPr id="89" name="Shape 89"/>
        <p:cNvGrpSpPr/>
        <p:nvPr/>
      </p:nvGrpSpPr>
      <p:grpSpPr>
        <a:xfrm>
          <a:off x="0" y="0"/>
          <a:ext cx="0" cy="0"/>
          <a:chOff x="0" y="0"/>
          <a:chExt cx="0" cy="0"/>
        </a:xfrm>
      </p:grpSpPr>
      <p:sp>
        <p:nvSpPr>
          <p:cNvPr id="90" name="Shape 90"/>
          <p:cNvSpPr txBox="1"/>
          <p:nvPr>
            <p:ph type="ctrTitle"/>
          </p:nvPr>
        </p:nvSpPr>
        <p:spPr>
          <a:xfrm>
            <a:off x="429768" y="704088"/>
            <a:ext cx="8275200" cy="2569500"/>
          </a:xfrm>
          <a:prstGeom prst="rect">
            <a:avLst/>
          </a:prstGeom>
          <a:noFill/>
          <a:ln>
            <a:noFill/>
          </a:ln>
        </p:spPr>
        <p:txBody>
          <a:bodyPr anchorCtr="0" anchor="b" bIns="91425" lIns="91425" spcFirstLastPara="1" rIns="91425" wrap="square" tIns="91425"/>
          <a:lstStyle>
            <a:lvl1pPr indent="0" lvl="0" marL="0" marR="0" rtl="0" algn="l">
              <a:lnSpc>
                <a:spcPct val="90000"/>
              </a:lnSpc>
              <a:spcBef>
                <a:spcPts val="0"/>
              </a:spcBef>
              <a:spcAft>
                <a:spcPts val="0"/>
              </a:spcAft>
              <a:buClr>
                <a:schemeClr val="dk1"/>
              </a:buClr>
              <a:buSzPts val="1400"/>
              <a:buFont typeface="Arial"/>
              <a:buNone/>
              <a:defRPr b="0" i="0" sz="4600" u="none" cap="none" strike="noStrike">
                <a:solidFill>
                  <a:schemeClr val="dk1"/>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
        <p:nvSpPr>
          <p:cNvPr id="91" name="Shape 91"/>
          <p:cNvSpPr/>
          <p:nvPr/>
        </p:nvSpPr>
        <p:spPr>
          <a:xfrm>
            <a:off x="0" y="0"/>
            <a:ext cx="9144000" cy="73200"/>
          </a:xfrm>
          <a:prstGeom prst="rect">
            <a:avLst/>
          </a:prstGeom>
          <a:gradFill>
            <a:gsLst>
              <a:gs pos="0">
                <a:srgbClr val="EB6B26"/>
              </a:gs>
              <a:gs pos="10000">
                <a:srgbClr val="EB6B26"/>
              </a:gs>
              <a:gs pos="90000">
                <a:srgbClr val="FFB01C"/>
              </a:gs>
              <a:gs pos="100000">
                <a:srgbClr val="FFB01C"/>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transition spd="med">
    <p:fade thruBlk="1"/>
  </p:transition>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Green Ramp - Segue">
  <p:cSld name="Green Ramp - Segue">
    <p:spTree>
      <p:nvGrpSpPr>
        <p:cNvPr id="92" name="Shape 92"/>
        <p:cNvGrpSpPr/>
        <p:nvPr/>
      </p:nvGrpSpPr>
      <p:grpSpPr>
        <a:xfrm>
          <a:off x="0" y="0"/>
          <a:ext cx="0" cy="0"/>
          <a:chOff x="0" y="0"/>
          <a:chExt cx="0" cy="0"/>
        </a:xfrm>
      </p:grpSpPr>
      <p:sp>
        <p:nvSpPr>
          <p:cNvPr id="93" name="Shape 93"/>
          <p:cNvSpPr txBox="1"/>
          <p:nvPr>
            <p:ph type="ctrTitle"/>
          </p:nvPr>
        </p:nvSpPr>
        <p:spPr>
          <a:xfrm>
            <a:off x="429768" y="704088"/>
            <a:ext cx="8275200" cy="2569500"/>
          </a:xfrm>
          <a:prstGeom prst="rect">
            <a:avLst/>
          </a:prstGeom>
          <a:noFill/>
          <a:ln>
            <a:noFill/>
          </a:ln>
        </p:spPr>
        <p:txBody>
          <a:bodyPr anchorCtr="0" anchor="b" bIns="91425" lIns="91425" spcFirstLastPara="1" rIns="91425" wrap="square" tIns="91425"/>
          <a:lstStyle>
            <a:lvl1pPr indent="0" lvl="0" marL="0" marR="0" rtl="0" algn="l">
              <a:lnSpc>
                <a:spcPct val="90000"/>
              </a:lnSpc>
              <a:spcBef>
                <a:spcPts val="0"/>
              </a:spcBef>
              <a:spcAft>
                <a:spcPts val="0"/>
              </a:spcAft>
              <a:buClr>
                <a:schemeClr val="dk1"/>
              </a:buClr>
              <a:buSzPts val="1400"/>
              <a:buFont typeface="Arial"/>
              <a:buNone/>
              <a:defRPr b="0" i="0" sz="4600" u="none" cap="none" strike="noStrike">
                <a:solidFill>
                  <a:schemeClr val="dk1"/>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
        <p:nvSpPr>
          <p:cNvPr id="94" name="Shape 94"/>
          <p:cNvSpPr/>
          <p:nvPr/>
        </p:nvSpPr>
        <p:spPr>
          <a:xfrm>
            <a:off x="0" y="0"/>
            <a:ext cx="9144000" cy="73200"/>
          </a:xfrm>
          <a:prstGeom prst="rect">
            <a:avLst/>
          </a:prstGeom>
          <a:gradFill>
            <a:gsLst>
              <a:gs pos="0">
                <a:srgbClr val="65BF4A"/>
              </a:gs>
              <a:gs pos="10000">
                <a:srgbClr val="65BF4A"/>
              </a:gs>
              <a:gs pos="90000">
                <a:srgbClr val="23B87A"/>
              </a:gs>
              <a:gs pos="100000">
                <a:srgbClr val="23B87A"/>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transition spd="med">
    <p:fade thruBlk="1"/>
  </p:transition>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ue - Content">
  <p:cSld name="Blue - Content">
    <p:spTree>
      <p:nvGrpSpPr>
        <p:cNvPr id="95" name="Shape 95"/>
        <p:cNvGrpSpPr/>
        <p:nvPr/>
      </p:nvGrpSpPr>
      <p:grpSpPr>
        <a:xfrm>
          <a:off x="0" y="0"/>
          <a:ext cx="0" cy="0"/>
          <a:chOff x="0" y="0"/>
          <a:chExt cx="0" cy="0"/>
        </a:xfrm>
      </p:grpSpPr>
      <p:sp>
        <p:nvSpPr>
          <p:cNvPr id="96" name="Shape 96"/>
          <p:cNvSpPr txBox="1"/>
          <p:nvPr>
            <p:ph idx="1" type="body"/>
          </p:nvPr>
        </p:nvSpPr>
        <p:spPr>
          <a:xfrm>
            <a:off x="437767" y="1567543"/>
            <a:ext cx="8268600" cy="27804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0"/>
              </a:spcBef>
              <a:spcAft>
                <a:spcPts val="0"/>
              </a:spcAft>
              <a:buClr>
                <a:schemeClr val="dk1"/>
              </a:buClr>
              <a:buSzPts val="1400"/>
              <a:buFont typeface="Arial"/>
              <a:buNone/>
              <a:defRPr b="0" i="0" sz="2400" u="none" cap="none" strike="noStrike">
                <a:solidFill>
                  <a:schemeClr val="dk1"/>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97" name="Shape 97"/>
          <p:cNvSpPr txBox="1"/>
          <p:nvPr>
            <p:ph type="title"/>
          </p:nvPr>
        </p:nvSpPr>
        <p:spPr>
          <a:xfrm>
            <a:off x="437766" y="489098"/>
            <a:ext cx="8268600" cy="381000"/>
          </a:xfrm>
          <a:prstGeom prst="rect">
            <a:avLst/>
          </a:prstGeom>
          <a:noFill/>
          <a:ln>
            <a:noFill/>
          </a:ln>
        </p:spPr>
        <p:txBody>
          <a:bodyPr anchorCtr="0" anchor="t" bIns="91425" lIns="91425" spcFirstLastPara="1" rIns="91425" wrap="square" tIns="91425"/>
          <a:lstStyle>
            <a:lvl1pPr indent="0" lvl="0" marL="0" marR="0" rtl="0" algn="l">
              <a:lnSpc>
                <a:spcPct val="80000"/>
              </a:lnSpc>
              <a:spcBef>
                <a:spcPts val="0"/>
              </a:spcBef>
              <a:spcAft>
                <a:spcPts val="0"/>
              </a:spcAft>
              <a:buSzPts val="1400"/>
              <a:buNone/>
              <a:defRPr b="0" i="0" sz="2400" u="none" cap="none" strike="noStrike">
                <a:solidFill>
                  <a:schemeClr val="dk1"/>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
        <p:nvSpPr>
          <p:cNvPr id="98" name="Shape 98"/>
          <p:cNvSpPr/>
          <p:nvPr/>
        </p:nvSpPr>
        <p:spPr>
          <a:xfrm>
            <a:off x="0" y="0"/>
            <a:ext cx="9144000" cy="73200"/>
          </a:xfrm>
          <a:prstGeom prst="rect">
            <a:avLst/>
          </a:prstGeom>
          <a:gradFill>
            <a:gsLst>
              <a:gs pos="0">
                <a:srgbClr val="04A0C3"/>
              </a:gs>
              <a:gs pos="10000">
                <a:srgbClr val="04A0C3"/>
              </a:gs>
              <a:gs pos="90000">
                <a:srgbClr val="576DEB"/>
              </a:gs>
              <a:gs pos="100000">
                <a:srgbClr val="576DEB"/>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99" name="Shape 99"/>
          <p:cNvSpPr txBox="1"/>
          <p:nvPr>
            <p:ph idx="2" type="body"/>
          </p:nvPr>
        </p:nvSpPr>
        <p:spPr>
          <a:xfrm>
            <a:off x="437766" y="869950"/>
            <a:ext cx="8268600" cy="4779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400"/>
              <a:buFont typeface="Arial"/>
              <a:buNone/>
              <a:defRPr b="0" i="0" sz="1800" u="none" cap="none" strike="noStrike">
                <a:solidFill>
                  <a:schemeClr val="lt2"/>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Tree>
  </p:cSld>
  <p:clrMapOvr>
    <a:masterClrMapping/>
  </p:clrMapOvr>
  <p:transition spd="med">
    <p:fade thruBlk="1"/>
  </p:transition>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urple - Content">
  <p:cSld name="Purple - Content">
    <p:spTree>
      <p:nvGrpSpPr>
        <p:cNvPr id="100" name="Shape 100"/>
        <p:cNvGrpSpPr/>
        <p:nvPr/>
      </p:nvGrpSpPr>
      <p:grpSpPr>
        <a:xfrm>
          <a:off x="0" y="0"/>
          <a:ext cx="0" cy="0"/>
          <a:chOff x="0" y="0"/>
          <a:chExt cx="0" cy="0"/>
        </a:xfrm>
      </p:grpSpPr>
      <p:sp>
        <p:nvSpPr>
          <p:cNvPr id="101" name="Shape 101"/>
          <p:cNvSpPr txBox="1"/>
          <p:nvPr>
            <p:ph idx="1" type="body"/>
          </p:nvPr>
        </p:nvSpPr>
        <p:spPr>
          <a:xfrm>
            <a:off x="437767" y="1567543"/>
            <a:ext cx="8268600" cy="27804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0"/>
              </a:spcBef>
              <a:spcAft>
                <a:spcPts val="0"/>
              </a:spcAft>
              <a:buClr>
                <a:schemeClr val="dk1"/>
              </a:buClr>
              <a:buSzPts val="1400"/>
              <a:buFont typeface="Arial"/>
              <a:buNone/>
              <a:defRPr b="0" i="0" sz="2400" u="none" cap="none" strike="noStrike">
                <a:solidFill>
                  <a:schemeClr val="dk1"/>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02" name="Shape 102"/>
          <p:cNvSpPr txBox="1"/>
          <p:nvPr>
            <p:ph type="title"/>
          </p:nvPr>
        </p:nvSpPr>
        <p:spPr>
          <a:xfrm>
            <a:off x="437766" y="489098"/>
            <a:ext cx="8268600" cy="381000"/>
          </a:xfrm>
          <a:prstGeom prst="rect">
            <a:avLst/>
          </a:prstGeom>
          <a:noFill/>
          <a:ln>
            <a:noFill/>
          </a:ln>
        </p:spPr>
        <p:txBody>
          <a:bodyPr anchorCtr="0" anchor="t" bIns="91425" lIns="91425" spcFirstLastPara="1" rIns="91425" wrap="square" tIns="91425"/>
          <a:lstStyle>
            <a:lvl1pPr indent="0" lvl="0" marL="0" marR="0" rtl="0" algn="l">
              <a:lnSpc>
                <a:spcPct val="80000"/>
              </a:lnSpc>
              <a:spcBef>
                <a:spcPts val="0"/>
              </a:spcBef>
              <a:spcAft>
                <a:spcPts val="0"/>
              </a:spcAft>
              <a:buSzPts val="1400"/>
              <a:buNone/>
              <a:defRPr b="0" i="0" sz="2400" u="none" cap="none" strike="noStrike">
                <a:solidFill>
                  <a:schemeClr val="dk1"/>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
        <p:nvSpPr>
          <p:cNvPr id="103" name="Shape 103"/>
          <p:cNvSpPr/>
          <p:nvPr/>
        </p:nvSpPr>
        <p:spPr>
          <a:xfrm>
            <a:off x="0" y="0"/>
            <a:ext cx="9144000" cy="73200"/>
          </a:xfrm>
          <a:prstGeom prst="rect">
            <a:avLst/>
          </a:prstGeom>
          <a:gradFill>
            <a:gsLst>
              <a:gs pos="0">
                <a:srgbClr val="975CE5"/>
              </a:gs>
              <a:gs pos="10000">
                <a:srgbClr val="975CE5"/>
              </a:gs>
              <a:gs pos="90000">
                <a:srgbClr val="CC56AB"/>
              </a:gs>
              <a:gs pos="100000">
                <a:srgbClr val="CC56AB"/>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4" name="Shape 104"/>
          <p:cNvSpPr txBox="1"/>
          <p:nvPr>
            <p:ph idx="2" type="body"/>
          </p:nvPr>
        </p:nvSpPr>
        <p:spPr>
          <a:xfrm>
            <a:off x="437766" y="869950"/>
            <a:ext cx="8268600" cy="4779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400"/>
              <a:buFont typeface="Arial"/>
              <a:buNone/>
              <a:defRPr b="0" i="0" sz="1800" u="none" cap="none" strike="noStrike">
                <a:solidFill>
                  <a:schemeClr val="lt2"/>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Tree>
  </p:cSld>
  <p:clrMapOvr>
    <a:masterClrMapping/>
  </p:clrMapOvr>
  <p:transition spd="med">
    <p:fade thruBlk="1"/>
  </p:transition>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Red - Content">
  <p:cSld name="Red - Content">
    <p:spTree>
      <p:nvGrpSpPr>
        <p:cNvPr id="105" name="Shape 105"/>
        <p:cNvGrpSpPr/>
        <p:nvPr/>
      </p:nvGrpSpPr>
      <p:grpSpPr>
        <a:xfrm>
          <a:off x="0" y="0"/>
          <a:ext cx="0" cy="0"/>
          <a:chOff x="0" y="0"/>
          <a:chExt cx="0" cy="0"/>
        </a:xfrm>
      </p:grpSpPr>
      <p:sp>
        <p:nvSpPr>
          <p:cNvPr id="106" name="Shape 106"/>
          <p:cNvSpPr txBox="1"/>
          <p:nvPr>
            <p:ph idx="1" type="body"/>
          </p:nvPr>
        </p:nvSpPr>
        <p:spPr>
          <a:xfrm>
            <a:off x="437767" y="1567543"/>
            <a:ext cx="8268600" cy="27804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0"/>
              </a:spcBef>
              <a:spcAft>
                <a:spcPts val="0"/>
              </a:spcAft>
              <a:buClr>
                <a:schemeClr val="dk1"/>
              </a:buClr>
              <a:buSzPts val="1400"/>
              <a:buFont typeface="Arial"/>
              <a:buNone/>
              <a:defRPr b="0" i="0" sz="2400" u="none" cap="none" strike="noStrike">
                <a:solidFill>
                  <a:schemeClr val="dk1"/>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07" name="Shape 107"/>
          <p:cNvSpPr txBox="1"/>
          <p:nvPr>
            <p:ph type="title"/>
          </p:nvPr>
        </p:nvSpPr>
        <p:spPr>
          <a:xfrm>
            <a:off x="437766" y="489098"/>
            <a:ext cx="8268600" cy="381000"/>
          </a:xfrm>
          <a:prstGeom prst="rect">
            <a:avLst/>
          </a:prstGeom>
          <a:noFill/>
          <a:ln>
            <a:noFill/>
          </a:ln>
        </p:spPr>
        <p:txBody>
          <a:bodyPr anchorCtr="0" anchor="t" bIns="91425" lIns="91425" spcFirstLastPara="1" rIns="91425" wrap="square" tIns="91425"/>
          <a:lstStyle>
            <a:lvl1pPr indent="0" lvl="0" marL="0" marR="0" rtl="0" algn="l">
              <a:lnSpc>
                <a:spcPct val="80000"/>
              </a:lnSpc>
              <a:spcBef>
                <a:spcPts val="0"/>
              </a:spcBef>
              <a:spcAft>
                <a:spcPts val="0"/>
              </a:spcAft>
              <a:buSzPts val="1400"/>
              <a:buNone/>
              <a:defRPr b="0" i="0" sz="2400" u="none" cap="none" strike="noStrike">
                <a:solidFill>
                  <a:schemeClr val="dk1"/>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
        <p:nvSpPr>
          <p:cNvPr id="108" name="Shape 108"/>
          <p:cNvSpPr/>
          <p:nvPr/>
        </p:nvSpPr>
        <p:spPr>
          <a:xfrm>
            <a:off x="0" y="0"/>
            <a:ext cx="9144000" cy="73200"/>
          </a:xfrm>
          <a:prstGeom prst="rect">
            <a:avLst/>
          </a:prstGeom>
          <a:gradFill>
            <a:gsLst>
              <a:gs pos="0">
                <a:srgbClr val="D93E72"/>
              </a:gs>
              <a:gs pos="10000">
                <a:srgbClr val="D93E72"/>
              </a:gs>
              <a:gs pos="90000">
                <a:srgbClr val="E3732D"/>
              </a:gs>
              <a:gs pos="100000">
                <a:srgbClr val="E3732D"/>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9" name="Shape 109"/>
          <p:cNvSpPr txBox="1"/>
          <p:nvPr>
            <p:ph idx="2" type="body"/>
          </p:nvPr>
        </p:nvSpPr>
        <p:spPr>
          <a:xfrm>
            <a:off x="437766" y="869950"/>
            <a:ext cx="8268600" cy="4779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400"/>
              <a:buFont typeface="Arial"/>
              <a:buNone/>
              <a:defRPr b="0" i="0" sz="1800" u="none" cap="none" strike="noStrike">
                <a:solidFill>
                  <a:schemeClr val="lt2"/>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Tree>
  </p:cSld>
  <p:clrMapOvr>
    <a:masterClrMapping/>
  </p:clrMapOvr>
  <p:transition spd="med">
    <p:fade thruBlk="1"/>
  </p:transition>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ue - Bullet">
  <p:cSld name="Blue - Bullet">
    <p:spTree>
      <p:nvGrpSpPr>
        <p:cNvPr id="19" name="Shape 19"/>
        <p:cNvGrpSpPr/>
        <p:nvPr/>
      </p:nvGrpSpPr>
      <p:grpSpPr>
        <a:xfrm>
          <a:off x="0" y="0"/>
          <a:ext cx="0" cy="0"/>
          <a:chOff x="0" y="0"/>
          <a:chExt cx="0" cy="0"/>
        </a:xfrm>
      </p:grpSpPr>
      <p:sp>
        <p:nvSpPr>
          <p:cNvPr id="20" name="Shape 20"/>
          <p:cNvSpPr txBox="1"/>
          <p:nvPr>
            <p:ph type="title"/>
          </p:nvPr>
        </p:nvSpPr>
        <p:spPr>
          <a:xfrm>
            <a:off x="437766" y="489098"/>
            <a:ext cx="8268600" cy="381000"/>
          </a:xfrm>
          <a:prstGeom prst="rect">
            <a:avLst/>
          </a:prstGeom>
          <a:noFill/>
          <a:ln>
            <a:noFill/>
          </a:ln>
        </p:spPr>
        <p:txBody>
          <a:bodyPr anchorCtr="0" anchor="t" bIns="91425" lIns="91425" spcFirstLastPara="1" rIns="91425" wrap="square" tIns="91425"/>
          <a:lstStyle>
            <a:lvl1pPr indent="0" lvl="0" marL="0" marR="0" rtl="0" algn="l">
              <a:lnSpc>
                <a:spcPct val="80000"/>
              </a:lnSpc>
              <a:spcBef>
                <a:spcPts val="0"/>
              </a:spcBef>
              <a:spcAft>
                <a:spcPts val="0"/>
              </a:spcAft>
              <a:buSzPts val="1400"/>
              <a:buNone/>
              <a:defRPr b="0" i="0" sz="2400" u="none" cap="none" strike="noStrike">
                <a:solidFill>
                  <a:schemeClr val="dk1"/>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
        <p:nvSpPr>
          <p:cNvPr id="21" name="Shape 21"/>
          <p:cNvSpPr txBox="1"/>
          <p:nvPr>
            <p:ph idx="1" type="body"/>
          </p:nvPr>
        </p:nvSpPr>
        <p:spPr>
          <a:xfrm>
            <a:off x="437766" y="869950"/>
            <a:ext cx="8268600" cy="4779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400"/>
              <a:buFont typeface="Arial"/>
              <a:buNone/>
              <a:defRPr b="0" i="0" sz="1800" u="none" cap="none" strike="noStrike">
                <a:solidFill>
                  <a:schemeClr val="lt2"/>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22" name="Shape 22"/>
          <p:cNvSpPr/>
          <p:nvPr/>
        </p:nvSpPr>
        <p:spPr>
          <a:xfrm>
            <a:off x="0" y="0"/>
            <a:ext cx="9144000" cy="73200"/>
          </a:xfrm>
          <a:prstGeom prst="rect">
            <a:avLst/>
          </a:prstGeom>
          <a:gradFill>
            <a:gsLst>
              <a:gs pos="0">
                <a:srgbClr val="04A0C3"/>
              </a:gs>
              <a:gs pos="10000">
                <a:srgbClr val="04A0C3"/>
              </a:gs>
              <a:gs pos="90000">
                <a:srgbClr val="576DEB"/>
              </a:gs>
              <a:gs pos="100000">
                <a:srgbClr val="576DEB"/>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3" name="Shape 23"/>
          <p:cNvSpPr txBox="1"/>
          <p:nvPr>
            <p:ph idx="2" type="body"/>
          </p:nvPr>
        </p:nvSpPr>
        <p:spPr>
          <a:xfrm>
            <a:off x="437767" y="1567542"/>
            <a:ext cx="8268600" cy="27804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1800"/>
              </a:spcBef>
              <a:spcAft>
                <a:spcPts val="0"/>
              </a:spcAft>
              <a:buClr>
                <a:schemeClr val="dk2"/>
              </a:buClr>
              <a:buSzPts val="1400"/>
              <a:buFont typeface="Arial"/>
              <a:buNone/>
              <a:defRPr b="0" i="0" sz="1800" u="none" cap="none" strike="noStrike">
                <a:solidFill>
                  <a:schemeClr val="dk1"/>
                </a:solidFill>
                <a:latin typeface="Arial"/>
                <a:ea typeface="Arial"/>
                <a:cs typeface="Arial"/>
                <a:sym typeface="Arial"/>
              </a:defRPr>
            </a:lvl1pPr>
            <a:lvl2pPr indent="-342900" lvl="1" marL="914400" marR="0" rtl="0" algn="l">
              <a:lnSpc>
                <a:spcPct val="100000"/>
              </a:lnSpc>
              <a:spcBef>
                <a:spcPts val="900"/>
              </a:spcBef>
              <a:spcAft>
                <a:spcPts val="0"/>
              </a:spcAft>
              <a:buClr>
                <a:schemeClr val="dk1"/>
              </a:buClr>
              <a:buSzPts val="1800"/>
              <a:buFont typeface="Noto Sans Symbols"/>
              <a:buChar char="▪"/>
              <a:defRPr b="0" i="0" sz="1800" u="none" cap="none" strike="noStrike">
                <a:solidFill>
                  <a:schemeClr val="dk1"/>
                </a:solidFill>
                <a:latin typeface="Arial"/>
                <a:ea typeface="Arial"/>
                <a:cs typeface="Arial"/>
                <a:sym typeface="Arial"/>
              </a:defRPr>
            </a:lvl2pPr>
            <a:lvl3pPr indent="-317500" lvl="2" marL="1371600" marR="0" rtl="0" algn="l">
              <a:lnSpc>
                <a:spcPct val="100000"/>
              </a:lnSpc>
              <a:spcBef>
                <a:spcPts val="7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3pPr>
            <a:lvl4pPr indent="-320039" lvl="3" marL="1828800" marR="0" rtl="0" algn="l">
              <a:lnSpc>
                <a:spcPct val="95000"/>
              </a:lnSpc>
              <a:spcBef>
                <a:spcPts val="625"/>
              </a:spcBef>
              <a:spcAft>
                <a:spcPts val="0"/>
              </a:spcAft>
              <a:buClr>
                <a:schemeClr val="dk2"/>
              </a:buClr>
              <a:buSzPts val="1440"/>
              <a:buFont typeface="Arial"/>
              <a:buChar char="•"/>
              <a:defRPr b="0" i="0" sz="1800" u="none" cap="none" strike="noStrike">
                <a:solidFill>
                  <a:schemeClr val="dk2"/>
                </a:solidFill>
                <a:latin typeface="Arial"/>
                <a:ea typeface="Arial"/>
                <a:cs typeface="Arial"/>
                <a:sym typeface="Arial"/>
              </a:defRPr>
            </a:lvl4pPr>
            <a:lvl5pPr indent="-320039" lvl="4" marL="2286000" marR="0" rtl="0" algn="l">
              <a:lnSpc>
                <a:spcPct val="95000"/>
              </a:lnSpc>
              <a:spcBef>
                <a:spcPts val="625"/>
              </a:spcBef>
              <a:spcAft>
                <a:spcPts val="0"/>
              </a:spcAft>
              <a:buClr>
                <a:schemeClr val="dk2"/>
              </a:buClr>
              <a:buSzPts val="1440"/>
              <a:buFont typeface="Arial"/>
              <a:buChar char="•"/>
              <a:defRPr b="0" i="0" sz="1800" u="none" cap="none" strike="noStrike">
                <a:solidFill>
                  <a:schemeClr val="dk2"/>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Tree>
  </p:cSld>
  <p:clrMapOvr>
    <a:masterClrMapping/>
  </p:clrMapOvr>
  <p:transition spd="med">
    <p:fade thruBlk="1"/>
  </p:transition>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range - Content">
  <p:cSld name="Orange - Content">
    <p:spTree>
      <p:nvGrpSpPr>
        <p:cNvPr id="110" name="Shape 110"/>
        <p:cNvGrpSpPr/>
        <p:nvPr/>
      </p:nvGrpSpPr>
      <p:grpSpPr>
        <a:xfrm>
          <a:off x="0" y="0"/>
          <a:ext cx="0" cy="0"/>
          <a:chOff x="0" y="0"/>
          <a:chExt cx="0" cy="0"/>
        </a:xfrm>
      </p:grpSpPr>
      <p:sp>
        <p:nvSpPr>
          <p:cNvPr id="111" name="Shape 111"/>
          <p:cNvSpPr txBox="1"/>
          <p:nvPr>
            <p:ph idx="1" type="body"/>
          </p:nvPr>
        </p:nvSpPr>
        <p:spPr>
          <a:xfrm>
            <a:off x="437767" y="1567543"/>
            <a:ext cx="8268600" cy="27804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0"/>
              </a:spcBef>
              <a:spcAft>
                <a:spcPts val="0"/>
              </a:spcAft>
              <a:buClr>
                <a:schemeClr val="dk1"/>
              </a:buClr>
              <a:buSzPts val="1400"/>
              <a:buFont typeface="Arial"/>
              <a:buNone/>
              <a:defRPr b="0" i="0" sz="2400" u="none" cap="none" strike="noStrike">
                <a:solidFill>
                  <a:schemeClr val="dk1"/>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12" name="Shape 112"/>
          <p:cNvSpPr txBox="1"/>
          <p:nvPr>
            <p:ph type="title"/>
          </p:nvPr>
        </p:nvSpPr>
        <p:spPr>
          <a:xfrm>
            <a:off x="437766" y="489098"/>
            <a:ext cx="8268600" cy="381000"/>
          </a:xfrm>
          <a:prstGeom prst="rect">
            <a:avLst/>
          </a:prstGeom>
          <a:noFill/>
          <a:ln>
            <a:noFill/>
          </a:ln>
        </p:spPr>
        <p:txBody>
          <a:bodyPr anchorCtr="0" anchor="t" bIns="91425" lIns="91425" spcFirstLastPara="1" rIns="91425" wrap="square" tIns="91425"/>
          <a:lstStyle>
            <a:lvl1pPr indent="0" lvl="0" marL="0" marR="0" rtl="0" algn="l">
              <a:lnSpc>
                <a:spcPct val="80000"/>
              </a:lnSpc>
              <a:spcBef>
                <a:spcPts val="0"/>
              </a:spcBef>
              <a:spcAft>
                <a:spcPts val="0"/>
              </a:spcAft>
              <a:buSzPts val="1400"/>
              <a:buNone/>
              <a:defRPr b="0" i="0" sz="2400" u="none" cap="none" strike="noStrike">
                <a:solidFill>
                  <a:schemeClr val="dk1"/>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
        <p:nvSpPr>
          <p:cNvPr id="113" name="Shape 113"/>
          <p:cNvSpPr/>
          <p:nvPr/>
        </p:nvSpPr>
        <p:spPr>
          <a:xfrm>
            <a:off x="0" y="0"/>
            <a:ext cx="9144000" cy="73200"/>
          </a:xfrm>
          <a:prstGeom prst="rect">
            <a:avLst/>
          </a:prstGeom>
          <a:gradFill>
            <a:gsLst>
              <a:gs pos="0">
                <a:srgbClr val="EB6B26"/>
              </a:gs>
              <a:gs pos="10000">
                <a:srgbClr val="EB6B26"/>
              </a:gs>
              <a:gs pos="90000">
                <a:srgbClr val="FFB01C"/>
              </a:gs>
              <a:gs pos="100000">
                <a:srgbClr val="FFB01C"/>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4" name="Shape 114"/>
          <p:cNvSpPr txBox="1"/>
          <p:nvPr>
            <p:ph idx="2" type="body"/>
          </p:nvPr>
        </p:nvSpPr>
        <p:spPr>
          <a:xfrm>
            <a:off x="437766" y="869950"/>
            <a:ext cx="8268600" cy="4779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400"/>
              <a:buFont typeface="Arial"/>
              <a:buNone/>
              <a:defRPr b="0" i="0" sz="1800" u="none" cap="none" strike="noStrike">
                <a:solidFill>
                  <a:schemeClr val="lt2"/>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Tree>
  </p:cSld>
  <p:clrMapOvr>
    <a:masterClrMapping/>
  </p:clrMapOvr>
  <p:transition spd="med">
    <p:fade thruBlk="1"/>
  </p:transition>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Green - Content">
  <p:cSld name="Green - Content">
    <p:spTree>
      <p:nvGrpSpPr>
        <p:cNvPr id="115" name="Shape 115"/>
        <p:cNvGrpSpPr/>
        <p:nvPr/>
      </p:nvGrpSpPr>
      <p:grpSpPr>
        <a:xfrm>
          <a:off x="0" y="0"/>
          <a:ext cx="0" cy="0"/>
          <a:chOff x="0" y="0"/>
          <a:chExt cx="0" cy="0"/>
        </a:xfrm>
      </p:grpSpPr>
      <p:sp>
        <p:nvSpPr>
          <p:cNvPr id="116" name="Shape 116"/>
          <p:cNvSpPr txBox="1"/>
          <p:nvPr>
            <p:ph idx="1" type="body"/>
          </p:nvPr>
        </p:nvSpPr>
        <p:spPr>
          <a:xfrm>
            <a:off x="437767" y="1567543"/>
            <a:ext cx="8268600" cy="27804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0"/>
              </a:spcBef>
              <a:spcAft>
                <a:spcPts val="0"/>
              </a:spcAft>
              <a:buClr>
                <a:schemeClr val="dk1"/>
              </a:buClr>
              <a:buSzPts val="1400"/>
              <a:buFont typeface="Arial"/>
              <a:buNone/>
              <a:defRPr b="0" i="0" sz="2400" u="none" cap="none" strike="noStrike">
                <a:solidFill>
                  <a:schemeClr val="dk1"/>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17" name="Shape 117"/>
          <p:cNvSpPr txBox="1"/>
          <p:nvPr>
            <p:ph type="title"/>
          </p:nvPr>
        </p:nvSpPr>
        <p:spPr>
          <a:xfrm>
            <a:off x="437766" y="489098"/>
            <a:ext cx="8268600" cy="381000"/>
          </a:xfrm>
          <a:prstGeom prst="rect">
            <a:avLst/>
          </a:prstGeom>
          <a:noFill/>
          <a:ln>
            <a:noFill/>
          </a:ln>
        </p:spPr>
        <p:txBody>
          <a:bodyPr anchorCtr="0" anchor="t" bIns="91425" lIns="91425" spcFirstLastPara="1" rIns="91425" wrap="square" tIns="91425"/>
          <a:lstStyle>
            <a:lvl1pPr indent="0" lvl="0" marL="0" marR="0" rtl="0" algn="l">
              <a:lnSpc>
                <a:spcPct val="80000"/>
              </a:lnSpc>
              <a:spcBef>
                <a:spcPts val="0"/>
              </a:spcBef>
              <a:spcAft>
                <a:spcPts val="0"/>
              </a:spcAft>
              <a:buSzPts val="1400"/>
              <a:buNone/>
              <a:defRPr b="0" i="0" sz="2400" u="none" cap="none" strike="noStrike">
                <a:solidFill>
                  <a:schemeClr val="dk1"/>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
        <p:nvSpPr>
          <p:cNvPr id="118" name="Shape 118"/>
          <p:cNvSpPr/>
          <p:nvPr/>
        </p:nvSpPr>
        <p:spPr>
          <a:xfrm>
            <a:off x="0" y="0"/>
            <a:ext cx="9144000" cy="73200"/>
          </a:xfrm>
          <a:prstGeom prst="rect">
            <a:avLst/>
          </a:prstGeom>
          <a:gradFill>
            <a:gsLst>
              <a:gs pos="0">
                <a:srgbClr val="65BF4A"/>
              </a:gs>
              <a:gs pos="10000">
                <a:srgbClr val="65BF4A"/>
              </a:gs>
              <a:gs pos="90000">
                <a:srgbClr val="23B87A"/>
              </a:gs>
              <a:gs pos="100000">
                <a:srgbClr val="23B87A"/>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9" name="Shape 119"/>
          <p:cNvSpPr txBox="1"/>
          <p:nvPr>
            <p:ph idx="2" type="body"/>
          </p:nvPr>
        </p:nvSpPr>
        <p:spPr>
          <a:xfrm>
            <a:off x="437766" y="869950"/>
            <a:ext cx="8268600" cy="4779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400"/>
              <a:buFont typeface="Arial"/>
              <a:buNone/>
              <a:defRPr b="0" i="0" sz="1800" u="none" cap="none" strike="noStrike">
                <a:solidFill>
                  <a:schemeClr val="lt2"/>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Tree>
  </p:cSld>
  <p:clrMapOvr>
    <a:masterClrMapping/>
  </p:clrMapOvr>
  <p:transition spd="med">
    <p:fade thruBlk="1"/>
  </p:transition>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urple - Bullet">
  <p:cSld name="Purple - Bullet">
    <p:spTree>
      <p:nvGrpSpPr>
        <p:cNvPr id="120" name="Shape 120"/>
        <p:cNvGrpSpPr/>
        <p:nvPr/>
      </p:nvGrpSpPr>
      <p:grpSpPr>
        <a:xfrm>
          <a:off x="0" y="0"/>
          <a:ext cx="0" cy="0"/>
          <a:chOff x="0" y="0"/>
          <a:chExt cx="0" cy="0"/>
        </a:xfrm>
      </p:grpSpPr>
      <p:sp>
        <p:nvSpPr>
          <p:cNvPr id="121" name="Shape 121"/>
          <p:cNvSpPr txBox="1"/>
          <p:nvPr>
            <p:ph type="title"/>
          </p:nvPr>
        </p:nvSpPr>
        <p:spPr>
          <a:xfrm>
            <a:off x="437766" y="489098"/>
            <a:ext cx="8268600" cy="381000"/>
          </a:xfrm>
          <a:prstGeom prst="rect">
            <a:avLst/>
          </a:prstGeom>
          <a:noFill/>
          <a:ln>
            <a:noFill/>
          </a:ln>
        </p:spPr>
        <p:txBody>
          <a:bodyPr anchorCtr="0" anchor="t" bIns="91425" lIns="91425" spcFirstLastPara="1" rIns="91425" wrap="square" tIns="91425"/>
          <a:lstStyle>
            <a:lvl1pPr indent="0" lvl="0" marL="0" marR="0" rtl="0" algn="l">
              <a:lnSpc>
                <a:spcPct val="80000"/>
              </a:lnSpc>
              <a:spcBef>
                <a:spcPts val="0"/>
              </a:spcBef>
              <a:spcAft>
                <a:spcPts val="0"/>
              </a:spcAft>
              <a:buSzPts val="1400"/>
              <a:buNone/>
              <a:defRPr b="0" i="0" sz="2400" u="none" cap="none" strike="noStrike">
                <a:solidFill>
                  <a:schemeClr val="dk1"/>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
        <p:nvSpPr>
          <p:cNvPr id="122" name="Shape 122"/>
          <p:cNvSpPr txBox="1"/>
          <p:nvPr>
            <p:ph idx="1" type="body"/>
          </p:nvPr>
        </p:nvSpPr>
        <p:spPr>
          <a:xfrm>
            <a:off x="437766" y="869950"/>
            <a:ext cx="8268600" cy="4779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400"/>
              <a:buFont typeface="Arial"/>
              <a:buNone/>
              <a:defRPr b="0" i="0" sz="1800" u="none" cap="none" strike="noStrike">
                <a:solidFill>
                  <a:schemeClr val="lt2"/>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23" name="Shape 123"/>
          <p:cNvSpPr txBox="1"/>
          <p:nvPr>
            <p:ph idx="2" type="body"/>
          </p:nvPr>
        </p:nvSpPr>
        <p:spPr>
          <a:xfrm>
            <a:off x="437767" y="1567542"/>
            <a:ext cx="8268600" cy="27804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1800"/>
              </a:spcBef>
              <a:spcAft>
                <a:spcPts val="0"/>
              </a:spcAft>
              <a:buClr>
                <a:schemeClr val="dk2"/>
              </a:buClr>
              <a:buSzPts val="1400"/>
              <a:buFont typeface="Arial"/>
              <a:buNone/>
              <a:defRPr b="0" i="0" sz="1800" u="none" cap="none" strike="noStrike">
                <a:solidFill>
                  <a:schemeClr val="dk1"/>
                </a:solidFill>
                <a:latin typeface="Arial"/>
                <a:ea typeface="Arial"/>
                <a:cs typeface="Arial"/>
                <a:sym typeface="Arial"/>
              </a:defRPr>
            </a:lvl1pPr>
            <a:lvl2pPr indent="-342900" lvl="1" marL="914400" marR="0" rtl="0" algn="l">
              <a:lnSpc>
                <a:spcPct val="100000"/>
              </a:lnSpc>
              <a:spcBef>
                <a:spcPts val="900"/>
              </a:spcBef>
              <a:spcAft>
                <a:spcPts val="0"/>
              </a:spcAft>
              <a:buClr>
                <a:schemeClr val="dk1"/>
              </a:buClr>
              <a:buSzPts val="1800"/>
              <a:buFont typeface="Noto Sans Symbols"/>
              <a:buChar char="▪"/>
              <a:defRPr b="0" i="0" sz="1800" u="none" cap="none" strike="noStrike">
                <a:solidFill>
                  <a:schemeClr val="dk1"/>
                </a:solidFill>
                <a:latin typeface="Arial"/>
                <a:ea typeface="Arial"/>
                <a:cs typeface="Arial"/>
                <a:sym typeface="Arial"/>
              </a:defRPr>
            </a:lvl2pPr>
            <a:lvl3pPr indent="-317500" lvl="2" marL="1371600" marR="0" rtl="0" algn="l">
              <a:lnSpc>
                <a:spcPct val="100000"/>
              </a:lnSpc>
              <a:spcBef>
                <a:spcPts val="7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3pPr>
            <a:lvl4pPr indent="-320039" lvl="3" marL="1828800" marR="0" rtl="0" algn="l">
              <a:lnSpc>
                <a:spcPct val="95000"/>
              </a:lnSpc>
              <a:spcBef>
                <a:spcPts val="625"/>
              </a:spcBef>
              <a:spcAft>
                <a:spcPts val="0"/>
              </a:spcAft>
              <a:buClr>
                <a:schemeClr val="dk2"/>
              </a:buClr>
              <a:buSzPts val="1440"/>
              <a:buFont typeface="Arial"/>
              <a:buChar char="•"/>
              <a:defRPr b="0" i="0" sz="1800" u="none" cap="none" strike="noStrike">
                <a:solidFill>
                  <a:schemeClr val="dk2"/>
                </a:solidFill>
                <a:latin typeface="Arial"/>
                <a:ea typeface="Arial"/>
                <a:cs typeface="Arial"/>
                <a:sym typeface="Arial"/>
              </a:defRPr>
            </a:lvl4pPr>
            <a:lvl5pPr indent="-320039" lvl="4" marL="2286000" marR="0" rtl="0" algn="l">
              <a:lnSpc>
                <a:spcPct val="95000"/>
              </a:lnSpc>
              <a:spcBef>
                <a:spcPts val="625"/>
              </a:spcBef>
              <a:spcAft>
                <a:spcPts val="0"/>
              </a:spcAft>
              <a:buClr>
                <a:schemeClr val="dk2"/>
              </a:buClr>
              <a:buSzPts val="1440"/>
              <a:buFont typeface="Arial"/>
              <a:buChar char="•"/>
              <a:defRPr b="0" i="0" sz="1800" u="none" cap="none" strike="noStrike">
                <a:solidFill>
                  <a:schemeClr val="dk2"/>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24" name="Shape 124"/>
          <p:cNvSpPr/>
          <p:nvPr/>
        </p:nvSpPr>
        <p:spPr>
          <a:xfrm>
            <a:off x="0" y="0"/>
            <a:ext cx="9144000" cy="73200"/>
          </a:xfrm>
          <a:prstGeom prst="rect">
            <a:avLst/>
          </a:prstGeom>
          <a:gradFill>
            <a:gsLst>
              <a:gs pos="0">
                <a:srgbClr val="975CE5"/>
              </a:gs>
              <a:gs pos="10000">
                <a:srgbClr val="975CE5"/>
              </a:gs>
              <a:gs pos="90000">
                <a:srgbClr val="CC56AB"/>
              </a:gs>
              <a:gs pos="100000">
                <a:srgbClr val="CC56AB"/>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transition spd="med">
    <p:fade thruBlk="1"/>
  </p:transition>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Red - Bullet">
  <p:cSld name="Red - Bullet">
    <p:spTree>
      <p:nvGrpSpPr>
        <p:cNvPr id="125" name="Shape 125"/>
        <p:cNvGrpSpPr/>
        <p:nvPr/>
      </p:nvGrpSpPr>
      <p:grpSpPr>
        <a:xfrm>
          <a:off x="0" y="0"/>
          <a:ext cx="0" cy="0"/>
          <a:chOff x="0" y="0"/>
          <a:chExt cx="0" cy="0"/>
        </a:xfrm>
      </p:grpSpPr>
      <p:sp>
        <p:nvSpPr>
          <p:cNvPr id="126" name="Shape 126"/>
          <p:cNvSpPr txBox="1"/>
          <p:nvPr>
            <p:ph type="title"/>
          </p:nvPr>
        </p:nvSpPr>
        <p:spPr>
          <a:xfrm>
            <a:off x="437766" y="489098"/>
            <a:ext cx="8268600" cy="381000"/>
          </a:xfrm>
          <a:prstGeom prst="rect">
            <a:avLst/>
          </a:prstGeom>
          <a:noFill/>
          <a:ln>
            <a:noFill/>
          </a:ln>
        </p:spPr>
        <p:txBody>
          <a:bodyPr anchorCtr="0" anchor="t" bIns="91425" lIns="91425" spcFirstLastPara="1" rIns="91425" wrap="square" tIns="91425"/>
          <a:lstStyle>
            <a:lvl1pPr indent="0" lvl="0" marL="0" marR="0" rtl="0" algn="l">
              <a:lnSpc>
                <a:spcPct val="80000"/>
              </a:lnSpc>
              <a:spcBef>
                <a:spcPts val="0"/>
              </a:spcBef>
              <a:spcAft>
                <a:spcPts val="0"/>
              </a:spcAft>
              <a:buSzPts val="1400"/>
              <a:buNone/>
              <a:defRPr b="0" i="0" sz="2400" u="none" cap="none" strike="noStrike">
                <a:solidFill>
                  <a:schemeClr val="dk1"/>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
        <p:nvSpPr>
          <p:cNvPr id="127" name="Shape 127"/>
          <p:cNvSpPr txBox="1"/>
          <p:nvPr>
            <p:ph idx="1" type="body"/>
          </p:nvPr>
        </p:nvSpPr>
        <p:spPr>
          <a:xfrm>
            <a:off x="437766" y="869950"/>
            <a:ext cx="8268600" cy="4779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400"/>
              <a:buFont typeface="Arial"/>
              <a:buNone/>
              <a:defRPr b="0" i="0" sz="1800" u="none" cap="none" strike="noStrike">
                <a:solidFill>
                  <a:schemeClr val="lt2"/>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28" name="Shape 128"/>
          <p:cNvSpPr txBox="1"/>
          <p:nvPr>
            <p:ph idx="2" type="body"/>
          </p:nvPr>
        </p:nvSpPr>
        <p:spPr>
          <a:xfrm>
            <a:off x="437767" y="1567542"/>
            <a:ext cx="8268600" cy="27804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1800"/>
              </a:spcBef>
              <a:spcAft>
                <a:spcPts val="0"/>
              </a:spcAft>
              <a:buClr>
                <a:schemeClr val="dk2"/>
              </a:buClr>
              <a:buSzPts val="1400"/>
              <a:buFont typeface="Arial"/>
              <a:buNone/>
              <a:defRPr b="0" i="0" sz="1800" u="none" cap="none" strike="noStrike">
                <a:solidFill>
                  <a:schemeClr val="dk1"/>
                </a:solidFill>
                <a:latin typeface="Arial"/>
                <a:ea typeface="Arial"/>
                <a:cs typeface="Arial"/>
                <a:sym typeface="Arial"/>
              </a:defRPr>
            </a:lvl1pPr>
            <a:lvl2pPr indent="-342900" lvl="1" marL="914400" marR="0" rtl="0" algn="l">
              <a:lnSpc>
                <a:spcPct val="100000"/>
              </a:lnSpc>
              <a:spcBef>
                <a:spcPts val="900"/>
              </a:spcBef>
              <a:spcAft>
                <a:spcPts val="0"/>
              </a:spcAft>
              <a:buClr>
                <a:schemeClr val="dk1"/>
              </a:buClr>
              <a:buSzPts val="1800"/>
              <a:buFont typeface="Noto Sans Symbols"/>
              <a:buChar char="▪"/>
              <a:defRPr b="0" i="0" sz="1800" u="none" cap="none" strike="noStrike">
                <a:solidFill>
                  <a:schemeClr val="dk1"/>
                </a:solidFill>
                <a:latin typeface="Arial"/>
                <a:ea typeface="Arial"/>
                <a:cs typeface="Arial"/>
                <a:sym typeface="Arial"/>
              </a:defRPr>
            </a:lvl2pPr>
            <a:lvl3pPr indent="-317500" lvl="2" marL="1371600" marR="0" rtl="0" algn="l">
              <a:lnSpc>
                <a:spcPct val="100000"/>
              </a:lnSpc>
              <a:spcBef>
                <a:spcPts val="7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3pPr>
            <a:lvl4pPr indent="-320039" lvl="3" marL="1828800" marR="0" rtl="0" algn="l">
              <a:lnSpc>
                <a:spcPct val="95000"/>
              </a:lnSpc>
              <a:spcBef>
                <a:spcPts val="625"/>
              </a:spcBef>
              <a:spcAft>
                <a:spcPts val="0"/>
              </a:spcAft>
              <a:buClr>
                <a:schemeClr val="dk2"/>
              </a:buClr>
              <a:buSzPts val="1440"/>
              <a:buFont typeface="Arial"/>
              <a:buChar char="•"/>
              <a:defRPr b="0" i="0" sz="1800" u="none" cap="none" strike="noStrike">
                <a:solidFill>
                  <a:schemeClr val="dk2"/>
                </a:solidFill>
                <a:latin typeface="Arial"/>
                <a:ea typeface="Arial"/>
                <a:cs typeface="Arial"/>
                <a:sym typeface="Arial"/>
              </a:defRPr>
            </a:lvl4pPr>
            <a:lvl5pPr indent="-320039" lvl="4" marL="2286000" marR="0" rtl="0" algn="l">
              <a:lnSpc>
                <a:spcPct val="95000"/>
              </a:lnSpc>
              <a:spcBef>
                <a:spcPts val="625"/>
              </a:spcBef>
              <a:spcAft>
                <a:spcPts val="0"/>
              </a:spcAft>
              <a:buClr>
                <a:schemeClr val="dk2"/>
              </a:buClr>
              <a:buSzPts val="1440"/>
              <a:buFont typeface="Arial"/>
              <a:buChar char="•"/>
              <a:defRPr b="0" i="0" sz="1800" u="none" cap="none" strike="noStrike">
                <a:solidFill>
                  <a:schemeClr val="dk2"/>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29" name="Shape 129"/>
          <p:cNvSpPr/>
          <p:nvPr/>
        </p:nvSpPr>
        <p:spPr>
          <a:xfrm>
            <a:off x="0" y="0"/>
            <a:ext cx="9144000" cy="73200"/>
          </a:xfrm>
          <a:prstGeom prst="rect">
            <a:avLst/>
          </a:prstGeom>
          <a:gradFill>
            <a:gsLst>
              <a:gs pos="0">
                <a:srgbClr val="D93E72"/>
              </a:gs>
              <a:gs pos="10000">
                <a:srgbClr val="D93E72"/>
              </a:gs>
              <a:gs pos="90000">
                <a:srgbClr val="E3732D"/>
              </a:gs>
              <a:gs pos="100000">
                <a:srgbClr val="E3732D"/>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transition spd="med">
    <p:fade thruBlk="1"/>
  </p:transition>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range - Bullet">
  <p:cSld name="Orange - Bullet">
    <p:spTree>
      <p:nvGrpSpPr>
        <p:cNvPr id="130" name="Shape 130"/>
        <p:cNvGrpSpPr/>
        <p:nvPr/>
      </p:nvGrpSpPr>
      <p:grpSpPr>
        <a:xfrm>
          <a:off x="0" y="0"/>
          <a:ext cx="0" cy="0"/>
          <a:chOff x="0" y="0"/>
          <a:chExt cx="0" cy="0"/>
        </a:xfrm>
      </p:grpSpPr>
      <p:sp>
        <p:nvSpPr>
          <p:cNvPr id="131" name="Shape 131"/>
          <p:cNvSpPr txBox="1"/>
          <p:nvPr>
            <p:ph type="title"/>
          </p:nvPr>
        </p:nvSpPr>
        <p:spPr>
          <a:xfrm>
            <a:off x="437766" y="489098"/>
            <a:ext cx="8268600" cy="381000"/>
          </a:xfrm>
          <a:prstGeom prst="rect">
            <a:avLst/>
          </a:prstGeom>
          <a:noFill/>
          <a:ln>
            <a:noFill/>
          </a:ln>
        </p:spPr>
        <p:txBody>
          <a:bodyPr anchorCtr="0" anchor="t" bIns="91425" lIns="91425" spcFirstLastPara="1" rIns="91425" wrap="square" tIns="91425"/>
          <a:lstStyle>
            <a:lvl1pPr indent="0" lvl="0" marL="0" marR="0" rtl="0" algn="l">
              <a:lnSpc>
                <a:spcPct val="80000"/>
              </a:lnSpc>
              <a:spcBef>
                <a:spcPts val="0"/>
              </a:spcBef>
              <a:spcAft>
                <a:spcPts val="0"/>
              </a:spcAft>
              <a:buSzPts val="1400"/>
              <a:buNone/>
              <a:defRPr b="0" i="0" sz="2400" u="none" cap="none" strike="noStrike">
                <a:solidFill>
                  <a:schemeClr val="dk1"/>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
        <p:nvSpPr>
          <p:cNvPr id="132" name="Shape 132"/>
          <p:cNvSpPr txBox="1"/>
          <p:nvPr>
            <p:ph idx="1" type="body"/>
          </p:nvPr>
        </p:nvSpPr>
        <p:spPr>
          <a:xfrm>
            <a:off x="437766" y="869950"/>
            <a:ext cx="8268600" cy="4779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400"/>
              <a:buFont typeface="Arial"/>
              <a:buNone/>
              <a:defRPr b="0" i="0" sz="1800" u="none" cap="none" strike="noStrike">
                <a:solidFill>
                  <a:schemeClr val="lt2"/>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33" name="Shape 133"/>
          <p:cNvSpPr txBox="1"/>
          <p:nvPr>
            <p:ph idx="2" type="body"/>
          </p:nvPr>
        </p:nvSpPr>
        <p:spPr>
          <a:xfrm>
            <a:off x="437767" y="1567542"/>
            <a:ext cx="8268600" cy="27804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1800"/>
              </a:spcBef>
              <a:spcAft>
                <a:spcPts val="0"/>
              </a:spcAft>
              <a:buClr>
                <a:schemeClr val="dk2"/>
              </a:buClr>
              <a:buSzPts val="1400"/>
              <a:buFont typeface="Arial"/>
              <a:buNone/>
              <a:defRPr b="0" i="0" sz="1800" u="none" cap="none" strike="noStrike">
                <a:solidFill>
                  <a:schemeClr val="dk1"/>
                </a:solidFill>
                <a:latin typeface="Arial"/>
                <a:ea typeface="Arial"/>
                <a:cs typeface="Arial"/>
                <a:sym typeface="Arial"/>
              </a:defRPr>
            </a:lvl1pPr>
            <a:lvl2pPr indent="-342900" lvl="1" marL="914400" marR="0" rtl="0" algn="l">
              <a:lnSpc>
                <a:spcPct val="100000"/>
              </a:lnSpc>
              <a:spcBef>
                <a:spcPts val="900"/>
              </a:spcBef>
              <a:spcAft>
                <a:spcPts val="0"/>
              </a:spcAft>
              <a:buClr>
                <a:schemeClr val="dk1"/>
              </a:buClr>
              <a:buSzPts val="1800"/>
              <a:buFont typeface="Noto Sans Symbols"/>
              <a:buChar char="▪"/>
              <a:defRPr b="0" i="0" sz="1800" u="none" cap="none" strike="noStrike">
                <a:solidFill>
                  <a:schemeClr val="dk1"/>
                </a:solidFill>
                <a:latin typeface="Arial"/>
                <a:ea typeface="Arial"/>
                <a:cs typeface="Arial"/>
                <a:sym typeface="Arial"/>
              </a:defRPr>
            </a:lvl2pPr>
            <a:lvl3pPr indent="-317500" lvl="2" marL="1371600" marR="0" rtl="0" algn="l">
              <a:lnSpc>
                <a:spcPct val="100000"/>
              </a:lnSpc>
              <a:spcBef>
                <a:spcPts val="7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3pPr>
            <a:lvl4pPr indent="-320039" lvl="3" marL="1828800" marR="0" rtl="0" algn="l">
              <a:lnSpc>
                <a:spcPct val="95000"/>
              </a:lnSpc>
              <a:spcBef>
                <a:spcPts val="625"/>
              </a:spcBef>
              <a:spcAft>
                <a:spcPts val="0"/>
              </a:spcAft>
              <a:buClr>
                <a:schemeClr val="dk2"/>
              </a:buClr>
              <a:buSzPts val="1440"/>
              <a:buFont typeface="Arial"/>
              <a:buChar char="•"/>
              <a:defRPr b="0" i="0" sz="1800" u="none" cap="none" strike="noStrike">
                <a:solidFill>
                  <a:schemeClr val="dk2"/>
                </a:solidFill>
                <a:latin typeface="Arial"/>
                <a:ea typeface="Arial"/>
                <a:cs typeface="Arial"/>
                <a:sym typeface="Arial"/>
              </a:defRPr>
            </a:lvl4pPr>
            <a:lvl5pPr indent="-320039" lvl="4" marL="2286000" marR="0" rtl="0" algn="l">
              <a:lnSpc>
                <a:spcPct val="95000"/>
              </a:lnSpc>
              <a:spcBef>
                <a:spcPts val="625"/>
              </a:spcBef>
              <a:spcAft>
                <a:spcPts val="0"/>
              </a:spcAft>
              <a:buClr>
                <a:schemeClr val="dk2"/>
              </a:buClr>
              <a:buSzPts val="1440"/>
              <a:buFont typeface="Arial"/>
              <a:buChar char="•"/>
              <a:defRPr b="0" i="0" sz="1800" u="none" cap="none" strike="noStrike">
                <a:solidFill>
                  <a:schemeClr val="dk2"/>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34" name="Shape 134"/>
          <p:cNvSpPr/>
          <p:nvPr/>
        </p:nvSpPr>
        <p:spPr>
          <a:xfrm>
            <a:off x="0" y="0"/>
            <a:ext cx="9144000" cy="73200"/>
          </a:xfrm>
          <a:prstGeom prst="rect">
            <a:avLst/>
          </a:prstGeom>
          <a:gradFill>
            <a:gsLst>
              <a:gs pos="0">
                <a:srgbClr val="EB6B26"/>
              </a:gs>
              <a:gs pos="10000">
                <a:srgbClr val="EB6B26"/>
              </a:gs>
              <a:gs pos="90000">
                <a:srgbClr val="FFB01C"/>
              </a:gs>
              <a:gs pos="100000">
                <a:srgbClr val="FFB01C"/>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transition spd="med">
    <p:fade thruBlk="1"/>
  </p:transition>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Green - Bullet">
  <p:cSld name="Green - Bullet">
    <p:spTree>
      <p:nvGrpSpPr>
        <p:cNvPr id="135" name="Shape 135"/>
        <p:cNvGrpSpPr/>
        <p:nvPr/>
      </p:nvGrpSpPr>
      <p:grpSpPr>
        <a:xfrm>
          <a:off x="0" y="0"/>
          <a:ext cx="0" cy="0"/>
          <a:chOff x="0" y="0"/>
          <a:chExt cx="0" cy="0"/>
        </a:xfrm>
      </p:grpSpPr>
      <p:sp>
        <p:nvSpPr>
          <p:cNvPr id="136" name="Shape 136"/>
          <p:cNvSpPr txBox="1"/>
          <p:nvPr>
            <p:ph type="title"/>
          </p:nvPr>
        </p:nvSpPr>
        <p:spPr>
          <a:xfrm>
            <a:off x="437766" y="489098"/>
            <a:ext cx="8268600" cy="381000"/>
          </a:xfrm>
          <a:prstGeom prst="rect">
            <a:avLst/>
          </a:prstGeom>
          <a:noFill/>
          <a:ln>
            <a:noFill/>
          </a:ln>
        </p:spPr>
        <p:txBody>
          <a:bodyPr anchorCtr="0" anchor="t" bIns="91425" lIns="91425" spcFirstLastPara="1" rIns="91425" wrap="square" tIns="91425"/>
          <a:lstStyle>
            <a:lvl1pPr indent="0" lvl="0" marL="0" marR="0" rtl="0" algn="l">
              <a:lnSpc>
                <a:spcPct val="80000"/>
              </a:lnSpc>
              <a:spcBef>
                <a:spcPts val="0"/>
              </a:spcBef>
              <a:spcAft>
                <a:spcPts val="0"/>
              </a:spcAft>
              <a:buSzPts val="1400"/>
              <a:buNone/>
              <a:defRPr b="0" i="0" sz="2400" u="none" cap="none" strike="noStrike">
                <a:solidFill>
                  <a:schemeClr val="dk1"/>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
        <p:nvSpPr>
          <p:cNvPr id="137" name="Shape 137"/>
          <p:cNvSpPr txBox="1"/>
          <p:nvPr>
            <p:ph idx="1" type="body"/>
          </p:nvPr>
        </p:nvSpPr>
        <p:spPr>
          <a:xfrm>
            <a:off x="437766" y="869950"/>
            <a:ext cx="8268600" cy="4779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400"/>
              <a:buFont typeface="Arial"/>
              <a:buNone/>
              <a:defRPr b="0" i="0" sz="1800" u="none" cap="none" strike="noStrike">
                <a:solidFill>
                  <a:schemeClr val="lt2"/>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38" name="Shape 138"/>
          <p:cNvSpPr txBox="1"/>
          <p:nvPr>
            <p:ph idx="2" type="body"/>
          </p:nvPr>
        </p:nvSpPr>
        <p:spPr>
          <a:xfrm>
            <a:off x="437767" y="1567542"/>
            <a:ext cx="8268600" cy="27804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1800"/>
              </a:spcBef>
              <a:spcAft>
                <a:spcPts val="0"/>
              </a:spcAft>
              <a:buClr>
                <a:schemeClr val="dk2"/>
              </a:buClr>
              <a:buSzPts val="1400"/>
              <a:buFont typeface="Arial"/>
              <a:buNone/>
              <a:defRPr b="0" i="0" sz="1800" u="none" cap="none" strike="noStrike">
                <a:solidFill>
                  <a:schemeClr val="dk1"/>
                </a:solidFill>
                <a:latin typeface="Arial"/>
                <a:ea typeface="Arial"/>
                <a:cs typeface="Arial"/>
                <a:sym typeface="Arial"/>
              </a:defRPr>
            </a:lvl1pPr>
            <a:lvl2pPr indent="-342900" lvl="1" marL="914400" marR="0" rtl="0" algn="l">
              <a:lnSpc>
                <a:spcPct val="100000"/>
              </a:lnSpc>
              <a:spcBef>
                <a:spcPts val="900"/>
              </a:spcBef>
              <a:spcAft>
                <a:spcPts val="0"/>
              </a:spcAft>
              <a:buClr>
                <a:schemeClr val="dk1"/>
              </a:buClr>
              <a:buSzPts val="1800"/>
              <a:buFont typeface="Noto Sans Symbols"/>
              <a:buChar char="▪"/>
              <a:defRPr b="0" i="0" sz="1800" u="none" cap="none" strike="noStrike">
                <a:solidFill>
                  <a:schemeClr val="dk1"/>
                </a:solidFill>
                <a:latin typeface="Arial"/>
                <a:ea typeface="Arial"/>
                <a:cs typeface="Arial"/>
                <a:sym typeface="Arial"/>
              </a:defRPr>
            </a:lvl2pPr>
            <a:lvl3pPr indent="-317500" lvl="2" marL="1371600" marR="0" rtl="0" algn="l">
              <a:lnSpc>
                <a:spcPct val="100000"/>
              </a:lnSpc>
              <a:spcBef>
                <a:spcPts val="7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3pPr>
            <a:lvl4pPr indent="-320039" lvl="3" marL="1828800" marR="0" rtl="0" algn="l">
              <a:lnSpc>
                <a:spcPct val="95000"/>
              </a:lnSpc>
              <a:spcBef>
                <a:spcPts val="625"/>
              </a:spcBef>
              <a:spcAft>
                <a:spcPts val="0"/>
              </a:spcAft>
              <a:buClr>
                <a:schemeClr val="dk2"/>
              </a:buClr>
              <a:buSzPts val="1440"/>
              <a:buFont typeface="Arial"/>
              <a:buChar char="•"/>
              <a:defRPr b="0" i="0" sz="1800" u="none" cap="none" strike="noStrike">
                <a:solidFill>
                  <a:schemeClr val="dk2"/>
                </a:solidFill>
                <a:latin typeface="Arial"/>
                <a:ea typeface="Arial"/>
                <a:cs typeface="Arial"/>
                <a:sym typeface="Arial"/>
              </a:defRPr>
            </a:lvl4pPr>
            <a:lvl5pPr indent="-320039" lvl="4" marL="2286000" marR="0" rtl="0" algn="l">
              <a:lnSpc>
                <a:spcPct val="95000"/>
              </a:lnSpc>
              <a:spcBef>
                <a:spcPts val="625"/>
              </a:spcBef>
              <a:spcAft>
                <a:spcPts val="0"/>
              </a:spcAft>
              <a:buClr>
                <a:schemeClr val="dk2"/>
              </a:buClr>
              <a:buSzPts val="1440"/>
              <a:buFont typeface="Arial"/>
              <a:buChar char="•"/>
              <a:defRPr b="0" i="0" sz="1800" u="none" cap="none" strike="noStrike">
                <a:solidFill>
                  <a:schemeClr val="dk2"/>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39" name="Shape 139"/>
          <p:cNvSpPr/>
          <p:nvPr/>
        </p:nvSpPr>
        <p:spPr>
          <a:xfrm>
            <a:off x="0" y="0"/>
            <a:ext cx="9144000" cy="73200"/>
          </a:xfrm>
          <a:prstGeom prst="rect">
            <a:avLst/>
          </a:prstGeom>
          <a:gradFill>
            <a:gsLst>
              <a:gs pos="0">
                <a:srgbClr val="65BF4A"/>
              </a:gs>
              <a:gs pos="10000">
                <a:srgbClr val="65BF4A"/>
              </a:gs>
              <a:gs pos="90000">
                <a:srgbClr val="23B87A"/>
              </a:gs>
              <a:gs pos="100000">
                <a:srgbClr val="23B87A"/>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transition spd="med">
    <p:fade thruBlk="1"/>
  </p:transition>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ue - Title Only">
  <p:cSld name="Blue - Title Only">
    <p:spTree>
      <p:nvGrpSpPr>
        <p:cNvPr id="140" name="Shape 140"/>
        <p:cNvGrpSpPr/>
        <p:nvPr/>
      </p:nvGrpSpPr>
      <p:grpSpPr>
        <a:xfrm>
          <a:off x="0" y="0"/>
          <a:ext cx="0" cy="0"/>
          <a:chOff x="0" y="0"/>
          <a:chExt cx="0" cy="0"/>
        </a:xfrm>
      </p:grpSpPr>
      <p:sp>
        <p:nvSpPr>
          <p:cNvPr id="141" name="Shape 141"/>
          <p:cNvSpPr txBox="1"/>
          <p:nvPr>
            <p:ph type="title"/>
          </p:nvPr>
        </p:nvSpPr>
        <p:spPr>
          <a:xfrm>
            <a:off x="437766" y="489098"/>
            <a:ext cx="8268600" cy="381000"/>
          </a:xfrm>
          <a:prstGeom prst="rect">
            <a:avLst/>
          </a:prstGeom>
          <a:noFill/>
          <a:ln>
            <a:noFill/>
          </a:ln>
        </p:spPr>
        <p:txBody>
          <a:bodyPr anchorCtr="0" anchor="t" bIns="91425" lIns="91425" spcFirstLastPara="1" rIns="91425" wrap="square" tIns="91425"/>
          <a:lstStyle>
            <a:lvl1pPr indent="0" lvl="0" marL="0" marR="0" rtl="0" algn="l">
              <a:lnSpc>
                <a:spcPct val="80000"/>
              </a:lnSpc>
              <a:spcBef>
                <a:spcPts val="0"/>
              </a:spcBef>
              <a:spcAft>
                <a:spcPts val="0"/>
              </a:spcAft>
              <a:buSzPts val="1400"/>
              <a:buNone/>
              <a:defRPr b="0" i="0" sz="2400" u="none" cap="none" strike="noStrike">
                <a:solidFill>
                  <a:schemeClr val="dk1"/>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
        <p:nvSpPr>
          <p:cNvPr id="142" name="Shape 142"/>
          <p:cNvSpPr txBox="1"/>
          <p:nvPr>
            <p:ph idx="1" type="body"/>
          </p:nvPr>
        </p:nvSpPr>
        <p:spPr>
          <a:xfrm>
            <a:off x="437766" y="869950"/>
            <a:ext cx="8268600" cy="4779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400"/>
              <a:buFont typeface="Arial"/>
              <a:buNone/>
              <a:defRPr b="0" i="0" sz="1800" u="none" cap="none" strike="noStrike">
                <a:solidFill>
                  <a:schemeClr val="lt2"/>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43" name="Shape 143"/>
          <p:cNvSpPr/>
          <p:nvPr/>
        </p:nvSpPr>
        <p:spPr>
          <a:xfrm>
            <a:off x="0" y="0"/>
            <a:ext cx="9144000" cy="73200"/>
          </a:xfrm>
          <a:prstGeom prst="rect">
            <a:avLst/>
          </a:prstGeom>
          <a:gradFill>
            <a:gsLst>
              <a:gs pos="0">
                <a:srgbClr val="04A0C3"/>
              </a:gs>
              <a:gs pos="10000">
                <a:srgbClr val="04A0C3"/>
              </a:gs>
              <a:gs pos="90000">
                <a:srgbClr val="576DEB"/>
              </a:gs>
              <a:gs pos="100000">
                <a:srgbClr val="576DEB"/>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transition spd="med">
    <p:fade thruBlk="1"/>
  </p:transition>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urple - Title Only">
  <p:cSld name="Purple - Title Only">
    <p:spTree>
      <p:nvGrpSpPr>
        <p:cNvPr id="144" name="Shape 144"/>
        <p:cNvGrpSpPr/>
        <p:nvPr/>
      </p:nvGrpSpPr>
      <p:grpSpPr>
        <a:xfrm>
          <a:off x="0" y="0"/>
          <a:ext cx="0" cy="0"/>
          <a:chOff x="0" y="0"/>
          <a:chExt cx="0" cy="0"/>
        </a:xfrm>
      </p:grpSpPr>
      <p:sp>
        <p:nvSpPr>
          <p:cNvPr id="145" name="Shape 145"/>
          <p:cNvSpPr txBox="1"/>
          <p:nvPr>
            <p:ph type="title"/>
          </p:nvPr>
        </p:nvSpPr>
        <p:spPr>
          <a:xfrm>
            <a:off x="437766" y="489098"/>
            <a:ext cx="8268600" cy="381000"/>
          </a:xfrm>
          <a:prstGeom prst="rect">
            <a:avLst/>
          </a:prstGeom>
          <a:noFill/>
          <a:ln>
            <a:noFill/>
          </a:ln>
        </p:spPr>
        <p:txBody>
          <a:bodyPr anchorCtr="0" anchor="t" bIns="91425" lIns="91425" spcFirstLastPara="1" rIns="91425" wrap="square" tIns="91425"/>
          <a:lstStyle>
            <a:lvl1pPr indent="0" lvl="0" marL="0" marR="0" rtl="0" algn="l">
              <a:lnSpc>
                <a:spcPct val="80000"/>
              </a:lnSpc>
              <a:spcBef>
                <a:spcPts val="0"/>
              </a:spcBef>
              <a:spcAft>
                <a:spcPts val="0"/>
              </a:spcAft>
              <a:buSzPts val="1400"/>
              <a:buNone/>
              <a:defRPr b="0" i="0" sz="2400" u="none" cap="none" strike="noStrike">
                <a:solidFill>
                  <a:schemeClr val="dk1"/>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
        <p:nvSpPr>
          <p:cNvPr id="146" name="Shape 146"/>
          <p:cNvSpPr txBox="1"/>
          <p:nvPr>
            <p:ph idx="1" type="body"/>
          </p:nvPr>
        </p:nvSpPr>
        <p:spPr>
          <a:xfrm>
            <a:off x="437766" y="869950"/>
            <a:ext cx="8268600" cy="4779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400"/>
              <a:buFont typeface="Arial"/>
              <a:buNone/>
              <a:defRPr b="0" i="0" sz="1800" u="none" cap="none" strike="noStrike">
                <a:solidFill>
                  <a:schemeClr val="lt2"/>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47" name="Shape 147"/>
          <p:cNvSpPr/>
          <p:nvPr/>
        </p:nvSpPr>
        <p:spPr>
          <a:xfrm>
            <a:off x="0" y="0"/>
            <a:ext cx="9144000" cy="73200"/>
          </a:xfrm>
          <a:prstGeom prst="rect">
            <a:avLst/>
          </a:prstGeom>
          <a:gradFill>
            <a:gsLst>
              <a:gs pos="0">
                <a:srgbClr val="975CE5"/>
              </a:gs>
              <a:gs pos="10000">
                <a:srgbClr val="975CE5"/>
              </a:gs>
              <a:gs pos="90000">
                <a:srgbClr val="CC56AB"/>
              </a:gs>
              <a:gs pos="100000">
                <a:srgbClr val="CC56AB"/>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transition spd="med">
    <p:fade thruBlk="1"/>
  </p:transition>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Red - Title Only">
  <p:cSld name="Red - Title Only">
    <p:spTree>
      <p:nvGrpSpPr>
        <p:cNvPr id="148" name="Shape 148"/>
        <p:cNvGrpSpPr/>
        <p:nvPr/>
      </p:nvGrpSpPr>
      <p:grpSpPr>
        <a:xfrm>
          <a:off x="0" y="0"/>
          <a:ext cx="0" cy="0"/>
          <a:chOff x="0" y="0"/>
          <a:chExt cx="0" cy="0"/>
        </a:xfrm>
      </p:grpSpPr>
      <p:sp>
        <p:nvSpPr>
          <p:cNvPr id="149" name="Shape 149"/>
          <p:cNvSpPr txBox="1"/>
          <p:nvPr>
            <p:ph type="title"/>
          </p:nvPr>
        </p:nvSpPr>
        <p:spPr>
          <a:xfrm>
            <a:off x="437766" y="489098"/>
            <a:ext cx="8268600" cy="381000"/>
          </a:xfrm>
          <a:prstGeom prst="rect">
            <a:avLst/>
          </a:prstGeom>
          <a:noFill/>
          <a:ln>
            <a:noFill/>
          </a:ln>
        </p:spPr>
        <p:txBody>
          <a:bodyPr anchorCtr="0" anchor="t" bIns="91425" lIns="91425" spcFirstLastPara="1" rIns="91425" wrap="square" tIns="91425"/>
          <a:lstStyle>
            <a:lvl1pPr indent="0" lvl="0" marL="0" marR="0" rtl="0" algn="l">
              <a:lnSpc>
                <a:spcPct val="80000"/>
              </a:lnSpc>
              <a:spcBef>
                <a:spcPts val="0"/>
              </a:spcBef>
              <a:spcAft>
                <a:spcPts val="0"/>
              </a:spcAft>
              <a:buSzPts val="1400"/>
              <a:buNone/>
              <a:defRPr b="0" i="0" sz="2400" u="none" cap="none" strike="noStrike">
                <a:solidFill>
                  <a:schemeClr val="dk1"/>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
        <p:nvSpPr>
          <p:cNvPr id="150" name="Shape 150"/>
          <p:cNvSpPr txBox="1"/>
          <p:nvPr>
            <p:ph idx="1" type="body"/>
          </p:nvPr>
        </p:nvSpPr>
        <p:spPr>
          <a:xfrm>
            <a:off x="437766" y="869950"/>
            <a:ext cx="8268600" cy="4779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400"/>
              <a:buFont typeface="Arial"/>
              <a:buNone/>
              <a:defRPr b="0" i="0" sz="1800" u="none" cap="none" strike="noStrike">
                <a:solidFill>
                  <a:schemeClr val="lt2"/>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51" name="Shape 151"/>
          <p:cNvSpPr/>
          <p:nvPr/>
        </p:nvSpPr>
        <p:spPr>
          <a:xfrm>
            <a:off x="0" y="0"/>
            <a:ext cx="9144000" cy="73200"/>
          </a:xfrm>
          <a:prstGeom prst="rect">
            <a:avLst/>
          </a:prstGeom>
          <a:gradFill>
            <a:gsLst>
              <a:gs pos="0">
                <a:srgbClr val="D93E72"/>
              </a:gs>
              <a:gs pos="10000">
                <a:srgbClr val="D93E72"/>
              </a:gs>
              <a:gs pos="90000">
                <a:srgbClr val="E3732D"/>
              </a:gs>
              <a:gs pos="100000">
                <a:srgbClr val="E3732D"/>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transition spd="med">
    <p:fade thruBlk="1"/>
  </p:transition>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range - Title Only">
  <p:cSld name="Orange - Title Only">
    <p:spTree>
      <p:nvGrpSpPr>
        <p:cNvPr id="152" name="Shape 152"/>
        <p:cNvGrpSpPr/>
        <p:nvPr/>
      </p:nvGrpSpPr>
      <p:grpSpPr>
        <a:xfrm>
          <a:off x="0" y="0"/>
          <a:ext cx="0" cy="0"/>
          <a:chOff x="0" y="0"/>
          <a:chExt cx="0" cy="0"/>
        </a:xfrm>
      </p:grpSpPr>
      <p:sp>
        <p:nvSpPr>
          <p:cNvPr id="153" name="Shape 153"/>
          <p:cNvSpPr txBox="1"/>
          <p:nvPr>
            <p:ph type="title"/>
          </p:nvPr>
        </p:nvSpPr>
        <p:spPr>
          <a:xfrm>
            <a:off x="437766" y="489098"/>
            <a:ext cx="8268600" cy="381000"/>
          </a:xfrm>
          <a:prstGeom prst="rect">
            <a:avLst/>
          </a:prstGeom>
          <a:noFill/>
          <a:ln>
            <a:noFill/>
          </a:ln>
        </p:spPr>
        <p:txBody>
          <a:bodyPr anchorCtr="0" anchor="t" bIns="91425" lIns="91425" spcFirstLastPara="1" rIns="91425" wrap="square" tIns="91425"/>
          <a:lstStyle>
            <a:lvl1pPr indent="0" lvl="0" marL="0" marR="0" rtl="0" algn="l">
              <a:lnSpc>
                <a:spcPct val="80000"/>
              </a:lnSpc>
              <a:spcBef>
                <a:spcPts val="0"/>
              </a:spcBef>
              <a:spcAft>
                <a:spcPts val="0"/>
              </a:spcAft>
              <a:buSzPts val="1400"/>
              <a:buNone/>
              <a:defRPr b="0" i="0" sz="2400" u="none" cap="none" strike="noStrike">
                <a:solidFill>
                  <a:schemeClr val="dk1"/>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
        <p:nvSpPr>
          <p:cNvPr id="154" name="Shape 154"/>
          <p:cNvSpPr txBox="1"/>
          <p:nvPr>
            <p:ph idx="1" type="body"/>
          </p:nvPr>
        </p:nvSpPr>
        <p:spPr>
          <a:xfrm>
            <a:off x="437766" y="869950"/>
            <a:ext cx="8268600" cy="4779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400"/>
              <a:buFont typeface="Arial"/>
              <a:buNone/>
              <a:defRPr b="0" i="0" sz="1800" u="none" cap="none" strike="noStrike">
                <a:solidFill>
                  <a:schemeClr val="lt2"/>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55" name="Shape 155"/>
          <p:cNvSpPr/>
          <p:nvPr/>
        </p:nvSpPr>
        <p:spPr>
          <a:xfrm>
            <a:off x="0" y="0"/>
            <a:ext cx="9144000" cy="73200"/>
          </a:xfrm>
          <a:prstGeom prst="rect">
            <a:avLst/>
          </a:prstGeom>
          <a:gradFill>
            <a:gsLst>
              <a:gs pos="0">
                <a:srgbClr val="EB6B26"/>
              </a:gs>
              <a:gs pos="10000">
                <a:srgbClr val="EB6B26"/>
              </a:gs>
              <a:gs pos="90000">
                <a:srgbClr val="FFB01C"/>
              </a:gs>
              <a:gs pos="100000">
                <a:srgbClr val="FFB01C"/>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transition spd="med">
    <p:fade thruBlk="1"/>
  </p:transition>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losing Slide" showMasterSp="0">
  <p:cSld name="Closing Slide">
    <p:bg>
      <p:bgPr>
        <a:solidFill>
          <a:srgbClr val="F5F5F5"/>
        </a:solidFill>
      </p:bgPr>
    </p:bg>
    <p:spTree>
      <p:nvGrpSpPr>
        <p:cNvPr id="24" name="Shape 24"/>
        <p:cNvGrpSpPr/>
        <p:nvPr/>
      </p:nvGrpSpPr>
      <p:grpSpPr>
        <a:xfrm>
          <a:off x="0" y="0"/>
          <a:ext cx="0" cy="0"/>
          <a:chOff x="0" y="0"/>
          <a:chExt cx="0" cy="0"/>
        </a:xfrm>
      </p:grpSpPr>
      <p:pic>
        <p:nvPicPr>
          <p:cNvPr id="25" name="Shape 25"/>
          <p:cNvPicPr preferRelativeResize="0"/>
          <p:nvPr/>
        </p:nvPicPr>
        <p:blipFill rotWithShape="1">
          <a:blip r:embed="rId2">
            <a:alphaModFix/>
          </a:blip>
          <a:srcRect b="17345" l="0" r="0" t="21784"/>
          <a:stretch/>
        </p:blipFill>
        <p:spPr>
          <a:xfrm>
            <a:off x="1487605" y="2220004"/>
            <a:ext cx="6428100" cy="732300"/>
          </a:xfrm>
          <a:prstGeom prst="rect">
            <a:avLst/>
          </a:prstGeom>
          <a:noFill/>
          <a:ln>
            <a:noFill/>
          </a:ln>
        </p:spPr>
      </p:pic>
    </p:spTree>
  </p:cSld>
  <p:clrMapOvr>
    <a:masterClrMapping/>
  </p:clrMapOvr>
  <p:transition spd="slow">
    <p:fade thruBlk="1"/>
  </p:transition>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Green - Title Only">
  <p:cSld name="Green - Title Only">
    <p:spTree>
      <p:nvGrpSpPr>
        <p:cNvPr id="156" name="Shape 156"/>
        <p:cNvGrpSpPr/>
        <p:nvPr/>
      </p:nvGrpSpPr>
      <p:grpSpPr>
        <a:xfrm>
          <a:off x="0" y="0"/>
          <a:ext cx="0" cy="0"/>
          <a:chOff x="0" y="0"/>
          <a:chExt cx="0" cy="0"/>
        </a:xfrm>
      </p:grpSpPr>
      <p:sp>
        <p:nvSpPr>
          <p:cNvPr id="157" name="Shape 157"/>
          <p:cNvSpPr txBox="1"/>
          <p:nvPr>
            <p:ph type="title"/>
          </p:nvPr>
        </p:nvSpPr>
        <p:spPr>
          <a:xfrm>
            <a:off x="437766" y="489098"/>
            <a:ext cx="8268600" cy="381000"/>
          </a:xfrm>
          <a:prstGeom prst="rect">
            <a:avLst/>
          </a:prstGeom>
          <a:noFill/>
          <a:ln>
            <a:noFill/>
          </a:ln>
        </p:spPr>
        <p:txBody>
          <a:bodyPr anchorCtr="0" anchor="t" bIns="91425" lIns="91425" spcFirstLastPara="1" rIns="91425" wrap="square" tIns="91425"/>
          <a:lstStyle>
            <a:lvl1pPr indent="0" lvl="0" marL="0" marR="0" rtl="0" algn="l">
              <a:lnSpc>
                <a:spcPct val="80000"/>
              </a:lnSpc>
              <a:spcBef>
                <a:spcPts val="0"/>
              </a:spcBef>
              <a:spcAft>
                <a:spcPts val="0"/>
              </a:spcAft>
              <a:buSzPts val="1400"/>
              <a:buNone/>
              <a:defRPr b="0" i="0" sz="2400" u="none" cap="none" strike="noStrike">
                <a:solidFill>
                  <a:schemeClr val="dk1"/>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
        <p:nvSpPr>
          <p:cNvPr id="158" name="Shape 158"/>
          <p:cNvSpPr txBox="1"/>
          <p:nvPr>
            <p:ph idx="1" type="body"/>
          </p:nvPr>
        </p:nvSpPr>
        <p:spPr>
          <a:xfrm>
            <a:off x="437766" y="869950"/>
            <a:ext cx="8268600" cy="4779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400"/>
              <a:buFont typeface="Arial"/>
              <a:buNone/>
              <a:defRPr b="0" i="0" sz="1800" u="none" cap="none" strike="noStrike">
                <a:solidFill>
                  <a:schemeClr val="lt2"/>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59" name="Shape 159"/>
          <p:cNvSpPr/>
          <p:nvPr/>
        </p:nvSpPr>
        <p:spPr>
          <a:xfrm>
            <a:off x="0" y="0"/>
            <a:ext cx="9144000" cy="73200"/>
          </a:xfrm>
          <a:prstGeom prst="rect">
            <a:avLst/>
          </a:prstGeom>
          <a:gradFill>
            <a:gsLst>
              <a:gs pos="0">
                <a:srgbClr val="65BF4A"/>
              </a:gs>
              <a:gs pos="10000">
                <a:srgbClr val="65BF4A"/>
              </a:gs>
              <a:gs pos="90000">
                <a:srgbClr val="23B87A"/>
              </a:gs>
              <a:gs pos="100000">
                <a:srgbClr val="23B87A"/>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transition spd="med">
    <p:fade thruBlk="1"/>
  </p:transition>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ue - Blank Slide">
  <p:cSld name="Blue - Blank Slide">
    <p:spTree>
      <p:nvGrpSpPr>
        <p:cNvPr id="160" name="Shape 160"/>
        <p:cNvGrpSpPr/>
        <p:nvPr/>
      </p:nvGrpSpPr>
      <p:grpSpPr>
        <a:xfrm>
          <a:off x="0" y="0"/>
          <a:ext cx="0" cy="0"/>
          <a:chOff x="0" y="0"/>
          <a:chExt cx="0" cy="0"/>
        </a:xfrm>
      </p:grpSpPr>
      <p:sp>
        <p:nvSpPr>
          <p:cNvPr id="161" name="Shape 161"/>
          <p:cNvSpPr/>
          <p:nvPr/>
        </p:nvSpPr>
        <p:spPr>
          <a:xfrm>
            <a:off x="0" y="0"/>
            <a:ext cx="9144000" cy="73200"/>
          </a:xfrm>
          <a:prstGeom prst="rect">
            <a:avLst/>
          </a:prstGeom>
          <a:gradFill>
            <a:gsLst>
              <a:gs pos="0">
                <a:srgbClr val="04A0C3"/>
              </a:gs>
              <a:gs pos="10000">
                <a:srgbClr val="04A0C3"/>
              </a:gs>
              <a:gs pos="90000">
                <a:srgbClr val="576DEB"/>
              </a:gs>
              <a:gs pos="100000">
                <a:srgbClr val="576DEB"/>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transition spd="med">
    <p:fade thruBlk="1"/>
  </p:transition>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urple - Blank Slide">
  <p:cSld name="Purple - Blank Slide">
    <p:spTree>
      <p:nvGrpSpPr>
        <p:cNvPr id="162" name="Shape 162"/>
        <p:cNvGrpSpPr/>
        <p:nvPr/>
      </p:nvGrpSpPr>
      <p:grpSpPr>
        <a:xfrm>
          <a:off x="0" y="0"/>
          <a:ext cx="0" cy="0"/>
          <a:chOff x="0" y="0"/>
          <a:chExt cx="0" cy="0"/>
        </a:xfrm>
      </p:grpSpPr>
      <p:sp>
        <p:nvSpPr>
          <p:cNvPr id="163" name="Shape 163"/>
          <p:cNvSpPr/>
          <p:nvPr/>
        </p:nvSpPr>
        <p:spPr>
          <a:xfrm>
            <a:off x="0" y="0"/>
            <a:ext cx="9144000" cy="73200"/>
          </a:xfrm>
          <a:prstGeom prst="rect">
            <a:avLst/>
          </a:prstGeom>
          <a:gradFill>
            <a:gsLst>
              <a:gs pos="0">
                <a:srgbClr val="975CE5"/>
              </a:gs>
              <a:gs pos="10000">
                <a:srgbClr val="975CE5"/>
              </a:gs>
              <a:gs pos="90000">
                <a:srgbClr val="CC56AB"/>
              </a:gs>
              <a:gs pos="100000">
                <a:srgbClr val="CC56AB"/>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transition spd="med">
    <p:fade thruBlk="1"/>
  </p:transition>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Red - Blank Slide">
  <p:cSld name="Red - Blank Slide">
    <p:spTree>
      <p:nvGrpSpPr>
        <p:cNvPr id="164" name="Shape 164"/>
        <p:cNvGrpSpPr/>
        <p:nvPr/>
      </p:nvGrpSpPr>
      <p:grpSpPr>
        <a:xfrm>
          <a:off x="0" y="0"/>
          <a:ext cx="0" cy="0"/>
          <a:chOff x="0" y="0"/>
          <a:chExt cx="0" cy="0"/>
        </a:xfrm>
      </p:grpSpPr>
      <p:sp>
        <p:nvSpPr>
          <p:cNvPr id="165" name="Shape 165"/>
          <p:cNvSpPr/>
          <p:nvPr/>
        </p:nvSpPr>
        <p:spPr>
          <a:xfrm>
            <a:off x="0" y="0"/>
            <a:ext cx="9144000" cy="73200"/>
          </a:xfrm>
          <a:prstGeom prst="rect">
            <a:avLst/>
          </a:prstGeom>
          <a:gradFill>
            <a:gsLst>
              <a:gs pos="0">
                <a:srgbClr val="D93E72"/>
              </a:gs>
              <a:gs pos="10000">
                <a:srgbClr val="D93E72"/>
              </a:gs>
              <a:gs pos="90000">
                <a:srgbClr val="E3732D"/>
              </a:gs>
              <a:gs pos="100000">
                <a:srgbClr val="E3732D"/>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transition spd="med">
    <p:fade thruBlk="1"/>
  </p:transition>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range - Blank Slide">
  <p:cSld name="Orange - Blank Slide">
    <p:spTree>
      <p:nvGrpSpPr>
        <p:cNvPr id="166" name="Shape 166"/>
        <p:cNvGrpSpPr/>
        <p:nvPr/>
      </p:nvGrpSpPr>
      <p:grpSpPr>
        <a:xfrm>
          <a:off x="0" y="0"/>
          <a:ext cx="0" cy="0"/>
          <a:chOff x="0" y="0"/>
          <a:chExt cx="0" cy="0"/>
        </a:xfrm>
      </p:grpSpPr>
      <p:sp>
        <p:nvSpPr>
          <p:cNvPr id="167" name="Shape 167"/>
          <p:cNvSpPr/>
          <p:nvPr/>
        </p:nvSpPr>
        <p:spPr>
          <a:xfrm>
            <a:off x="0" y="0"/>
            <a:ext cx="9144000" cy="73200"/>
          </a:xfrm>
          <a:prstGeom prst="rect">
            <a:avLst/>
          </a:prstGeom>
          <a:gradFill>
            <a:gsLst>
              <a:gs pos="0">
                <a:srgbClr val="EB6B26"/>
              </a:gs>
              <a:gs pos="10000">
                <a:srgbClr val="EB6B26"/>
              </a:gs>
              <a:gs pos="90000">
                <a:srgbClr val="FFB01C"/>
              </a:gs>
              <a:gs pos="100000">
                <a:srgbClr val="FFB01C"/>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transition spd="med">
    <p:fade thruBlk="1"/>
  </p:transition>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Green - Blank Slide">
  <p:cSld name="Green - Blank Slide">
    <p:spTree>
      <p:nvGrpSpPr>
        <p:cNvPr id="168" name="Shape 168"/>
        <p:cNvGrpSpPr/>
        <p:nvPr/>
      </p:nvGrpSpPr>
      <p:grpSpPr>
        <a:xfrm>
          <a:off x="0" y="0"/>
          <a:ext cx="0" cy="0"/>
          <a:chOff x="0" y="0"/>
          <a:chExt cx="0" cy="0"/>
        </a:xfrm>
      </p:grpSpPr>
      <p:sp>
        <p:nvSpPr>
          <p:cNvPr id="169" name="Shape 169"/>
          <p:cNvSpPr/>
          <p:nvPr/>
        </p:nvSpPr>
        <p:spPr>
          <a:xfrm>
            <a:off x="0" y="0"/>
            <a:ext cx="9144000" cy="73200"/>
          </a:xfrm>
          <a:prstGeom prst="rect">
            <a:avLst/>
          </a:prstGeom>
          <a:gradFill>
            <a:gsLst>
              <a:gs pos="0">
                <a:srgbClr val="65BF4A"/>
              </a:gs>
              <a:gs pos="10000">
                <a:srgbClr val="65BF4A"/>
              </a:gs>
              <a:gs pos="90000">
                <a:srgbClr val="23B87A"/>
              </a:gs>
              <a:gs pos="100000">
                <a:srgbClr val="23B87A"/>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transition spd="med">
    <p:fade thruBlk="1"/>
  </p:transition>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ue - Half Page Photo With Text">
  <p:cSld name="Blue - Half Page Photo With Text">
    <p:spTree>
      <p:nvGrpSpPr>
        <p:cNvPr id="170" name="Shape 170"/>
        <p:cNvGrpSpPr/>
        <p:nvPr/>
      </p:nvGrpSpPr>
      <p:grpSpPr>
        <a:xfrm>
          <a:off x="0" y="0"/>
          <a:ext cx="0" cy="0"/>
          <a:chOff x="0" y="0"/>
          <a:chExt cx="0" cy="0"/>
        </a:xfrm>
      </p:grpSpPr>
      <p:sp>
        <p:nvSpPr>
          <p:cNvPr id="171" name="Shape 171"/>
          <p:cNvSpPr/>
          <p:nvPr>
            <p:ph idx="2" type="pic"/>
          </p:nvPr>
        </p:nvSpPr>
        <p:spPr>
          <a:xfrm>
            <a:off x="538407" y="611558"/>
            <a:ext cx="8067300" cy="2231700"/>
          </a:xfrm>
          <a:prstGeom prst="rect">
            <a:avLst/>
          </a:prstGeom>
          <a:noFill/>
          <a:ln>
            <a:noFill/>
          </a:ln>
        </p:spPr>
        <p:txBody>
          <a:bodyPr anchorCtr="0" anchor="t" bIns="91425" lIns="91425" spcFirstLastPara="1" rIns="91425" wrap="square" tIns="91425"/>
          <a:lstStyle>
            <a:lvl1pPr indent="0" lvl="0" marL="0" marR="0" rtl="0" algn="ctr">
              <a:lnSpc>
                <a:spcPct val="95000"/>
              </a:lnSpc>
              <a:spcBef>
                <a:spcPts val="1075"/>
              </a:spcBef>
              <a:spcAft>
                <a:spcPts val="0"/>
              </a:spcAft>
              <a:buClr>
                <a:schemeClr val="dk2"/>
              </a:buClr>
              <a:buSzPts val="1400"/>
              <a:buFont typeface="Arial"/>
              <a:buNone/>
              <a:defRPr b="0" i="0" sz="2200" u="none" cap="none" strike="noStrike">
                <a:solidFill>
                  <a:schemeClr val="dk1"/>
                </a:solidFill>
                <a:latin typeface="Arial"/>
                <a:ea typeface="Arial"/>
                <a:cs typeface="Arial"/>
                <a:sym typeface="Arial"/>
              </a:defRPr>
            </a:lvl1pPr>
            <a:lvl2pPr indent="-219075" lvl="1" marL="358775"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177800" lvl="2" marL="4318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173037" lvl="3" marL="503237"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180975" lvl="4" marL="574675"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178056" lvl="5" marL="863856"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173843" lvl="6" marL="935843"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12619" lvl="7" marL="240022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184053" lvl="8" marL="2914553"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72" name="Shape 172"/>
          <p:cNvSpPr txBox="1"/>
          <p:nvPr>
            <p:ph idx="1" type="body"/>
          </p:nvPr>
        </p:nvSpPr>
        <p:spPr>
          <a:xfrm>
            <a:off x="448785" y="3054518"/>
            <a:ext cx="8246400" cy="554100"/>
          </a:xfrm>
          <a:prstGeom prst="rect">
            <a:avLst/>
          </a:prstGeom>
          <a:noFill/>
          <a:ln>
            <a:noFill/>
          </a:ln>
        </p:spPr>
        <p:txBody>
          <a:bodyPr anchorCtr="0" anchor="t" bIns="91425" lIns="91425" spcFirstLastPara="1" rIns="91425" wrap="square" tIns="91425"/>
          <a:lstStyle>
            <a:lvl1pPr indent="-228600" lvl="0" marL="457200" marR="0" rtl="0" algn="l">
              <a:lnSpc>
                <a:spcPct val="112500"/>
              </a:lnSpc>
              <a:spcBef>
                <a:spcPts val="0"/>
              </a:spcBef>
              <a:spcAft>
                <a:spcPts val="0"/>
              </a:spcAft>
              <a:buClr>
                <a:schemeClr val="dk2"/>
              </a:buClr>
              <a:buSzPts val="1400"/>
              <a:buFont typeface="Arial"/>
              <a:buNone/>
              <a:defRPr b="0" i="0" sz="3200" u="none" cap="none" strike="noStrike">
                <a:solidFill>
                  <a:schemeClr val="dk1"/>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73" name="Shape 173"/>
          <p:cNvSpPr/>
          <p:nvPr/>
        </p:nvSpPr>
        <p:spPr>
          <a:xfrm>
            <a:off x="0" y="0"/>
            <a:ext cx="9144000" cy="73200"/>
          </a:xfrm>
          <a:prstGeom prst="rect">
            <a:avLst/>
          </a:prstGeom>
          <a:gradFill>
            <a:gsLst>
              <a:gs pos="0">
                <a:srgbClr val="04A0C3"/>
              </a:gs>
              <a:gs pos="10000">
                <a:srgbClr val="04A0C3"/>
              </a:gs>
              <a:gs pos="90000">
                <a:srgbClr val="576DEB"/>
              </a:gs>
              <a:gs pos="100000">
                <a:srgbClr val="576DEB"/>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transition spd="med">
    <p:fade thruBlk="1"/>
  </p:transition>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urple - Half Page Photo With Text">
  <p:cSld name="Purple - Half Page Photo With Text">
    <p:spTree>
      <p:nvGrpSpPr>
        <p:cNvPr id="174" name="Shape 174"/>
        <p:cNvGrpSpPr/>
        <p:nvPr/>
      </p:nvGrpSpPr>
      <p:grpSpPr>
        <a:xfrm>
          <a:off x="0" y="0"/>
          <a:ext cx="0" cy="0"/>
          <a:chOff x="0" y="0"/>
          <a:chExt cx="0" cy="0"/>
        </a:xfrm>
      </p:grpSpPr>
      <p:sp>
        <p:nvSpPr>
          <p:cNvPr id="175" name="Shape 175"/>
          <p:cNvSpPr/>
          <p:nvPr/>
        </p:nvSpPr>
        <p:spPr>
          <a:xfrm>
            <a:off x="0" y="0"/>
            <a:ext cx="9144000" cy="73200"/>
          </a:xfrm>
          <a:prstGeom prst="rect">
            <a:avLst/>
          </a:prstGeom>
          <a:gradFill>
            <a:gsLst>
              <a:gs pos="0">
                <a:srgbClr val="975CE5"/>
              </a:gs>
              <a:gs pos="10000">
                <a:srgbClr val="975CE5"/>
              </a:gs>
              <a:gs pos="90000">
                <a:srgbClr val="CC56AB"/>
              </a:gs>
              <a:gs pos="100000">
                <a:srgbClr val="CC56AB"/>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76" name="Shape 176"/>
          <p:cNvSpPr/>
          <p:nvPr>
            <p:ph idx="2" type="pic"/>
          </p:nvPr>
        </p:nvSpPr>
        <p:spPr>
          <a:xfrm>
            <a:off x="538407" y="611558"/>
            <a:ext cx="8067300" cy="2231700"/>
          </a:xfrm>
          <a:prstGeom prst="rect">
            <a:avLst/>
          </a:prstGeom>
          <a:noFill/>
          <a:ln>
            <a:noFill/>
          </a:ln>
        </p:spPr>
        <p:txBody>
          <a:bodyPr anchorCtr="0" anchor="t" bIns="91425" lIns="91425" spcFirstLastPara="1" rIns="91425" wrap="square" tIns="91425"/>
          <a:lstStyle>
            <a:lvl1pPr indent="0" lvl="0" marL="0" marR="0" rtl="0" algn="ctr">
              <a:lnSpc>
                <a:spcPct val="95000"/>
              </a:lnSpc>
              <a:spcBef>
                <a:spcPts val="1075"/>
              </a:spcBef>
              <a:spcAft>
                <a:spcPts val="0"/>
              </a:spcAft>
              <a:buClr>
                <a:schemeClr val="dk2"/>
              </a:buClr>
              <a:buSzPts val="1400"/>
              <a:buFont typeface="Arial"/>
              <a:buNone/>
              <a:defRPr b="0" i="0" sz="2200" u="none" cap="none" strike="noStrike">
                <a:solidFill>
                  <a:schemeClr val="dk1"/>
                </a:solidFill>
                <a:latin typeface="Arial"/>
                <a:ea typeface="Arial"/>
                <a:cs typeface="Arial"/>
                <a:sym typeface="Arial"/>
              </a:defRPr>
            </a:lvl1pPr>
            <a:lvl2pPr indent="-219075" lvl="1" marL="358775"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177800" lvl="2" marL="4318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173037" lvl="3" marL="503237"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180975" lvl="4" marL="574675"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178056" lvl="5" marL="863856"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173843" lvl="6" marL="935843"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12619" lvl="7" marL="240022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184053" lvl="8" marL="2914553"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77" name="Shape 177"/>
          <p:cNvSpPr txBox="1"/>
          <p:nvPr>
            <p:ph idx="1" type="body"/>
          </p:nvPr>
        </p:nvSpPr>
        <p:spPr>
          <a:xfrm>
            <a:off x="448785" y="3054518"/>
            <a:ext cx="8246400" cy="554100"/>
          </a:xfrm>
          <a:prstGeom prst="rect">
            <a:avLst/>
          </a:prstGeom>
          <a:noFill/>
          <a:ln>
            <a:noFill/>
          </a:ln>
        </p:spPr>
        <p:txBody>
          <a:bodyPr anchorCtr="0" anchor="t" bIns="91425" lIns="91425" spcFirstLastPara="1" rIns="91425" wrap="square" tIns="91425"/>
          <a:lstStyle>
            <a:lvl1pPr indent="-228600" lvl="0" marL="457200" marR="0" rtl="0" algn="l">
              <a:lnSpc>
                <a:spcPct val="112500"/>
              </a:lnSpc>
              <a:spcBef>
                <a:spcPts val="0"/>
              </a:spcBef>
              <a:spcAft>
                <a:spcPts val="0"/>
              </a:spcAft>
              <a:buClr>
                <a:schemeClr val="dk2"/>
              </a:buClr>
              <a:buSzPts val="1400"/>
              <a:buFont typeface="Arial"/>
              <a:buNone/>
              <a:defRPr b="0" i="0" sz="3200" u="none" cap="none" strike="noStrike">
                <a:solidFill>
                  <a:schemeClr val="dk1"/>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Tree>
  </p:cSld>
  <p:clrMapOvr>
    <a:masterClrMapping/>
  </p:clrMapOvr>
  <p:transition spd="med">
    <p:fade thruBlk="1"/>
  </p:transition>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Red - Half Page Photo With Text">
  <p:cSld name="Red - Half Page Photo With Text">
    <p:spTree>
      <p:nvGrpSpPr>
        <p:cNvPr id="178" name="Shape 178"/>
        <p:cNvGrpSpPr/>
        <p:nvPr/>
      </p:nvGrpSpPr>
      <p:grpSpPr>
        <a:xfrm>
          <a:off x="0" y="0"/>
          <a:ext cx="0" cy="0"/>
          <a:chOff x="0" y="0"/>
          <a:chExt cx="0" cy="0"/>
        </a:xfrm>
      </p:grpSpPr>
      <p:sp>
        <p:nvSpPr>
          <p:cNvPr id="179" name="Shape 179"/>
          <p:cNvSpPr/>
          <p:nvPr>
            <p:ph idx="2" type="pic"/>
          </p:nvPr>
        </p:nvSpPr>
        <p:spPr>
          <a:xfrm>
            <a:off x="538407" y="611558"/>
            <a:ext cx="8067300" cy="2231700"/>
          </a:xfrm>
          <a:prstGeom prst="rect">
            <a:avLst/>
          </a:prstGeom>
          <a:noFill/>
          <a:ln>
            <a:noFill/>
          </a:ln>
        </p:spPr>
        <p:txBody>
          <a:bodyPr anchorCtr="0" anchor="t" bIns="91425" lIns="91425" spcFirstLastPara="1" rIns="91425" wrap="square" tIns="91425"/>
          <a:lstStyle>
            <a:lvl1pPr indent="0" lvl="0" marL="0" marR="0" rtl="0" algn="ctr">
              <a:lnSpc>
                <a:spcPct val="95000"/>
              </a:lnSpc>
              <a:spcBef>
                <a:spcPts val="1075"/>
              </a:spcBef>
              <a:spcAft>
                <a:spcPts val="0"/>
              </a:spcAft>
              <a:buClr>
                <a:schemeClr val="dk2"/>
              </a:buClr>
              <a:buSzPts val="1400"/>
              <a:buFont typeface="Arial"/>
              <a:buNone/>
              <a:defRPr b="0" i="0" sz="2200" u="none" cap="none" strike="noStrike">
                <a:solidFill>
                  <a:schemeClr val="dk1"/>
                </a:solidFill>
                <a:latin typeface="Arial"/>
                <a:ea typeface="Arial"/>
                <a:cs typeface="Arial"/>
                <a:sym typeface="Arial"/>
              </a:defRPr>
            </a:lvl1pPr>
            <a:lvl2pPr indent="-219075" lvl="1" marL="358775"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177800" lvl="2" marL="4318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173037" lvl="3" marL="503237"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180975" lvl="4" marL="574675"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178056" lvl="5" marL="863856"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173843" lvl="6" marL="935843"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12619" lvl="7" marL="240022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184053" lvl="8" marL="2914553"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80" name="Shape 180"/>
          <p:cNvSpPr txBox="1"/>
          <p:nvPr>
            <p:ph idx="1" type="body"/>
          </p:nvPr>
        </p:nvSpPr>
        <p:spPr>
          <a:xfrm>
            <a:off x="448785" y="3054518"/>
            <a:ext cx="8246400" cy="554100"/>
          </a:xfrm>
          <a:prstGeom prst="rect">
            <a:avLst/>
          </a:prstGeom>
          <a:noFill/>
          <a:ln>
            <a:noFill/>
          </a:ln>
        </p:spPr>
        <p:txBody>
          <a:bodyPr anchorCtr="0" anchor="t" bIns="91425" lIns="91425" spcFirstLastPara="1" rIns="91425" wrap="square" tIns="91425"/>
          <a:lstStyle>
            <a:lvl1pPr indent="-228600" lvl="0" marL="457200" marR="0" rtl="0" algn="l">
              <a:lnSpc>
                <a:spcPct val="112500"/>
              </a:lnSpc>
              <a:spcBef>
                <a:spcPts val="0"/>
              </a:spcBef>
              <a:spcAft>
                <a:spcPts val="0"/>
              </a:spcAft>
              <a:buClr>
                <a:schemeClr val="dk2"/>
              </a:buClr>
              <a:buSzPts val="1400"/>
              <a:buFont typeface="Arial"/>
              <a:buNone/>
              <a:defRPr b="0" i="0" sz="3200" u="none" cap="none" strike="noStrike">
                <a:solidFill>
                  <a:schemeClr val="dk1"/>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81" name="Shape 181"/>
          <p:cNvSpPr/>
          <p:nvPr/>
        </p:nvSpPr>
        <p:spPr>
          <a:xfrm>
            <a:off x="0" y="0"/>
            <a:ext cx="9144000" cy="73200"/>
          </a:xfrm>
          <a:prstGeom prst="rect">
            <a:avLst/>
          </a:prstGeom>
          <a:gradFill>
            <a:gsLst>
              <a:gs pos="0">
                <a:srgbClr val="D93E72"/>
              </a:gs>
              <a:gs pos="10000">
                <a:srgbClr val="D93E72"/>
              </a:gs>
              <a:gs pos="90000">
                <a:srgbClr val="E3732D"/>
              </a:gs>
              <a:gs pos="100000">
                <a:srgbClr val="E3732D"/>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transition spd="med">
    <p:fade thruBlk="1"/>
  </p:transition>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range - Half Page Photo With Text">
  <p:cSld name="Orange - Half Page Photo With Text">
    <p:spTree>
      <p:nvGrpSpPr>
        <p:cNvPr id="182" name="Shape 182"/>
        <p:cNvGrpSpPr/>
        <p:nvPr/>
      </p:nvGrpSpPr>
      <p:grpSpPr>
        <a:xfrm>
          <a:off x="0" y="0"/>
          <a:ext cx="0" cy="0"/>
          <a:chOff x="0" y="0"/>
          <a:chExt cx="0" cy="0"/>
        </a:xfrm>
      </p:grpSpPr>
      <p:sp>
        <p:nvSpPr>
          <p:cNvPr id="183" name="Shape 183"/>
          <p:cNvSpPr/>
          <p:nvPr>
            <p:ph idx="2" type="pic"/>
          </p:nvPr>
        </p:nvSpPr>
        <p:spPr>
          <a:xfrm>
            <a:off x="538407" y="611558"/>
            <a:ext cx="8067300" cy="2231700"/>
          </a:xfrm>
          <a:prstGeom prst="rect">
            <a:avLst/>
          </a:prstGeom>
          <a:noFill/>
          <a:ln>
            <a:noFill/>
          </a:ln>
        </p:spPr>
        <p:txBody>
          <a:bodyPr anchorCtr="0" anchor="t" bIns="91425" lIns="91425" spcFirstLastPara="1" rIns="91425" wrap="square" tIns="91425"/>
          <a:lstStyle>
            <a:lvl1pPr indent="0" lvl="0" marL="0" marR="0" rtl="0" algn="ctr">
              <a:lnSpc>
                <a:spcPct val="95000"/>
              </a:lnSpc>
              <a:spcBef>
                <a:spcPts val="1075"/>
              </a:spcBef>
              <a:spcAft>
                <a:spcPts val="0"/>
              </a:spcAft>
              <a:buClr>
                <a:schemeClr val="dk2"/>
              </a:buClr>
              <a:buSzPts val="1400"/>
              <a:buFont typeface="Arial"/>
              <a:buNone/>
              <a:defRPr b="0" i="0" sz="2200" u="none" cap="none" strike="noStrike">
                <a:solidFill>
                  <a:schemeClr val="dk1"/>
                </a:solidFill>
                <a:latin typeface="Arial"/>
                <a:ea typeface="Arial"/>
                <a:cs typeface="Arial"/>
                <a:sym typeface="Arial"/>
              </a:defRPr>
            </a:lvl1pPr>
            <a:lvl2pPr indent="-219075" lvl="1" marL="358775"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177800" lvl="2" marL="4318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173037" lvl="3" marL="503237"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180975" lvl="4" marL="574675"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178056" lvl="5" marL="863856"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173843" lvl="6" marL="935843"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12619" lvl="7" marL="240022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184053" lvl="8" marL="2914553"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84" name="Shape 184"/>
          <p:cNvSpPr txBox="1"/>
          <p:nvPr>
            <p:ph idx="1" type="body"/>
          </p:nvPr>
        </p:nvSpPr>
        <p:spPr>
          <a:xfrm>
            <a:off x="448785" y="3054518"/>
            <a:ext cx="8246400" cy="554100"/>
          </a:xfrm>
          <a:prstGeom prst="rect">
            <a:avLst/>
          </a:prstGeom>
          <a:noFill/>
          <a:ln>
            <a:noFill/>
          </a:ln>
        </p:spPr>
        <p:txBody>
          <a:bodyPr anchorCtr="0" anchor="t" bIns="91425" lIns="91425" spcFirstLastPara="1" rIns="91425" wrap="square" tIns="91425"/>
          <a:lstStyle>
            <a:lvl1pPr indent="-228600" lvl="0" marL="457200" marR="0" rtl="0" algn="l">
              <a:lnSpc>
                <a:spcPct val="112500"/>
              </a:lnSpc>
              <a:spcBef>
                <a:spcPts val="0"/>
              </a:spcBef>
              <a:spcAft>
                <a:spcPts val="0"/>
              </a:spcAft>
              <a:buClr>
                <a:schemeClr val="dk2"/>
              </a:buClr>
              <a:buSzPts val="1400"/>
              <a:buFont typeface="Arial"/>
              <a:buNone/>
              <a:defRPr b="0" i="0" sz="3200" u="none" cap="none" strike="noStrike">
                <a:solidFill>
                  <a:schemeClr val="dk1"/>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85" name="Shape 185"/>
          <p:cNvSpPr/>
          <p:nvPr/>
        </p:nvSpPr>
        <p:spPr>
          <a:xfrm>
            <a:off x="0" y="0"/>
            <a:ext cx="9144000" cy="73200"/>
          </a:xfrm>
          <a:prstGeom prst="rect">
            <a:avLst/>
          </a:prstGeom>
          <a:gradFill>
            <a:gsLst>
              <a:gs pos="0">
                <a:srgbClr val="EB6B26"/>
              </a:gs>
              <a:gs pos="10000">
                <a:srgbClr val="EB6B26"/>
              </a:gs>
              <a:gs pos="90000">
                <a:srgbClr val="FFB01C"/>
              </a:gs>
              <a:gs pos="100000">
                <a:srgbClr val="FFB01C"/>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transition spd="med">
    <p:fade thruBlk="1"/>
  </p:transition>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isco Umbrella Title Slide - 2" showMasterSp="0">
  <p:cSld name="Cisco Umbrella Title Slide - 2">
    <p:bg>
      <p:bgPr>
        <a:gradFill>
          <a:gsLst>
            <a:gs pos="0">
              <a:srgbClr val="006A91">
                <a:alpha val="74901"/>
              </a:srgbClr>
            </a:gs>
            <a:gs pos="25000">
              <a:srgbClr val="006A91">
                <a:alpha val="74901"/>
              </a:srgbClr>
            </a:gs>
            <a:gs pos="75000">
              <a:srgbClr val="2F4DB0">
                <a:alpha val="74901"/>
              </a:srgbClr>
            </a:gs>
            <a:gs pos="100000">
              <a:srgbClr val="2F4DB0">
                <a:alpha val="74901"/>
              </a:srgbClr>
            </a:gs>
          </a:gsLst>
          <a:lin ang="3300000" scaled="0"/>
        </a:gradFill>
      </p:bgPr>
    </p:bg>
    <p:spTree>
      <p:nvGrpSpPr>
        <p:cNvPr id="26" name="Shape 26"/>
        <p:cNvGrpSpPr/>
        <p:nvPr/>
      </p:nvGrpSpPr>
      <p:grpSpPr>
        <a:xfrm>
          <a:off x="0" y="0"/>
          <a:ext cx="0" cy="0"/>
          <a:chOff x="0" y="0"/>
          <a:chExt cx="0" cy="0"/>
        </a:xfrm>
      </p:grpSpPr>
      <p:pic>
        <p:nvPicPr>
          <p:cNvPr id="27" name="Shape 27"/>
          <p:cNvPicPr preferRelativeResize="0"/>
          <p:nvPr/>
        </p:nvPicPr>
        <p:blipFill rotWithShape="1">
          <a:blip r:embed="rId2">
            <a:alphaModFix/>
          </a:blip>
          <a:srcRect b="0" l="0" r="0" t="0"/>
          <a:stretch/>
        </p:blipFill>
        <p:spPr>
          <a:xfrm>
            <a:off x="0" y="0"/>
            <a:ext cx="9141300" cy="5143500"/>
          </a:xfrm>
          <a:prstGeom prst="rect">
            <a:avLst/>
          </a:prstGeom>
          <a:noFill/>
          <a:ln>
            <a:noFill/>
          </a:ln>
        </p:spPr>
      </p:pic>
      <p:sp>
        <p:nvSpPr>
          <p:cNvPr id="28" name="Shape 28"/>
          <p:cNvSpPr/>
          <p:nvPr/>
        </p:nvSpPr>
        <p:spPr>
          <a:xfrm>
            <a:off x="0" y="0"/>
            <a:ext cx="9144000" cy="5143500"/>
          </a:xfrm>
          <a:prstGeom prst="rect">
            <a:avLst/>
          </a:prstGeom>
          <a:gradFill>
            <a:gsLst>
              <a:gs pos="0">
                <a:srgbClr val="006A91">
                  <a:alpha val="74901"/>
                </a:srgbClr>
              </a:gs>
              <a:gs pos="25000">
                <a:srgbClr val="006A91">
                  <a:alpha val="74901"/>
                </a:srgbClr>
              </a:gs>
              <a:gs pos="75000">
                <a:srgbClr val="2F4DB0">
                  <a:alpha val="74901"/>
                </a:srgbClr>
              </a:gs>
              <a:gs pos="100000">
                <a:srgbClr val="2F4DB0">
                  <a:alpha val="74901"/>
                </a:srgbClr>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9" name="Shape 29"/>
          <p:cNvSpPr txBox="1"/>
          <p:nvPr>
            <p:ph idx="1" type="body"/>
          </p:nvPr>
        </p:nvSpPr>
        <p:spPr>
          <a:xfrm>
            <a:off x="460788" y="4033195"/>
            <a:ext cx="8230500" cy="2880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400"/>
              <a:buFont typeface="Arial"/>
              <a:buNone/>
              <a:defRPr b="0" i="0" sz="1400" u="none" cap="none" strike="noStrike">
                <a:solidFill>
                  <a:srgbClr val="FFFFFE"/>
                </a:solidFill>
                <a:latin typeface="Arial"/>
                <a:ea typeface="Arial"/>
                <a:cs typeface="Arial"/>
                <a:sym typeface="Arial"/>
              </a:defRPr>
            </a:lvl1pPr>
            <a:lvl2pPr indent="-228600" lvl="1" marL="914400" marR="0" rtl="0" algn="l">
              <a:lnSpc>
                <a:spcPct val="95000"/>
              </a:lnSpc>
              <a:spcBef>
                <a:spcPts val="600"/>
              </a:spcBef>
              <a:spcAft>
                <a:spcPts val="0"/>
              </a:spcAft>
              <a:buClr>
                <a:schemeClr val="dk2"/>
              </a:buClr>
              <a:buSzPts val="1400"/>
              <a:buFont typeface="Arial"/>
              <a:buNone/>
              <a:defRPr b="0" i="0" sz="1500" u="none" cap="none" strike="noStrike">
                <a:solidFill>
                  <a:schemeClr val="lt1"/>
                </a:solidFill>
                <a:latin typeface="Arial"/>
                <a:ea typeface="Arial"/>
                <a:cs typeface="Arial"/>
                <a:sym typeface="Arial"/>
              </a:defRPr>
            </a:lvl2pPr>
            <a:lvl3pPr indent="-228600" lvl="2" marL="1371600" marR="0" rtl="0" algn="l">
              <a:lnSpc>
                <a:spcPct val="95000"/>
              </a:lnSpc>
              <a:spcBef>
                <a:spcPts val="625"/>
              </a:spcBef>
              <a:spcAft>
                <a:spcPts val="0"/>
              </a:spcAft>
              <a:buClr>
                <a:schemeClr val="lt1"/>
              </a:buClr>
              <a:buSzPts val="1400"/>
              <a:buFont typeface="Arial"/>
              <a:buNone/>
              <a:defRPr b="0" i="0" sz="1500" u="none" cap="none" strike="noStrike">
                <a:solidFill>
                  <a:schemeClr val="lt1"/>
                </a:solidFill>
                <a:latin typeface="Arial"/>
                <a:ea typeface="Arial"/>
                <a:cs typeface="Arial"/>
                <a:sym typeface="Arial"/>
              </a:defRPr>
            </a:lvl3pPr>
            <a:lvl4pPr indent="-228600" lvl="3" marL="1828800" marR="0" rtl="0" algn="l">
              <a:lnSpc>
                <a:spcPct val="95000"/>
              </a:lnSpc>
              <a:spcBef>
                <a:spcPts val="625"/>
              </a:spcBef>
              <a:spcAft>
                <a:spcPts val="0"/>
              </a:spcAft>
              <a:buClr>
                <a:schemeClr val="lt1"/>
              </a:buClr>
              <a:buSzPts val="1400"/>
              <a:buFont typeface="Arial"/>
              <a:buNone/>
              <a:defRPr b="0" i="0" sz="1500" u="none" cap="none" strike="noStrike">
                <a:solidFill>
                  <a:schemeClr val="lt1"/>
                </a:solidFill>
                <a:latin typeface="Arial"/>
                <a:ea typeface="Arial"/>
                <a:cs typeface="Arial"/>
                <a:sym typeface="Arial"/>
              </a:defRPr>
            </a:lvl4pPr>
            <a:lvl5pPr indent="-228600" lvl="4" marL="2286000" marR="0" rtl="0" algn="l">
              <a:lnSpc>
                <a:spcPct val="95000"/>
              </a:lnSpc>
              <a:spcBef>
                <a:spcPts val="625"/>
              </a:spcBef>
              <a:spcAft>
                <a:spcPts val="0"/>
              </a:spcAft>
              <a:buClr>
                <a:schemeClr val="lt1"/>
              </a:buClr>
              <a:buSzPts val="1400"/>
              <a:buFont typeface="Arial"/>
              <a:buNone/>
              <a:defRPr b="0" i="0" sz="1500" u="none" cap="none" strike="noStrike">
                <a:solidFill>
                  <a:schemeClr val="lt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30" name="Shape 30"/>
          <p:cNvSpPr txBox="1"/>
          <p:nvPr>
            <p:ph idx="2" type="body"/>
          </p:nvPr>
        </p:nvSpPr>
        <p:spPr>
          <a:xfrm>
            <a:off x="460787" y="4273192"/>
            <a:ext cx="8230500" cy="2880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400"/>
              <a:buFont typeface="Arial"/>
              <a:buNone/>
              <a:defRPr b="1" i="0" sz="1000" u="none" cap="none" strike="noStrike">
                <a:solidFill>
                  <a:srgbClr val="FFFFFE"/>
                </a:solidFill>
                <a:latin typeface="Arial"/>
                <a:ea typeface="Arial"/>
                <a:cs typeface="Arial"/>
                <a:sym typeface="Arial"/>
              </a:defRPr>
            </a:lvl1pPr>
            <a:lvl2pPr indent="-228600" lvl="1" marL="914400" marR="0" rtl="0" algn="l">
              <a:lnSpc>
                <a:spcPct val="95000"/>
              </a:lnSpc>
              <a:spcBef>
                <a:spcPts val="600"/>
              </a:spcBef>
              <a:spcAft>
                <a:spcPts val="0"/>
              </a:spcAft>
              <a:buClr>
                <a:schemeClr val="dk2"/>
              </a:buClr>
              <a:buSzPts val="1400"/>
              <a:buFont typeface="Arial"/>
              <a:buNone/>
              <a:defRPr b="0" i="0" sz="1500" u="none" cap="none" strike="noStrike">
                <a:solidFill>
                  <a:schemeClr val="lt1"/>
                </a:solidFill>
                <a:latin typeface="Arial"/>
                <a:ea typeface="Arial"/>
                <a:cs typeface="Arial"/>
                <a:sym typeface="Arial"/>
              </a:defRPr>
            </a:lvl2pPr>
            <a:lvl3pPr indent="-228600" lvl="2" marL="1371600" marR="0" rtl="0" algn="l">
              <a:lnSpc>
                <a:spcPct val="95000"/>
              </a:lnSpc>
              <a:spcBef>
                <a:spcPts val="625"/>
              </a:spcBef>
              <a:spcAft>
                <a:spcPts val="0"/>
              </a:spcAft>
              <a:buClr>
                <a:schemeClr val="lt1"/>
              </a:buClr>
              <a:buSzPts val="1400"/>
              <a:buFont typeface="Arial"/>
              <a:buNone/>
              <a:defRPr b="0" i="0" sz="1500" u="none" cap="none" strike="noStrike">
                <a:solidFill>
                  <a:schemeClr val="lt1"/>
                </a:solidFill>
                <a:latin typeface="Arial"/>
                <a:ea typeface="Arial"/>
                <a:cs typeface="Arial"/>
                <a:sym typeface="Arial"/>
              </a:defRPr>
            </a:lvl3pPr>
            <a:lvl4pPr indent="-228600" lvl="3" marL="1828800" marR="0" rtl="0" algn="l">
              <a:lnSpc>
                <a:spcPct val="95000"/>
              </a:lnSpc>
              <a:spcBef>
                <a:spcPts val="625"/>
              </a:spcBef>
              <a:spcAft>
                <a:spcPts val="0"/>
              </a:spcAft>
              <a:buClr>
                <a:schemeClr val="lt1"/>
              </a:buClr>
              <a:buSzPts val="1400"/>
              <a:buFont typeface="Arial"/>
              <a:buNone/>
              <a:defRPr b="0" i="0" sz="1500" u="none" cap="none" strike="noStrike">
                <a:solidFill>
                  <a:schemeClr val="lt1"/>
                </a:solidFill>
                <a:latin typeface="Arial"/>
                <a:ea typeface="Arial"/>
                <a:cs typeface="Arial"/>
                <a:sym typeface="Arial"/>
              </a:defRPr>
            </a:lvl4pPr>
            <a:lvl5pPr indent="-228600" lvl="4" marL="2286000" marR="0" rtl="0" algn="l">
              <a:lnSpc>
                <a:spcPct val="95000"/>
              </a:lnSpc>
              <a:spcBef>
                <a:spcPts val="625"/>
              </a:spcBef>
              <a:spcAft>
                <a:spcPts val="0"/>
              </a:spcAft>
              <a:buClr>
                <a:schemeClr val="lt1"/>
              </a:buClr>
              <a:buSzPts val="1400"/>
              <a:buFont typeface="Arial"/>
              <a:buNone/>
              <a:defRPr b="0" i="0" sz="1500" u="none" cap="none" strike="noStrike">
                <a:solidFill>
                  <a:schemeClr val="lt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31" name="Shape 31"/>
          <p:cNvSpPr txBox="1"/>
          <p:nvPr>
            <p:ph idx="3" type="body"/>
          </p:nvPr>
        </p:nvSpPr>
        <p:spPr>
          <a:xfrm>
            <a:off x="463292" y="3211463"/>
            <a:ext cx="8236500" cy="2991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400"/>
              <a:buFont typeface="Arial"/>
              <a:buNone/>
              <a:defRPr b="0" i="0" sz="1800" u="none" cap="none" strike="noStrike">
                <a:solidFill>
                  <a:srgbClr val="FFFFFE"/>
                </a:solidFill>
                <a:latin typeface="Arial"/>
                <a:ea typeface="Arial"/>
                <a:cs typeface="Arial"/>
                <a:sym typeface="Arial"/>
              </a:defRPr>
            </a:lvl1pPr>
            <a:lvl2pPr indent="-228600" lvl="1" marL="914400" marR="0" rtl="0" algn="l">
              <a:lnSpc>
                <a:spcPct val="95000"/>
              </a:lnSpc>
              <a:spcBef>
                <a:spcPts val="600"/>
              </a:spcBef>
              <a:spcAft>
                <a:spcPts val="0"/>
              </a:spcAft>
              <a:buClr>
                <a:schemeClr val="dk2"/>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95000"/>
              </a:lnSpc>
              <a:spcBef>
                <a:spcPts val="625"/>
              </a:spcBef>
              <a:spcAft>
                <a:spcPts val="0"/>
              </a:spcAft>
              <a:buClr>
                <a:schemeClr val="dk1"/>
              </a:buClr>
              <a:buSzPts val="1400"/>
              <a:buFont typeface="Arial"/>
              <a:buNone/>
              <a:defRPr b="0" i="0" sz="1200" u="none" cap="none" strike="noStrike">
                <a:solidFill>
                  <a:schemeClr val="dk1"/>
                </a:solidFill>
                <a:latin typeface="Arial"/>
                <a:ea typeface="Arial"/>
                <a:cs typeface="Arial"/>
                <a:sym typeface="Arial"/>
              </a:defRPr>
            </a:lvl3pPr>
            <a:lvl4pPr indent="-228600" lvl="3" marL="1828800" marR="0" rtl="0" algn="l">
              <a:lnSpc>
                <a:spcPct val="95000"/>
              </a:lnSpc>
              <a:spcBef>
                <a:spcPts val="625"/>
              </a:spcBef>
              <a:spcAft>
                <a:spcPts val="0"/>
              </a:spcAft>
              <a:buClr>
                <a:schemeClr val="dk1"/>
              </a:buClr>
              <a:buSzPts val="1400"/>
              <a:buFont typeface="Arial"/>
              <a:buNone/>
              <a:defRPr b="0" i="0" sz="1100" u="none" cap="none" strike="noStrike">
                <a:solidFill>
                  <a:schemeClr val="dk1"/>
                </a:solidFill>
                <a:latin typeface="Arial"/>
                <a:ea typeface="Arial"/>
                <a:cs typeface="Arial"/>
                <a:sym typeface="Arial"/>
              </a:defRPr>
            </a:lvl4pPr>
            <a:lvl5pPr indent="-228600" lvl="4" marL="2286000" marR="0" rtl="0" algn="l">
              <a:lnSpc>
                <a:spcPct val="95000"/>
              </a:lnSpc>
              <a:spcBef>
                <a:spcPts val="625"/>
              </a:spcBef>
              <a:spcAft>
                <a:spcPts val="0"/>
              </a:spcAft>
              <a:buClr>
                <a:schemeClr val="dk1"/>
              </a:buClr>
              <a:buSzPts val="1400"/>
              <a:buFont typeface="Arial"/>
              <a:buNone/>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32" name="Shape 32"/>
          <p:cNvSpPr txBox="1"/>
          <p:nvPr>
            <p:ph idx="4" type="subTitle"/>
          </p:nvPr>
        </p:nvSpPr>
        <p:spPr>
          <a:xfrm>
            <a:off x="460788" y="3793198"/>
            <a:ext cx="8239200" cy="288000"/>
          </a:xfrm>
          <a:prstGeom prst="rect">
            <a:avLst/>
          </a:prstGeom>
          <a:noFill/>
          <a:ln>
            <a:noFill/>
          </a:ln>
        </p:spPr>
        <p:txBody>
          <a:bodyPr anchorCtr="0" anchor="b" bIns="91425" lIns="91425" spcFirstLastPara="1" rIns="91425" wrap="square" tIns="91425"/>
          <a:lstStyle>
            <a:lvl1pPr indent="0" lvl="0" marL="0" marR="0" rtl="0" algn="l">
              <a:lnSpc>
                <a:spcPct val="95000"/>
              </a:lnSpc>
              <a:spcBef>
                <a:spcPts val="1075"/>
              </a:spcBef>
              <a:spcAft>
                <a:spcPts val="0"/>
              </a:spcAft>
              <a:buClr>
                <a:schemeClr val="dk2"/>
              </a:buClr>
              <a:buSzPts val="1400"/>
              <a:buFont typeface="Arial"/>
              <a:buNone/>
              <a:defRPr b="0" i="0" sz="1400" u="none" cap="none" strike="noStrike">
                <a:solidFill>
                  <a:srgbClr val="FFFFFE"/>
                </a:solidFill>
                <a:latin typeface="Arial"/>
                <a:ea typeface="Arial"/>
                <a:cs typeface="Arial"/>
                <a:sym typeface="Arial"/>
              </a:defRPr>
            </a:lvl1pPr>
            <a:lvl2pPr indent="-12655" lvl="1" marL="342855" marR="0" rtl="0" algn="ctr">
              <a:lnSpc>
                <a:spcPct val="95000"/>
              </a:lnSpc>
              <a:spcBef>
                <a:spcPts val="600"/>
              </a:spcBef>
              <a:spcAft>
                <a:spcPts val="0"/>
              </a:spcAft>
              <a:buClr>
                <a:schemeClr val="dk2"/>
              </a:buClr>
              <a:buSzPts val="1400"/>
              <a:buFont typeface="Arial"/>
              <a:buNone/>
              <a:defRPr b="0" i="0" sz="1400" u="none" cap="none" strike="noStrike">
                <a:solidFill>
                  <a:srgbClr val="8D8D8D"/>
                </a:solidFill>
                <a:latin typeface="Arial"/>
                <a:ea typeface="Arial"/>
                <a:cs typeface="Arial"/>
                <a:sym typeface="Arial"/>
              </a:defRPr>
            </a:lvl2pPr>
            <a:lvl3pPr indent="-12619" lvl="2" marL="685719" marR="0" rtl="0" algn="ctr">
              <a:lnSpc>
                <a:spcPct val="95000"/>
              </a:lnSpc>
              <a:spcBef>
                <a:spcPts val="625"/>
              </a:spcBef>
              <a:spcAft>
                <a:spcPts val="0"/>
              </a:spcAft>
              <a:buClr>
                <a:srgbClr val="8D8D8D"/>
              </a:buClr>
              <a:buSzPts val="1400"/>
              <a:buFont typeface="Arial"/>
              <a:buNone/>
              <a:defRPr b="0" i="0" sz="1200" u="none" cap="none" strike="noStrike">
                <a:solidFill>
                  <a:srgbClr val="8D8D8D"/>
                </a:solidFill>
                <a:latin typeface="Arial"/>
                <a:ea typeface="Arial"/>
                <a:cs typeface="Arial"/>
                <a:sym typeface="Arial"/>
              </a:defRPr>
            </a:lvl3pPr>
            <a:lvl4pPr indent="-12579" lvl="3" marL="1028579" marR="0" rtl="0" algn="ctr">
              <a:lnSpc>
                <a:spcPct val="95000"/>
              </a:lnSpc>
              <a:spcBef>
                <a:spcPts val="625"/>
              </a:spcBef>
              <a:spcAft>
                <a:spcPts val="0"/>
              </a:spcAft>
              <a:buClr>
                <a:srgbClr val="8D8D8D"/>
              </a:buClr>
              <a:buSzPts val="1400"/>
              <a:buFont typeface="Arial"/>
              <a:buNone/>
              <a:defRPr b="0" i="0" sz="1100" u="none" cap="none" strike="noStrike">
                <a:solidFill>
                  <a:srgbClr val="8D8D8D"/>
                </a:solidFill>
                <a:latin typeface="Arial"/>
                <a:ea typeface="Arial"/>
                <a:cs typeface="Arial"/>
                <a:sym typeface="Arial"/>
              </a:defRPr>
            </a:lvl4pPr>
            <a:lvl5pPr indent="-12541" lvl="4" marL="1371441" marR="0" rtl="0" algn="ctr">
              <a:lnSpc>
                <a:spcPct val="95000"/>
              </a:lnSpc>
              <a:spcBef>
                <a:spcPts val="625"/>
              </a:spcBef>
              <a:spcAft>
                <a:spcPts val="0"/>
              </a:spcAft>
              <a:buClr>
                <a:srgbClr val="8D8D8D"/>
              </a:buClr>
              <a:buSzPts val="1400"/>
              <a:buFont typeface="Arial"/>
              <a:buNone/>
              <a:defRPr b="0" i="0" sz="1100" u="none" cap="none" strike="noStrike">
                <a:solidFill>
                  <a:srgbClr val="8D8D8D"/>
                </a:solidFill>
                <a:latin typeface="Arial"/>
                <a:ea typeface="Arial"/>
                <a:cs typeface="Arial"/>
                <a:sym typeface="Arial"/>
              </a:defRPr>
            </a:lvl5pPr>
            <a:lvl6pPr indent="-12496" lvl="5" marL="1714296" marR="0" rtl="0" algn="ctr">
              <a:spcBef>
                <a:spcPts val="600"/>
              </a:spcBef>
              <a:spcAft>
                <a:spcPts val="0"/>
              </a:spcAft>
              <a:buClr>
                <a:srgbClr val="8D8D8D"/>
              </a:buClr>
              <a:buSzPts val="1400"/>
              <a:buFont typeface="Arial"/>
              <a:buNone/>
              <a:defRPr b="0" i="0" sz="900" u="none" cap="none" strike="noStrike">
                <a:solidFill>
                  <a:srgbClr val="8D8D8D"/>
                </a:solidFill>
                <a:latin typeface="Arial"/>
                <a:ea typeface="Arial"/>
                <a:cs typeface="Arial"/>
                <a:sym typeface="Arial"/>
              </a:defRPr>
            </a:lvl6pPr>
            <a:lvl7pPr indent="-12461" lvl="6" marL="2057161" marR="0" rtl="0" algn="ctr">
              <a:spcBef>
                <a:spcPts val="600"/>
              </a:spcBef>
              <a:spcAft>
                <a:spcPts val="0"/>
              </a:spcAft>
              <a:buClr>
                <a:srgbClr val="8D8D8D"/>
              </a:buClr>
              <a:buSzPts val="1400"/>
              <a:buFont typeface="Arial"/>
              <a:buNone/>
              <a:defRPr b="0" i="0" sz="800" u="none" cap="none" strike="noStrike">
                <a:solidFill>
                  <a:srgbClr val="8D8D8D"/>
                </a:solidFill>
                <a:latin typeface="Arial"/>
                <a:ea typeface="Arial"/>
                <a:cs typeface="Arial"/>
                <a:sym typeface="Arial"/>
              </a:defRPr>
            </a:lvl7pPr>
            <a:lvl8pPr indent="-12419" lvl="7" marL="2400019" marR="0" rtl="0" algn="ctr">
              <a:spcBef>
                <a:spcPts val="300"/>
              </a:spcBef>
              <a:spcAft>
                <a:spcPts val="0"/>
              </a:spcAft>
              <a:buClr>
                <a:srgbClr val="8D8D8D"/>
              </a:buClr>
              <a:buSzPts val="1400"/>
              <a:buFont typeface="Arial"/>
              <a:buNone/>
              <a:defRPr b="0" i="0" sz="1500" u="none" cap="none" strike="noStrike">
                <a:solidFill>
                  <a:srgbClr val="8D8D8D"/>
                </a:solidFill>
                <a:latin typeface="Arial"/>
                <a:ea typeface="Arial"/>
                <a:cs typeface="Arial"/>
                <a:sym typeface="Arial"/>
              </a:defRPr>
            </a:lvl8pPr>
            <a:lvl9pPr indent="-12382" lvl="8" marL="2742882" marR="0" rtl="0" algn="ctr">
              <a:spcBef>
                <a:spcPts val="300"/>
              </a:spcBef>
              <a:spcAft>
                <a:spcPts val="0"/>
              </a:spcAft>
              <a:buClr>
                <a:srgbClr val="8D8D8D"/>
              </a:buClr>
              <a:buSzPts val="1400"/>
              <a:buFont typeface="Arial"/>
              <a:buNone/>
              <a:defRPr b="0" i="0" sz="1500" u="none" cap="none" strike="noStrike">
                <a:solidFill>
                  <a:srgbClr val="8D8D8D"/>
                </a:solidFill>
                <a:latin typeface="Arial"/>
                <a:ea typeface="Arial"/>
                <a:cs typeface="Arial"/>
                <a:sym typeface="Arial"/>
              </a:defRPr>
            </a:lvl9pPr>
          </a:lstStyle>
          <a:p/>
        </p:txBody>
      </p:sp>
      <p:sp>
        <p:nvSpPr>
          <p:cNvPr id="33" name="Shape 33"/>
          <p:cNvSpPr txBox="1"/>
          <p:nvPr>
            <p:ph type="ctrTitle"/>
          </p:nvPr>
        </p:nvSpPr>
        <p:spPr>
          <a:xfrm>
            <a:off x="425765" y="2639977"/>
            <a:ext cx="8274000" cy="644700"/>
          </a:xfrm>
          <a:prstGeom prst="rect">
            <a:avLst/>
          </a:prstGeom>
          <a:noFill/>
          <a:ln>
            <a:noFill/>
          </a:ln>
        </p:spPr>
        <p:txBody>
          <a:bodyPr anchorCtr="0" anchor="b" bIns="91425" lIns="91425" spcFirstLastPara="1" rIns="91425" wrap="square" tIns="91425"/>
          <a:lstStyle>
            <a:lvl1pPr indent="0" lvl="0" marL="0" marR="0" rtl="0" algn="l">
              <a:lnSpc>
                <a:spcPct val="90000"/>
              </a:lnSpc>
              <a:spcBef>
                <a:spcPts val="0"/>
              </a:spcBef>
              <a:spcAft>
                <a:spcPts val="0"/>
              </a:spcAft>
              <a:buClr>
                <a:srgbClr val="FFFFFE"/>
              </a:buClr>
              <a:buSzPts val="1400"/>
              <a:buFont typeface="Arial"/>
              <a:buNone/>
              <a:defRPr b="0" i="0" sz="4600" u="none" cap="none" strike="noStrike">
                <a:solidFill>
                  <a:srgbClr val="FFFFFE"/>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pic>
        <p:nvPicPr>
          <p:cNvPr id="34" name="Shape 34"/>
          <p:cNvPicPr preferRelativeResize="0"/>
          <p:nvPr/>
        </p:nvPicPr>
        <p:blipFill rotWithShape="1">
          <a:blip r:embed="rId3">
            <a:alphaModFix/>
          </a:blip>
          <a:srcRect b="-6402" l="0" r="76651" t="-1"/>
          <a:stretch/>
        </p:blipFill>
        <p:spPr>
          <a:xfrm>
            <a:off x="544624" y="549908"/>
            <a:ext cx="711000" cy="350700"/>
          </a:xfrm>
          <a:prstGeom prst="rect">
            <a:avLst/>
          </a:prstGeom>
          <a:noFill/>
          <a:ln>
            <a:noFill/>
          </a:ln>
        </p:spPr>
      </p:pic>
    </p:spTree>
  </p:cSld>
  <p:clrMapOvr>
    <a:masterClrMapping/>
  </p:clrMapOvr>
  <p:transition spd="slow">
    <p:fade thruBlk="1"/>
  </p:transition>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Green - Half Page Photo With Text">
  <p:cSld name="Green - Half Page Photo With Text">
    <p:spTree>
      <p:nvGrpSpPr>
        <p:cNvPr id="186" name="Shape 186"/>
        <p:cNvGrpSpPr/>
        <p:nvPr/>
      </p:nvGrpSpPr>
      <p:grpSpPr>
        <a:xfrm>
          <a:off x="0" y="0"/>
          <a:ext cx="0" cy="0"/>
          <a:chOff x="0" y="0"/>
          <a:chExt cx="0" cy="0"/>
        </a:xfrm>
      </p:grpSpPr>
      <p:sp>
        <p:nvSpPr>
          <p:cNvPr id="187" name="Shape 187"/>
          <p:cNvSpPr/>
          <p:nvPr>
            <p:ph idx="2" type="pic"/>
          </p:nvPr>
        </p:nvSpPr>
        <p:spPr>
          <a:xfrm>
            <a:off x="538407" y="611558"/>
            <a:ext cx="8067300" cy="2231700"/>
          </a:xfrm>
          <a:prstGeom prst="rect">
            <a:avLst/>
          </a:prstGeom>
          <a:noFill/>
          <a:ln>
            <a:noFill/>
          </a:ln>
        </p:spPr>
        <p:txBody>
          <a:bodyPr anchorCtr="0" anchor="t" bIns="91425" lIns="91425" spcFirstLastPara="1" rIns="91425" wrap="square" tIns="91425"/>
          <a:lstStyle>
            <a:lvl1pPr indent="0" lvl="0" marL="0" marR="0" rtl="0" algn="ctr">
              <a:lnSpc>
                <a:spcPct val="95000"/>
              </a:lnSpc>
              <a:spcBef>
                <a:spcPts val="1075"/>
              </a:spcBef>
              <a:spcAft>
                <a:spcPts val="0"/>
              </a:spcAft>
              <a:buClr>
                <a:schemeClr val="dk2"/>
              </a:buClr>
              <a:buSzPts val="1400"/>
              <a:buFont typeface="Arial"/>
              <a:buNone/>
              <a:defRPr b="0" i="0" sz="2200" u="none" cap="none" strike="noStrike">
                <a:solidFill>
                  <a:schemeClr val="dk1"/>
                </a:solidFill>
                <a:latin typeface="Arial"/>
                <a:ea typeface="Arial"/>
                <a:cs typeface="Arial"/>
                <a:sym typeface="Arial"/>
              </a:defRPr>
            </a:lvl1pPr>
            <a:lvl2pPr indent="-219075" lvl="1" marL="358775"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177800" lvl="2" marL="4318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173037" lvl="3" marL="503237"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180975" lvl="4" marL="574675"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178056" lvl="5" marL="863856"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173843" lvl="6" marL="935843"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12619" lvl="7" marL="240022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184053" lvl="8" marL="2914553"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88" name="Shape 188"/>
          <p:cNvSpPr txBox="1"/>
          <p:nvPr>
            <p:ph idx="1" type="body"/>
          </p:nvPr>
        </p:nvSpPr>
        <p:spPr>
          <a:xfrm>
            <a:off x="448785" y="3054518"/>
            <a:ext cx="8246400" cy="554100"/>
          </a:xfrm>
          <a:prstGeom prst="rect">
            <a:avLst/>
          </a:prstGeom>
          <a:noFill/>
          <a:ln>
            <a:noFill/>
          </a:ln>
        </p:spPr>
        <p:txBody>
          <a:bodyPr anchorCtr="0" anchor="t" bIns="91425" lIns="91425" spcFirstLastPara="1" rIns="91425" wrap="square" tIns="91425"/>
          <a:lstStyle>
            <a:lvl1pPr indent="-228600" lvl="0" marL="457200" marR="0" rtl="0" algn="l">
              <a:lnSpc>
                <a:spcPct val="112500"/>
              </a:lnSpc>
              <a:spcBef>
                <a:spcPts val="0"/>
              </a:spcBef>
              <a:spcAft>
                <a:spcPts val="0"/>
              </a:spcAft>
              <a:buClr>
                <a:schemeClr val="dk2"/>
              </a:buClr>
              <a:buSzPts val="1400"/>
              <a:buFont typeface="Arial"/>
              <a:buNone/>
              <a:defRPr b="0" i="0" sz="3200" u="none" cap="none" strike="noStrike">
                <a:solidFill>
                  <a:schemeClr val="dk1"/>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89" name="Shape 189"/>
          <p:cNvSpPr/>
          <p:nvPr/>
        </p:nvSpPr>
        <p:spPr>
          <a:xfrm>
            <a:off x="0" y="0"/>
            <a:ext cx="9144000" cy="73200"/>
          </a:xfrm>
          <a:prstGeom prst="rect">
            <a:avLst/>
          </a:prstGeom>
          <a:gradFill>
            <a:gsLst>
              <a:gs pos="0">
                <a:srgbClr val="65BF4A"/>
              </a:gs>
              <a:gs pos="10000">
                <a:srgbClr val="65BF4A"/>
              </a:gs>
              <a:gs pos="90000">
                <a:srgbClr val="23B87A"/>
              </a:gs>
              <a:gs pos="100000">
                <a:srgbClr val="23B87A"/>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transition spd="med">
    <p:fade thruBlk="1"/>
  </p:transition>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ue - Big Idea" showMasterSp="0">
  <p:cSld name="Blue - Big Idea">
    <p:bg>
      <p:bgPr>
        <a:gradFill>
          <a:gsLst>
            <a:gs pos="0">
              <a:srgbClr val="006A91">
                <a:alpha val="74901"/>
              </a:srgbClr>
            </a:gs>
            <a:gs pos="25000">
              <a:srgbClr val="006A91">
                <a:alpha val="74901"/>
              </a:srgbClr>
            </a:gs>
            <a:gs pos="75000">
              <a:srgbClr val="2F4DB0">
                <a:alpha val="74901"/>
              </a:srgbClr>
            </a:gs>
            <a:gs pos="100000">
              <a:srgbClr val="2F4DB0">
                <a:alpha val="74901"/>
              </a:srgbClr>
            </a:gs>
          </a:gsLst>
          <a:lin ang="3300000" scaled="0"/>
        </a:gradFill>
      </p:bgPr>
    </p:bg>
    <p:spTree>
      <p:nvGrpSpPr>
        <p:cNvPr id="190" name="Shape 190"/>
        <p:cNvGrpSpPr/>
        <p:nvPr/>
      </p:nvGrpSpPr>
      <p:grpSpPr>
        <a:xfrm>
          <a:off x="0" y="0"/>
          <a:ext cx="0" cy="0"/>
          <a:chOff x="0" y="0"/>
          <a:chExt cx="0" cy="0"/>
        </a:xfrm>
      </p:grpSpPr>
      <p:pic>
        <p:nvPicPr>
          <p:cNvPr id="191" name="Shape 191"/>
          <p:cNvPicPr preferRelativeResize="0"/>
          <p:nvPr/>
        </p:nvPicPr>
        <p:blipFill rotWithShape="1">
          <a:blip r:embed="rId2">
            <a:alphaModFix/>
          </a:blip>
          <a:srcRect b="0" l="0" r="0" t="0"/>
          <a:stretch/>
        </p:blipFill>
        <p:spPr>
          <a:xfrm>
            <a:off x="984" y="-1"/>
            <a:ext cx="9141900" cy="5143500"/>
          </a:xfrm>
          <a:prstGeom prst="rect">
            <a:avLst/>
          </a:prstGeom>
          <a:noFill/>
          <a:ln>
            <a:noFill/>
          </a:ln>
        </p:spPr>
      </p:pic>
      <p:sp>
        <p:nvSpPr>
          <p:cNvPr id="192" name="Shape 192"/>
          <p:cNvSpPr/>
          <p:nvPr/>
        </p:nvSpPr>
        <p:spPr>
          <a:xfrm>
            <a:off x="984" y="0"/>
            <a:ext cx="9144000" cy="5143500"/>
          </a:xfrm>
          <a:prstGeom prst="rect">
            <a:avLst/>
          </a:prstGeom>
          <a:gradFill>
            <a:gsLst>
              <a:gs pos="0">
                <a:srgbClr val="006A91">
                  <a:alpha val="74901"/>
                </a:srgbClr>
              </a:gs>
              <a:gs pos="25000">
                <a:srgbClr val="006A91">
                  <a:alpha val="74901"/>
                </a:srgbClr>
              </a:gs>
              <a:gs pos="75000">
                <a:srgbClr val="2F4DB0">
                  <a:alpha val="74901"/>
                </a:srgbClr>
              </a:gs>
              <a:gs pos="100000">
                <a:srgbClr val="2F4DB0">
                  <a:alpha val="74901"/>
                </a:srgbClr>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93" name="Shape 193"/>
          <p:cNvSpPr txBox="1"/>
          <p:nvPr>
            <p:ph idx="1" type="body"/>
          </p:nvPr>
        </p:nvSpPr>
        <p:spPr>
          <a:xfrm>
            <a:off x="425455" y="895601"/>
            <a:ext cx="8274300" cy="3168300"/>
          </a:xfrm>
          <a:prstGeom prst="rect">
            <a:avLst/>
          </a:prstGeom>
          <a:noFill/>
          <a:ln>
            <a:noFill/>
          </a:ln>
        </p:spPr>
        <p:txBody>
          <a:bodyPr anchorCtr="0" anchor="t" bIns="91425" lIns="91425" spcFirstLastPara="1" rIns="91425" wrap="square" tIns="91425"/>
          <a:lstStyle>
            <a:lvl1pPr indent="-228600" lvl="0" marL="457200" marR="0" rtl="0" algn="l">
              <a:lnSpc>
                <a:spcPct val="108333"/>
              </a:lnSpc>
              <a:spcBef>
                <a:spcPts val="0"/>
              </a:spcBef>
              <a:spcAft>
                <a:spcPts val="0"/>
              </a:spcAft>
              <a:buClr>
                <a:schemeClr val="dk1"/>
              </a:buClr>
              <a:buSzPts val="1400"/>
              <a:buFont typeface="Arial"/>
              <a:buNone/>
              <a:defRPr b="0" i="0" sz="6000" u="none" cap="none" strike="noStrike">
                <a:solidFill>
                  <a:schemeClr val="lt1"/>
                </a:solidFill>
                <a:latin typeface="Arial"/>
                <a:ea typeface="Arial"/>
                <a:cs typeface="Arial"/>
                <a:sym typeface="Arial"/>
              </a:defRPr>
            </a:lvl1pPr>
            <a:lvl2pPr indent="-228600" lvl="1" marL="914400" marR="0" rtl="0" algn="l">
              <a:lnSpc>
                <a:spcPct val="95000"/>
              </a:lnSpc>
              <a:spcBef>
                <a:spcPts val="450"/>
              </a:spcBef>
              <a:spcAft>
                <a:spcPts val="0"/>
              </a:spcAft>
              <a:buClr>
                <a:schemeClr val="dk1"/>
              </a:buClr>
              <a:buSzPts val="1400"/>
              <a:buFont typeface="Arial"/>
              <a:buNone/>
              <a:defRPr b="0" i="0" sz="1800" u="none" cap="none" strike="noStrike">
                <a:solidFill>
                  <a:srgbClr val="676767"/>
                </a:solidFill>
                <a:latin typeface="Arial"/>
                <a:ea typeface="Arial"/>
                <a:cs typeface="Arial"/>
                <a:sym typeface="Arial"/>
              </a:defRPr>
            </a:lvl2pPr>
            <a:lvl3pPr indent="-228600" lvl="2" marL="1371600" marR="0" rtl="0" algn="l">
              <a:lnSpc>
                <a:spcPct val="95000"/>
              </a:lnSpc>
              <a:spcBef>
                <a:spcPts val="625"/>
              </a:spcBef>
              <a:spcAft>
                <a:spcPts val="0"/>
              </a:spcAft>
              <a:buClr>
                <a:schemeClr val="dk1"/>
              </a:buClr>
              <a:buSzPts val="1400"/>
              <a:buFont typeface="Arial"/>
              <a:buNone/>
              <a:defRPr b="0" i="0" sz="1600" u="none" cap="none" strike="noStrike">
                <a:solidFill>
                  <a:srgbClr val="676767"/>
                </a:solidFill>
                <a:latin typeface="Arial"/>
                <a:ea typeface="Arial"/>
                <a:cs typeface="Arial"/>
                <a:sym typeface="Arial"/>
              </a:defRPr>
            </a:lvl3pPr>
            <a:lvl4pPr indent="-228600" lvl="3" marL="1828800" marR="0" rtl="0" algn="l">
              <a:lnSpc>
                <a:spcPct val="95000"/>
              </a:lnSpc>
              <a:spcBef>
                <a:spcPts val="625"/>
              </a:spcBef>
              <a:spcAft>
                <a:spcPts val="0"/>
              </a:spcAft>
              <a:buClr>
                <a:schemeClr val="dk1"/>
              </a:buClr>
              <a:buSzPts val="1400"/>
              <a:buFont typeface="Arial"/>
              <a:buNone/>
              <a:defRPr b="0" i="0" sz="1400" u="none" cap="none" strike="noStrike">
                <a:solidFill>
                  <a:srgbClr val="676767"/>
                </a:solidFill>
                <a:latin typeface="Arial"/>
                <a:ea typeface="Arial"/>
                <a:cs typeface="Arial"/>
                <a:sym typeface="Arial"/>
              </a:defRPr>
            </a:lvl4pPr>
            <a:lvl5pPr indent="-228600" lvl="4" marL="2286000" marR="0" rtl="0" algn="l">
              <a:lnSpc>
                <a:spcPct val="95000"/>
              </a:lnSpc>
              <a:spcBef>
                <a:spcPts val="625"/>
              </a:spcBef>
              <a:spcAft>
                <a:spcPts val="0"/>
              </a:spcAft>
              <a:buClr>
                <a:schemeClr val="dk1"/>
              </a:buClr>
              <a:buSzPts val="1400"/>
              <a:buFont typeface="Arial"/>
              <a:buNone/>
              <a:defRPr b="0" i="0" sz="1200" u="none" cap="none" strike="noStrike">
                <a:solidFill>
                  <a:srgbClr val="676767"/>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194" name="Shape 194"/>
          <p:cNvSpPr/>
          <p:nvPr/>
        </p:nvSpPr>
        <p:spPr>
          <a:xfrm>
            <a:off x="8458158" y="4742907"/>
            <a:ext cx="218400" cy="154500"/>
          </a:xfrm>
          <a:prstGeom prst="rect">
            <a:avLst/>
          </a:prstGeom>
          <a:noFill/>
          <a:ln>
            <a:noFill/>
          </a:ln>
        </p:spPr>
        <p:txBody>
          <a:bodyPr anchorCtr="0" anchor="b" bIns="30775" lIns="61575" spcFirstLastPara="1" rIns="61575" wrap="square" tIns="30775">
            <a:noAutofit/>
          </a:bodyPr>
          <a:lstStyle/>
          <a:p>
            <a:pPr indent="0" lvl="0" marL="0" marR="0" rtl="0" algn="r">
              <a:spcBef>
                <a:spcPts val="0"/>
              </a:spcBef>
              <a:spcAft>
                <a:spcPts val="0"/>
              </a:spcAft>
              <a:buNone/>
            </a:pPr>
            <a:fld id="{00000000-1234-1234-1234-123412341234}" type="slidenum">
              <a:rPr b="0" i="0" lang="en" sz="600" u="none" cap="none" strike="noStrike">
                <a:solidFill>
                  <a:schemeClr val="lt1"/>
                </a:solidFill>
                <a:latin typeface="Arial"/>
                <a:ea typeface="Arial"/>
                <a:cs typeface="Arial"/>
                <a:sym typeface="Arial"/>
              </a:rPr>
              <a:t>‹#›</a:t>
            </a:fld>
            <a:endParaRPr b="0" i="0" sz="600" u="none" cap="none" strike="noStrike">
              <a:solidFill>
                <a:schemeClr val="lt1"/>
              </a:solidFill>
              <a:latin typeface="Arial"/>
              <a:ea typeface="Arial"/>
              <a:cs typeface="Arial"/>
              <a:sym typeface="Arial"/>
            </a:endParaRPr>
          </a:p>
        </p:txBody>
      </p:sp>
      <p:sp>
        <p:nvSpPr>
          <p:cNvPr id="195" name="Shape 195"/>
          <p:cNvSpPr/>
          <p:nvPr/>
        </p:nvSpPr>
        <p:spPr>
          <a:xfrm>
            <a:off x="5809959" y="4741653"/>
            <a:ext cx="2658000" cy="154500"/>
          </a:xfrm>
          <a:prstGeom prst="rect">
            <a:avLst/>
          </a:prstGeom>
          <a:noFill/>
          <a:ln>
            <a:noFill/>
          </a:ln>
        </p:spPr>
        <p:txBody>
          <a:bodyPr anchorCtr="0" anchor="b" bIns="30775" lIns="61575" spcFirstLastPara="1" rIns="61575" wrap="square" tIns="30775">
            <a:noAutofit/>
          </a:bodyPr>
          <a:lstStyle/>
          <a:p>
            <a:pPr indent="0" lvl="0" marL="0" marR="0" rtl="0" algn="l">
              <a:spcBef>
                <a:spcPts val="0"/>
              </a:spcBef>
              <a:spcAft>
                <a:spcPts val="0"/>
              </a:spcAft>
              <a:buNone/>
            </a:pPr>
            <a:r>
              <a:rPr b="0" i="0" lang="en" sz="600" u="none" cap="none" strike="noStrike">
                <a:solidFill>
                  <a:schemeClr val="lt1"/>
                </a:solidFill>
                <a:latin typeface="Arial"/>
                <a:ea typeface="Arial"/>
                <a:cs typeface="Arial"/>
                <a:sym typeface="Arial"/>
              </a:rPr>
              <a:t>© 2017  Cisco and/or its affiliates. All rights reserved.   Cisco Confidential</a:t>
            </a:r>
            <a:endParaRPr/>
          </a:p>
        </p:txBody>
      </p:sp>
      <p:pic>
        <p:nvPicPr>
          <p:cNvPr id="196" name="Shape 196"/>
          <p:cNvPicPr preferRelativeResize="0"/>
          <p:nvPr/>
        </p:nvPicPr>
        <p:blipFill rotWithShape="1">
          <a:blip r:embed="rId3">
            <a:alphaModFix/>
          </a:blip>
          <a:srcRect b="0" l="0" r="0" t="0"/>
          <a:stretch/>
        </p:blipFill>
        <p:spPr>
          <a:xfrm>
            <a:off x="530927" y="4671590"/>
            <a:ext cx="1682400" cy="182100"/>
          </a:xfrm>
          <a:prstGeom prst="rect">
            <a:avLst/>
          </a:prstGeom>
          <a:noFill/>
          <a:ln>
            <a:noFill/>
          </a:ln>
        </p:spPr>
      </p:pic>
    </p:spTree>
  </p:cSld>
  <p:clrMapOvr>
    <a:masterClrMapping/>
  </p:clrMapOvr>
  <p:transition spd="slow">
    <p:fade thruBlk="1"/>
  </p:transition>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urple - Big Idea" showMasterSp="0">
  <p:cSld name="Purple - Big Idea">
    <p:bg>
      <p:bgPr>
        <a:gradFill>
          <a:gsLst>
            <a:gs pos="0">
              <a:srgbClr val="7E34AC">
                <a:alpha val="74901"/>
              </a:srgbClr>
            </a:gs>
            <a:gs pos="25000">
              <a:srgbClr val="7E34AC">
                <a:alpha val="74901"/>
              </a:srgbClr>
            </a:gs>
            <a:gs pos="75000">
              <a:srgbClr val="99318D">
                <a:alpha val="74901"/>
              </a:srgbClr>
            </a:gs>
            <a:gs pos="100000">
              <a:srgbClr val="99318D">
                <a:alpha val="74901"/>
              </a:srgbClr>
            </a:gs>
          </a:gsLst>
          <a:lin ang="3300000" scaled="0"/>
        </a:gradFill>
      </p:bgPr>
    </p:bg>
    <p:spTree>
      <p:nvGrpSpPr>
        <p:cNvPr id="197" name="Shape 197"/>
        <p:cNvGrpSpPr/>
        <p:nvPr/>
      </p:nvGrpSpPr>
      <p:grpSpPr>
        <a:xfrm>
          <a:off x="0" y="0"/>
          <a:ext cx="0" cy="0"/>
          <a:chOff x="0" y="0"/>
          <a:chExt cx="0" cy="0"/>
        </a:xfrm>
      </p:grpSpPr>
      <p:pic>
        <p:nvPicPr>
          <p:cNvPr id="198" name="Shape 198"/>
          <p:cNvPicPr preferRelativeResize="0"/>
          <p:nvPr/>
        </p:nvPicPr>
        <p:blipFill rotWithShape="1">
          <a:blip r:embed="rId2">
            <a:alphaModFix/>
          </a:blip>
          <a:srcRect b="0" l="0" r="0" t="0"/>
          <a:stretch/>
        </p:blipFill>
        <p:spPr>
          <a:xfrm>
            <a:off x="984" y="-1"/>
            <a:ext cx="9141900" cy="5143500"/>
          </a:xfrm>
          <a:prstGeom prst="rect">
            <a:avLst/>
          </a:prstGeom>
          <a:noFill/>
          <a:ln>
            <a:noFill/>
          </a:ln>
        </p:spPr>
      </p:pic>
      <p:sp>
        <p:nvSpPr>
          <p:cNvPr id="199" name="Shape 199"/>
          <p:cNvSpPr/>
          <p:nvPr/>
        </p:nvSpPr>
        <p:spPr>
          <a:xfrm>
            <a:off x="984" y="0"/>
            <a:ext cx="9144000" cy="5143500"/>
          </a:xfrm>
          <a:prstGeom prst="rect">
            <a:avLst/>
          </a:prstGeom>
          <a:gradFill>
            <a:gsLst>
              <a:gs pos="0">
                <a:srgbClr val="7E34AC">
                  <a:alpha val="74901"/>
                </a:srgbClr>
              </a:gs>
              <a:gs pos="25000">
                <a:srgbClr val="7E34AC">
                  <a:alpha val="74901"/>
                </a:srgbClr>
              </a:gs>
              <a:gs pos="75000">
                <a:srgbClr val="99318D">
                  <a:alpha val="74901"/>
                </a:srgbClr>
              </a:gs>
              <a:gs pos="100000">
                <a:srgbClr val="99318D">
                  <a:alpha val="74901"/>
                </a:srgbClr>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00" name="Shape 200"/>
          <p:cNvSpPr txBox="1"/>
          <p:nvPr>
            <p:ph idx="1" type="body"/>
          </p:nvPr>
        </p:nvSpPr>
        <p:spPr>
          <a:xfrm>
            <a:off x="425455" y="895601"/>
            <a:ext cx="8274300" cy="3168300"/>
          </a:xfrm>
          <a:prstGeom prst="rect">
            <a:avLst/>
          </a:prstGeom>
          <a:noFill/>
          <a:ln>
            <a:noFill/>
          </a:ln>
        </p:spPr>
        <p:txBody>
          <a:bodyPr anchorCtr="0" anchor="t" bIns="91425" lIns="91425" spcFirstLastPara="1" rIns="91425" wrap="square" tIns="91425"/>
          <a:lstStyle>
            <a:lvl1pPr indent="-228600" lvl="0" marL="457200" marR="0" rtl="0" algn="l">
              <a:lnSpc>
                <a:spcPct val="108333"/>
              </a:lnSpc>
              <a:spcBef>
                <a:spcPts val="0"/>
              </a:spcBef>
              <a:spcAft>
                <a:spcPts val="0"/>
              </a:spcAft>
              <a:buClr>
                <a:schemeClr val="dk1"/>
              </a:buClr>
              <a:buSzPts val="1400"/>
              <a:buFont typeface="Arial"/>
              <a:buNone/>
              <a:defRPr b="0" i="0" sz="6000" u="none" cap="none" strike="noStrike">
                <a:solidFill>
                  <a:schemeClr val="lt1"/>
                </a:solidFill>
                <a:latin typeface="Arial"/>
                <a:ea typeface="Arial"/>
                <a:cs typeface="Arial"/>
                <a:sym typeface="Arial"/>
              </a:defRPr>
            </a:lvl1pPr>
            <a:lvl2pPr indent="-228600" lvl="1" marL="914400" marR="0" rtl="0" algn="l">
              <a:lnSpc>
                <a:spcPct val="95000"/>
              </a:lnSpc>
              <a:spcBef>
                <a:spcPts val="450"/>
              </a:spcBef>
              <a:spcAft>
                <a:spcPts val="0"/>
              </a:spcAft>
              <a:buClr>
                <a:schemeClr val="dk1"/>
              </a:buClr>
              <a:buSzPts val="1400"/>
              <a:buFont typeface="Arial"/>
              <a:buNone/>
              <a:defRPr b="0" i="0" sz="1800" u="none" cap="none" strike="noStrike">
                <a:solidFill>
                  <a:srgbClr val="676767"/>
                </a:solidFill>
                <a:latin typeface="Arial"/>
                <a:ea typeface="Arial"/>
                <a:cs typeface="Arial"/>
                <a:sym typeface="Arial"/>
              </a:defRPr>
            </a:lvl2pPr>
            <a:lvl3pPr indent="-228600" lvl="2" marL="1371600" marR="0" rtl="0" algn="l">
              <a:lnSpc>
                <a:spcPct val="95000"/>
              </a:lnSpc>
              <a:spcBef>
                <a:spcPts val="625"/>
              </a:spcBef>
              <a:spcAft>
                <a:spcPts val="0"/>
              </a:spcAft>
              <a:buClr>
                <a:schemeClr val="dk1"/>
              </a:buClr>
              <a:buSzPts val="1400"/>
              <a:buFont typeface="Arial"/>
              <a:buNone/>
              <a:defRPr b="0" i="0" sz="1600" u="none" cap="none" strike="noStrike">
                <a:solidFill>
                  <a:srgbClr val="676767"/>
                </a:solidFill>
                <a:latin typeface="Arial"/>
                <a:ea typeface="Arial"/>
                <a:cs typeface="Arial"/>
                <a:sym typeface="Arial"/>
              </a:defRPr>
            </a:lvl3pPr>
            <a:lvl4pPr indent="-228600" lvl="3" marL="1828800" marR="0" rtl="0" algn="l">
              <a:lnSpc>
                <a:spcPct val="95000"/>
              </a:lnSpc>
              <a:spcBef>
                <a:spcPts val="625"/>
              </a:spcBef>
              <a:spcAft>
                <a:spcPts val="0"/>
              </a:spcAft>
              <a:buClr>
                <a:schemeClr val="dk1"/>
              </a:buClr>
              <a:buSzPts val="1400"/>
              <a:buFont typeface="Arial"/>
              <a:buNone/>
              <a:defRPr b="0" i="0" sz="1400" u="none" cap="none" strike="noStrike">
                <a:solidFill>
                  <a:srgbClr val="676767"/>
                </a:solidFill>
                <a:latin typeface="Arial"/>
                <a:ea typeface="Arial"/>
                <a:cs typeface="Arial"/>
                <a:sym typeface="Arial"/>
              </a:defRPr>
            </a:lvl4pPr>
            <a:lvl5pPr indent="-228600" lvl="4" marL="2286000" marR="0" rtl="0" algn="l">
              <a:lnSpc>
                <a:spcPct val="95000"/>
              </a:lnSpc>
              <a:spcBef>
                <a:spcPts val="625"/>
              </a:spcBef>
              <a:spcAft>
                <a:spcPts val="0"/>
              </a:spcAft>
              <a:buClr>
                <a:schemeClr val="dk1"/>
              </a:buClr>
              <a:buSzPts val="1400"/>
              <a:buFont typeface="Arial"/>
              <a:buNone/>
              <a:defRPr b="0" i="0" sz="1200" u="none" cap="none" strike="noStrike">
                <a:solidFill>
                  <a:srgbClr val="676767"/>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201" name="Shape 201"/>
          <p:cNvSpPr/>
          <p:nvPr/>
        </p:nvSpPr>
        <p:spPr>
          <a:xfrm>
            <a:off x="8458158" y="4742907"/>
            <a:ext cx="218400" cy="154500"/>
          </a:xfrm>
          <a:prstGeom prst="rect">
            <a:avLst/>
          </a:prstGeom>
          <a:noFill/>
          <a:ln>
            <a:noFill/>
          </a:ln>
        </p:spPr>
        <p:txBody>
          <a:bodyPr anchorCtr="0" anchor="b" bIns="30775" lIns="61575" spcFirstLastPara="1" rIns="61575" wrap="square" tIns="30775">
            <a:noAutofit/>
          </a:bodyPr>
          <a:lstStyle/>
          <a:p>
            <a:pPr indent="0" lvl="0" marL="0" marR="0" rtl="0" algn="r">
              <a:spcBef>
                <a:spcPts val="0"/>
              </a:spcBef>
              <a:spcAft>
                <a:spcPts val="0"/>
              </a:spcAft>
              <a:buNone/>
            </a:pPr>
            <a:fld id="{00000000-1234-1234-1234-123412341234}" type="slidenum">
              <a:rPr b="0" i="0" lang="en" sz="600" u="none" cap="none" strike="noStrike">
                <a:solidFill>
                  <a:schemeClr val="lt1"/>
                </a:solidFill>
                <a:latin typeface="Arial"/>
                <a:ea typeface="Arial"/>
                <a:cs typeface="Arial"/>
                <a:sym typeface="Arial"/>
              </a:rPr>
              <a:t>‹#›</a:t>
            </a:fld>
            <a:endParaRPr b="0" i="0" sz="600" u="none" cap="none" strike="noStrike">
              <a:solidFill>
                <a:schemeClr val="lt1"/>
              </a:solidFill>
              <a:latin typeface="Arial"/>
              <a:ea typeface="Arial"/>
              <a:cs typeface="Arial"/>
              <a:sym typeface="Arial"/>
            </a:endParaRPr>
          </a:p>
        </p:txBody>
      </p:sp>
      <p:sp>
        <p:nvSpPr>
          <p:cNvPr id="202" name="Shape 202"/>
          <p:cNvSpPr/>
          <p:nvPr/>
        </p:nvSpPr>
        <p:spPr>
          <a:xfrm>
            <a:off x="5809959" y="4741653"/>
            <a:ext cx="2658000" cy="154500"/>
          </a:xfrm>
          <a:prstGeom prst="rect">
            <a:avLst/>
          </a:prstGeom>
          <a:noFill/>
          <a:ln>
            <a:noFill/>
          </a:ln>
        </p:spPr>
        <p:txBody>
          <a:bodyPr anchorCtr="0" anchor="b" bIns="30775" lIns="61575" spcFirstLastPara="1" rIns="61575" wrap="square" tIns="30775">
            <a:noAutofit/>
          </a:bodyPr>
          <a:lstStyle/>
          <a:p>
            <a:pPr indent="0" lvl="0" marL="0" marR="0" rtl="0" algn="l">
              <a:spcBef>
                <a:spcPts val="0"/>
              </a:spcBef>
              <a:spcAft>
                <a:spcPts val="0"/>
              </a:spcAft>
              <a:buNone/>
            </a:pPr>
            <a:r>
              <a:rPr b="0" i="0" lang="en" sz="600" u="none" cap="none" strike="noStrike">
                <a:solidFill>
                  <a:schemeClr val="lt1"/>
                </a:solidFill>
                <a:latin typeface="Arial"/>
                <a:ea typeface="Arial"/>
                <a:cs typeface="Arial"/>
                <a:sym typeface="Arial"/>
              </a:rPr>
              <a:t>© 2017  Cisco and/or its affiliates. All rights reserved.   Cisco Confidential</a:t>
            </a:r>
            <a:endParaRPr/>
          </a:p>
        </p:txBody>
      </p:sp>
      <p:pic>
        <p:nvPicPr>
          <p:cNvPr id="203" name="Shape 203"/>
          <p:cNvPicPr preferRelativeResize="0"/>
          <p:nvPr/>
        </p:nvPicPr>
        <p:blipFill rotWithShape="1">
          <a:blip r:embed="rId3">
            <a:alphaModFix/>
          </a:blip>
          <a:srcRect b="0" l="0" r="0" t="0"/>
          <a:stretch/>
        </p:blipFill>
        <p:spPr>
          <a:xfrm>
            <a:off x="530927" y="4671590"/>
            <a:ext cx="1682400" cy="182100"/>
          </a:xfrm>
          <a:prstGeom prst="rect">
            <a:avLst/>
          </a:prstGeom>
          <a:noFill/>
          <a:ln>
            <a:noFill/>
          </a:ln>
        </p:spPr>
      </p:pic>
    </p:spTree>
  </p:cSld>
  <p:clrMapOvr>
    <a:masterClrMapping/>
  </p:clrMapOvr>
  <p:transition spd="slow">
    <p:fade thruBlk="1"/>
  </p:transition>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Red - Big Idea" showMasterSp="0">
  <p:cSld name="Red - Big Idea">
    <p:bg>
      <p:bgPr>
        <a:gradFill>
          <a:gsLst>
            <a:gs pos="0">
              <a:srgbClr val="A31F34">
                <a:alpha val="74901"/>
              </a:srgbClr>
            </a:gs>
            <a:gs pos="25000">
              <a:srgbClr val="A31F34">
                <a:alpha val="74901"/>
              </a:srgbClr>
            </a:gs>
            <a:gs pos="75000">
              <a:srgbClr val="9D3F1F">
                <a:alpha val="74901"/>
              </a:srgbClr>
            </a:gs>
            <a:gs pos="100000">
              <a:srgbClr val="9D3F1F">
                <a:alpha val="74901"/>
              </a:srgbClr>
            </a:gs>
          </a:gsLst>
          <a:lin ang="3300000" scaled="0"/>
        </a:gradFill>
      </p:bgPr>
    </p:bg>
    <p:spTree>
      <p:nvGrpSpPr>
        <p:cNvPr id="204" name="Shape 204"/>
        <p:cNvGrpSpPr/>
        <p:nvPr/>
      </p:nvGrpSpPr>
      <p:grpSpPr>
        <a:xfrm>
          <a:off x="0" y="0"/>
          <a:ext cx="0" cy="0"/>
          <a:chOff x="0" y="0"/>
          <a:chExt cx="0" cy="0"/>
        </a:xfrm>
      </p:grpSpPr>
      <p:pic>
        <p:nvPicPr>
          <p:cNvPr id="205" name="Shape 205"/>
          <p:cNvPicPr preferRelativeResize="0"/>
          <p:nvPr/>
        </p:nvPicPr>
        <p:blipFill rotWithShape="1">
          <a:blip r:embed="rId2">
            <a:alphaModFix/>
          </a:blip>
          <a:srcRect b="0" l="0" r="0" t="0"/>
          <a:stretch/>
        </p:blipFill>
        <p:spPr>
          <a:xfrm>
            <a:off x="984" y="-1"/>
            <a:ext cx="9141900" cy="5143500"/>
          </a:xfrm>
          <a:prstGeom prst="rect">
            <a:avLst/>
          </a:prstGeom>
          <a:noFill/>
          <a:ln>
            <a:noFill/>
          </a:ln>
        </p:spPr>
      </p:pic>
      <p:sp>
        <p:nvSpPr>
          <p:cNvPr id="206" name="Shape 206"/>
          <p:cNvSpPr/>
          <p:nvPr/>
        </p:nvSpPr>
        <p:spPr>
          <a:xfrm>
            <a:off x="434" y="0"/>
            <a:ext cx="9144000" cy="5143500"/>
          </a:xfrm>
          <a:prstGeom prst="rect">
            <a:avLst/>
          </a:prstGeom>
          <a:gradFill>
            <a:gsLst>
              <a:gs pos="0">
                <a:srgbClr val="A31F34">
                  <a:alpha val="74901"/>
                </a:srgbClr>
              </a:gs>
              <a:gs pos="25000">
                <a:srgbClr val="A31F34">
                  <a:alpha val="74901"/>
                </a:srgbClr>
              </a:gs>
              <a:gs pos="75000">
                <a:srgbClr val="9D3F1F">
                  <a:alpha val="74901"/>
                </a:srgbClr>
              </a:gs>
              <a:gs pos="100000">
                <a:srgbClr val="9D3F1F">
                  <a:alpha val="74901"/>
                </a:srgbClr>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07" name="Shape 207"/>
          <p:cNvSpPr txBox="1"/>
          <p:nvPr>
            <p:ph idx="1" type="body"/>
          </p:nvPr>
        </p:nvSpPr>
        <p:spPr>
          <a:xfrm>
            <a:off x="425455" y="895601"/>
            <a:ext cx="8274300" cy="3168300"/>
          </a:xfrm>
          <a:prstGeom prst="rect">
            <a:avLst/>
          </a:prstGeom>
          <a:noFill/>
          <a:ln>
            <a:noFill/>
          </a:ln>
        </p:spPr>
        <p:txBody>
          <a:bodyPr anchorCtr="0" anchor="t" bIns="91425" lIns="91425" spcFirstLastPara="1" rIns="91425" wrap="square" tIns="91425"/>
          <a:lstStyle>
            <a:lvl1pPr indent="-228600" lvl="0" marL="457200" marR="0" rtl="0" algn="l">
              <a:lnSpc>
                <a:spcPct val="108333"/>
              </a:lnSpc>
              <a:spcBef>
                <a:spcPts val="0"/>
              </a:spcBef>
              <a:spcAft>
                <a:spcPts val="0"/>
              </a:spcAft>
              <a:buClr>
                <a:schemeClr val="dk1"/>
              </a:buClr>
              <a:buSzPts val="1400"/>
              <a:buFont typeface="Arial"/>
              <a:buNone/>
              <a:defRPr b="0" i="0" sz="6000" u="none" cap="none" strike="noStrike">
                <a:solidFill>
                  <a:schemeClr val="lt1"/>
                </a:solidFill>
                <a:latin typeface="Arial"/>
                <a:ea typeface="Arial"/>
                <a:cs typeface="Arial"/>
                <a:sym typeface="Arial"/>
              </a:defRPr>
            </a:lvl1pPr>
            <a:lvl2pPr indent="-228600" lvl="1" marL="914400" marR="0" rtl="0" algn="l">
              <a:lnSpc>
                <a:spcPct val="95000"/>
              </a:lnSpc>
              <a:spcBef>
                <a:spcPts val="450"/>
              </a:spcBef>
              <a:spcAft>
                <a:spcPts val="0"/>
              </a:spcAft>
              <a:buClr>
                <a:schemeClr val="dk1"/>
              </a:buClr>
              <a:buSzPts val="1400"/>
              <a:buFont typeface="Arial"/>
              <a:buNone/>
              <a:defRPr b="0" i="0" sz="1800" u="none" cap="none" strike="noStrike">
                <a:solidFill>
                  <a:srgbClr val="676767"/>
                </a:solidFill>
                <a:latin typeface="Arial"/>
                <a:ea typeface="Arial"/>
                <a:cs typeface="Arial"/>
                <a:sym typeface="Arial"/>
              </a:defRPr>
            </a:lvl2pPr>
            <a:lvl3pPr indent="-228600" lvl="2" marL="1371600" marR="0" rtl="0" algn="l">
              <a:lnSpc>
                <a:spcPct val="95000"/>
              </a:lnSpc>
              <a:spcBef>
                <a:spcPts val="625"/>
              </a:spcBef>
              <a:spcAft>
                <a:spcPts val="0"/>
              </a:spcAft>
              <a:buClr>
                <a:schemeClr val="dk1"/>
              </a:buClr>
              <a:buSzPts val="1400"/>
              <a:buFont typeface="Arial"/>
              <a:buNone/>
              <a:defRPr b="0" i="0" sz="1600" u="none" cap="none" strike="noStrike">
                <a:solidFill>
                  <a:srgbClr val="676767"/>
                </a:solidFill>
                <a:latin typeface="Arial"/>
                <a:ea typeface="Arial"/>
                <a:cs typeface="Arial"/>
                <a:sym typeface="Arial"/>
              </a:defRPr>
            </a:lvl3pPr>
            <a:lvl4pPr indent="-228600" lvl="3" marL="1828800" marR="0" rtl="0" algn="l">
              <a:lnSpc>
                <a:spcPct val="95000"/>
              </a:lnSpc>
              <a:spcBef>
                <a:spcPts val="625"/>
              </a:spcBef>
              <a:spcAft>
                <a:spcPts val="0"/>
              </a:spcAft>
              <a:buClr>
                <a:schemeClr val="dk1"/>
              </a:buClr>
              <a:buSzPts val="1400"/>
              <a:buFont typeface="Arial"/>
              <a:buNone/>
              <a:defRPr b="0" i="0" sz="1400" u="none" cap="none" strike="noStrike">
                <a:solidFill>
                  <a:srgbClr val="676767"/>
                </a:solidFill>
                <a:latin typeface="Arial"/>
                <a:ea typeface="Arial"/>
                <a:cs typeface="Arial"/>
                <a:sym typeface="Arial"/>
              </a:defRPr>
            </a:lvl4pPr>
            <a:lvl5pPr indent="-228600" lvl="4" marL="2286000" marR="0" rtl="0" algn="l">
              <a:lnSpc>
                <a:spcPct val="95000"/>
              </a:lnSpc>
              <a:spcBef>
                <a:spcPts val="625"/>
              </a:spcBef>
              <a:spcAft>
                <a:spcPts val="0"/>
              </a:spcAft>
              <a:buClr>
                <a:schemeClr val="dk1"/>
              </a:buClr>
              <a:buSzPts val="1400"/>
              <a:buFont typeface="Arial"/>
              <a:buNone/>
              <a:defRPr b="0" i="0" sz="1200" u="none" cap="none" strike="noStrike">
                <a:solidFill>
                  <a:srgbClr val="676767"/>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208" name="Shape 208"/>
          <p:cNvSpPr/>
          <p:nvPr/>
        </p:nvSpPr>
        <p:spPr>
          <a:xfrm>
            <a:off x="8458158" y="4742907"/>
            <a:ext cx="218400" cy="154500"/>
          </a:xfrm>
          <a:prstGeom prst="rect">
            <a:avLst/>
          </a:prstGeom>
          <a:noFill/>
          <a:ln>
            <a:noFill/>
          </a:ln>
        </p:spPr>
        <p:txBody>
          <a:bodyPr anchorCtr="0" anchor="b" bIns="30775" lIns="61575" spcFirstLastPara="1" rIns="61575" wrap="square" tIns="30775">
            <a:noAutofit/>
          </a:bodyPr>
          <a:lstStyle/>
          <a:p>
            <a:pPr indent="0" lvl="0" marL="0" marR="0" rtl="0" algn="r">
              <a:spcBef>
                <a:spcPts val="0"/>
              </a:spcBef>
              <a:spcAft>
                <a:spcPts val="0"/>
              </a:spcAft>
              <a:buNone/>
            </a:pPr>
            <a:fld id="{00000000-1234-1234-1234-123412341234}" type="slidenum">
              <a:rPr b="0" i="0" lang="en" sz="600" u="none" cap="none" strike="noStrike">
                <a:solidFill>
                  <a:schemeClr val="lt1"/>
                </a:solidFill>
                <a:latin typeface="Arial"/>
                <a:ea typeface="Arial"/>
                <a:cs typeface="Arial"/>
                <a:sym typeface="Arial"/>
              </a:rPr>
              <a:t>‹#›</a:t>
            </a:fld>
            <a:endParaRPr b="0" i="0" sz="600" u="none" cap="none" strike="noStrike">
              <a:solidFill>
                <a:schemeClr val="lt1"/>
              </a:solidFill>
              <a:latin typeface="Arial"/>
              <a:ea typeface="Arial"/>
              <a:cs typeface="Arial"/>
              <a:sym typeface="Arial"/>
            </a:endParaRPr>
          </a:p>
        </p:txBody>
      </p:sp>
      <p:sp>
        <p:nvSpPr>
          <p:cNvPr id="209" name="Shape 209"/>
          <p:cNvSpPr/>
          <p:nvPr/>
        </p:nvSpPr>
        <p:spPr>
          <a:xfrm>
            <a:off x="5809959" y="4741653"/>
            <a:ext cx="2658000" cy="154500"/>
          </a:xfrm>
          <a:prstGeom prst="rect">
            <a:avLst/>
          </a:prstGeom>
          <a:noFill/>
          <a:ln>
            <a:noFill/>
          </a:ln>
        </p:spPr>
        <p:txBody>
          <a:bodyPr anchorCtr="0" anchor="b" bIns="30775" lIns="61575" spcFirstLastPara="1" rIns="61575" wrap="square" tIns="30775">
            <a:noAutofit/>
          </a:bodyPr>
          <a:lstStyle/>
          <a:p>
            <a:pPr indent="0" lvl="0" marL="0" marR="0" rtl="0" algn="l">
              <a:spcBef>
                <a:spcPts val="0"/>
              </a:spcBef>
              <a:spcAft>
                <a:spcPts val="0"/>
              </a:spcAft>
              <a:buNone/>
            </a:pPr>
            <a:r>
              <a:rPr b="0" i="0" lang="en" sz="600" u="none" cap="none" strike="noStrike">
                <a:solidFill>
                  <a:schemeClr val="lt1"/>
                </a:solidFill>
                <a:latin typeface="Arial"/>
                <a:ea typeface="Arial"/>
                <a:cs typeface="Arial"/>
                <a:sym typeface="Arial"/>
              </a:rPr>
              <a:t>© 2017  Cisco and/or its affiliates. All rights reserved.   Cisco Confidential</a:t>
            </a:r>
            <a:endParaRPr/>
          </a:p>
        </p:txBody>
      </p:sp>
      <p:pic>
        <p:nvPicPr>
          <p:cNvPr id="210" name="Shape 210"/>
          <p:cNvPicPr preferRelativeResize="0"/>
          <p:nvPr/>
        </p:nvPicPr>
        <p:blipFill rotWithShape="1">
          <a:blip r:embed="rId3">
            <a:alphaModFix/>
          </a:blip>
          <a:srcRect b="0" l="0" r="0" t="0"/>
          <a:stretch/>
        </p:blipFill>
        <p:spPr>
          <a:xfrm>
            <a:off x="530927" y="4671590"/>
            <a:ext cx="1682400" cy="182100"/>
          </a:xfrm>
          <a:prstGeom prst="rect">
            <a:avLst/>
          </a:prstGeom>
          <a:noFill/>
          <a:ln>
            <a:noFill/>
          </a:ln>
        </p:spPr>
      </p:pic>
    </p:spTree>
  </p:cSld>
  <p:clrMapOvr>
    <a:masterClrMapping/>
  </p:clrMapOvr>
  <p:transition spd="slow">
    <p:fade thruBlk="1"/>
  </p:transition>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range - Big Idea" showMasterSp="0">
  <p:cSld name="Orange - Big Idea">
    <p:bg>
      <p:bgPr>
        <a:gradFill>
          <a:gsLst>
            <a:gs pos="0">
              <a:srgbClr val="B0530A">
                <a:alpha val="74901"/>
              </a:srgbClr>
            </a:gs>
            <a:gs pos="25000">
              <a:srgbClr val="B0530A">
                <a:alpha val="74901"/>
              </a:srgbClr>
            </a:gs>
            <a:gs pos="75000">
              <a:srgbClr val="BF8202">
                <a:alpha val="74901"/>
              </a:srgbClr>
            </a:gs>
            <a:gs pos="100000">
              <a:srgbClr val="BF8202">
                <a:alpha val="74901"/>
              </a:srgbClr>
            </a:gs>
          </a:gsLst>
          <a:lin ang="3300000" scaled="0"/>
        </a:gradFill>
      </p:bgPr>
    </p:bg>
    <p:spTree>
      <p:nvGrpSpPr>
        <p:cNvPr id="211" name="Shape 211"/>
        <p:cNvGrpSpPr/>
        <p:nvPr/>
      </p:nvGrpSpPr>
      <p:grpSpPr>
        <a:xfrm>
          <a:off x="0" y="0"/>
          <a:ext cx="0" cy="0"/>
          <a:chOff x="0" y="0"/>
          <a:chExt cx="0" cy="0"/>
        </a:xfrm>
      </p:grpSpPr>
      <p:pic>
        <p:nvPicPr>
          <p:cNvPr id="212" name="Shape 212"/>
          <p:cNvPicPr preferRelativeResize="0"/>
          <p:nvPr/>
        </p:nvPicPr>
        <p:blipFill rotWithShape="1">
          <a:blip r:embed="rId2">
            <a:alphaModFix/>
          </a:blip>
          <a:srcRect b="0" l="0" r="0" t="0"/>
          <a:stretch/>
        </p:blipFill>
        <p:spPr>
          <a:xfrm>
            <a:off x="984" y="-1"/>
            <a:ext cx="9141900" cy="5143500"/>
          </a:xfrm>
          <a:prstGeom prst="rect">
            <a:avLst/>
          </a:prstGeom>
          <a:noFill/>
          <a:ln>
            <a:noFill/>
          </a:ln>
        </p:spPr>
      </p:pic>
      <p:sp>
        <p:nvSpPr>
          <p:cNvPr id="213" name="Shape 213"/>
          <p:cNvSpPr/>
          <p:nvPr/>
        </p:nvSpPr>
        <p:spPr>
          <a:xfrm>
            <a:off x="-434" y="0"/>
            <a:ext cx="9144000" cy="5143500"/>
          </a:xfrm>
          <a:prstGeom prst="rect">
            <a:avLst/>
          </a:prstGeom>
          <a:gradFill>
            <a:gsLst>
              <a:gs pos="0">
                <a:srgbClr val="B0530A">
                  <a:alpha val="74901"/>
                </a:srgbClr>
              </a:gs>
              <a:gs pos="25000">
                <a:srgbClr val="B0530A">
                  <a:alpha val="74901"/>
                </a:srgbClr>
              </a:gs>
              <a:gs pos="75000">
                <a:srgbClr val="BF8202">
                  <a:alpha val="74901"/>
                </a:srgbClr>
              </a:gs>
              <a:gs pos="100000">
                <a:srgbClr val="BF8202">
                  <a:alpha val="74901"/>
                </a:srgbClr>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14" name="Shape 214"/>
          <p:cNvSpPr txBox="1"/>
          <p:nvPr>
            <p:ph idx="1" type="body"/>
          </p:nvPr>
        </p:nvSpPr>
        <p:spPr>
          <a:xfrm>
            <a:off x="425455" y="895601"/>
            <a:ext cx="8274300" cy="3168300"/>
          </a:xfrm>
          <a:prstGeom prst="rect">
            <a:avLst/>
          </a:prstGeom>
          <a:noFill/>
          <a:ln>
            <a:noFill/>
          </a:ln>
        </p:spPr>
        <p:txBody>
          <a:bodyPr anchorCtr="0" anchor="t" bIns="91425" lIns="91425" spcFirstLastPara="1" rIns="91425" wrap="square" tIns="91425"/>
          <a:lstStyle>
            <a:lvl1pPr indent="-228600" lvl="0" marL="457200" marR="0" rtl="0" algn="l">
              <a:lnSpc>
                <a:spcPct val="108333"/>
              </a:lnSpc>
              <a:spcBef>
                <a:spcPts val="0"/>
              </a:spcBef>
              <a:spcAft>
                <a:spcPts val="0"/>
              </a:spcAft>
              <a:buClr>
                <a:schemeClr val="dk1"/>
              </a:buClr>
              <a:buSzPts val="1400"/>
              <a:buFont typeface="Arial"/>
              <a:buNone/>
              <a:defRPr b="0" i="0" sz="6000" u="none" cap="none" strike="noStrike">
                <a:solidFill>
                  <a:schemeClr val="lt1"/>
                </a:solidFill>
                <a:latin typeface="Arial"/>
                <a:ea typeface="Arial"/>
                <a:cs typeface="Arial"/>
                <a:sym typeface="Arial"/>
              </a:defRPr>
            </a:lvl1pPr>
            <a:lvl2pPr indent="-228600" lvl="1" marL="914400" marR="0" rtl="0" algn="l">
              <a:lnSpc>
                <a:spcPct val="95000"/>
              </a:lnSpc>
              <a:spcBef>
                <a:spcPts val="450"/>
              </a:spcBef>
              <a:spcAft>
                <a:spcPts val="0"/>
              </a:spcAft>
              <a:buClr>
                <a:schemeClr val="dk1"/>
              </a:buClr>
              <a:buSzPts val="1400"/>
              <a:buFont typeface="Arial"/>
              <a:buNone/>
              <a:defRPr b="0" i="0" sz="1800" u="none" cap="none" strike="noStrike">
                <a:solidFill>
                  <a:srgbClr val="676767"/>
                </a:solidFill>
                <a:latin typeface="Arial"/>
                <a:ea typeface="Arial"/>
                <a:cs typeface="Arial"/>
                <a:sym typeface="Arial"/>
              </a:defRPr>
            </a:lvl2pPr>
            <a:lvl3pPr indent="-228600" lvl="2" marL="1371600" marR="0" rtl="0" algn="l">
              <a:lnSpc>
                <a:spcPct val="95000"/>
              </a:lnSpc>
              <a:spcBef>
                <a:spcPts val="625"/>
              </a:spcBef>
              <a:spcAft>
                <a:spcPts val="0"/>
              </a:spcAft>
              <a:buClr>
                <a:schemeClr val="dk1"/>
              </a:buClr>
              <a:buSzPts val="1400"/>
              <a:buFont typeface="Arial"/>
              <a:buNone/>
              <a:defRPr b="0" i="0" sz="1600" u="none" cap="none" strike="noStrike">
                <a:solidFill>
                  <a:srgbClr val="676767"/>
                </a:solidFill>
                <a:latin typeface="Arial"/>
                <a:ea typeface="Arial"/>
                <a:cs typeface="Arial"/>
                <a:sym typeface="Arial"/>
              </a:defRPr>
            </a:lvl3pPr>
            <a:lvl4pPr indent="-228600" lvl="3" marL="1828800" marR="0" rtl="0" algn="l">
              <a:lnSpc>
                <a:spcPct val="95000"/>
              </a:lnSpc>
              <a:spcBef>
                <a:spcPts val="625"/>
              </a:spcBef>
              <a:spcAft>
                <a:spcPts val="0"/>
              </a:spcAft>
              <a:buClr>
                <a:schemeClr val="dk1"/>
              </a:buClr>
              <a:buSzPts val="1400"/>
              <a:buFont typeface="Arial"/>
              <a:buNone/>
              <a:defRPr b="0" i="0" sz="1400" u="none" cap="none" strike="noStrike">
                <a:solidFill>
                  <a:srgbClr val="676767"/>
                </a:solidFill>
                <a:latin typeface="Arial"/>
                <a:ea typeface="Arial"/>
                <a:cs typeface="Arial"/>
                <a:sym typeface="Arial"/>
              </a:defRPr>
            </a:lvl4pPr>
            <a:lvl5pPr indent="-228600" lvl="4" marL="2286000" marR="0" rtl="0" algn="l">
              <a:lnSpc>
                <a:spcPct val="95000"/>
              </a:lnSpc>
              <a:spcBef>
                <a:spcPts val="625"/>
              </a:spcBef>
              <a:spcAft>
                <a:spcPts val="0"/>
              </a:spcAft>
              <a:buClr>
                <a:schemeClr val="dk1"/>
              </a:buClr>
              <a:buSzPts val="1400"/>
              <a:buFont typeface="Arial"/>
              <a:buNone/>
              <a:defRPr b="0" i="0" sz="1200" u="none" cap="none" strike="noStrike">
                <a:solidFill>
                  <a:srgbClr val="676767"/>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215" name="Shape 215"/>
          <p:cNvSpPr/>
          <p:nvPr/>
        </p:nvSpPr>
        <p:spPr>
          <a:xfrm>
            <a:off x="8458158" y="4742907"/>
            <a:ext cx="218400" cy="154500"/>
          </a:xfrm>
          <a:prstGeom prst="rect">
            <a:avLst/>
          </a:prstGeom>
          <a:noFill/>
          <a:ln>
            <a:noFill/>
          </a:ln>
        </p:spPr>
        <p:txBody>
          <a:bodyPr anchorCtr="0" anchor="b" bIns="30775" lIns="61575" spcFirstLastPara="1" rIns="61575" wrap="square" tIns="30775">
            <a:noAutofit/>
          </a:bodyPr>
          <a:lstStyle/>
          <a:p>
            <a:pPr indent="0" lvl="0" marL="0" marR="0" rtl="0" algn="r">
              <a:spcBef>
                <a:spcPts val="0"/>
              </a:spcBef>
              <a:spcAft>
                <a:spcPts val="0"/>
              </a:spcAft>
              <a:buNone/>
            </a:pPr>
            <a:fld id="{00000000-1234-1234-1234-123412341234}" type="slidenum">
              <a:rPr b="0" i="0" lang="en" sz="600" u="none" cap="none" strike="noStrike">
                <a:solidFill>
                  <a:schemeClr val="lt1"/>
                </a:solidFill>
                <a:latin typeface="Arial"/>
                <a:ea typeface="Arial"/>
                <a:cs typeface="Arial"/>
                <a:sym typeface="Arial"/>
              </a:rPr>
              <a:t>‹#›</a:t>
            </a:fld>
            <a:endParaRPr b="0" i="0" sz="600" u="none" cap="none" strike="noStrike">
              <a:solidFill>
                <a:schemeClr val="lt1"/>
              </a:solidFill>
              <a:latin typeface="Arial"/>
              <a:ea typeface="Arial"/>
              <a:cs typeface="Arial"/>
              <a:sym typeface="Arial"/>
            </a:endParaRPr>
          </a:p>
        </p:txBody>
      </p:sp>
      <p:sp>
        <p:nvSpPr>
          <p:cNvPr id="216" name="Shape 216"/>
          <p:cNvSpPr/>
          <p:nvPr/>
        </p:nvSpPr>
        <p:spPr>
          <a:xfrm>
            <a:off x="5809959" y="4741653"/>
            <a:ext cx="2658000" cy="154500"/>
          </a:xfrm>
          <a:prstGeom prst="rect">
            <a:avLst/>
          </a:prstGeom>
          <a:noFill/>
          <a:ln>
            <a:noFill/>
          </a:ln>
        </p:spPr>
        <p:txBody>
          <a:bodyPr anchorCtr="0" anchor="b" bIns="30775" lIns="61575" spcFirstLastPara="1" rIns="61575" wrap="square" tIns="30775">
            <a:noAutofit/>
          </a:bodyPr>
          <a:lstStyle/>
          <a:p>
            <a:pPr indent="0" lvl="0" marL="0" marR="0" rtl="0" algn="l">
              <a:spcBef>
                <a:spcPts val="0"/>
              </a:spcBef>
              <a:spcAft>
                <a:spcPts val="0"/>
              </a:spcAft>
              <a:buNone/>
            </a:pPr>
            <a:r>
              <a:rPr b="0" i="0" lang="en" sz="600" u="none" cap="none" strike="noStrike">
                <a:solidFill>
                  <a:schemeClr val="lt1"/>
                </a:solidFill>
                <a:latin typeface="Arial"/>
                <a:ea typeface="Arial"/>
                <a:cs typeface="Arial"/>
                <a:sym typeface="Arial"/>
              </a:rPr>
              <a:t>© 2017  Cisco and/or its affiliates. All rights reserved.   Cisco Confidential</a:t>
            </a:r>
            <a:endParaRPr/>
          </a:p>
        </p:txBody>
      </p:sp>
      <p:pic>
        <p:nvPicPr>
          <p:cNvPr id="217" name="Shape 217"/>
          <p:cNvPicPr preferRelativeResize="0"/>
          <p:nvPr/>
        </p:nvPicPr>
        <p:blipFill rotWithShape="1">
          <a:blip r:embed="rId3">
            <a:alphaModFix/>
          </a:blip>
          <a:srcRect b="0" l="0" r="0" t="0"/>
          <a:stretch/>
        </p:blipFill>
        <p:spPr>
          <a:xfrm>
            <a:off x="530927" y="4671590"/>
            <a:ext cx="1682400" cy="182100"/>
          </a:xfrm>
          <a:prstGeom prst="rect">
            <a:avLst/>
          </a:prstGeom>
          <a:noFill/>
          <a:ln>
            <a:noFill/>
          </a:ln>
        </p:spPr>
      </p:pic>
    </p:spTree>
  </p:cSld>
  <p:clrMapOvr>
    <a:masterClrMapping/>
  </p:clrMapOvr>
  <p:transition spd="slow">
    <p:fade thruBlk="1"/>
  </p:transition>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Green - Big Idea" showMasterSp="0">
  <p:cSld name="Green - Big Idea">
    <p:bg>
      <p:bgPr>
        <a:gradFill>
          <a:gsLst>
            <a:gs pos="0">
              <a:srgbClr val="308F2A">
                <a:alpha val="74901"/>
              </a:srgbClr>
            </a:gs>
            <a:gs pos="25000">
              <a:srgbClr val="308F2A">
                <a:alpha val="74901"/>
              </a:srgbClr>
            </a:gs>
            <a:gs pos="75000">
              <a:srgbClr val="0C8943">
                <a:alpha val="74901"/>
              </a:srgbClr>
            </a:gs>
            <a:gs pos="100000">
              <a:srgbClr val="0C8943">
                <a:alpha val="74901"/>
              </a:srgbClr>
            </a:gs>
          </a:gsLst>
          <a:lin ang="3300000" scaled="0"/>
        </a:gradFill>
      </p:bgPr>
    </p:bg>
    <p:spTree>
      <p:nvGrpSpPr>
        <p:cNvPr id="218" name="Shape 218"/>
        <p:cNvGrpSpPr/>
        <p:nvPr/>
      </p:nvGrpSpPr>
      <p:grpSpPr>
        <a:xfrm>
          <a:off x="0" y="0"/>
          <a:ext cx="0" cy="0"/>
          <a:chOff x="0" y="0"/>
          <a:chExt cx="0" cy="0"/>
        </a:xfrm>
      </p:grpSpPr>
      <p:pic>
        <p:nvPicPr>
          <p:cNvPr id="219" name="Shape 219"/>
          <p:cNvPicPr preferRelativeResize="0"/>
          <p:nvPr/>
        </p:nvPicPr>
        <p:blipFill rotWithShape="1">
          <a:blip r:embed="rId2">
            <a:alphaModFix/>
          </a:blip>
          <a:srcRect b="0" l="0" r="0" t="0"/>
          <a:stretch/>
        </p:blipFill>
        <p:spPr>
          <a:xfrm>
            <a:off x="984" y="-1"/>
            <a:ext cx="9141900" cy="5143500"/>
          </a:xfrm>
          <a:prstGeom prst="rect">
            <a:avLst/>
          </a:prstGeom>
          <a:noFill/>
          <a:ln>
            <a:noFill/>
          </a:ln>
        </p:spPr>
      </p:pic>
      <p:sp>
        <p:nvSpPr>
          <p:cNvPr id="220" name="Shape 220"/>
          <p:cNvSpPr/>
          <p:nvPr/>
        </p:nvSpPr>
        <p:spPr>
          <a:xfrm>
            <a:off x="434" y="0"/>
            <a:ext cx="9144000" cy="5143500"/>
          </a:xfrm>
          <a:prstGeom prst="rect">
            <a:avLst/>
          </a:prstGeom>
          <a:gradFill>
            <a:gsLst>
              <a:gs pos="0">
                <a:srgbClr val="308F2A">
                  <a:alpha val="74901"/>
                </a:srgbClr>
              </a:gs>
              <a:gs pos="25000">
                <a:srgbClr val="308F2A">
                  <a:alpha val="74901"/>
                </a:srgbClr>
              </a:gs>
              <a:gs pos="75000">
                <a:srgbClr val="0C8943">
                  <a:alpha val="74901"/>
                </a:srgbClr>
              </a:gs>
              <a:gs pos="100000">
                <a:srgbClr val="0C8943">
                  <a:alpha val="74901"/>
                </a:srgbClr>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21" name="Shape 221"/>
          <p:cNvSpPr txBox="1"/>
          <p:nvPr>
            <p:ph idx="1" type="body"/>
          </p:nvPr>
        </p:nvSpPr>
        <p:spPr>
          <a:xfrm>
            <a:off x="425455" y="895601"/>
            <a:ext cx="8274300" cy="3168300"/>
          </a:xfrm>
          <a:prstGeom prst="rect">
            <a:avLst/>
          </a:prstGeom>
          <a:noFill/>
          <a:ln>
            <a:noFill/>
          </a:ln>
        </p:spPr>
        <p:txBody>
          <a:bodyPr anchorCtr="0" anchor="t" bIns="91425" lIns="91425" spcFirstLastPara="1" rIns="91425" wrap="square" tIns="91425"/>
          <a:lstStyle>
            <a:lvl1pPr indent="-228600" lvl="0" marL="457200" marR="0" rtl="0" algn="l">
              <a:lnSpc>
                <a:spcPct val="108333"/>
              </a:lnSpc>
              <a:spcBef>
                <a:spcPts val="0"/>
              </a:spcBef>
              <a:spcAft>
                <a:spcPts val="0"/>
              </a:spcAft>
              <a:buClr>
                <a:schemeClr val="dk1"/>
              </a:buClr>
              <a:buSzPts val="1400"/>
              <a:buFont typeface="Arial"/>
              <a:buNone/>
              <a:defRPr b="0" i="0" sz="6000" u="none" cap="none" strike="noStrike">
                <a:solidFill>
                  <a:schemeClr val="lt1"/>
                </a:solidFill>
                <a:latin typeface="Arial"/>
                <a:ea typeface="Arial"/>
                <a:cs typeface="Arial"/>
                <a:sym typeface="Arial"/>
              </a:defRPr>
            </a:lvl1pPr>
            <a:lvl2pPr indent="-228600" lvl="1" marL="914400" marR="0" rtl="0" algn="l">
              <a:lnSpc>
                <a:spcPct val="95000"/>
              </a:lnSpc>
              <a:spcBef>
                <a:spcPts val="450"/>
              </a:spcBef>
              <a:spcAft>
                <a:spcPts val="0"/>
              </a:spcAft>
              <a:buClr>
                <a:schemeClr val="dk1"/>
              </a:buClr>
              <a:buSzPts val="1400"/>
              <a:buFont typeface="Arial"/>
              <a:buNone/>
              <a:defRPr b="0" i="0" sz="1800" u="none" cap="none" strike="noStrike">
                <a:solidFill>
                  <a:srgbClr val="676767"/>
                </a:solidFill>
                <a:latin typeface="Arial"/>
                <a:ea typeface="Arial"/>
                <a:cs typeface="Arial"/>
                <a:sym typeface="Arial"/>
              </a:defRPr>
            </a:lvl2pPr>
            <a:lvl3pPr indent="-228600" lvl="2" marL="1371600" marR="0" rtl="0" algn="l">
              <a:lnSpc>
                <a:spcPct val="95000"/>
              </a:lnSpc>
              <a:spcBef>
                <a:spcPts val="625"/>
              </a:spcBef>
              <a:spcAft>
                <a:spcPts val="0"/>
              </a:spcAft>
              <a:buClr>
                <a:schemeClr val="dk1"/>
              </a:buClr>
              <a:buSzPts val="1400"/>
              <a:buFont typeface="Arial"/>
              <a:buNone/>
              <a:defRPr b="0" i="0" sz="1600" u="none" cap="none" strike="noStrike">
                <a:solidFill>
                  <a:srgbClr val="676767"/>
                </a:solidFill>
                <a:latin typeface="Arial"/>
                <a:ea typeface="Arial"/>
                <a:cs typeface="Arial"/>
                <a:sym typeface="Arial"/>
              </a:defRPr>
            </a:lvl3pPr>
            <a:lvl4pPr indent="-228600" lvl="3" marL="1828800" marR="0" rtl="0" algn="l">
              <a:lnSpc>
                <a:spcPct val="95000"/>
              </a:lnSpc>
              <a:spcBef>
                <a:spcPts val="625"/>
              </a:spcBef>
              <a:spcAft>
                <a:spcPts val="0"/>
              </a:spcAft>
              <a:buClr>
                <a:schemeClr val="dk1"/>
              </a:buClr>
              <a:buSzPts val="1400"/>
              <a:buFont typeface="Arial"/>
              <a:buNone/>
              <a:defRPr b="0" i="0" sz="1400" u="none" cap="none" strike="noStrike">
                <a:solidFill>
                  <a:srgbClr val="676767"/>
                </a:solidFill>
                <a:latin typeface="Arial"/>
                <a:ea typeface="Arial"/>
                <a:cs typeface="Arial"/>
                <a:sym typeface="Arial"/>
              </a:defRPr>
            </a:lvl4pPr>
            <a:lvl5pPr indent="-228600" lvl="4" marL="2286000" marR="0" rtl="0" algn="l">
              <a:lnSpc>
                <a:spcPct val="95000"/>
              </a:lnSpc>
              <a:spcBef>
                <a:spcPts val="625"/>
              </a:spcBef>
              <a:spcAft>
                <a:spcPts val="0"/>
              </a:spcAft>
              <a:buClr>
                <a:schemeClr val="dk1"/>
              </a:buClr>
              <a:buSzPts val="1400"/>
              <a:buFont typeface="Arial"/>
              <a:buNone/>
              <a:defRPr b="0" i="0" sz="1200" u="none" cap="none" strike="noStrike">
                <a:solidFill>
                  <a:srgbClr val="676767"/>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222" name="Shape 222"/>
          <p:cNvSpPr/>
          <p:nvPr/>
        </p:nvSpPr>
        <p:spPr>
          <a:xfrm>
            <a:off x="8458158" y="4742907"/>
            <a:ext cx="218400" cy="154500"/>
          </a:xfrm>
          <a:prstGeom prst="rect">
            <a:avLst/>
          </a:prstGeom>
          <a:noFill/>
          <a:ln>
            <a:noFill/>
          </a:ln>
        </p:spPr>
        <p:txBody>
          <a:bodyPr anchorCtr="0" anchor="b" bIns="30775" lIns="61575" spcFirstLastPara="1" rIns="61575" wrap="square" tIns="30775">
            <a:noAutofit/>
          </a:bodyPr>
          <a:lstStyle/>
          <a:p>
            <a:pPr indent="0" lvl="0" marL="0" marR="0" rtl="0" algn="r">
              <a:spcBef>
                <a:spcPts val="0"/>
              </a:spcBef>
              <a:spcAft>
                <a:spcPts val="0"/>
              </a:spcAft>
              <a:buNone/>
            </a:pPr>
            <a:fld id="{00000000-1234-1234-1234-123412341234}" type="slidenum">
              <a:rPr b="0" i="0" lang="en" sz="600" u="none" cap="none" strike="noStrike">
                <a:solidFill>
                  <a:schemeClr val="lt1"/>
                </a:solidFill>
                <a:latin typeface="Arial"/>
                <a:ea typeface="Arial"/>
                <a:cs typeface="Arial"/>
                <a:sym typeface="Arial"/>
              </a:rPr>
              <a:t>‹#›</a:t>
            </a:fld>
            <a:endParaRPr b="0" i="0" sz="600" u="none" cap="none" strike="noStrike">
              <a:solidFill>
                <a:schemeClr val="lt1"/>
              </a:solidFill>
              <a:latin typeface="Arial"/>
              <a:ea typeface="Arial"/>
              <a:cs typeface="Arial"/>
              <a:sym typeface="Arial"/>
            </a:endParaRPr>
          </a:p>
        </p:txBody>
      </p:sp>
      <p:sp>
        <p:nvSpPr>
          <p:cNvPr id="223" name="Shape 223"/>
          <p:cNvSpPr/>
          <p:nvPr/>
        </p:nvSpPr>
        <p:spPr>
          <a:xfrm>
            <a:off x="5809959" y="4741653"/>
            <a:ext cx="2658000" cy="154500"/>
          </a:xfrm>
          <a:prstGeom prst="rect">
            <a:avLst/>
          </a:prstGeom>
          <a:noFill/>
          <a:ln>
            <a:noFill/>
          </a:ln>
        </p:spPr>
        <p:txBody>
          <a:bodyPr anchorCtr="0" anchor="b" bIns="30775" lIns="61575" spcFirstLastPara="1" rIns="61575" wrap="square" tIns="30775">
            <a:noAutofit/>
          </a:bodyPr>
          <a:lstStyle/>
          <a:p>
            <a:pPr indent="0" lvl="0" marL="0" marR="0" rtl="0" algn="l">
              <a:spcBef>
                <a:spcPts val="0"/>
              </a:spcBef>
              <a:spcAft>
                <a:spcPts val="0"/>
              </a:spcAft>
              <a:buNone/>
            </a:pPr>
            <a:r>
              <a:rPr b="0" i="0" lang="en" sz="600" u="none" cap="none" strike="noStrike">
                <a:solidFill>
                  <a:schemeClr val="lt1"/>
                </a:solidFill>
                <a:latin typeface="Arial"/>
                <a:ea typeface="Arial"/>
                <a:cs typeface="Arial"/>
                <a:sym typeface="Arial"/>
              </a:rPr>
              <a:t>© 2017  Cisco and/or its affiliates. All rights reserved.   Cisco Confidential</a:t>
            </a:r>
            <a:endParaRPr/>
          </a:p>
        </p:txBody>
      </p:sp>
      <p:pic>
        <p:nvPicPr>
          <p:cNvPr id="224" name="Shape 224"/>
          <p:cNvPicPr preferRelativeResize="0"/>
          <p:nvPr/>
        </p:nvPicPr>
        <p:blipFill rotWithShape="1">
          <a:blip r:embed="rId3">
            <a:alphaModFix/>
          </a:blip>
          <a:srcRect b="0" l="0" r="0" t="0"/>
          <a:stretch/>
        </p:blipFill>
        <p:spPr>
          <a:xfrm>
            <a:off x="530927" y="4671590"/>
            <a:ext cx="1682400" cy="182100"/>
          </a:xfrm>
          <a:prstGeom prst="rect">
            <a:avLst/>
          </a:prstGeom>
          <a:noFill/>
          <a:ln>
            <a:noFill/>
          </a:ln>
        </p:spPr>
      </p:pic>
    </p:spTree>
  </p:cSld>
  <p:clrMapOvr>
    <a:masterClrMapping/>
  </p:clrMapOvr>
  <p:transition spd="slow">
    <p:fade thruBlk="1"/>
  </p:transition>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White">
  <p:cSld name="White">
    <p:spTree>
      <p:nvGrpSpPr>
        <p:cNvPr id="225" name="Shape 225"/>
        <p:cNvGrpSpPr/>
        <p:nvPr/>
      </p:nvGrpSpPr>
      <p:grpSpPr>
        <a:xfrm>
          <a:off x="0" y="0"/>
          <a:ext cx="0" cy="0"/>
          <a:chOff x="0" y="0"/>
          <a:chExt cx="0" cy="0"/>
        </a:xfrm>
      </p:grpSpPr>
      <p:sp>
        <p:nvSpPr>
          <p:cNvPr id="226" name="Shape 226"/>
          <p:cNvSpPr/>
          <p:nvPr/>
        </p:nvSpPr>
        <p:spPr>
          <a:xfrm>
            <a:off x="-4118" y="0"/>
            <a:ext cx="9148200" cy="5143500"/>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Calibri"/>
              <a:buNone/>
            </a:pPr>
            <a:r>
              <a:t/>
            </a:r>
            <a:endParaRPr b="0" i="0" sz="1800" u="none" cap="none" strike="noStrike">
              <a:solidFill>
                <a:schemeClr val="dk1"/>
              </a:solidFill>
              <a:latin typeface="Source Sans Pro"/>
              <a:ea typeface="Source Sans Pro"/>
              <a:cs typeface="Source Sans Pro"/>
              <a:sym typeface="Source Sans Pro"/>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231" name="Shape 231"/>
        <p:cNvGrpSpPr/>
        <p:nvPr/>
      </p:nvGrpSpPr>
      <p:grpSpPr>
        <a:xfrm>
          <a:off x="0" y="0"/>
          <a:ext cx="0" cy="0"/>
          <a:chOff x="0" y="0"/>
          <a:chExt cx="0" cy="0"/>
        </a:xfrm>
      </p:grpSpPr>
      <p:sp>
        <p:nvSpPr>
          <p:cNvPr id="232" name="Shape 23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233" name="Shape 233"/>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234" name="Shape 23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235" name="Shape 235"/>
        <p:cNvGrpSpPr/>
        <p:nvPr/>
      </p:nvGrpSpPr>
      <p:grpSpPr>
        <a:xfrm>
          <a:off x="0" y="0"/>
          <a:ext cx="0" cy="0"/>
          <a:chOff x="0" y="0"/>
          <a:chExt cx="0" cy="0"/>
        </a:xfrm>
      </p:grpSpPr>
      <p:sp>
        <p:nvSpPr>
          <p:cNvPr id="236" name="Shape 236"/>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237" name="Shape 23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38" name="Shape 238"/>
        <p:cNvGrpSpPr/>
        <p:nvPr/>
      </p:nvGrpSpPr>
      <p:grpSpPr>
        <a:xfrm>
          <a:off x="0" y="0"/>
          <a:ext cx="0" cy="0"/>
          <a:chOff x="0" y="0"/>
          <a:chExt cx="0" cy="0"/>
        </a:xfrm>
      </p:grpSpPr>
      <p:sp>
        <p:nvSpPr>
          <p:cNvPr id="239" name="Shape 239"/>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40" name="Shape 240"/>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41" name="Shape 24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isco Umbrella Title Slide - 3" showMasterSp="0">
  <p:cSld name="Cisco Umbrella Title Slide - 3">
    <p:bg>
      <p:bgPr>
        <a:gradFill>
          <a:gsLst>
            <a:gs pos="0">
              <a:srgbClr val="006A91">
                <a:alpha val="74901"/>
              </a:srgbClr>
            </a:gs>
            <a:gs pos="25000">
              <a:srgbClr val="006A91">
                <a:alpha val="74901"/>
              </a:srgbClr>
            </a:gs>
            <a:gs pos="75000">
              <a:srgbClr val="2F4DB0">
                <a:alpha val="74901"/>
              </a:srgbClr>
            </a:gs>
            <a:gs pos="100000">
              <a:srgbClr val="2F4DB0">
                <a:alpha val="74901"/>
              </a:srgbClr>
            </a:gs>
          </a:gsLst>
          <a:lin ang="3300000" scaled="0"/>
        </a:gradFill>
      </p:bgPr>
    </p:bg>
    <p:spTree>
      <p:nvGrpSpPr>
        <p:cNvPr id="35" name="Shape 35"/>
        <p:cNvGrpSpPr/>
        <p:nvPr/>
      </p:nvGrpSpPr>
      <p:grpSpPr>
        <a:xfrm>
          <a:off x="0" y="0"/>
          <a:ext cx="0" cy="0"/>
          <a:chOff x="0" y="0"/>
          <a:chExt cx="0" cy="0"/>
        </a:xfrm>
      </p:grpSpPr>
      <p:pic>
        <p:nvPicPr>
          <p:cNvPr id="36" name="Shape 36"/>
          <p:cNvPicPr preferRelativeResize="0"/>
          <p:nvPr/>
        </p:nvPicPr>
        <p:blipFill rotWithShape="1">
          <a:blip r:embed="rId2">
            <a:alphaModFix/>
          </a:blip>
          <a:srcRect b="0" l="0" r="0" t="0"/>
          <a:stretch/>
        </p:blipFill>
        <p:spPr>
          <a:xfrm>
            <a:off x="984" y="-1"/>
            <a:ext cx="9141900" cy="5143500"/>
          </a:xfrm>
          <a:prstGeom prst="rect">
            <a:avLst/>
          </a:prstGeom>
          <a:noFill/>
          <a:ln>
            <a:noFill/>
          </a:ln>
        </p:spPr>
      </p:pic>
      <p:sp>
        <p:nvSpPr>
          <p:cNvPr id="37" name="Shape 37"/>
          <p:cNvSpPr/>
          <p:nvPr/>
        </p:nvSpPr>
        <p:spPr>
          <a:xfrm>
            <a:off x="0" y="0"/>
            <a:ext cx="9144000" cy="5143500"/>
          </a:xfrm>
          <a:prstGeom prst="rect">
            <a:avLst/>
          </a:prstGeom>
          <a:gradFill>
            <a:gsLst>
              <a:gs pos="0">
                <a:srgbClr val="006A91">
                  <a:alpha val="74901"/>
                </a:srgbClr>
              </a:gs>
              <a:gs pos="25000">
                <a:srgbClr val="006A91">
                  <a:alpha val="74901"/>
                </a:srgbClr>
              </a:gs>
              <a:gs pos="75000">
                <a:srgbClr val="2F4DB0">
                  <a:alpha val="74901"/>
                </a:srgbClr>
              </a:gs>
              <a:gs pos="100000">
                <a:srgbClr val="2F4DB0">
                  <a:alpha val="74901"/>
                </a:srgbClr>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8" name="Shape 38"/>
          <p:cNvSpPr txBox="1"/>
          <p:nvPr>
            <p:ph idx="1" type="body"/>
          </p:nvPr>
        </p:nvSpPr>
        <p:spPr>
          <a:xfrm>
            <a:off x="460788" y="4033195"/>
            <a:ext cx="8230500" cy="2880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400"/>
              <a:buFont typeface="Arial"/>
              <a:buNone/>
              <a:defRPr b="0" i="0" sz="1400" u="none" cap="none" strike="noStrike">
                <a:solidFill>
                  <a:srgbClr val="FFFFFE"/>
                </a:solidFill>
                <a:latin typeface="Arial"/>
                <a:ea typeface="Arial"/>
                <a:cs typeface="Arial"/>
                <a:sym typeface="Arial"/>
              </a:defRPr>
            </a:lvl1pPr>
            <a:lvl2pPr indent="-228600" lvl="1" marL="914400" marR="0" rtl="0" algn="l">
              <a:lnSpc>
                <a:spcPct val="95000"/>
              </a:lnSpc>
              <a:spcBef>
                <a:spcPts val="600"/>
              </a:spcBef>
              <a:spcAft>
                <a:spcPts val="0"/>
              </a:spcAft>
              <a:buClr>
                <a:schemeClr val="dk2"/>
              </a:buClr>
              <a:buSzPts val="1400"/>
              <a:buFont typeface="Arial"/>
              <a:buNone/>
              <a:defRPr b="0" i="0" sz="1500" u="none" cap="none" strike="noStrike">
                <a:solidFill>
                  <a:schemeClr val="lt1"/>
                </a:solidFill>
                <a:latin typeface="Arial"/>
                <a:ea typeface="Arial"/>
                <a:cs typeface="Arial"/>
                <a:sym typeface="Arial"/>
              </a:defRPr>
            </a:lvl2pPr>
            <a:lvl3pPr indent="-228600" lvl="2" marL="1371600" marR="0" rtl="0" algn="l">
              <a:lnSpc>
                <a:spcPct val="95000"/>
              </a:lnSpc>
              <a:spcBef>
                <a:spcPts val="625"/>
              </a:spcBef>
              <a:spcAft>
                <a:spcPts val="0"/>
              </a:spcAft>
              <a:buClr>
                <a:schemeClr val="lt1"/>
              </a:buClr>
              <a:buSzPts val="1400"/>
              <a:buFont typeface="Arial"/>
              <a:buNone/>
              <a:defRPr b="0" i="0" sz="1500" u="none" cap="none" strike="noStrike">
                <a:solidFill>
                  <a:schemeClr val="lt1"/>
                </a:solidFill>
                <a:latin typeface="Arial"/>
                <a:ea typeface="Arial"/>
                <a:cs typeface="Arial"/>
                <a:sym typeface="Arial"/>
              </a:defRPr>
            </a:lvl3pPr>
            <a:lvl4pPr indent="-228600" lvl="3" marL="1828800" marR="0" rtl="0" algn="l">
              <a:lnSpc>
                <a:spcPct val="95000"/>
              </a:lnSpc>
              <a:spcBef>
                <a:spcPts val="625"/>
              </a:spcBef>
              <a:spcAft>
                <a:spcPts val="0"/>
              </a:spcAft>
              <a:buClr>
                <a:schemeClr val="lt1"/>
              </a:buClr>
              <a:buSzPts val="1400"/>
              <a:buFont typeface="Arial"/>
              <a:buNone/>
              <a:defRPr b="0" i="0" sz="1500" u="none" cap="none" strike="noStrike">
                <a:solidFill>
                  <a:schemeClr val="lt1"/>
                </a:solidFill>
                <a:latin typeface="Arial"/>
                <a:ea typeface="Arial"/>
                <a:cs typeface="Arial"/>
                <a:sym typeface="Arial"/>
              </a:defRPr>
            </a:lvl4pPr>
            <a:lvl5pPr indent="-228600" lvl="4" marL="2286000" marR="0" rtl="0" algn="l">
              <a:lnSpc>
                <a:spcPct val="95000"/>
              </a:lnSpc>
              <a:spcBef>
                <a:spcPts val="625"/>
              </a:spcBef>
              <a:spcAft>
                <a:spcPts val="0"/>
              </a:spcAft>
              <a:buClr>
                <a:schemeClr val="lt1"/>
              </a:buClr>
              <a:buSzPts val="1400"/>
              <a:buFont typeface="Arial"/>
              <a:buNone/>
              <a:defRPr b="0" i="0" sz="1500" u="none" cap="none" strike="noStrike">
                <a:solidFill>
                  <a:schemeClr val="lt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39" name="Shape 39"/>
          <p:cNvSpPr txBox="1"/>
          <p:nvPr>
            <p:ph idx="2" type="body"/>
          </p:nvPr>
        </p:nvSpPr>
        <p:spPr>
          <a:xfrm>
            <a:off x="460787" y="4273192"/>
            <a:ext cx="8230500" cy="2880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400"/>
              <a:buFont typeface="Arial"/>
              <a:buNone/>
              <a:defRPr b="1" i="0" sz="1000" u="none" cap="none" strike="noStrike">
                <a:solidFill>
                  <a:srgbClr val="FFFFFE"/>
                </a:solidFill>
                <a:latin typeface="Arial"/>
                <a:ea typeface="Arial"/>
                <a:cs typeface="Arial"/>
                <a:sym typeface="Arial"/>
              </a:defRPr>
            </a:lvl1pPr>
            <a:lvl2pPr indent="-228600" lvl="1" marL="914400" marR="0" rtl="0" algn="l">
              <a:lnSpc>
                <a:spcPct val="95000"/>
              </a:lnSpc>
              <a:spcBef>
                <a:spcPts val="600"/>
              </a:spcBef>
              <a:spcAft>
                <a:spcPts val="0"/>
              </a:spcAft>
              <a:buClr>
                <a:schemeClr val="dk2"/>
              </a:buClr>
              <a:buSzPts val="1400"/>
              <a:buFont typeface="Arial"/>
              <a:buNone/>
              <a:defRPr b="0" i="0" sz="1500" u="none" cap="none" strike="noStrike">
                <a:solidFill>
                  <a:schemeClr val="lt1"/>
                </a:solidFill>
                <a:latin typeface="Arial"/>
                <a:ea typeface="Arial"/>
                <a:cs typeface="Arial"/>
                <a:sym typeface="Arial"/>
              </a:defRPr>
            </a:lvl2pPr>
            <a:lvl3pPr indent="-228600" lvl="2" marL="1371600" marR="0" rtl="0" algn="l">
              <a:lnSpc>
                <a:spcPct val="95000"/>
              </a:lnSpc>
              <a:spcBef>
                <a:spcPts val="625"/>
              </a:spcBef>
              <a:spcAft>
                <a:spcPts val="0"/>
              </a:spcAft>
              <a:buClr>
                <a:schemeClr val="lt1"/>
              </a:buClr>
              <a:buSzPts val="1400"/>
              <a:buFont typeface="Arial"/>
              <a:buNone/>
              <a:defRPr b="0" i="0" sz="1500" u="none" cap="none" strike="noStrike">
                <a:solidFill>
                  <a:schemeClr val="lt1"/>
                </a:solidFill>
                <a:latin typeface="Arial"/>
                <a:ea typeface="Arial"/>
                <a:cs typeface="Arial"/>
                <a:sym typeface="Arial"/>
              </a:defRPr>
            </a:lvl3pPr>
            <a:lvl4pPr indent="-228600" lvl="3" marL="1828800" marR="0" rtl="0" algn="l">
              <a:lnSpc>
                <a:spcPct val="95000"/>
              </a:lnSpc>
              <a:spcBef>
                <a:spcPts val="625"/>
              </a:spcBef>
              <a:spcAft>
                <a:spcPts val="0"/>
              </a:spcAft>
              <a:buClr>
                <a:schemeClr val="lt1"/>
              </a:buClr>
              <a:buSzPts val="1400"/>
              <a:buFont typeface="Arial"/>
              <a:buNone/>
              <a:defRPr b="0" i="0" sz="1500" u="none" cap="none" strike="noStrike">
                <a:solidFill>
                  <a:schemeClr val="lt1"/>
                </a:solidFill>
                <a:latin typeface="Arial"/>
                <a:ea typeface="Arial"/>
                <a:cs typeface="Arial"/>
                <a:sym typeface="Arial"/>
              </a:defRPr>
            </a:lvl4pPr>
            <a:lvl5pPr indent="-228600" lvl="4" marL="2286000" marR="0" rtl="0" algn="l">
              <a:lnSpc>
                <a:spcPct val="95000"/>
              </a:lnSpc>
              <a:spcBef>
                <a:spcPts val="625"/>
              </a:spcBef>
              <a:spcAft>
                <a:spcPts val="0"/>
              </a:spcAft>
              <a:buClr>
                <a:schemeClr val="lt1"/>
              </a:buClr>
              <a:buSzPts val="1400"/>
              <a:buFont typeface="Arial"/>
              <a:buNone/>
              <a:defRPr b="0" i="0" sz="1500" u="none" cap="none" strike="noStrike">
                <a:solidFill>
                  <a:schemeClr val="lt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40" name="Shape 40"/>
          <p:cNvSpPr txBox="1"/>
          <p:nvPr>
            <p:ph idx="3" type="body"/>
          </p:nvPr>
        </p:nvSpPr>
        <p:spPr>
          <a:xfrm>
            <a:off x="463292" y="3211463"/>
            <a:ext cx="8236500" cy="2991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400"/>
              <a:buFont typeface="Arial"/>
              <a:buNone/>
              <a:defRPr b="0" i="0" sz="1800" u="none" cap="none" strike="noStrike">
                <a:solidFill>
                  <a:srgbClr val="FFFFFE"/>
                </a:solidFill>
                <a:latin typeface="Arial"/>
                <a:ea typeface="Arial"/>
                <a:cs typeface="Arial"/>
                <a:sym typeface="Arial"/>
              </a:defRPr>
            </a:lvl1pPr>
            <a:lvl2pPr indent="-228600" lvl="1" marL="914400" marR="0" rtl="0" algn="l">
              <a:lnSpc>
                <a:spcPct val="95000"/>
              </a:lnSpc>
              <a:spcBef>
                <a:spcPts val="600"/>
              </a:spcBef>
              <a:spcAft>
                <a:spcPts val="0"/>
              </a:spcAft>
              <a:buClr>
                <a:schemeClr val="dk2"/>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95000"/>
              </a:lnSpc>
              <a:spcBef>
                <a:spcPts val="625"/>
              </a:spcBef>
              <a:spcAft>
                <a:spcPts val="0"/>
              </a:spcAft>
              <a:buClr>
                <a:schemeClr val="dk1"/>
              </a:buClr>
              <a:buSzPts val="1400"/>
              <a:buFont typeface="Arial"/>
              <a:buNone/>
              <a:defRPr b="0" i="0" sz="1200" u="none" cap="none" strike="noStrike">
                <a:solidFill>
                  <a:schemeClr val="dk1"/>
                </a:solidFill>
                <a:latin typeface="Arial"/>
                <a:ea typeface="Arial"/>
                <a:cs typeface="Arial"/>
                <a:sym typeface="Arial"/>
              </a:defRPr>
            </a:lvl3pPr>
            <a:lvl4pPr indent="-228600" lvl="3" marL="1828800" marR="0" rtl="0" algn="l">
              <a:lnSpc>
                <a:spcPct val="95000"/>
              </a:lnSpc>
              <a:spcBef>
                <a:spcPts val="625"/>
              </a:spcBef>
              <a:spcAft>
                <a:spcPts val="0"/>
              </a:spcAft>
              <a:buClr>
                <a:schemeClr val="dk1"/>
              </a:buClr>
              <a:buSzPts val="1400"/>
              <a:buFont typeface="Arial"/>
              <a:buNone/>
              <a:defRPr b="0" i="0" sz="1100" u="none" cap="none" strike="noStrike">
                <a:solidFill>
                  <a:schemeClr val="dk1"/>
                </a:solidFill>
                <a:latin typeface="Arial"/>
                <a:ea typeface="Arial"/>
                <a:cs typeface="Arial"/>
                <a:sym typeface="Arial"/>
              </a:defRPr>
            </a:lvl4pPr>
            <a:lvl5pPr indent="-228600" lvl="4" marL="2286000" marR="0" rtl="0" algn="l">
              <a:lnSpc>
                <a:spcPct val="95000"/>
              </a:lnSpc>
              <a:spcBef>
                <a:spcPts val="625"/>
              </a:spcBef>
              <a:spcAft>
                <a:spcPts val="0"/>
              </a:spcAft>
              <a:buClr>
                <a:schemeClr val="dk1"/>
              </a:buClr>
              <a:buSzPts val="1400"/>
              <a:buFont typeface="Arial"/>
              <a:buNone/>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41" name="Shape 41"/>
          <p:cNvSpPr txBox="1"/>
          <p:nvPr>
            <p:ph type="ctrTitle"/>
          </p:nvPr>
        </p:nvSpPr>
        <p:spPr>
          <a:xfrm>
            <a:off x="425765" y="2639977"/>
            <a:ext cx="8274000" cy="644700"/>
          </a:xfrm>
          <a:prstGeom prst="rect">
            <a:avLst/>
          </a:prstGeom>
          <a:noFill/>
          <a:ln>
            <a:noFill/>
          </a:ln>
        </p:spPr>
        <p:txBody>
          <a:bodyPr anchorCtr="0" anchor="b" bIns="91425" lIns="91425" spcFirstLastPara="1" rIns="91425" wrap="square" tIns="91425"/>
          <a:lstStyle>
            <a:lvl1pPr indent="0" lvl="0" marL="0" marR="0" rtl="0" algn="l">
              <a:lnSpc>
                <a:spcPct val="90000"/>
              </a:lnSpc>
              <a:spcBef>
                <a:spcPts val="0"/>
              </a:spcBef>
              <a:spcAft>
                <a:spcPts val="0"/>
              </a:spcAft>
              <a:buClr>
                <a:srgbClr val="FFFFFE"/>
              </a:buClr>
              <a:buSzPts val="1400"/>
              <a:buFont typeface="Arial"/>
              <a:buNone/>
              <a:defRPr b="0" i="0" sz="4600" u="none" cap="none" strike="noStrike">
                <a:solidFill>
                  <a:srgbClr val="FFFFFE"/>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
        <p:nvSpPr>
          <p:cNvPr id="42" name="Shape 42"/>
          <p:cNvSpPr txBox="1"/>
          <p:nvPr>
            <p:ph idx="4" type="subTitle"/>
          </p:nvPr>
        </p:nvSpPr>
        <p:spPr>
          <a:xfrm>
            <a:off x="460788" y="3793198"/>
            <a:ext cx="8239200" cy="288000"/>
          </a:xfrm>
          <a:prstGeom prst="rect">
            <a:avLst/>
          </a:prstGeom>
          <a:noFill/>
          <a:ln>
            <a:noFill/>
          </a:ln>
        </p:spPr>
        <p:txBody>
          <a:bodyPr anchorCtr="0" anchor="b" bIns="91425" lIns="91425" spcFirstLastPara="1" rIns="91425" wrap="square" tIns="91425"/>
          <a:lstStyle>
            <a:lvl1pPr indent="0" lvl="0" marL="0" marR="0" rtl="0" algn="l">
              <a:lnSpc>
                <a:spcPct val="95000"/>
              </a:lnSpc>
              <a:spcBef>
                <a:spcPts val="1075"/>
              </a:spcBef>
              <a:spcAft>
                <a:spcPts val="0"/>
              </a:spcAft>
              <a:buClr>
                <a:schemeClr val="dk2"/>
              </a:buClr>
              <a:buSzPts val="1400"/>
              <a:buFont typeface="Arial"/>
              <a:buNone/>
              <a:defRPr b="0" i="0" sz="1400" u="none" cap="none" strike="noStrike">
                <a:solidFill>
                  <a:srgbClr val="FFFFFE"/>
                </a:solidFill>
                <a:latin typeface="Arial"/>
                <a:ea typeface="Arial"/>
                <a:cs typeface="Arial"/>
                <a:sym typeface="Arial"/>
              </a:defRPr>
            </a:lvl1pPr>
            <a:lvl2pPr indent="-12655" lvl="1" marL="342855" marR="0" rtl="0" algn="ctr">
              <a:lnSpc>
                <a:spcPct val="95000"/>
              </a:lnSpc>
              <a:spcBef>
                <a:spcPts val="600"/>
              </a:spcBef>
              <a:spcAft>
                <a:spcPts val="0"/>
              </a:spcAft>
              <a:buClr>
                <a:schemeClr val="dk2"/>
              </a:buClr>
              <a:buSzPts val="1400"/>
              <a:buFont typeface="Arial"/>
              <a:buNone/>
              <a:defRPr b="0" i="0" sz="1400" u="none" cap="none" strike="noStrike">
                <a:solidFill>
                  <a:srgbClr val="8D8D8D"/>
                </a:solidFill>
                <a:latin typeface="Arial"/>
                <a:ea typeface="Arial"/>
                <a:cs typeface="Arial"/>
                <a:sym typeface="Arial"/>
              </a:defRPr>
            </a:lvl2pPr>
            <a:lvl3pPr indent="-12619" lvl="2" marL="685719" marR="0" rtl="0" algn="ctr">
              <a:lnSpc>
                <a:spcPct val="95000"/>
              </a:lnSpc>
              <a:spcBef>
                <a:spcPts val="625"/>
              </a:spcBef>
              <a:spcAft>
                <a:spcPts val="0"/>
              </a:spcAft>
              <a:buClr>
                <a:srgbClr val="8D8D8D"/>
              </a:buClr>
              <a:buSzPts val="1400"/>
              <a:buFont typeface="Arial"/>
              <a:buNone/>
              <a:defRPr b="0" i="0" sz="1200" u="none" cap="none" strike="noStrike">
                <a:solidFill>
                  <a:srgbClr val="8D8D8D"/>
                </a:solidFill>
                <a:latin typeface="Arial"/>
                <a:ea typeface="Arial"/>
                <a:cs typeface="Arial"/>
                <a:sym typeface="Arial"/>
              </a:defRPr>
            </a:lvl3pPr>
            <a:lvl4pPr indent="-12579" lvl="3" marL="1028579" marR="0" rtl="0" algn="ctr">
              <a:lnSpc>
                <a:spcPct val="95000"/>
              </a:lnSpc>
              <a:spcBef>
                <a:spcPts val="625"/>
              </a:spcBef>
              <a:spcAft>
                <a:spcPts val="0"/>
              </a:spcAft>
              <a:buClr>
                <a:srgbClr val="8D8D8D"/>
              </a:buClr>
              <a:buSzPts val="1400"/>
              <a:buFont typeface="Arial"/>
              <a:buNone/>
              <a:defRPr b="0" i="0" sz="1100" u="none" cap="none" strike="noStrike">
                <a:solidFill>
                  <a:srgbClr val="8D8D8D"/>
                </a:solidFill>
                <a:latin typeface="Arial"/>
                <a:ea typeface="Arial"/>
                <a:cs typeface="Arial"/>
                <a:sym typeface="Arial"/>
              </a:defRPr>
            </a:lvl4pPr>
            <a:lvl5pPr indent="-12541" lvl="4" marL="1371441" marR="0" rtl="0" algn="ctr">
              <a:lnSpc>
                <a:spcPct val="95000"/>
              </a:lnSpc>
              <a:spcBef>
                <a:spcPts val="625"/>
              </a:spcBef>
              <a:spcAft>
                <a:spcPts val="0"/>
              </a:spcAft>
              <a:buClr>
                <a:srgbClr val="8D8D8D"/>
              </a:buClr>
              <a:buSzPts val="1400"/>
              <a:buFont typeface="Arial"/>
              <a:buNone/>
              <a:defRPr b="0" i="0" sz="1100" u="none" cap="none" strike="noStrike">
                <a:solidFill>
                  <a:srgbClr val="8D8D8D"/>
                </a:solidFill>
                <a:latin typeface="Arial"/>
                <a:ea typeface="Arial"/>
                <a:cs typeface="Arial"/>
                <a:sym typeface="Arial"/>
              </a:defRPr>
            </a:lvl5pPr>
            <a:lvl6pPr indent="-12496" lvl="5" marL="1714296" marR="0" rtl="0" algn="ctr">
              <a:spcBef>
                <a:spcPts val="600"/>
              </a:spcBef>
              <a:spcAft>
                <a:spcPts val="0"/>
              </a:spcAft>
              <a:buClr>
                <a:srgbClr val="8D8D8D"/>
              </a:buClr>
              <a:buSzPts val="1400"/>
              <a:buFont typeface="Arial"/>
              <a:buNone/>
              <a:defRPr b="0" i="0" sz="900" u="none" cap="none" strike="noStrike">
                <a:solidFill>
                  <a:srgbClr val="8D8D8D"/>
                </a:solidFill>
                <a:latin typeface="Arial"/>
                <a:ea typeface="Arial"/>
                <a:cs typeface="Arial"/>
                <a:sym typeface="Arial"/>
              </a:defRPr>
            </a:lvl6pPr>
            <a:lvl7pPr indent="-12461" lvl="6" marL="2057161" marR="0" rtl="0" algn="ctr">
              <a:spcBef>
                <a:spcPts val="600"/>
              </a:spcBef>
              <a:spcAft>
                <a:spcPts val="0"/>
              </a:spcAft>
              <a:buClr>
                <a:srgbClr val="8D8D8D"/>
              </a:buClr>
              <a:buSzPts val="1400"/>
              <a:buFont typeface="Arial"/>
              <a:buNone/>
              <a:defRPr b="0" i="0" sz="800" u="none" cap="none" strike="noStrike">
                <a:solidFill>
                  <a:srgbClr val="8D8D8D"/>
                </a:solidFill>
                <a:latin typeface="Arial"/>
                <a:ea typeface="Arial"/>
                <a:cs typeface="Arial"/>
                <a:sym typeface="Arial"/>
              </a:defRPr>
            </a:lvl7pPr>
            <a:lvl8pPr indent="-12419" lvl="7" marL="2400019" marR="0" rtl="0" algn="ctr">
              <a:spcBef>
                <a:spcPts val="300"/>
              </a:spcBef>
              <a:spcAft>
                <a:spcPts val="0"/>
              </a:spcAft>
              <a:buClr>
                <a:srgbClr val="8D8D8D"/>
              </a:buClr>
              <a:buSzPts val="1400"/>
              <a:buFont typeface="Arial"/>
              <a:buNone/>
              <a:defRPr b="0" i="0" sz="1500" u="none" cap="none" strike="noStrike">
                <a:solidFill>
                  <a:srgbClr val="8D8D8D"/>
                </a:solidFill>
                <a:latin typeface="Arial"/>
                <a:ea typeface="Arial"/>
                <a:cs typeface="Arial"/>
                <a:sym typeface="Arial"/>
              </a:defRPr>
            </a:lvl8pPr>
            <a:lvl9pPr indent="-12382" lvl="8" marL="2742882" marR="0" rtl="0" algn="ctr">
              <a:spcBef>
                <a:spcPts val="300"/>
              </a:spcBef>
              <a:spcAft>
                <a:spcPts val="0"/>
              </a:spcAft>
              <a:buClr>
                <a:srgbClr val="8D8D8D"/>
              </a:buClr>
              <a:buSzPts val="1400"/>
              <a:buFont typeface="Arial"/>
              <a:buNone/>
              <a:defRPr b="0" i="0" sz="1500" u="none" cap="none" strike="noStrike">
                <a:solidFill>
                  <a:srgbClr val="8D8D8D"/>
                </a:solidFill>
                <a:latin typeface="Arial"/>
                <a:ea typeface="Arial"/>
                <a:cs typeface="Arial"/>
                <a:sym typeface="Arial"/>
              </a:defRPr>
            </a:lvl9pPr>
          </a:lstStyle>
          <a:p/>
        </p:txBody>
      </p:sp>
      <p:pic>
        <p:nvPicPr>
          <p:cNvPr id="43" name="Shape 43"/>
          <p:cNvPicPr preferRelativeResize="0"/>
          <p:nvPr/>
        </p:nvPicPr>
        <p:blipFill rotWithShape="1">
          <a:blip r:embed="rId3">
            <a:alphaModFix/>
          </a:blip>
          <a:srcRect b="-6402" l="0" r="77547" t="-1"/>
          <a:stretch/>
        </p:blipFill>
        <p:spPr>
          <a:xfrm>
            <a:off x="544624" y="549908"/>
            <a:ext cx="683700" cy="350700"/>
          </a:xfrm>
          <a:prstGeom prst="rect">
            <a:avLst/>
          </a:prstGeom>
          <a:noFill/>
          <a:ln>
            <a:noFill/>
          </a:ln>
        </p:spPr>
      </p:pic>
    </p:spTree>
  </p:cSld>
  <p:clrMapOvr>
    <a:masterClrMapping/>
  </p:clrMapOvr>
  <p:transition spd="slow">
    <p:fade thruBlk="1"/>
  </p:transition>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42" name="Shape 242"/>
        <p:cNvGrpSpPr/>
        <p:nvPr/>
      </p:nvGrpSpPr>
      <p:grpSpPr>
        <a:xfrm>
          <a:off x="0" y="0"/>
          <a:ext cx="0" cy="0"/>
          <a:chOff x="0" y="0"/>
          <a:chExt cx="0" cy="0"/>
        </a:xfrm>
      </p:grpSpPr>
      <p:sp>
        <p:nvSpPr>
          <p:cNvPr id="243" name="Shape 243"/>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44" name="Shape 244"/>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45" name="Shape 24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46" name="Shape 24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47" name="Shape 247"/>
        <p:cNvGrpSpPr/>
        <p:nvPr/>
      </p:nvGrpSpPr>
      <p:grpSpPr>
        <a:xfrm>
          <a:off x="0" y="0"/>
          <a:ext cx="0" cy="0"/>
          <a:chOff x="0" y="0"/>
          <a:chExt cx="0" cy="0"/>
        </a:xfrm>
      </p:grpSpPr>
      <p:sp>
        <p:nvSpPr>
          <p:cNvPr id="248" name="Shape 248"/>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49" name="Shape 24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50" name="Shape 250"/>
        <p:cNvGrpSpPr/>
        <p:nvPr/>
      </p:nvGrpSpPr>
      <p:grpSpPr>
        <a:xfrm>
          <a:off x="0" y="0"/>
          <a:ext cx="0" cy="0"/>
          <a:chOff x="0" y="0"/>
          <a:chExt cx="0" cy="0"/>
        </a:xfrm>
      </p:grpSpPr>
      <p:sp>
        <p:nvSpPr>
          <p:cNvPr id="251" name="Shape 251"/>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252" name="Shape 252"/>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53" name="Shape 25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254" name="Shape 254"/>
        <p:cNvGrpSpPr/>
        <p:nvPr/>
      </p:nvGrpSpPr>
      <p:grpSpPr>
        <a:xfrm>
          <a:off x="0" y="0"/>
          <a:ext cx="0" cy="0"/>
          <a:chOff x="0" y="0"/>
          <a:chExt cx="0" cy="0"/>
        </a:xfrm>
      </p:grpSpPr>
      <p:sp>
        <p:nvSpPr>
          <p:cNvPr id="255" name="Shape 255"/>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256" name="Shape 25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257" name="Shape 257"/>
        <p:cNvGrpSpPr/>
        <p:nvPr/>
      </p:nvGrpSpPr>
      <p:grpSpPr>
        <a:xfrm>
          <a:off x="0" y="0"/>
          <a:ext cx="0" cy="0"/>
          <a:chOff x="0" y="0"/>
          <a:chExt cx="0" cy="0"/>
        </a:xfrm>
      </p:grpSpPr>
      <p:sp>
        <p:nvSpPr>
          <p:cNvPr id="258" name="Shape 258"/>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59" name="Shape 25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260" name="Shape 260"/>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261" name="Shape 261"/>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62" name="Shape 26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63" name="Shape 263"/>
        <p:cNvGrpSpPr/>
        <p:nvPr/>
      </p:nvGrpSpPr>
      <p:grpSpPr>
        <a:xfrm>
          <a:off x="0" y="0"/>
          <a:ext cx="0" cy="0"/>
          <a:chOff x="0" y="0"/>
          <a:chExt cx="0" cy="0"/>
        </a:xfrm>
      </p:grpSpPr>
      <p:sp>
        <p:nvSpPr>
          <p:cNvPr id="264" name="Shape 264"/>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1800"/>
              <a:buNone/>
              <a:defRPr/>
            </a:lvl1pPr>
          </a:lstStyle>
          <a:p/>
        </p:txBody>
      </p:sp>
      <p:sp>
        <p:nvSpPr>
          <p:cNvPr id="265" name="Shape 26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266" name="Shape 266"/>
        <p:cNvGrpSpPr/>
        <p:nvPr/>
      </p:nvGrpSpPr>
      <p:grpSpPr>
        <a:xfrm>
          <a:off x="0" y="0"/>
          <a:ext cx="0" cy="0"/>
          <a:chOff x="0" y="0"/>
          <a:chExt cx="0" cy="0"/>
        </a:xfrm>
      </p:grpSpPr>
      <p:sp>
        <p:nvSpPr>
          <p:cNvPr id="267" name="Shape 267"/>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68" name="Shape 268"/>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269" name="Shape 26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70" name="Shape 270"/>
        <p:cNvGrpSpPr/>
        <p:nvPr/>
      </p:nvGrpSpPr>
      <p:grpSpPr>
        <a:xfrm>
          <a:off x="0" y="0"/>
          <a:ext cx="0" cy="0"/>
          <a:chOff x="0" y="0"/>
          <a:chExt cx="0" cy="0"/>
        </a:xfrm>
      </p:grpSpPr>
      <p:sp>
        <p:nvSpPr>
          <p:cNvPr id="271" name="Shape 27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isco Umbrella Title Slide - 3" showMasterSp="0">
  <p:cSld name="Cisco Umbrella Title Slide - 3">
    <p:bg>
      <p:bgPr>
        <a:gradFill>
          <a:gsLst>
            <a:gs pos="0">
              <a:srgbClr val="006A91">
                <a:alpha val="74901"/>
              </a:srgbClr>
            </a:gs>
            <a:gs pos="25000">
              <a:srgbClr val="006A91">
                <a:alpha val="74901"/>
              </a:srgbClr>
            </a:gs>
            <a:gs pos="75000">
              <a:srgbClr val="2F4DB0">
                <a:alpha val="74901"/>
              </a:srgbClr>
            </a:gs>
            <a:gs pos="100000">
              <a:srgbClr val="2F4DB0">
                <a:alpha val="74901"/>
              </a:srgbClr>
            </a:gs>
          </a:gsLst>
          <a:lin ang="3299893" scaled="0"/>
        </a:gradFill>
      </p:bgPr>
    </p:bg>
    <p:spTree>
      <p:nvGrpSpPr>
        <p:cNvPr id="272" name="Shape 272"/>
        <p:cNvGrpSpPr/>
        <p:nvPr/>
      </p:nvGrpSpPr>
      <p:grpSpPr>
        <a:xfrm>
          <a:off x="0" y="0"/>
          <a:ext cx="0" cy="0"/>
          <a:chOff x="0" y="0"/>
          <a:chExt cx="0" cy="0"/>
        </a:xfrm>
      </p:grpSpPr>
      <p:pic>
        <p:nvPicPr>
          <p:cNvPr id="273" name="Shape 273"/>
          <p:cNvPicPr preferRelativeResize="0"/>
          <p:nvPr/>
        </p:nvPicPr>
        <p:blipFill rotWithShape="1">
          <a:blip r:embed="rId2">
            <a:alphaModFix/>
          </a:blip>
          <a:srcRect b="0" l="0" r="0" t="0"/>
          <a:stretch/>
        </p:blipFill>
        <p:spPr>
          <a:xfrm>
            <a:off x="984" y="-1"/>
            <a:ext cx="9141900" cy="5143500"/>
          </a:xfrm>
          <a:prstGeom prst="rect">
            <a:avLst/>
          </a:prstGeom>
          <a:noFill/>
          <a:ln>
            <a:noFill/>
          </a:ln>
        </p:spPr>
      </p:pic>
      <p:sp>
        <p:nvSpPr>
          <p:cNvPr id="274" name="Shape 274"/>
          <p:cNvSpPr/>
          <p:nvPr/>
        </p:nvSpPr>
        <p:spPr>
          <a:xfrm>
            <a:off x="0" y="0"/>
            <a:ext cx="9144000" cy="5143500"/>
          </a:xfrm>
          <a:prstGeom prst="rect">
            <a:avLst/>
          </a:prstGeom>
          <a:gradFill>
            <a:gsLst>
              <a:gs pos="0">
                <a:srgbClr val="006A91">
                  <a:alpha val="74901"/>
                </a:srgbClr>
              </a:gs>
              <a:gs pos="25000">
                <a:srgbClr val="006A91">
                  <a:alpha val="74901"/>
                </a:srgbClr>
              </a:gs>
              <a:gs pos="75000">
                <a:srgbClr val="2F4DB0">
                  <a:alpha val="74901"/>
                </a:srgbClr>
              </a:gs>
              <a:gs pos="100000">
                <a:srgbClr val="2F4DB0">
                  <a:alpha val="74901"/>
                </a:srgbClr>
              </a:gs>
            </a:gsLst>
            <a:lin ang="3299893"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75" name="Shape 275"/>
          <p:cNvSpPr txBox="1"/>
          <p:nvPr>
            <p:ph idx="1" type="body"/>
          </p:nvPr>
        </p:nvSpPr>
        <p:spPr>
          <a:xfrm>
            <a:off x="460788" y="4033195"/>
            <a:ext cx="8230500" cy="2880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800"/>
              <a:buFont typeface="Arial"/>
              <a:buNone/>
              <a:defRPr b="0" i="0" sz="1400" u="none" cap="none" strike="noStrike">
                <a:solidFill>
                  <a:srgbClr val="FFFFFE"/>
                </a:solidFill>
                <a:latin typeface="Arial"/>
                <a:ea typeface="Arial"/>
                <a:cs typeface="Arial"/>
                <a:sym typeface="Arial"/>
              </a:defRPr>
            </a:lvl1pPr>
            <a:lvl2pPr indent="-228600" lvl="1" marL="914400" marR="0" rtl="0" algn="l">
              <a:lnSpc>
                <a:spcPct val="95000"/>
              </a:lnSpc>
              <a:spcBef>
                <a:spcPts val="600"/>
              </a:spcBef>
              <a:spcAft>
                <a:spcPts val="0"/>
              </a:spcAft>
              <a:buClr>
                <a:schemeClr val="dk2"/>
              </a:buClr>
              <a:buSzPts val="1400"/>
              <a:buFont typeface="Arial"/>
              <a:buNone/>
              <a:defRPr b="0" i="0" sz="1500" u="none" cap="none" strike="noStrike">
                <a:solidFill>
                  <a:schemeClr val="lt1"/>
                </a:solidFill>
                <a:latin typeface="Arial"/>
                <a:ea typeface="Arial"/>
                <a:cs typeface="Arial"/>
                <a:sym typeface="Arial"/>
              </a:defRPr>
            </a:lvl2pPr>
            <a:lvl3pPr indent="-228600" lvl="2" marL="1371600" marR="0" rtl="0" algn="l">
              <a:lnSpc>
                <a:spcPct val="95000"/>
              </a:lnSpc>
              <a:spcBef>
                <a:spcPts val="625"/>
              </a:spcBef>
              <a:spcAft>
                <a:spcPts val="0"/>
              </a:spcAft>
              <a:buClr>
                <a:schemeClr val="lt1"/>
              </a:buClr>
              <a:buSzPts val="1400"/>
              <a:buFont typeface="Arial"/>
              <a:buNone/>
              <a:defRPr b="0" i="0" sz="1500" u="none" cap="none" strike="noStrike">
                <a:solidFill>
                  <a:schemeClr val="lt1"/>
                </a:solidFill>
                <a:latin typeface="Arial"/>
                <a:ea typeface="Arial"/>
                <a:cs typeface="Arial"/>
                <a:sym typeface="Arial"/>
              </a:defRPr>
            </a:lvl3pPr>
            <a:lvl4pPr indent="-228600" lvl="3" marL="1828800" marR="0" rtl="0" algn="l">
              <a:lnSpc>
                <a:spcPct val="95000"/>
              </a:lnSpc>
              <a:spcBef>
                <a:spcPts val="625"/>
              </a:spcBef>
              <a:spcAft>
                <a:spcPts val="0"/>
              </a:spcAft>
              <a:buClr>
                <a:schemeClr val="lt1"/>
              </a:buClr>
              <a:buSzPts val="1400"/>
              <a:buFont typeface="Arial"/>
              <a:buNone/>
              <a:defRPr b="0" i="0" sz="1500" u="none" cap="none" strike="noStrike">
                <a:solidFill>
                  <a:schemeClr val="lt1"/>
                </a:solidFill>
                <a:latin typeface="Arial"/>
                <a:ea typeface="Arial"/>
                <a:cs typeface="Arial"/>
                <a:sym typeface="Arial"/>
              </a:defRPr>
            </a:lvl4pPr>
            <a:lvl5pPr indent="-228600" lvl="4" marL="2286000" marR="0" rtl="0" algn="l">
              <a:lnSpc>
                <a:spcPct val="95000"/>
              </a:lnSpc>
              <a:spcBef>
                <a:spcPts val="625"/>
              </a:spcBef>
              <a:spcAft>
                <a:spcPts val="0"/>
              </a:spcAft>
              <a:buClr>
                <a:schemeClr val="lt1"/>
              </a:buClr>
              <a:buSzPts val="1400"/>
              <a:buFont typeface="Arial"/>
              <a:buNone/>
              <a:defRPr b="0" i="0" sz="1500" u="none" cap="none" strike="noStrike">
                <a:solidFill>
                  <a:schemeClr val="lt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1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16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1600"/>
              </a:spcBef>
              <a:spcAft>
                <a:spcPts val="160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276" name="Shape 276"/>
          <p:cNvSpPr txBox="1"/>
          <p:nvPr>
            <p:ph idx="2" type="body"/>
          </p:nvPr>
        </p:nvSpPr>
        <p:spPr>
          <a:xfrm>
            <a:off x="460787" y="4273192"/>
            <a:ext cx="8230500" cy="2880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800"/>
              <a:buFont typeface="Arial"/>
              <a:buNone/>
              <a:defRPr b="1" i="0" sz="1000" u="none" cap="none" strike="noStrike">
                <a:solidFill>
                  <a:srgbClr val="FFFFFE"/>
                </a:solidFill>
                <a:latin typeface="Arial"/>
                <a:ea typeface="Arial"/>
                <a:cs typeface="Arial"/>
                <a:sym typeface="Arial"/>
              </a:defRPr>
            </a:lvl1pPr>
            <a:lvl2pPr indent="-228600" lvl="1" marL="914400" marR="0" rtl="0" algn="l">
              <a:lnSpc>
                <a:spcPct val="95000"/>
              </a:lnSpc>
              <a:spcBef>
                <a:spcPts val="600"/>
              </a:spcBef>
              <a:spcAft>
                <a:spcPts val="0"/>
              </a:spcAft>
              <a:buClr>
                <a:schemeClr val="dk2"/>
              </a:buClr>
              <a:buSzPts val="1400"/>
              <a:buFont typeface="Arial"/>
              <a:buNone/>
              <a:defRPr b="0" i="0" sz="1500" u="none" cap="none" strike="noStrike">
                <a:solidFill>
                  <a:schemeClr val="lt1"/>
                </a:solidFill>
                <a:latin typeface="Arial"/>
                <a:ea typeface="Arial"/>
                <a:cs typeface="Arial"/>
                <a:sym typeface="Arial"/>
              </a:defRPr>
            </a:lvl2pPr>
            <a:lvl3pPr indent="-228600" lvl="2" marL="1371600" marR="0" rtl="0" algn="l">
              <a:lnSpc>
                <a:spcPct val="95000"/>
              </a:lnSpc>
              <a:spcBef>
                <a:spcPts val="625"/>
              </a:spcBef>
              <a:spcAft>
                <a:spcPts val="0"/>
              </a:spcAft>
              <a:buClr>
                <a:schemeClr val="lt1"/>
              </a:buClr>
              <a:buSzPts val="1400"/>
              <a:buFont typeface="Arial"/>
              <a:buNone/>
              <a:defRPr b="0" i="0" sz="1500" u="none" cap="none" strike="noStrike">
                <a:solidFill>
                  <a:schemeClr val="lt1"/>
                </a:solidFill>
                <a:latin typeface="Arial"/>
                <a:ea typeface="Arial"/>
                <a:cs typeface="Arial"/>
                <a:sym typeface="Arial"/>
              </a:defRPr>
            </a:lvl3pPr>
            <a:lvl4pPr indent="-228600" lvl="3" marL="1828800" marR="0" rtl="0" algn="l">
              <a:lnSpc>
                <a:spcPct val="95000"/>
              </a:lnSpc>
              <a:spcBef>
                <a:spcPts val="625"/>
              </a:spcBef>
              <a:spcAft>
                <a:spcPts val="0"/>
              </a:spcAft>
              <a:buClr>
                <a:schemeClr val="lt1"/>
              </a:buClr>
              <a:buSzPts val="1400"/>
              <a:buFont typeface="Arial"/>
              <a:buNone/>
              <a:defRPr b="0" i="0" sz="1500" u="none" cap="none" strike="noStrike">
                <a:solidFill>
                  <a:schemeClr val="lt1"/>
                </a:solidFill>
                <a:latin typeface="Arial"/>
                <a:ea typeface="Arial"/>
                <a:cs typeface="Arial"/>
                <a:sym typeface="Arial"/>
              </a:defRPr>
            </a:lvl4pPr>
            <a:lvl5pPr indent="-228600" lvl="4" marL="2286000" marR="0" rtl="0" algn="l">
              <a:lnSpc>
                <a:spcPct val="95000"/>
              </a:lnSpc>
              <a:spcBef>
                <a:spcPts val="625"/>
              </a:spcBef>
              <a:spcAft>
                <a:spcPts val="0"/>
              </a:spcAft>
              <a:buClr>
                <a:schemeClr val="lt1"/>
              </a:buClr>
              <a:buSzPts val="1400"/>
              <a:buFont typeface="Arial"/>
              <a:buNone/>
              <a:defRPr b="0" i="0" sz="1500" u="none" cap="none" strike="noStrike">
                <a:solidFill>
                  <a:schemeClr val="lt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1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16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1600"/>
              </a:spcBef>
              <a:spcAft>
                <a:spcPts val="160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277" name="Shape 277"/>
          <p:cNvSpPr txBox="1"/>
          <p:nvPr>
            <p:ph idx="3" type="body"/>
          </p:nvPr>
        </p:nvSpPr>
        <p:spPr>
          <a:xfrm>
            <a:off x="463292" y="3211463"/>
            <a:ext cx="8236500" cy="2991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800"/>
              <a:buFont typeface="Arial"/>
              <a:buNone/>
              <a:defRPr b="0" i="0" sz="1800" u="none" cap="none" strike="noStrike">
                <a:solidFill>
                  <a:srgbClr val="FFFFFE"/>
                </a:solidFill>
                <a:latin typeface="Arial"/>
                <a:ea typeface="Arial"/>
                <a:cs typeface="Arial"/>
                <a:sym typeface="Arial"/>
              </a:defRPr>
            </a:lvl1pPr>
            <a:lvl2pPr indent="-228600" lvl="1" marL="914400" marR="0" rtl="0" algn="l">
              <a:lnSpc>
                <a:spcPct val="95000"/>
              </a:lnSpc>
              <a:spcBef>
                <a:spcPts val="600"/>
              </a:spcBef>
              <a:spcAft>
                <a:spcPts val="0"/>
              </a:spcAft>
              <a:buClr>
                <a:schemeClr val="dk2"/>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95000"/>
              </a:lnSpc>
              <a:spcBef>
                <a:spcPts val="625"/>
              </a:spcBef>
              <a:spcAft>
                <a:spcPts val="0"/>
              </a:spcAft>
              <a:buClr>
                <a:schemeClr val="dk1"/>
              </a:buClr>
              <a:buSzPts val="1400"/>
              <a:buFont typeface="Arial"/>
              <a:buNone/>
              <a:defRPr b="0" i="0" sz="1200" u="none" cap="none" strike="noStrike">
                <a:solidFill>
                  <a:schemeClr val="dk1"/>
                </a:solidFill>
                <a:latin typeface="Arial"/>
                <a:ea typeface="Arial"/>
                <a:cs typeface="Arial"/>
                <a:sym typeface="Arial"/>
              </a:defRPr>
            </a:lvl3pPr>
            <a:lvl4pPr indent="-228600" lvl="3" marL="1828800" marR="0" rtl="0" algn="l">
              <a:lnSpc>
                <a:spcPct val="95000"/>
              </a:lnSpc>
              <a:spcBef>
                <a:spcPts val="625"/>
              </a:spcBef>
              <a:spcAft>
                <a:spcPts val="0"/>
              </a:spcAft>
              <a:buClr>
                <a:schemeClr val="dk1"/>
              </a:buClr>
              <a:buSzPts val="1400"/>
              <a:buFont typeface="Arial"/>
              <a:buNone/>
              <a:defRPr b="0" i="0" sz="1100" u="none" cap="none" strike="noStrike">
                <a:solidFill>
                  <a:schemeClr val="dk1"/>
                </a:solidFill>
                <a:latin typeface="Arial"/>
                <a:ea typeface="Arial"/>
                <a:cs typeface="Arial"/>
                <a:sym typeface="Arial"/>
              </a:defRPr>
            </a:lvl4pPr>
            <a:lvl5pPr indent="-228600" lvl="4" marL="2286000" marR="0" rtl="0" algn="l">
              <a:lnSpc>
                <a:spcPct val="95000"/>
              </a:lnSpc>
              <a:spcBef>
                <a:spcPts val="625"/>
              </a:spcBef>
              <a:spcAft>
                <a:spcPts val="0"/>
              </a:spcAft>
              <a:buClr>
                <a:schemeClr val="dk1"/>
              </a:buClr>
              <a:buSzPts val="1400"/>
              <a:buFont typeface="Arial"/>
              <a:buNone/>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1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16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1600"/>
              </a:spcBef>
              <a:spcAft>
                <a:spcPts val="160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278" name="Shape 278"/>
          <p:cNvSpPr txBox="1"/>
          <p:nvPr>
            <p:ph type="ctrTitle"/>
          </p:nvPr>
        </p:nvSpPr>
        <p:spPr>
          <a:xfrm>
            <a:off x="425765" y="2639977"/>
            <a:ext cx="8274000" cy="644700"/>
          </a:xfrm>
          <a:prstGeom prst="rect">
            <a:avLst/>
          </a:prstGeom>
          <a:noFill/>
          <a:ln>
            <a:noFill/>
          </a:ln>
        </p:spPr>
        <p:txBody>
          <a:bodyPr anchorCtr="0" anchor="b" bIns="91425" lIns="91425" spcFirstLastPara="1" rIns="91425" wrap="square" tIns="91425"/>
          <a:lstStyle>
            <a:lvl1pPr indent="0" lvl="0" marL="0" marR="0" rtl="0" algn="l">
              <a:lnSpc>
                <a:spcPct val="90000"/>
              </a:lnSpc>
              <a:spcBef>
                <a:spcPts val="0"/>
              </a:spcBef>
              <a:spcAft>
                <a:spcPts val="0"/>
              </a:spcAft>
              <a:buClr>
                <a:srgbClr val="FFFFFE"/>
              </a:buClr>
              <a:buSzPts val="2800"/>
              <a:buFont typeface="Arial"/>
              <a:buNone/>
              <a:defRPr b="0" i="0" sz="4600" u="none" cap="none" strike="noStrike">
                <a:solidFill>
                  <a:srgbClr val="FFFFFE"/>
                </a:solidFill>
                <a:latin typeface="Arial"/>
                <a:ea typeface="Arial"/>
                <a:cs typeface="Arial"/>
                <a:sym typeface="Arial"/>
              </a:defRPr>
            </a:lvl1pPr>
            <a:lvl2pPr indent="0" lvl="1" marL="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9pPr>
          </a:lstStyle>
          <a:p/>
        </p:txBody>
      </p:sp>
      <p:sp>
        <p:nvSpPr>
          <p:cNvPr id="279" name="Shape 279"/>
          <p:cNvSpPr txBox="1"/>
          <p:nvPr>
            <p:ph idx="4" type="subTitle"/>
          </p:nvPr>
        </p:nvSpPr>
        <p:spPr>
          <a:xfrm>
            <a:off x="460788" y="3793198"/>
            <a:ext cx="8239200" cy="288000"/>
          </a:xfrm>
          <a:prstGeom prst="rect">
            <a:avLst/>
          </a:prstGeom>
          <a:noFill/>
          <a:ln>
            <a:noFill/>
          </a:ln>
        </p:spPr>
        <p:txBody>
          <a:bodyPr anchorCtr="0" anchor="b" bIns="91425" lIns="91425" spcFirstLastPara="1" rIns="91425" wrap="square" tIns="91425"/>
          <a:lstStyle>
            <a:lvl1pPr indent="0" lvl="0" marL="0" marR="0" rtl="0" algn="l">
              <a:lnSpc>
                <a:spcPct val="95000"/>
              </a:lnSpc>
              <a:spcBef>
                <a:spcPts val="1075"/>
              </a:spcBef>
              <a:spcAft>
                <a:spcPts val="0"/>
              </a:spcAft>
              <a:buClr>
                <a:schemeClr val="dk2"/>
              </a:buClr>
              <a:buSzPts val="1800"/>
              <a:buFont typeface="Arial"/>
              <a:buNone/>
              <a:defRPr b="0" i="0" sz="1400" u="none" cap="none" strike="noStrike">
                <a:solidFill>
                  <a:srgbClr val="FFFFFE"/>
                </a:solidFill>
                <a:latin typeface="Arial"/>
                <a:ea typeface="Arial"/>
                <a:cs typeface="Arial"/>
                <a:sym typeface="Arial"/>
              </a:defRPr>
            </a:lvl1pPr>
            <a:lvl2pPr indent="-12655" lvl="1" marL="342855" marR="0" rtl="0" algn="ctr">
              <a:lnSpc>
                <a:spcPct val="95000"/>
              </a:lnSpc>
              <a:spcBef>
                <a:spcPts val="600"/>
              </a:spcBef>
              <a:spcAft>
                <a:spcPts val="0"/>
              </a:spcAft>
              <a:buClr>
                <a:schemeClr val="dk2"/>
              </a:buClr>
              <a:buSzPts val="1400"/>
              <a:buFont typeface="Arial"/>
              <a:buNone/>
              <a:defRPr b="0" i="0" sz="1400" u="none" cap="none" strike="noStrike">
                <a:solidFill>
                  <a:srgbClr val="8D8D8D"/>
                </a:solidFill>
                <a:latin typeface="Arial"/>
                <a:ea typeface="Arial"/>
                <a:cs typeface="Arial"/>
                <a:sym typeface="Arial"/>
              </a:defRPr>
            </a:lvl2pPr>
            <a:lvl3pPr indent="-12619" lvl="2" marL="685719" marR="0" rtl="0" algn="ctr">
              <a:lnSpc>
                <a:spcPct val="95000"/>
              </a:lnSpc>
              <a:spcBef>
                <a:spcPts val="625"/>
              </a:spcBef>
              <a:spcAft>
                <a:spcPts val="0"/>
              </a:spcAft>
              <a:buClr>
                <a:srgbClr val="8D8D8D"/>
              </a:buClr>
              <a:buSzPts val="1400"/>
              <a:buFont typeface="Arial"/>
              <a:buNone/>
              <a:defRPr b="0" i="0" sz="1200" u="none" cap="none" strike="noStrike">
                <a:solidFill>
                  <a:srgbClr val="8D8D8D"/>
                </a:solidFill>
                <a:latin typeface="Arial"/>
                <a:ea typeface="Arial"/>
                <a:cs typeface="Arial"/>
                <a:sym typeface="Arial"/>
              </a:defRPr>
            </a:lvl3pPr>
            <a:lvl4pPr indent="-12579" lvl="3" marL="1028579" marR="0" rtl="0" algn="ctr">
              <a:lnSpc>
                <a:spcPct val="95000"/>
              </a:lnSpc>
              <a:spcBef>
                <a:spcPts val="625"/>
              </a:spcBef>
              <a:spcAft>
                <a:spcPts val="0"/>
              </a:spcAft>
              <a:buClr>
                <a:srgbClr val="8D8D8D"/>
              </a:buClr>
              <a:buSzPts val="1400"/>
              <a:buFont typeface="Arial"/>
              <a:buNone/>
              <a:defRPr b="0" i="0" sz="1100" u="none" cap="none" strike="noStrike">
                <a:solidFill>
                  <a:srgbClr val="8D8D8D"/>
                </a:solidFill>
                <a:latin typeface="Arial"/>
                <a:ea typeface="Arial"/>
                <a:cs typeface="Arial"/>
                <a:sym typeface="Arial"/>
              </a:defRPr>
            </a:lvl4pPr>
            <a:lvl5pPr indent="-12541" lvl="4" marL="1371441" marR="0" rtl="0" algn="ctr">
              <a:lnSpc>
                <a:spcPct val="95000"/>
              </a:lnSpc>
              <a:spcBef>
                <a:spcPts val="625"/>
              </a:spcBef>
              <a:spcAft>
                <a:spcPts val="0"/>
              </a:spcAft>
              <a:buClr>
                <a:srgbClr val="8D8D8D"/>
              </a:buClr>
              <a:buSzPts val="1400"/>
              <a:buFont typeface="Arial"/>
              <a:buNone/>
              <a:defRPr b="0" i="0" sz="1100" u="none" cap="none" strike="noStrike">
                <a:solidFill>
                  <a:srgbClr val="8D8D8D"/>
                </a:solidFill>
                <a:latin typeface="Arial"/>
                <a:ea typeface="Arial"/>
                <a:cs typeface="Arial"/>
                <a:sym typeface="Arial"/>
              </a:defRPr>
            </a:lvl5pPr>
            <a:lvl6pPr indent="-12496" lvl="5" marL="1714296" marR="0" rtl="0" algn="ctr">
              <a:spcBef>
                <a:spcPts val="600"/>
              </a:spcBef>
              <a:spcAft>
                <a:spcPts val="0"/>
              </a:spcAft>
              <a:buClr>
                <a:srgbClr val="8D8D8D"/>
              </a:buClr>
              <a:buSzPts val="1400"/>
              <a:buFont typeface="Arial"/>
              <a:buNone/>
              <a:defRPr b="0" i="0" sz="900" u="none" cap="none" strike="noStrike">
                <a:solidFill>
                  <a:srgbClr val="8D8D8D"/>
                </a:solidFill>
                <a:latin typeface="Arial"/>
                <a:ea typeface="Arial"/>
                <a:cs typeface="Arial"/>
                <a:sym typeface="Arial"/>
              </a:defRPr>
            </a:lvl6pPr>
            <a:lvl7pPr indent="-12461" lvl="6" marL="2057161" marR="0" rtl="0" algn="ctr">
              <a:spcBef>
                <a:spcPts val="1600"/>
              </a:spcBef>
              <a:spcAft>
                <a:spcPts val="0"/>
              </a:spcAft>
              <a:buClr>
                <a:srgbClr val="8D8D8D"/>
              </a:buClr>
              <a:buSzPts val="1400"/>
              <a:buFont typeface="Arial"/>
              <a:buNone/>
              <a:defRPr b="0" i="0" sz="800" u="none" cap="none" strike="noStrike">
                <a:solidFill>
                  <a:srgbClr val="8D8D8D"/>
                </a:solidFill>
                <a:latin typeface="Arial"/>
                <a:ea typeface="Arial"/>
                <a:cs typeface="Arial"/>
                <a:sym typeface="Arial"/>
              </a:defRPr>
            </a:lvl7pPr>
            <a:lvl8pPr indent="-12419" lvl="7" marL="2400019" marR="0" rtl="0" algn="ctr">
              <a:spcBef>
                <a:spcPts val="1600"/>
              </a:spcBef>
              <a:spcAft>
                <a:spcPts val="0"/>
              </a:spcAft>
              <a:buClr>
                <a:srgbClr val="8D8D8D"/>
              </a:buClr>
              <a:buSzPts val="1400"/>
              <a:buFont typeface="Arial"/>
              <a:buNone/>
              <a:defRPr b="0" i="0" sz="1500" u="none" cap="none" strike="noStrike">
                <a:solidFill>
                  <a:srgbClr val="8D8D8D"/>
                </a:solidFill>
                <a:latin typeface="Arial"/>
                <a:ea typeface="Arial"/>
                <a:cs typeface="Arial"/>
                <a:sym typeface="Arial"/>
              </a:defRPr>
            </a:lvl8pPr>
            <a:lvl9pPr indent="-12382" lvl="8" marL="2742882" marR="0" rtl="0" algn="ctr">
              <a:spcBef>
                <a:spcPts val="1600"/>
              </a:spcBef>
              <a:spcAft>
                <a:spcPts val="1600"/>
              </a:spcAft>
              <a:buClr>
                <a:srgbClr val="8D8D8D"/>
              </a:buClr>
              <a:buSzPts val="1400"/>
              <a:buFont typeface="Arial"/>
              <a:buNone/>
              <a:defRPr b="0" i="0" sz="1500" u="none" cap="none" strike="noStrike">
                <a:solidFill>
                  <a:srgbClr val="8D8D8D"/>
                </a:solidFill>
                <a:latin typeface="Arial"/>
                <a:ea typeface="Arial"/>
                <a:cs typeface="Arial"/>
                <a:sym typeface="Arial"/>
              </a:defRPr>
            </a:lvl9pPr>
          </a:lstStyle>
          <a:p/>
        </p:txBody>
      </p:sp>
      <p:pic>
        <p:nvPicPr>
          <p:cNvPr id="280" name="Shape 280"/>
          <p:cNvPicPr preferRelativeResize="0"/>
          <p:nvPr/>
        </p:nvPicPr>
        <p:blipFill rotWithShape="1">
          <a:blip r:embed="rId3">
            <a:alphaModFix/>
          </a:blip>
          <a:srcRect b="0" l="0" r="0" t="0"/>
          <a:stretch/>
        </p:blipFill>
        <p:spPr>
          <a:xfrm>
            <a:off x="544624" y="549908"/>
            <a:ext cx="3045000" cy="329700"/>
          </a:xfrm>
          <a:prstGeom prst="rect">
            <a:avLst/>
          </a:prstGeom>
          <a:noFill/>
          <a:ln>
            <a:noFill/>
          </a:ln>
        </p:spPr>
      </p:pic>
    </p:spTree>
  </p:cSld>
  <p:clrMapOvr>
    <a:masterClrMapping/>
  </p:clrMapOvr>
  <p:transition spd="slow">
    <p:fade thruBlk="1"/>
  </p:transition>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ue - Blank Slide 1">
  <p:cSld name="Blue - Blank Slide_1">
    <p:spTree>
      <p:nvGrpSpPr>
        <p:cNvPr id="281" name="Shape 281"/>
        <p:cNvGrpSpPr/>
        <p:nvPr/>
      </p:nvGrpSpPr>
      <p:grpSpPr>
        <a:xfrm>
          <a:off x="0" y="0"/>
          <a:ext cx="0" cy="0"/>
          <a:chOff x="0" y="0"/>
          <a:chExt cx="0" cy="0"/>
        </a:xfrm>
      </p:grpSpPr>
      <p:sp>
        <p:nvSpPr>
          <p:cNvPr id="282" name="Shape 282"/>
          <p:cNvSpPr/>
          <p:nvPr/>
        </p:nvSpPr>
        <p:spPr>
          <a:xfrm>
            <a:off x="0" y="0"/>
            <a:ext cx="9144000" cy="73200"/>
          </a:xfrm>
          <a:prstGeom prst="rect">
            <a:avLst/>
          </a:prstGeom>
          <a:gradFill>
            <a:gsLst>
              <a:gs pos="0">
                <a:srgbClr val="04A0C3"/>
              </a:gs>
              <a:gs pos="10000">
                <a:srgbClr val="04A0C3"/>
              </a:gs>
              <a:gs pos="90000">
                <a:srgbClr val="576DEB"/>
              </a:gs>
              <a:gs pos="100000">
                <a:srgbClr val="576DEB"/>
              </a:gs>
            </a:gsLst>
            <a:lin ang="3299893"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83" name="Shape 283"/>
          <p:cNvSpPr txBox="1"/>
          <p:nvPr>
            <p:ph idx="1" type="body"/>
          </p:nvPr>
        </p:nvSpPr>
        <p:spPr>
          <a:xfrm>
            <a:off x="538407" y="611558"/>
            <a:ext cx="8067300" cy="3736200"/>
          </a:xfrm>
          <a:prstGeom prst="rect">
            <a:avLst/>
          </a:prstGeom>
          <a:noFill/>
          <a:ln>
            <a:noFill/>
          </a:ln>
        </p:spPr>
        <p:txBody>
          <a:bodyPr anchorCtr="0" anchor="t" bIns="91425" lIns="91425" spcFirstLastPara="1" rIns="91425" wrap="square" tIns="91425"/>
          <a:lstStyle>
            <a:lvl1pPr indent="-228600" lvl="0" marL="457200" marR="0" rtl="0" algn="ctr">
              <a:lnSpc>
                <a:spcPct val="100000"/>
              </a:lnSpc>
              <a:spcBef>
                <a:spcPts val="2400"/>
              </a:spcBef>
              <a:spcAft>
                <a:spcPts val="0"/>
              </a:spcAft>
              <a:buClr>
                <a:schemeClr val="dk1"/>
              </a:buClr>
              <a:buSzPts val="1800"/>
              <a:buFont typeface="Arial"/>
              <a:buNone/>
              <a:defRPr b="0" i="0" sz="2400" u="none" cap="none" strike="noStrike">
                <a:solidFill>
                  <a:schemeClr val="dk1"/>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1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16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1600"/>
              </a:spcBef>
              <a:spcAft>
                <a:spcPts val="160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Agenda">
  <p:cSld name="Agenda">
    <p:spTree>
      <p:nvGrpSpPr>
        <p:cNvPr id="44" name="Shape 44"/>
        <p:cNvGrpSpPr/>
        <p:nvPr/>
      </p:nvGrpSpPr>
      <p:grpSpPr>
        <a:xfrm>
          <a:off x="0" y="0"/>
          <a:ext cx="0" cy="0"/>
          <a:chOff x="0" y="0"/>
          <a:chExt cx="0" cy="0"/>
        </a:xfrm>
      </p:grpSpPr>
      <p:sp>
        <p:nvSpPr>
          <p:cNvPr id="45" name="Shape 45"/>
          <p:cNvSpPr txBox="1"/>
          <p:nvPr>
            <p:ph type="title"/>
          </p:nvPr>
        </p:nvSpPr>
        <p:spPr>
          <a:xfrm>
            <a:off x="461205" y="1439060"/>
            <a:ext cx="3950100" cy="2265300"/>
          </a:xfrm>
          <a:prstGeom prst="rect">
            <a:avLst/>
          </a:prstGeom>
          <a:noFill/>
          <a:ln>
            <a:noFill/>
          </a:ln>
        </p:spPr>
        <p:txBody>
          <a:bodyPr anchorCtr="0" anchor="ctr"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4600" u="none" cap="none" strike="noStrike">
                <a:solidFill>
                  <a:schemeClr val="accent1"/>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
        <p:nvSpPr>
          <p:cNvPr id="46" name="Shape 46"/>
          <p:cNvSpPr txBox="1"/>
          <p:nvPr>
            <p:ph idx="1" type="body"/>
          </p:nvPr>
        </p:nvSpPr>
        <p:spPr>
          <a:xfrm>
            <a:off x="4742106" y="654518"/>
            <a:ext cx="3950100" cy="3840600"/>
          </a:xfrm>
          <a:prstGeom prst="rect">
            <a:avLst/>
          </a:prstGeom>
          <a:noFill/>
          <a:ln>
            <a:noFill/>
          </a:ln>
        </p:spPr>
        <p:txBody>
          <a:bodyPr anchorCtr="0" anchor="ctr" bIns="91425" lIns="91425" spcFirstLastPara="1" rIns="91425" wrap="square" tIns="91425"/>
          <a:lstStyle>
            <a:lvl1pPr indent="-228600" lvl="0" marL="457200" marR="0" rtl="0" algn="l">
              <a:lnSpc>
                <a:spcPct val="100000"/>
              </a:lnSpc>
              <a:spcBef>
                <a:spcPts val="0"/>
              </a:spcBef>
              <a:spcAft>
                <a:spcPts val="0"/>
              </a:spcAft>
              <a:buClr>
                <a:schemeClr val="dk2"/>
              </a:buClr>
              <a:buSzPts val="1400"/>
              <a:buFont typeface="Arial"/>
              <a:buNone/>
              <a:defRPr b="0" i="0" sz="1600" u="none" cap="none" strike="noStrike">
                <a:solidFill>
                  <a:schemeClr val="dk1"/>
                </a:solidFill>
                <a:latin typeface="Arial"/>
                <a:ea typeface="Arial"/>
                <a:cs typeface="Arial"/>
                <a:sym typeface="Arial"/>
              </a:defRPr>
            </a:lvl1pPr>
            <a:lvl2pPr indent="-323850" lvl="1" marL="914400" marR="0" rtl="0" algn="l">
              <a:lnSpc>
                <a:spcPct val="95000"/>
              </a:lnSpc>
              <a:spcBef>
                <a:spcPts val="800"/>
              </a:spcBef>
              <a:spcAft>
                <a:spcPts val="0"/>
              </a:spcAft>
              <a:buClr>
                <a:schemeClr val="dk2"/>
              </a:buClr>
              <a:buSzPts val="1500"/>
              <a:buFont typeface="Arial"/>
              <a:buChar char="•"/>
              <a:defRPr b="0" i="0" sz="1500" u="none" cap="none" strike="noStrike">
                <a:solidFill>
                  <a:schemeClr val="dk1"/>
                </a:solidFill>
                <a:latin typeface="Arial"/>
                <a:ea typeface="Arial"/>
                <a:cs typeface="Arial"/>
                <a:sym typeface="Arial"/>
              </a:defRPr>
            </a:lvl2pPr>
            <a:lvl3pPr indent="-323850" lvl="2" marL="1371600" marR="0" rtl="0" algn="l">
              <a:lnSpc>
                <a:spcPct val="95000"/>
              </a:lnSpc>
              <a:spcBef>
                <a:spcPts val="625"/>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3pPr>
            <a:lvl4pPr indent="-323850" lvl="3" marL="1828800" marR="0" rtl="0" algn="l">
              <a:lnSpc>
                <a:spcPct val="95000"/>
              </a:lnSpc>
              <a:spcBef>
                <a:spcPts val="625"/>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4pPr>
            <a:lvl5pPr indent="-323850" lvl="4" marL="2286000" marR="0" rtl="0" algn="l">
              <a:lnSpc>
                <a:spcPct val="95000"/>
              </a:lnSpc>
              <a:spcBef>
                <a:spcPts val="625"/>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3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47" name="Shape 47"/>
          <p:cNvSpPr/>
          <p:nvPr/>
        </p:nvSpPr>
        <p:spPr>
          <a:xfrm>
            <a:off x="0" y="0"/>
            <a:ext cx="9144000" cy="73200"/>
          </a:xfrm>
          <a:prstGeom prst="rect">
            <a:avLst/>
          </a:prstGeom>
          <a:gradFill>
            <a:gsLst>
              <a:gs pos="0">
                <a:srgbClr val="04A0C3"/>
              </a:gs>
              <a:gs pos="10000">
                <a:srgbClr val="04A0C3"/>
              </a:gs>
              <a:gs pos="90000">
                <a:srgbClr val="576DEB"/>
              </a:gs>
              <a:gs pos="100000">
                <a:srgbClr val="576DEB"/>
              </a:gs>
            </a:gsLst>
            <a:lin ang="33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cxnSp>
        <p:nvCxnSpPr>
          <p:cNvPr id="48" name="Shape 48"/>
          <p:cNvCxnSpPr/>
          <p:nvPr/>
        </p:nvCxnSpPr>
        <p:spPr>
          <a:xfrm flipH="1">
            <a:off x="4571701" y="1208531"/>
            <a:ext cx="300" cy="2788800"/>
          </a:xfrm>
          <a:prstGeom prst="straightConnector1">
            <a:avLst/>
          </a:prstGeom>
          <a:noFill/>
          <a:ln cap="flat" cmpd="sng" w="19050">
            <a:solidFill>
              <a:srgbClr val="E0E0E0"/>
            </a:solidFill>
            <a:prstDash val="solid"/>
            <a:round/>
            <a:headEnd len="sm" w="sm" type="none"/>
            <a:tailEnd len="sm" w="sm" type="none"/>
          </a:ln>
        </p:spPr>
      </p:cxnSp>
    </p:spTree>
  </p:cSld>
  <p:clrMapOvr>
    <a:masterClrMapping/>
  </p:clrMapOvr>
  <p:transition spd="med">
    <p:fade thruBlk="1"/>
  </p:transition>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Agenda">
  <p:cSld name="Agenda">
    <p:spTree>
      <p:nvGrpSpPr>
        <p:cNvPr id="284" name="Shape 284"/>
        <p:cNvGrpSpPr/>
        <p:nvPr/>
      </p:nvGrpSpPr>
      <p:grpSpPr>
        <a:xfrm>
          <a:off x="0" y="0"/>
          <a:ext cx="0" cy="0"/>
          <a:chOff x="0" y="0"/>
          <a:chExt cx="0" cy="0"/>
        </a:xfrm>
      </p:grpSpPr>
      <p:sp>
        <p:nvSpPr>
          <p:cNvPr id="285" name="Shape 285"/>
          <p:cNvSpPr txBox="1"/>
          <p:nvPr>
            <p:ph type="title"/>
          </p:nvPr>
        </p:nvSpPr>
        <p:spPr>
          <a:xfrm>
            <a:off x="461205" y="1439060"/>
            <a:ext cx="3950100" cy="2265300"/>
          </a:xfrm>
          <a:prstGeom prst="rect">
            <a:avLst/>
          </a:prstGeom>
          <a:noFill/>
          <a:ln>
            <a:noFill/>
          </a:ln>
        </p:spPr>
        <p:txBody>
          <a:bodyPr anchorCtr="0" anchor="ctr" bIns="91425" lIns="91425" spcFirstLastPara="1" rIns="91425" wrap="square" tIns="91425"/>
          <a:lstStyle>
            <a:lvl1pPr indent="0" lvl="0" marL="0" marR="0" rtl="0" algn="l">
              <a:lnSpc>
                <a:spcPct val="100000"/>
              </a:lnSpc>
              <a:spcBef>
                <a:spcPts val="0"/>
              </a:spcBef>
              <a:spcAft>
                <a:spcPts val="0"/>
              </a:spcAft>
              <a:buClr>
                <a:schemeClr val="dk1"/>
              </a:buClr>
              <a:buSzPts val="2800"/>
              <a:buFont typeface="Arial"/>
              <a:buNone/>
              <a:defRPr b="0" i="0" sz="4600" u="none" cap="none" strike="noStrike">
                <a:solidFill>
                  <a:schemeClr val="accent1"/>
                </a:solidFill>
                <a:latin typeface="Arial"/>
                <a:ea typeface="Arial"/>
                <a:cs typeface="Arial"/>
                <a:sym typeface="Arial"/>
              </a:defRPr>
            </a:lvl1pPr>
            <a:lvl2pPr indent="0" lvl="1" marL="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9pPr>
          </a:lstStyle>
          <a:p/>
        </p:txBody>
      </p:sp>
      <p:sp>
        <p:nvSpPr>
          <p:cNvPr id="286" name="Shape 286"/>
          <p:cNvSpPr txBox="1"/>
          <p:nvPr>
            <p:ph idx="1" type="body"/>
          </p:nvPr>
        </p:nvSpPr>
        <p:spPr>
          <a:xfrm>
            <a:off x="4742106" y="654518"/>
            <a:ext cx="3950100" cy="3840600"/>
          </a:xfrm>
          <a:prstGeom prst="rect">
            <a:avLst/>
          </a:prstGeom>
          <a:noFill/>
          <a:ln>
            <a:noFill/>
          </a:ln>
        </p:spPr>
        <p:txBody>
          <a:bodyPr anchorCtr="0" anchor="ctr" bIns="91425" lIns="91425" spcFirstLastPara="1" rIns="91425" wrap="square" tIns="91425"/>
          <a:lstStyle>
            <a:lvl1pPr indent="-228600" lvl="0" marL="457200" marR="0" rtl="0" algn="l">
              <a:lnSpc>
                <a:spcPct val="100000"/>
              </a:lnSpc>
              <a:spcBef>
                <a:spcPts val="0"/>
              </a:spcBef>
              <a:spcAft>
                <a:spcPts val="0"/>
              </a:spcAft>
              <a:buClr>
                <a:schemeClr val="dk2"/>
              </a:buClr>
              <a:buSzPts val="1800"/>
              <a:buFont typeface="Arial"/>
              <a:buNone/>
              <a:defRPr b="0" i="0" sz="1600" u="none" cap="none" strike="noStrike">
                <a:solidFill>
                  <a:schemeClr val="dk1"/>
                </a:solidFill>
                <a:latin typeface="Arial"/>
                <a:ea typeface="Arial"/>
                <a:cs typeface="Arial"/>
                <a:sym typeface="Arial"/>
              </a:defRPr>
            </a:lvl1pPr>
            <a:lvl2pPr indent="-323850" lvl="1" marL="914400" marR="0" rtl="0" algn="l">
              <a:lnSpc>
                <a:spcPct val="95000"/>
              </a:lnSpc>
              <a:spcBef>
                <a:spcPts val="800"/>
              </a:spcBef>
              <a:spcAft>
                <a:spcPts val="0"/>
              </a:spcAft>
              <a:buClr>
                <a:schemeClr val="dk2"/>
              </a:buClr>
              <a:buSzPts val="1500"/>
              <a:buFont typeface="Arial"/>
              <a:buChar char="•"/>
              <a:defRPr b="0" i="0" sz="1500" u="none" cap="none" strike="noStrike">
                <a:solidFill>
                  <a:schemeClr val="dk1"/>
                </a:solidFill>
                <a:latin typeface="Arial"/>
                <a:ea typeface="Arial"/>
                <a:cs typeface="Arial"/>
                <a:sym typeface="Arial"/>
              </a:defRPr>
            </a:lvl2pPr>
            <a:lvl3pPr indent="-323850" lvl="2" marL="1371600" marR="0" rtl="0" algn="l">
              <a:lnSpc>
                <a:spcPct val="95000"/>
              </a:lnSpc>
              <a:spcBef>
                <a:spcPts val="625"/>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3pPr>
            <a:lvl4pPr indent="-323850" lvl="3" marL="1828800" marR="0" rtl="0" algn="l">
              <a:lnSpc>
                <a:spcPct val="95000"/>
              </a:lnSpc>
              <a:spcBef>
                <a:spcPts val="625"/>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4pPr>
            <a:lvl5pPr indent="-323850" lvl="4" marL="2286000" marR="0" rtl="0" algn="l">
              <a:lnSpc>
                <a:spcPct val="95000"/>
              </a:lnSpc>
              <a:spcBef>
                <a:spcPts val="625"/>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1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16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1600"/>
              </a:spcBef>
              <a:spcAft>
                <a:spcPts val="160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287" name="Shape 287"/>
          <p:cNvSpPr/>
          <p:nvPr/>
        </p:nvSpPr>
        <p:spPr>
          <a:xfrm>
            <a:off x="0" y="0"/>
            <a:ext cx="9144000" cy="73200"/>
          </a:xfrm>
          <a:prstGeom prst="rect">
            <a:avLst/>
          </a:prstGeom>
          <a:gradFill>
            <a:gsLst>
              <a:gs pos="0">
                <a:srgbClr val="04A0C3"/>
              </a:gs>
              <a:gs pos="10000">
                <a:srgbClr val="04A0C3"/>
              </a:gs>
              <a:gs pos="90000">
                <a:srgbClr val="576DEB"/>
              </a:gs>
              <a:gs pos="100000">
                <a:srgbClr val="576DEB"/>
              </a:gs>
            </a:gsLst>
            <a:lin ang="3299893"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cxnSp>
        <p:nvCxnSpPr>
          <p:cNvPr id="288" name="Shape 288"/>
          <p:cNvCxnSpPr/>
          <p:nvPr/>
        </p:nvCxnSpPr>
        <p:spPr>
          <a:xfrm flipH="1">
            <a:off x="4571701" y="1208531"/>
            <a:ext cx="300" cy="2788800"/>
          </a:xfrm>
          <a:prstGeom prst="straightConnector1">
            <a:avLst/>
          </a:prstGeom>
          <a:noFill/>
          <a:ln cap="flat" cmpd="sng" w="19050">
            <a:solidFill>
              <a:srgbClr val="E0E0E0"/>
            </a:solidFill>
            <a:prstDash val="solid"/>
            <a:round/>
            <a:headEnd len="sm" w="sm" type="none"/>
            <a:tailEnd len="sm" w="sm" type="none"/>
          </a:ln>
        </p:spPr>
      </p:cxnSp>
    </p:spTree>
  </p:cSld>
  <p:clrMapOvr>
    <a:masterClrMapping/>
  </p:clrMapOvr>
  <p:transition spd="med">
    <p:fade thruBlk="1"/>
  </p:transition>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ue - Blank Slide">
  <p:cSld name="Blue - Blank Slide_2">
    <p:spTree>
      <p:nvGrpSpPr>
        <p:cNvPr id="289" name="Shape 289"/>
        <p:cNvGrpSpPr/>
        <p:nvPr/>
      </p:nvGrpSpPr>
      <p:grpSpPr>
        <a:xfrm>
          <a:off x="0" y="0"/>
          <a:ext cx="0" cy="0"/>
          <a:chOff x="0" y="0"/>
          <a:chExt cx="0" cy="0"/>
        </a:xfrm>
      </p:grpSpPr>
      <p:sp>
        <p:nvSpPr>
          <p:cNvPr id="290" name="Shape 290"/>
          <p:cNvSpPr/>
          <p:nvPr/>
        </p:nvSpPr>
        <p:spPr>
          <a:xfrm>
            <a:off x="0" y="0"/>
            <a:ext cx="9144000" cy="73200"/>
          </a:xfrm>
          <a:prstGeom prst="rect">
            <a:avLst/>
          </a:prstGeom>
          <a:gradFill>
            <a:gsLst>
              <a:gs pos="0">
                <a:srgbClr val="04A0C3"/>
              </a:gs>
              <a:gs pos="10000">
                <a:srgbClr val="04A0C3"/>
              </a:gs>
              <a:gs pos="90000">
                <a:srgbClr val="576DEB"/>
              </a:gs>
              <a:gs pos="100000">
                <a:srgbClr val="576DEB"/>
              </a:gs>
            </a:gsLst>
            <a:lin ang="3299893"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transition spd="med">
    <p:fade thruBlk="1"/>
  </p:transition>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White">
  <p:cSld name="White">
    <p:spTree>
      <p:nvGrpSpPr>
        <p:cNvPr id="291" name="Shape 291"/>
        <p:cNvGrpSpPr/>
        <p:nvPr/>
      </p:nvGrpSpPr>
      <p:grpSpPr>
        <a:xfrm>
          <a:off x="0" y="0"/>
          <a:ext cx="0" cy="0"/>
          <a:chOff x="0" y="0"/>
          <a:chExt cx="0" cy="0"/>
        </a:xfrm>
      </p:grpSpPr>
      <p:sp>
        <p:nvSpPr>
          <p:cNvPr id="292" name="Shape 292"/>
          <p:cNvSpPr/>
          <p:nvPr/>
        </p:nvSpPr>
        <p:spPr>
          <a:xfrm>
            <a:off x="-4119" y="0"/>
            <a:ext cx="9148200" cy="5143500"/>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Calibri"/>
              <a:buNone/>
            </a:pPr>
            <a:r>
              <a:t/>
            </a:r>
            <a:endParaRPr b="0" i="0" sz="1800" u="none" cap="none" strike="noStrike">
              <a:solidFill>
                <a:schemeClr val="dk1"/>
              </a:solidFill>
              <a:latin typeface="Source Sans Pro"/>
              <a:ea typeface="Source Sans Pro"/>
              <a:cs typeface="Source Sans Pro"/>
              <a:sym typeface="Source Sans Pro"/>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ue - Bullet">
  <p:cSld name="Blue - Bullet">
    <p:spTree>
      <p:nvGrpSpPr>
        <p:cNvPr id="293" name="Shape 293"/>
        <p:cNvGrpSpPr/>
        <p:nvPr/>
      </p:nvGrpSpPr>
      <p:grpSpPr>
        <a:xfrm>
          <a:off x="0" y="0"/>
          <a:ext cx="0" cy="0"/>
          <a:chOff x="0" y="0"/>
          <a:chExt cx="0" cy="0"/>
        </a:xfrm>
      </p:grpSpPr>
      <p:sp>
        <p:nvSpPr>
          <p:cNvPr id="294" name="Shape 294"/>
          <p:cNvSpPr txBox="1"/>
          <p:nvPr>
            <p:ph type="title"/>
          </p:nvPr>
        </p:nvSpPr>
        <p:spPr>
          <a:xfrm>
            <a:off x="437766" y="489098"/>
            <a:ext cx="8268600" cy="381000"/>
          </a:xfrm>
          <a:prstGeom prst="rect">
            <a:avLst/>
          </a:prstGeom>
          <a:noFill/>
          <a:ln>
            <a:noFill/>
          </a:ln>
        </p:spPr>
        <p:txBody>
          <a:bodyPr anchorCtr="0" anchor="t" bIns="91425" lIns="91425" spcFirstLastPara="1" rIns="91425" wrap="square" tIns="91425"/>
          <a:lstStyle>
            <a:lvl1pPr indent="0" lvl="0" marL="0" marR="0" rtl="0" algn="l">
              <a:lnSpc>
                <a:spcPct val="80000"/>
              </a:lnSpc>
              <a:spcBef>
                <a:spcPts val="0"/>
              </a:spcBef>
              <a:spcAft>
                <a:spcPts val="0"/>
              </a:spcAft>
              <a:buSzPts val="2800"/>
              <a:buNone/>
              <a:defRPr b="0" i="0" sz="2400" u="none" cap="none" strike="noStrike">
                <a:solidFill>
                  <a:schemeClr val="dk1"/>
                </a:solidFill>
                <a:latin typeface="Arial"/>
                <a:ea typeface="Arial"/>
                <a:cs typeface="Arial"/>
                <a:sym typeface="Arial"/>
              </a:defRPr>
            </a:lvl1pPr>
            <a:lvl2pPr indent="0" lvl="1" marL="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9pPr>
          </a:lstStyle>
          <a:p/>
        </p:txBody>
      </p:sp>
      <p:sp>
        <p:nvSpPr>
          <p:cNvPr id="295" name="Shape 295"/>
          <p:cNvSpPr txBox="1"/>
          <p:nvPr>
            <p:ph idx="1" type="body"/>
          </p:nvPr>
        </p:nvSpPr>
        <p:spPr>
          <a:xfrm>
            <a:off x="437766" y="869950"/>
            <a:ext cx="8268600" cy="4779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800"/>
              <a:buFont typeface="Arial"/>
              <a:buNone/>
              <a:defRPr b="0" i="0" sz="1800" u="none" cap="none" strike="noStrike">
                <a:solidFill>
                  <a:schemeClr val="lt2"/>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1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16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1600"/>
              </a:spcBef>
              <a:spcAft>
                <a:spcPts val="160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296" name="Shape 296"/>
          <p:cNvSpPr/>
          <p:nvPr/>
        </p:nvSpPr>
        <p:spPr>
          <a:xfrm>
            <a:off x="0" y="0"/>
            <a:ext cx="9144000" cy="73200"/>
          </a:xfrm>
          <a:prstGeom prst="rect">
            <a:avLst/>
          </a:prstGeom>
          <a:gradFill>
            <a:gsLst>
              <a:gs pos="0">
                <a:srgbClr val="04A0C3"/>
              </a:gs>
              <a:gs pos="10000">
                <a:srgbClr val="04A0C3"/>
              </a:gs>
              <a:gs pos="90000">
                <a:srgbClr val="576DEB"/>
              </a:gs>
              <a:gs pos="100000">
                <a:srgbClr val="576DEB"/>
              </a:gs>
            </a:gsLst>
            <a:lin ang="3299893"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97" name="Shape 297"/>
          <p:cNvSpPr txBox="1"/>
          <p:nvPr>
            <p:ph idx="2" type="body"/>
          </p:nvPr>
        </p:nvSpPr>
        <p:spPr>
          <a:xfrm>
            <a:off x="437767" y="1567542"/>
            <a:ext cx="8268600" cy="27804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1800"/>
              </a:spcBef>
              <a:spcAft>
                <a:spcPts val="0"/>
              </a:spcAft>
              <a:buClr>
                <a:schemeClr val="dk2"/>
              </a:buClr>
              <a:buSzPts val="1800"/>
              <a:buFont typeface="Arial"/>
              <a:buNone/>
              <a:defRPr b="0" i="0" sz="1800" u="none" cap="none" strike="noStrike">
                <a:solidFill>
                  <a:schemeClr val="dk1"/>
                </a:solidFill>
                <a:latin typeface="Arial"/>
                <a:ea typeface="Arial"/>
                <a:cs typeface="Arial"/>
                <a:sym typeface="Arial"/>
              </a:defRPr>
            </a:lvl1pPr>
            <a:lvl2pPr indent="-342900" lvl="1" marL="914400" marR="0" rtl="0" algn="l">
              <a:lnSpc>
                <a:spcPct val="100000"/>
              </a:lnSpc>
              <a:spcBef>
                <a:spcPts val="900"/>
              </a:spcBef>
              <a:spcAft>
                <a:spcPts val="0"/>
              </a:spcAft>
              <a:buClr>
                <a:schemeClr val="dk1"/>
              </a:buClr>
              <a:buSzPts val="1800"/>
              <a:buFont typeface="Noto Sans Symbols"/>
              <a:buChar char="▪"/>
              <a:defRPr b="0" i="0" sz="1800" u="none" cap="none" strike="noStrike">
                <a:solidFill>
                  <a:schemeClr val="dk1"/>
                </a:solidFill>
                <a:latin typeface="Arial"/>
                <a:ea typeface="Arial"/>
                <a:cs typeface="Arial"/>
                <a:sym typeface="Arial"/>
              </a:defRPr>
            </a:lvl2pPr>
            <a:lvl3pPr indent="-317500" lvl="2" marL="1371600" marR="0" rtl="0" algn="l">
              <a:lnSpc>
                <a:spcPct val="100000"/>
              </a:lnSpc>
              <a:spcBef>
                <a:spcPts val="7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3pPr>
            <a:lvl4pPr indent="-320039" lvl="3" marL="1828800" marR="0" rtl="0" algn="l">
              <a:lnSpc>
                <a:spcPct val="95000"/>
              </a:lnSpc>
              <a:spcBef>
                <a:spcPts val="625"/>
              </a:spcBef>
              <a:spcAft>
                <a:spcPts val="0"/>
              </a:spcAft>
              <a:buClr>
                <a:schemeClr val="dk2"/>
              </a:buClr>
              <a:buSzPts val="1440"/>
              <a:buFont typeface="Arial"/>
              <a:buChar char="•"/>
              <a:defRPr b="0" i="0" sz="1800" u="none" cap="none" strike="noStrike">
                <a:solidFill>
                  <a:schemeClr val="dk2"/>
                </a:solidFill>
                <a:latin typeface="Arial"/>
                <a:ea typeface="Arial"/>
                <a:cs typeface="Arial"/>
                <a:sym typeface="Arial"/>
              </a:defRPr>
            </a:lvl4pPr>
            <a:lvl5pPr indent="-320039" lvl="4" marL="2286000" marR="0" rtl="0" algn="l">
              <a:lnSpc>
                <a:spcPct val="95000"/>
              </a:lnSpc>
              <a:spcBef>
                <a:spcPts val="625"/>
              </a:spcBef>
              <a:spcAft>
                <a:spcPts val="0"/>
              </a:spcAft>
              <a:buClr>
                <a:schemeClr val="dk2"/>
              </a:buClr>
              <a:buSzPts val="1440"/>
              <a:buFont typeface="Arial"/>
              <a:buChar char="•"/>
              <a:defRPr b="0" i="0" sz="1800" u="none" cap="none" strike="noStrike">
                <a:solidFill>
                  <a:schemeClr val="dk2"/>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1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16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1600"/>
              </a:spcBef>
              <a:spcAft>
                <a:spcPts val="160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Tree>
  </p:cSld>
  <p:clrMapOvr>
    <a:masterClrMapping/>
  </p:clrMapOvr>
  <p:transition spd="med">
    <p:fade thruBlk="1"/>
  </p:transition>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losing Slide" showMasterSp="0">
  <p:cSld name="Closing Slide">
    <p:bg>
      <p:bgPr>
        <a:solidFill>
          <a:srgbClr val="F5F5F5"/>
        </a:solidFill>
      </p:bgPr>
    </p:bg>
    <p:spTree>
      <p:nvGrpSpPr>
        <p:cNvPr id="298" name="Shape 298"/>
        <p:cNvGrpSpPr/>
        <p:nvPr/>
      </p:nvGrpSpPr>
      <p:grpSpPr>
        <a:xfrm>
          <a:off x="0" y="0"/>
          <a:ext cx="0" cy="0"/>
          <a:chOff x="0" y="0"/>
          <a:chExt cx="0" cy="0"/>
        </a:xfrm>
      </p:grpSpPr>
      <p:pic>
        <p:nvPicPr>
          <p:cNvPr id="299" name="Shape 299"/>
          <p:cNvPicPr preferRelativeResize="0"/>
          <p:nvPr/>
        </p:nvPicPr>
        <p:blipFill rotWithShape="1">
          <a:blip r:embed="rId2">
            <a:alphaModFix/>
          </a:blip>
          <a:srcRect b="0" l="0" r="0" t="0"/>
          <a:stretch/>
        </p:blipFill>
        <p:spPr>
          <a:xfrm>
            <a:off x="1954924" y="2225705"/>
            <a:ext cx="5234100" cy="566700"/>
          </a:xfrm>
          <a:prstGeom prst="rect">
            <a:avLst/>
          </a:prstGeom>
          <a:noFill/>
          <a:ln>
            <a:noFill/>
          </a:ln>
        </p:spPr>
      </p:pic>
    </p:spTree>
  </p:cSld>
  <p:clrMapOvr>
    <a:masterClrMapping/>
  </p:clrMapOvr>
  <p:transition spd="slow">
    <p:fade thruBlk="1"/>
  </p:transition>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ue - Blank Slide">
  <p:cSld name="Blue - Blank Slide">
    <p:spTree>
      <p:nvGrpSpPr>
        <p:cNvPr id="300" name="Shape 300"/>
        <p:cNvGrpSpPr/>
        <p:nvPr/>
      </p:nvGrpSpPr>
      <p:grpSpPr>
        <a:xfrm>
          <a:off x="0" y="0"/>
          <a:ext cx="0" cy="0"/>
          <a:chOff x="0" y="0"/>
          <a:chExt cx="0" cy="0"/>
        </a:xfrm>
      </p:grpSpPr>
      <p:sp>
        <p:nvSpPr>
          <p:cNvPr id="301" name="Shape 301"/>
          <p:cNvSpPr/>
          <p:nvPr/>
        </p:nvSpPr>
        <p:spPr>
          <a:xfrm>
            <a:off x="0" y="0"/>
            <a:ext cx="9144000" cy="73200"/>
          </a:xfrm>
          <a:prstGeom prst="rect">
            <a:avLst/>
          </a:prstGeom>
          <a:gradFill>
            <a:gsLst>
              <a:gs pos="0">
                <a:srgbClr val="04A0C3"/>
              </a:gs>
              <a:gs pos="10000">
                <a:srgbClr val="04A0C3"/>
              </a:gs>
              <a:gs pos="90000">
                <a:srgbClr val="576DEB"/>
              </a:gs>
              <a:gs pos="100000">
                <a:srgbClr val="576DEB"/>
              </a:gs>
            </a:gsLst>
            <a:lin ang="3299893"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transition spd="med">
    <p:fade thruBlk="1"/>
  </p:transition>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ue - Title Only">
  <p:cSld name="Blue - Title Only">
    <p:spTree>
      <p:nvGrpSpPr>
        <p:cNvPr id="302" name="Shape 302"/>
        <p:cNvGrpSpPr/>
        <p:nvPr/>
      </p:nvGrpSpPr>
      <p:grpSpPr>
        <a:xfrm>
          <a:off x="0" y="0"/>
          <a:ext cx="0" cy="0"/>
          <a:chOff x="0" y="0"/>
          <a:chExt cx="0" cy="0"/>
        </a:xfrm>
      </p:grpSpPr>
      <p:sp>
        <p:nvSpPr>
          <p:cNvPr id="303" name="Shape 303"/>
          <p:cNvSpPr txBox="1"/>
          <p:nvPr>
            <p:ph type="title"/>
          </p:nvPr>
        </p:nvSpPr>
        <p:spPr>
          <a:xfrm>
            <a:off x="437766" y="489098"/>
            <a:ext cx="8268600" cy="381000"/>
          </a:xfrm>
          <a:prstGeom prst="rect">
            <a:avLst/>
          </a:prstGeom>
          <a:noFill/>
          <a:ln>
            <a:noFill/>
          </a:ln>
        </p:spPr>
        <p:txBody>
          <a:bodyPr anchorCtr="0" anchor="t" bIns="91425" lIns="91425" spcFirstLastPara="1" rIns="91425" wrap="square" tIns="91425"/>
          <a:lstStyle>
            <a:lvl1pPr indent="0" lvl="0" marL="0" marR="0" rtl="0" algn="l">
              <a:lnSpc>
                <a:spcPct val="80000"/>
              </a:lnSpc>
              <a:spcBef>
                <a:spcPts val="0"/>
              </a:spcBef>
              <a:spcAft>
                <a:spcPts val="0"/>
              </a:spcAft>
              <a:buSzPts val="2800"/>
              <a:buNone/>
              <a:defRPr b="0" i="0" sz="2400" u="none" cap="none" strike="noStrike">
                <a:solidFill>
                  <a:schemeClr val="dk1"/>
                </a:solidFill>
                <a:latin typeface="Arial"/>
                <a:ea typeface="Arial"/>
                <a:cs typeface="Arial"/>
                <a:sym typeface="Arial"/>
              </a:defRPr>
            </a:lvl1pPr>
            <a:lvl2pPr indent="0" lvl="1" marL="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2800"/>
              <a:buNone/>
              <a:defRPr b="0" i="0" sz="3200" u="none" cap="none" strike="noStrike">
                <a:solidFill>
                  <a:srgbClr val="676767"/>
                </a:solidFill>
                <a:latin typeface="Arial"/>
                <a:ea typeface="Arial"/>
                <a:cs typeface="Arial"/>
                <a:sym typeface="Arial"/>
              </a:defRPr>
            </a:lvl9pPr>
          </a:lstStyle>
          <a:p/>
        </p:txBody>
      </p:sp>
      <p:sp>
        <p:nvSpPr>
          <p:cNvPr id="304" name="Shape 304"/>
          <p:cNvSpPr txBox="1"/>
          <p:nvPr>
            <p:ph idx="1" type="body"/>
          </p:nvPr>
        </p:nvSpPr>
        <p:spPr>
          <a:xfrm>
            <a:off x="437766" y="869950"/>
            <a:ext cx="8268600" cy="477900"/>
          </a:xfrm>
          <a:prstGeom prst="rect">
            <a:avLst/>
          </a:prstGeom>
          <a:noFill/>
          <a:ln>
            <a:noFill/>
          </a:ln>
        </p:spPr>
        <p:txBody>
          <a:bodyPr anchorCtr="0" anchor="t" bIns="91425" lIns="91425" spcFirstLastPara="1" rIns="91425" wrap="square" tIns="91425"/>
          <a:lstStyle>
            <a:lvl1pPr indent="-228600" lvl="0" marL="457200" marR="0" rtl="0" algn="l">
              <a:lnSpc>
                <a:spcPct val="95000"/>
              </a:lnSpc>
              <a:spcBef>
                <a:spcPts val="1075"/>
              </a:spcBef>
              <a:spcAft>
                <a:spcPts val="0"/>
              </a:spcAft>
              <a:buClr>
                <a:schemeClr val="dk2"/>
              </a:buClr>
              <a:buSzPts val="1800"/>
              <a:buFont typeface="Arial"/>
              <a:buNone/>
              <a:defRPr b="0" i="0" sz="1800" u="none" cap="none" strike="noStrike">
                <a:solidFill>
                  <a:schemeClr val="lt2"/>
                </a:solidFill>
                <a:latin typeface="Arial"/>
                <a:ea typeface="Arial"/>
                <a:cs typeface="Arial"/>
                <a:sym typeface="Arial"/>
              </a:defRPr>
            </a:lvl1pPr>
            <a:lvl2pPr indent="-317500" lvl="1" marL="914400" marR="0" rtl="0" algn="l">
              <a:lnSpc>
                <a:spcPct val="95000"/>
              </a:lnSpc>
              <a:spcBef>
                <a:spcPts val="600"/>
              </a:spcBef>
              <a:spcAft>
                <a:spcPts val="0"/>
              </a:spcAft>
              <a:buClr>
                <a:schemeClr val="dk2"/>
              </a:buClr>
              <a:buSzPts val="1400"/>
              <a:buFont typeface="Arial"/>
              <a:buChar char="•"/>
              <a:defRPr b="0" i="0" sz="1400" u="none" cap="none" strike="noStrike">
                <a:solidFill>
                  <a:schemeClr val="dk1"/>
                </a:solidFill>
                <a:latin typeface="Arial"/>
                <a:ea typeface="Arial"/>
                <a:cs typeface="Arial"/>
                <a:sym typeface="Arial"/>
              </a:defRPr>
            </a:lvl2pPr>
            <a:lvl3pPr indent="-304800" lvl="2" marL="1371600" marR="0" rtl="0" algn="l">
              <a:lnSpc>
                <a:spcPct val="95000"/>
              </a:lnSpc>
              <a:spcBef>
                <a:spcPts val="625"/>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lnSpc>
                <a:spcPct val="95000"/>
              </a:lnSpc>
              <a:spcBef>
                <a:spcPts val="625"/>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85750" lvl="5" marL="2743200" marR="0" rtl="0" algn="l">
              <a:spcBef>
                <a:spcPts val="6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6pPr>
            <a:lvl7pPr indent="-279400" lvl="6" marL="3200400" marR="0" rtl="0" algn="l">
              <a:spcBef>
                <a:spcPts val="16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7pPr>
            <a:lvl8pPr indent="-228600" lvl="7" marL="3657600" marR="0" rtl="0" algn="l">
              <a:spcBef>
                <a:spcPts val="160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323850" lvl="8" marL="4114800" marR="0" rtl="0" algn="l">
              <a:spcBef>
                <a:spcPts val="1600"/>
              </a:spcBef>
              <a:spcAft>
                <a:spcPts val="1600"/>
              </a:spcAft>
              <a:buClr>
                <a:schemeClr val="dk1"/>
              </a:buClr>
              <a:buSzPts val="1500"/>
              <a:buFont typeface="Arial"/>
              <a:buChar char="•"/>
              <a:defRPr b="0" i="0" sz="1500" u="none" cap="none" strike="noStrike">
                <a:solidFill>
                  <a:schemeClr val="dk1"/>
                </a:solidFill>
                <a:latin typeface="Arial"/>
                <a:ea typeface="Arial"/>
                <a:cs typeface="Arial"/>
                <a:sym typeface="Arial"/>
              </a:defRPr>
            </a:lvl9pPr>
          </a:lstStyle>
          <a:p/>
        </p:txBody>
      </p:sp>
      <p:sp>
        <p:nvSpPr>
          <p:cNvPr id="305" name="Shape 305"/>
          <p:cNvSpPr/>
          <p:nvPr/>
        </p:nvSpPr>
        <p:spPr>
          <a:xfrm>
            <a:off x="0" y="0"/>
            <a:ext cx="9144000" cy="73200"/>
          </a:xfrm>
          <a:prstGeom prst="rect">
            <a:avLst/>
          </a:prstGeom>
          <a:gradFill>
            <a:gsLst>
              <a:gs pos="0">
                <a:srgbClr val="04A0C3"/>
              </a:gs>
              <a:gs pos="10000">
                <a:srgbClr val="04A0C3"/>
              </a:gs>
              <a:gs pos="90000">
                <a:srgbClr val="576DEB"/>
              </a:gs>
              <a:gs pos="100000">
                <a:srgbClr val="576DEB"/>
              </a:gs>
            </a:gsLst>
            <a:lin ang="3299893"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transition spd="med">
    <p:fade thruBlk="1"/>
  </p:transition>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Blue - Blank Slide">
  <p:cSld name="1_Blue - Blank Slide">
    <p:spTree>
      <p:nvGrpSpPr>
        <p:cNvPr id="306" name="Shape 306"/>
        <p:cNvGrpSpPr/>
        <p:nvPr/>
      </p:nvGrpSpPr>
      <p:grpSpPr>
        <a:xfrm>
          <a:off x="0" y="0"/>
          <a:ext cx="0" cy="0"/>
          <a:chOff x="0" y="0"/>
          <a:chExt cx="0" cy="0"/>
        </a:xfrm>
      </p:grpSpPr>
      <p:sp>
        <p:nvSpPr>
          <p:cNvPr id="307" name="Shape 307"/>
          <p:cNvSpPr/>
          <p:nvPr/>
        </p:nvSpPr>
        <p:spPr>
          <a:xfrm>
            <a:off x="0" y="0"/>
            <a:ext cx="9144000" cy="73200"/>
          </a:xfrm>
          <a:prstGeom prst="rect">
            <a:avLst/>
          </a:prstGeom>
          <a:gradFill>
            <a:gsLst>
              <a:gs pos="0">
                <a:srgbClr val="04A0C3"/>
              </a:gs>
              <a:gs pos="10000">
                <a:srgbClr val="04A0C3"/>
              </a:gs>
              <a:gs pos="90000">
                <a:srgbClr val="576DEB"/>
              </a:gs>
              <a:gs pos="100000">
                <a:srgbClr val="576DEB"/>
              </a:gs>
            </a:gsLst>
            <a:lin ang="3299893"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transition spd="med">
    <p:fade thruBlk="1"/>
  </p:transition>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ue - Segue" showMasterSp="0">
  <p:cSld name="Blue - Segue">
    <p:bg>
      <p:bgPr>
        <a:gradFill>
          <a:gsLst>
            <a:gs pos="0">
              <a:srgbClr val="04A0C3"/>
            </a:gs>
            <a:gs pos="10000">
              <a:srgbClr val="04A0C3"/>
            </a:gs>
            <a:gs pos="90000">
              <a:srgbClr val="576DEB"/>
            </a:gs>
            <a:gs pos="100000">
              <a:srgbClr val="576DEB"/>
            </a:gs>
          </a:gsLst>
          <a:lin ang="3300000" scaled="0"/>
        </a:gradFill>
      </p:bgPr>
    </p:bg>
    <p:spTree>
      <p:nvGrpSpPr>
        <p:cNvPr id="49" name="Shape 49"/>
        <p:cNvGrpSpPr/>
        <p:nvPr/>
      </p:nvGrpSpPr>
      <p:grpSpPr>
        <a:xfrm>
          <a:off x="0" y="0"/>
          <a:ext cx="0" cy="0"/>
          <a:chOff x="0" y="0"/>
          <a:chExt cx="0" cy="0"/>
        </a:xfrm>
      </p:grpSpPr>
      <p:sp>
        <p:nvSpPr>
          <p:cNvPr id="50" name="Shape 50"/>
          <p:cNvSpPr txBox="1"/>
          <p:nvPr>
            <p:ph type="ctrTitle"/>
          </p:nvPr>
        </p:nvSpPr>
        <p:spPr>
          <a:xfrm>
            <a:off x="425454" y="708389"/>
            <a:ext cx="8274300" cy="2569800"/>
          </a:xfrm>
          <a:prstGeom prst="rect">
            <a:avLst/>
          </a:prstGeom>
          <a:noFill/>
          <a:ln>
            <a:noFill/>
          </a:ln>
        </p:spPr>
        <p:txBody>
          <a:bodyPr anchorCtr="0" anchor="b"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0" i="0" sz="4600" u="none" cap="none" strike="noStrike">
                <a:solidFill>
                  <a:schemeClr val="lt1"/>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
        <p:nvSpPr>
          <p:cNvPr id="51" name="Shape 51"/>
          <p:cNvSpPr/>
          <p:nvPr/>
        </p:nvSpPr>
        <p:spPr>
          <a:xfrm>
            <a:off x="0" y="0"/>
            <a:ext cx="9144000" cy="732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52" name="Shape 52"/>
          <p:cNvSpPr/>
          <p:nvPr/>
        </p:nvSpPr>
        <p:spPr>
          <a:xfrm>
            <a:off x="8458158" y="4742907"/>
            <a:ext cx="218400" cy="154500"/>
          </a:xfrm>
          <a:prstGeom prst="rect">
            <a:avLst/>
          </a:prstGeom>
          <a:noFill/>
          <a:ln>
            <a:noFill/>
          </a:ln>
        </p:spPr>
        <p:txBody>
          <a:bodyPr anchorCtr="0" anchor="b" bIns="30775" lIns="61575" spcFirstLastPara="1" rIns="61575" wrap="square" tIns="30775">
            <a:noAutofit/>
          </a:bodyPr>
          <a:lstStyle/>
          <a:p>
            <a:pPr indent="0" lvl="0" marL="0" marR="0" rtl="0" algn="r">
              <a:spcBef>
                <a:spcPts val="0"/>
              </a:spcBef>
              <a:spcAft>
                <a:spcPts val="0"/>
              </a:spcAft>
              <a:buNone/>
            </a:pPr>
            <a:fld id="{00000000-1234-1234-1234-123412341234}" type="slidenum">
              <a:rPr b="0" i="0" lang="en" sz="600" u="none" cap="none" strike="noStrike">
                <a:solidFill>
                  <a:schemeClr val="lt1"/>
                </a:solidFill>
                <a:latin typeface="Arial"/>
                <a:ea typeface="Arial"/>
                <a:cs typeface="Arial"/>
                <a:sym typeface="Arial"/>
              </a:rPr>
              <a:t>‹#›</a:t>
            </a:fld>
            <a:endParaRPr b="0" i="0" sz="600" u="none" cap="none" strike="noStrike">
              <a:solidFill>
                <a:schemeClr val="lt1"/>
              </a:solidFill>
              <a:latin typeface="Arial"/>
              <a:ea typeface="Arial"/>
              <a:cs typeface="Arial"/>
              <a:sym typeface="Arial"/>
            </a:endParaRPr>
          </a:p>
        </p:txBody>
      </p:sp>
      <p:sp>
        <p:nvSpPr>
          <p:cNvPr id="53" name="Shape 53"/>
          <p:cNvSpPr/>
          <p:nvPr/>
        </p:nvSpPr>
        <p:spPr>
          <a:xfrm>
            <a:off x="5809959" y="4741653"/>
            <a:ext cx="2658000" cy="154500"/>
          </a:xfrm>
          <a:prstGeom prst="rect">
            <a:avLst/>
          </a:prstGeom>
          <a:noFill/>
          <a:ln>
            <a:noFill/>
          </a:ln>
        </p:spPr>
        <p:txBody>
          <a:bodyPr anchorCtr="0" anchor="b" bIns="30775" lIns="61575" spcFirstLastPara="1" rIns="61575" wrap="square" tIns="30775">
            <a:noAutofit/>
          </a:bodyPr>
          <a:lstStyle/>
          <a:p>
            <a:pPr indent="0" lvl="0" marL="0" marR="0" rtl="0" algn="l">
              <a:spcBef>
                <a:spcPts val="0"/>
              </a:spcBef>
              <a:spcAft>
                <a:spcPts val="0"/>
              </a:spcAft>
              <a:buNone/>
            </a:pPr>
            <a:r>
              <a:rPr b="0" i="0" lang="en" sz="600" u="none" cap="none" strike="noStrike">
                <a:solidFill>
                  <a:schemeClr val="lt1"/>
                </a:solidFill>
                <a:latin typeface="Arial"/>
                <a:ea typeface="Arial"/>
                <a:cs typeface="Arial"/>
                <a:sym typeface="Arial"/>
              </a:rPr>
              <a:t>© 2017  Cisco and/or its affiliates. All rights reserved.   Cisco Confidential</a:t>
            </a:r>
            <a:endParaRPr/>
          </a:p>
        </p:txBody>
      </p:sp>
      <p:pic>
        <p:nvPicPr>
          <p:cNvPr id="54" name="Shape 54"/>
          <p:cNvPicPr preferRelativeResize="0"/>
          <p:nvPr/>
        </p:nvPicPr>
        <p:blipFill rotWithShape="1">
          <a:blip r:embed="rId2">
            <a:alphaModFix/>
          </a:blip>
          <a:srcRect b="17345" l="0" r="0" t="21784"/>
          <a:stretch/>
        </p:blipFill>
        <p:spPr>
          <a:xfrm>
            <a:off x="451716" y="4713756"/>
            <a:ext cx="1845900" cy="210300"/>
          </a:xfrm>
          <a:prstGeom prst="rect">
            <a:avLst/>
          </a:prstGeom>
          <a:noFill/>
          <a:ln>
            <a:noFill/>
          </a:ln>
        </p:spPr>
      </p:pic>
    </p:spTree>
  </p:cSld>
  <p:clrMapOvr>
    <a:masterClrMapping/>
  </p:clrMapOvr>
  <p:transition spd="slow">
    <p:fade thruBlk="1"/>
  </p:transition>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urple - Segue" showMasterSp="0">
  <p:cSld name="Purple - Segue">
    <p:bg>
      <p:bgPr>
        <a:gradFill>
          <a:gsLst>
            <a:gs pos="0">
              <a:srgbClr val="975CE5"/>
            </a:gs>
            <a:gs pos="10000">
              <a:srgbClr val="975CE5"/>
            </a:gs>
            <a:gs pos="90000">
              <a:srgbClr val="CC56AB"/>
            </a:gs>
            <a:gs pos="100000">
              <a:srgbClr val="CC56AB"/>
            </a:gs>
          </a:gsLst>
          <a:lin ang="3300000" scaled="0"/>
        </a:gradFill>
      </p:bgPr>
    </p:bg>
    <p:spTree>
      <p:nvGrpSpPr>
        <p:cNvPr id="55" name="Shape 55"/>
        <p:cNvGrpSpPr/>
        <p:nvPr/>
      </p:nvGrpSpPr>
      <p:grpSpPr>
        <a:xfrm>
          <a:off x="0" y="0"/>
          <a:ext cx="0" cy="0"/>
          <a:chOff x="0" y="0"/>
          <a:chExt cx="0" cy="0"/>
        </a:xfrm>
      </p:grpSpPr>
      <p:sp>
        <p:nvSpPr>
          <p:cNvPr id="56" name="Shape 56"/>
          <p:cNvSpPr txBox="1"/>
          <p:nvPr>
            <p:ph type="ctrTitle"/>
          </p:nvPr>
        </p:nvSpPr>
        <p:spPr>
          <a:xfrm>
            <a:off x="425454" y="708389"/>
            <a:ext cx="8274300" cy="2569800"/>
          </a:xfrm>
          <a:prstGeom prst="rect">
            <a:avLst/>
          </a:prstGeom>
          <a:noFill/>
          <a:ln>
            <a:noFill/>
          </a:ln>
        </p:spPr>
        <p:txBody>
          <a:bodyPr anchorCtr="0" anchor="b"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0" i="0" sz="4600" u="none" cap="none" strike="noStrike">
                <a:solidFill>
                  <a:schemeClr val="lt1"/>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
        <p:nvSpPr>
          <p:cNvPr id="57" name="Shape 57"/>
          <p:cNvSpPr/>
          <p:nvPr/>
        </p:nvSpPr>
        <p:spPr>
          <a:xfrm>
            <a:off x="0" y="0"/>
            <a:ext cx="9144000" cy="732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58" name="Shape 58"/>
          <p:cNvSpPr/>
          <p:nvPr/>
        </p:nvSpPr>
        <p:spPr>
          <a:xfrm>
            <a:off x="8458158" y="4742907"/>
            <a:ext cx="218400" cy="154500"/>
          </a:xfrm>
          <a:prstGeom prst="rect">
            <a:avLst/>
          </a:prstGeom>
          <a:noFill/>
          <a:ln>
            <a:noFill/>
          </a:ln>
        </p:spPr>
        <p:txBody>
          <a:bodyPr anchorCtr="0" anchor="b" bIns="30775" lIns="61575" spcFirstLastPara="1" rIns="61575" wrap="square" tIns="30775">
            <a:noAutofit/>
          </a:bodyPr>
          <a:lstStyle/>
          <a:p>
            <a:pPr indent="0" lvl="0" marL="0" marR="0" rtl="0" algn="r">
              <a:spcBef>
                <a:spcPts val="0"/>
              </a:spcBef>
              <a:spcAft>
                <a:spcPts val="0"/>
              </a:spcAft>
              <a:buNone/>
            </a:pPr>
            <a:fld id="{00000000-1234-1234-1234-123412341234}" type="slidenum">
              <a:rPr b="0" i="0" lang="en" sz="600" u="none" cap="none" strike="noStrike">
                <a:solidFill>
                  <a:schemeClr val="lt1"/>
                </a:solidFill>
                <a:latin typeface="Arial"/>
                <a:ea typeface="Arial"/>
                <a:cs typeface="Arial"/>
                <a:sym typeface="Arial"/>
              </a:rPr>
              <a:t>‹#›</a:t>
            </a:fld>
            <a:endParaRPr b="0" i="0" sz="600" u="none" cap="none" strike="noStrike">
              <a:solidFill>
                <a:schemeClr val="lt1"/>
              </a:solidFill>
              <a:latin typeface="Arial"/>
              <a:ea typeface="Arial"/>
              <a:cs typeface="Arial"/>
              <a:sym typeface="Arial"/>
            </a:endParaRPr>
          </a:p>
        </p:txBody>
      </p:sp>
      <p:sp>
        <p:nvSpPr>
          <p:cNvPr id="59" name="Shape 59"/>
          <p:cNvSpPr/>
          <p:nvPr/>
        </p:nvSpPr>
        <p:spPr>
          <a:xfrm>
            <a:off x="5809959" y="4741653"/>
            <a:ext cx="2658000" cy="154500"/>
          </a:xfrm>
          <a:prstGeom prst="rect">
            <a:avLst/>
          </a:prstGeom>
          <a:noFill/>
          <a:ln>
            <a:noFill/>
          </a:ln>
        </p:spPr>
        <p:txBody>
          <a:bodyPr anchorCtr="0" anchor="b" bIns="30775" lIns="61575" spcFirstLastPara="1" rIns="61575" wrap="square" tIns="30775">
            <a:noAutofit/>
          </a:bodyPr>
          <a:lstStyle/>
          <a:p>
            <a:pPr indent="0" lvl="0" marL="0" marR="0" rtl="0" algn="l">
              <a:spcBef>
                <a:spcPts val="0"/>
              </a:spcBef>
              <a:spcAft>
                <a:spcPts val="0"/>
              </a:spcAft>
              <a:buNone/>
            </a:pPr>
            <a:r>
              <a:rPr b="0" i="0" lang="en" sz="600" u="none" cap="none" strike="noStrike">
                <a:solidFill>
                  <a:schemeClr val="lt1"/>
                </a:solidFill>
                <a:latin typeface="Arial"/>
                <a:ea typeface="Arial"/>
                <a:cs typeface="Arial"/>
                <a:sym typeface="Arial"/>
              </a:rPr>
              <a:t>© 2017  Cisco and/or its affiliates. All rights reserved.   Cisco Confidential</a:t>
            </a:r>
            <a:endParaRPr/>
          </a:p>
        </p:txBody>
      </p:sp>
      <p:pic>
        <p:nvPicPr>
          <p:cNvPr id="60" name="Shape 60"/>
          <p:cNvPicPr preferRelativeResize="0"/>
          <p:nvPr/>
        </p:nvPicPr>
        <p:blipFill rotWithShape="1">
          <a:blip r:embed="rId2">
            <a:alphaModFix/>
          </a:blip>
          <a:srcRect b="17345" l="0" r="0" t="21784"/>
          <a:stretch/>
        </p:blipFill>
        <p:spPr>
          <a:xfrm>
            <a:off x="451716" y="4713756"/>
            <a:ext cx="1845900" cy="210300"/>
          </a:xfrm>
          <a:prstGeom prst="rect">
            <a:avLst/>
          </a:prstGeom>
          <a:noFill/>
          <a:ln>
            <a:noFill/>
          </a:ln>
        </p:spPr>
      </p:pic>
    </p:spTree>
  </p:cSld>
  <p:clrMapOvr>
    <a:masterClrMapping/>
  </p:clrMapOvr>
  <p:transition spd="slow">
    <p:fade thruBlk="1"/>
  </p:transition>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Red - Segue" showMasterSp="0">
  <p:cSld name="Red - Segue">
    <p:bg>
      <p:bgPr>
        <a:gradFill>
          <a:gsLst>
            <a:gs pos="0">
              <a:srgbClr val="D93E72"/>
            </a:gs>
            <a:gs pos="10000">
              <a:srgbClr val="D93E72"/>
            </a:gs>
            <a:gs pos="90000">
              <a:srgbClr val="E3732D"/>
            </a:gs>
            <a:gs pos="100000">
              <a:srgbClr val="E3732D"/>
            </a:gs>
          </a:gsLst>
          <a:lin ang="3300000" scaled="0"/>
        </a:gradFill>
      </p:bgPr>
    </p:bg>
    <p:spTree>
      <p:nvGrpSpPr>
        <p:cNvPr id="61" name="Shape 61"/>
        <p:cNvGrpSpPr/>
        <p:nvPr/>
      </p:nvGrpSpPr>
      <p:grpSpPr>
        <a:xfrm>
          <a:off x="0" y="0"/>
          <a:ext cx="0" cy="0"/>
          <a:chOff x="0" y="0"/>
          <a:chExt cx="0" cy="0"/>
        </a:xfrm>
      </p:grpSpPr>
      <p:sp>
        <p:nvSpPr>
          <p:cNvPr id="62" name="Shape 62"/>
          <p:cNvSpPr txBox="1"/>
          <p:nvPr>
            <p:ph type="ctrTitle"/>
          </p:nvPr>
        </p:nvSpPr>
        <p:spPr>
          <a:xfrm>
            <a:off x="425454" y="708389"/>
            <a:ext cx="8274300" cy="2569800"/>
          </a:xfrm>
          <a:prstGeom prst="rect">
            <a:avLst/>
          </a:prstGeom>
          <a:noFill/>
          <a:ln>
            <a:noFill/>
          </a:ln>
        </p:spPr>
        <p:txBody>
          <a:bodyPr anchorCtr="0" anchor="b"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0" i="0" sz="4600" u="none" cap="none" strike="noStrike">
                <a:solidFill>
                  <a:schemeClr val="lt1"/>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
        <p:nvSpPr>
          <p:cNvPr id="63" name="Shape 63"/>
          <p:cNvSpPr/>
          <p:nvPr/>
        </p:nvSpPr>
        <p:spPr>
          <a:xfrm>
            <a:off x="0" y="0"/>
            <a:ext cx="9144000" cy="732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64" name="Shape 64"/>
          <p:cNvSpPr/>
          <p:nvPr/>
        </p:nvSpPr>
        <p:spPr>
          <a:xfrm>
            <a:off x="8458158" y="4742907"/>
            <a:ext cx="218400" cy="154500"/>
          </a:xfrm>
          <a:prstGeom prst="rect">
            <a:avLst/>
          </a:prstGeom>
          <a:noFill/>
          <a:ln>
            <a:noFill/>
          </a:ln>
        </p:spPr>
        <p:txBody>
          <a:bodyPr anchorCtr="0" anchor="b" bIns="30775" lIns="61575" spcFirstLastPara="1" rIns="61575" wrap="square" tIns="30775">
            <a:noAutofit/>
          </a:bodyPr>
          <a:lstStyle/>
          <a:p>
            <a:pPr indent="0" lvl="0" marL="0" marR="0" rtl="0" algn="r">
              <a:spcBef>
                <a:spcPts val="0"/>
              </a:spcBef>
              <a:spcAft>
                <a:spcPts val="0"/>
              </a:spcAft>
              <a:buNone/>
            </a:pPr>
            <a:fld id="{00000000-1234-1234-1234-123412341234}" type="slidenum">
              <a:rPr b="0" i="0" lang="en" sz="600" u="none" cap="none" strike="noStrike">
                <a:solidFill>
                  <a:schemeClr val="lt1"/>
                </a:solidFill>
                <a:latin typeface="Arial"/>
                <a:ea typeface="Arial"/>
                <a:cs typeface="Arial"/>
                <a:sym typeface="Arial"/>
              </a:rPr>
              <a:t>‹#›</a:t>
            </a:fld>
            <a:endParaRPr b="0" i="0" sz="600" u="none" cap="none" strike="noStrike">
              <a:solidFill>
                <a:schemeClr val="lt1"/>
              </a:solidFill>
              <a:latin typeface="Arial"/>
              <a:ea typeface="Arial"/>
              <a:cs typeface="Arial"/>
              <a:sym typeface="Arial"/>
            </a:endParaRPr>
          </a:p>
        </p:txBody>
      </p:sp>
      <p:sp>
        <p:nvSpPr>
          <p:cNvPr id="65" name="Shape 65"/>
          <p:cNvSpPr/>
          <p:nvPr/>
        </p:nvSpPr>
        <p:spPr>
          <a:xfrm>
            <a:off x="5809959" y="4741653"/>
            <a:ext cx="2658000" cy="154500"/>
          </a:xfrm>
          <a:prstGeom prst="rect">
            <a:avLst/>
          </a:prstGeom>
          <a:noFill/>
          <a:ln>
            <a:noFill/>
          </a:ln>
        </p:spPr>
        <p:txBody>
          <a:bodyPr anchorCtr="0" anchor="b" bIns="30775" lIns="61575" spcFirstLastPara="1" rIns="61575" wrap="square" tIns="30775">
            <a:noAutofit/>
          </a:bodyPr>
          <a:lstStyle/>
          <a:p>
            <a:pPr indent="0" lvl="0" marL="0" marR="0" rtl="0" algn="l">
              <a:spcBef>
                <a:spcPts val="0"/>
              </a:spcBef>
              <a:spcAft>
                <a:spcPts val="0"/>
              </a:spcAft>
              <a:buNone/>
            </a:pPr>
            <a:r>
              <a:rPr b="0" i="0" lang="en" sz="600" u="none" cap="none" strike="noStrike">
                <a:solidFill>
                  <a:schemeClr val="lt1"/>
                </a:solidFill>
                <a:latin typeface="Arial"/>
                <a:ea typeface="Arial"/>
                <a:cs typeface="Arial"/>
                <a:sym typeface="Arial"/>
              </a:rPr>
              <a:t>© 2017  Cisco and/or its affiliates. All rights reserved.   Cisco Confidential</a:t>
            </a:r>
            <a:endParaRPr/>
          </a:p>
        </p:txBody>
      </p:sp>
      <p:pic>
        <p:nvPicPr>
          <p:cNvPr id="66" name="Shape 66"/>
          <p:cNvPicPr preferRelativeResize="0"/>
          <p:nvPr/>
        </p:nvPicPr>
        <p:blipFill rotWithShape="1">
          <a:blip r:embed="rId2">
            <a:alphaModFix/>
          </a:blip>
          <a:srcRect b="17345" l="0" r="0" t="21784"/>
          <a:stretch/>
        </p:blipFill>
        <p:spPr>
          <a:xfrm>
            <a:off x="451716" y="4713756"/>
            <a:ext cx="1845900" cy="210300"/>
          </a:xfrm>
          <a:prstGeom prst="rect">
            <a:avLst/>
          </a:prstGeom>
          <a:noFill/>
          <a:ln>
            <a:noFill/>
          </a:ln>
        </p:spPr>
      </p:pic>
    </p:spTree>
  </p:cSld>
  <p:clrMapOvr>
    <a:masterClrMapping/>
  </p:clrMapOvr>
  <p:transition spd="slow">
    <p:fade thruBlk="1"/>
  </p:transition>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9.xml"/><Relationship Id="rId20" Type="http://schemas.openxmlformats.org/officeDocument/2006/relationships/slideLayout" Target="../slideLayouts/slideLayout19.xml"/><Relationship Id="rId42" Type="http://schemas.openxmlformats.org/officeDocument/2006/relationships/slideLayout" Target="../slideLayouts/slideLayout41.xml"/><Relationship Id="rId41" Type="http://schemas.openxmlformats.org/officeDocument/2006/relationships/slideLayout" Target="../slideLayouts/slideLayout40.xml"/><Relationship Id="rId22" Type="http://schemas.openxmlformats.org/officeDocument/2006/relationships/slideLayout" Target="../slideLayouts/slideLayout21.xml"/><Relationship Id="rId44" Type="http://schemas.openxmlformats.org/officeDocument/2006/relationships/slideLayout" Target="../slideLayouts/slideLayout43.xml"/><Relationship Id="rId21" Type="http://schemas.openxmlformats.org/officeDocument/2006/relationships/slideLayout" Target="../slideLayouts/slideLayout20.xml"/><Relationship Id="rId43" Type="http://schemas.openxmlformats.org/officeDocument/2006/relationships/slideLayout" Target="../slideLayouts/slideLayout42.xml"/><Relationship Id="rId24" Type="http://schemas.openxmlformats.org/officeDocument/2006/relationships/slideLayout" Target="../slideLayouts/slideLayout23.xml"/><Relationship Id="rId46" Type="http://schemas.openxmlformats.org/officeDocument/2006/relationships/slideLayout" Target="../slideLayouts/slideLayout45.xml"/><Relationship Id="rId23" Type="http://schemas.openxmlformats.org/officeDocument/2006/relationships/slideLayout" Target="../slideLayouts/slideLayout22.xml"/><Relationship Id="rId45" Type="http://schemas.openxmlformats.org/officeDocument/2006/relationships/slideLayout" Target="../slideLayouts/slideLayout44.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48" Type="http://schemas.openxmlformats.org/officeDocument/2006/relationships/theme" Target="../theme/theme1.xml"/><Relationship Id="rId25" Type="http://schemas.openxmlformats.org/officeDocument/2006/relationships/slideLayout" Target="../slideLayouts/slideLayout24.xml"/><Relationship Id="rId47" Type="http://schemas.openxmlformats.org/officeDocument/2006/relationships/slideLayout" Target="../slideLayouts/slideLayout46.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35" Type="http://schemas.openxmlformats.org/officeDocument/2006/relationships/slideLayout" Target="../slideLayouts/slideLayout34.xml"/><Relationship Id="rId12" Type="http://schemas.openxmlformats.org/officeDocument/2006/relationships/slideLayout" Target="../slideLayouts/slideLayout11.xml"/><Relationship Id="rId34" Type="http://schemas.openxmlformats.org/officeDocument/2006/relationships/slideLayout" Target="../slideLayouts/slideLayout33.xml"/><Relationship Id="rId15" Type="http://schemas.openxmlformats.org/officeDocument/2006/relationships/slideLayout" Target="../slideLayouts/slideLayout14.xml"/><Relationship Id="rId37" Type="http://schemas.openxmlformats.org/officeDocument/2006/relationships/slideLayout" Target="../slideLayouts/slideLayout36.xml"/><Relationship Id="rId14" Type="http://schemas.openxmlformats.org/officeDocument/2006/relationships/slideLayout" Target="../slideLayouts/slideLayout13.xml"/><Relationship Id="rId36" Type="http://schemas.openxmlformats.org/officeDocument/2006/relationships/slideLayout" Target="../slideLayouts/slideLayout35.xml"/><Relationship Id="rId17" Type="http://schemas.openxmlformats.org/officeDocument/2006/relationships/slideLayout" Target="../slideLayouts/slideLayout16.xml"/><Relationship Id="rId39" Type="http://schemas.openxmlformats.org/officeDocument/2006/relationships/slideLayout" Target="../slideLayouts/slideLayout38.xml"/><Relationship Id="rId16" Type="http://schemas.openxmlformats.org/officeDocument/2006/relationships/slideLayout" Target="../slideLayouts/slideLayout15.xml"/><Relationship Id="rId38" Type="http://schemas.openxmlformats.org/officeDocument/2006/relationships/slideLayout" Target="../slideLayouts/slideLayout37.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66.xml"/><Relationship Id="rId22" Type="http://schemas.openxmlformats.org/officeDocument/2006/relationships/theme" Target="../theme/theme3.xml"/><Relationship Id="rId21" Type="http://schemas.openxmlformats.org/officeDocument/2006/relationships/slideLayout" Target="../slideLayouts/slideLayout67.xml"/><Relationship Id="rId1" Type="http://schemas.openxmlformats.org/officeDocument/2006/relationships/slideLayout" Target="../slideLayouts/slideLayout47.xml"/><Relationship Id="rId2" Type="http://schemas.openxmlformats.org/officeDocument/2006/relationships/slideLayout" Target="../slideLayouts/slideLayout48.xml"/><Relationship Id="rId3" Type="http://schemas.openxmlformats.org/officeDocument/2006/relationships/slideLayout" Target="../slideLayouts/slideLayout49.xml"/><Relationship Id="rId4" Type="http://schemas.openxmlformats.org/officeDocument/2006/relationships/slideLayout" Target="../slideLayouts/slideLayout50.xml"/><Relationship Id="rId9" Type="http://schemas.openxmlformats.org/officeDocument/2006/relationships/slideLayout" Target="../slideLayouts/slideLayout55.xml"/><Relationship Id="rId5" Type="http://schemas.openxmlformats.org/officeDocument/2006/relationships/slideLayout" Target="../slideLayouts/slideLayout51.xml"/><Relationship Id="rId6" Type="http://schemas.openxmlformats.org/officeDocument/2006/relationships/slideLayout" Target="../slideLayouts/slideLayout52.xml"/><Relationship Id="rId7" Type="http://schemas.openxmlformats.org/officeDocument/2006/relationships/slideLayout" Target="../slideLayouts/slideLayout53.xml"/><Relationship Id="rId8" Type="http://schemas.openxmlformats.org/officeDocument/2006/relationships/slideLayout" Target="../slideLayouts/slideLayout54.xml"/><Relationship Id="rId11" Type="http://schemas.openxmlformats.org/officeDocument/2006/relationships/slideLayout" Target="../slideLayouts/slideLayout57.xml"/><Relationship Id="rId10" Type="http://schemas.openxmlformats.org/officeDocument/2006/relationships/slideLayout" Target="../slideLayouts/slideLayout56.xml"/><Relationship Id="rId13" Type="http://schemas.openxmlformats.org/officeDocument/2006/relationships/slideLayout" Target="../slideLayouts/slideLayout59.xml"/><Relationship Id="rId12" Type="http://schemas.openxmlformats.org/officeDocument/2006/relationships/slideLayout" Target="../slideLayouts/slideLayout58.xml"/><Relationship Id="rId15" Type="http://schemas.openxmlformats.org/officeDocument/2006/relationships/slideLayout" Target="../slideLayouts/slideLayout61.xml"/><Relationship Id="rId14" Type="http://schemas.openxmlformats.org/officeDocument/2006/relationships/slideLayout" Target="../slideLayouts/slideLayout60.xml"/><Relationship Id="rId17" Type="http://schemas.openxmlformats.org/officeDocument/2006/relationships/slideLayout" Target="../slideLayouts/slideLayout63.xml"/><Relationship Id="rId16" Type="http://schemas.openxmlformats.org/officeDocument/2006/relationships/slideLayout" Target="../slideLayouts/slideLayout62.xml"/><Relationship Id="rId19" Type="http://schemas.openxmlformats.org/officeDocument/2006/relationships/slideLayout" Target="../slideLayouts/slideLayout65.xml"/><Relationship Id="rId18"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437766" y="489098"/>
            <a:ext cx="8290500" cy="379500"/>
          </a:xfrm>
          <a:prstGeom prst="rect">
            <a:avLst/>
          </a:prstGeom>
          <a:noFill/>
          <a:ln>
            <a:noFill/>
          </a:ln>
        </p:spPr>
        <p:txBody>
          <a:bodyPr anchorCtr="0" anchor="t" bIns="91425" lIns="91425" spcFirstLastPara="1" rIns="91425" wrap="square" tIns="91425"/>
          <a:lstStyle>
            <a:lvl1pPr indent="0" lvl="0" marL="0" marR="0" rtl="0" algn="l">
              <a:lnSpc>
                <a:spcPct val="80000"/>
              </a:lnSpc>
              <a:spcBef>
                <a:spcPts val="0"/>
              </a:spcBef>
              <a:spcAft>
                <a:spcPts val="0"/>
              </a:spcAft>
              <a:buSzPts val="1400"/>
              <a:buNone/>
              <a:defRPr b="0" i="0" sz="2400" u="none" cap="none" strike="noStrike">
                <a:solidFill>
                  <a:schemeClr val="dk1"/>
                </a:solidFill>
                <a:latin typeface="Arial"/>
                <a:ea typeface="Arial"/>
                <a:cs typeface="Arial"/>
                <a:sym typeface="Arial"/>
              </a:defRPr>
            </a:lvl1pPr>
            <a:lvl2pPr indent="0" lvl="1"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2pPr>
            <a:lvl3pPr indent="0" lvl="2"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3pPr>
            <a:lvl4pPr indent="0" lvl="3"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4pPr>
            <a:lvl5pPr indent="0" lvl="4" marL="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5pPr>
            <a:lvl6pPr indent="0" lvl="5" marL="4572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6pPr>
            <a:lvl7pPr indent="0" lvl="6" marL="9144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7pPr>
            <a:lvl8pPr indent="0" lvl="7" marL="13716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8pPr>
            <a:lvl9pPr indent="0" lvl="8" marL="1828800" marR="0" rtl="0" algn="l">
              <a:lnSpc>
                <a:spcPct val="80000"/>
              </a:lnSpc>
              <a:spcBef>
                <a:spcPts val="0"/>
              </a:spcBef>
              <a:spcAft>
                <a:spcPts val="0"/>
              </a:spcAft>
              <a:buSzPts val="1400"/>
              <a:buNone/>
              <a:defRPr b="0" i="0" sz="3200" u="none" cap="none" strike="noStrike">
                <a:solidFill>
                  <a:srgbClr val="676767"/>
                </a:solidFill>
                <a:latin typeface="Arial"/>
                <a:ea typeface="Arial"/>
                <a:cs typeface="Arial"/>
                <a:sym typeface="Arial"/>
              </a:defRPr>
            </a:lvl9pPr>
          </a:lstStyle>
          <a:p/>
        </p:txBody>
      </p:sp>
      <p:sp>
        <p:nvSpPr>
          <p:cNvPr id="7" name="Shape 7"/>
          <p:cNvSpPr/>
          <p:nvPr/>
        </p:nvSpPr>
        <p:spPr>
          <a:xfrm>
            <a:off x="8458158" y="4742907"/>
            <a:ext cx="218400" cy="154500"/>
          </a:xfrm>
          <a:prstGeom prst="rect">
            <a:avLst/>
          </a:prstGeom>
          <a:noFill/>
          <a:ln>
            <a:noFill/>
          </a:ln>
        </p:spPr>
        <p:txBody>
          <a:bodyPr anchorCtr="0" anchor="b" bIns="30775" lIns="61575" spcFirstLastPara="1" rIns="61575" wrap="square" tIns="30775">
            <a:noAutofit/>
          </a:bodyPr>
          <a:lstStyle/>
          <a:p>
            <a:pPr indent="0" lvl="0" marL="0" marR="0" rtl="0" algn="r">
              <a:spcBef>
                <a:spcPts val="0"/>
              </a:spcBef>
              <a:spcAft>
                <a:spcPts val="0"/>
              </a:spcAft>
              <a:buNone/>
            </a:pPr>
            <a:fld id="{00000000-1234-1234-1234-123412341234}" type="slidenum">
              <a:rPr b="0" i="0" lang="en" sz="600" u="none" cap="none" strike="noStrike">
                <a:solidFill>
                  <a:srgbClr val="000000"/>
                </a:solidFill>
                <a:latin typeface="Arial"/>
                <a:ea typeface="Arial"/>
                <a:cs typeface="Arial"/>
                <a:sym typeface="Arial"/>
              </a:rPr>
              <a:t>‹#›</a:t>
            </a:fld>
            <a:endParaRPr b="0" i="0" sz="600" u="none" cap="none" strike="noStrike">
              <a:solidFill>
                <a:srgbClr val="000000"/>
              </a:solidFill>
              <a:latin typeface="Arial"/>
              <a:ea typeface="Arial"/>
              <a:cs typeface="Arial"/>
              <a:sym typeface="Arial"/>
            </a:endParaRPr>
          </a:p>
        </p:txBody>
      </p:sp>
      <p:sp>
        <p:nvSpPr>
          <p:cNvPr id="8" name="Shape 8"/>
          <p:cNvSpPr/>
          <p:nvPr/>
        </p:nvSpPr>
        <p:spPr>
          <a:xfrm>
            <a:off x="5809959" y="4741653"/>
            <a:ext cx="2658000" cy="154500"/>
          </a:xfrm>
          <a:prstGeom prst="rect">
            <a:avLst/>
          </a:prstGeom>
          <a:noFill/>
          <a:ln>
            <a:noFill/>
          </a:ln>
        </p:spPr>
        <p:txBody>
          <a:bodyPr anchorCtr="0" anchor="b" bIns="30775" lIns="61575" spcFirstLastPara="1" rIns="61575" wrap="square" tIns="30775">
            <a:noAutofit/>
          </a:bodyPr>
          <a:lstStyle/>
          <a:p>
            <a:pPr indent="0" lvl="0" marL="0" marR="0" rtl="0" algn="l">
              <a:spcBef>
                <a:spcPts val="0"/>
              </a:spcBef>
              <a:spcAft>
                <a:spcPts val="0"/>
              </a:spcAft>
              <a:buNone/>
            </a:pPr>
            <a:r>
              <a:rPr b="0" i="0" lang="en" sz="600" u="none" cap="none" strike="noStrike">
                <a:solidFill>
                  <a:srgbClr val="000000"/>
                </a:solidFill>
                <a:latin typeface="Arial"/>
                <a:ea typeface="Arial"/>
                <a:cs typeface="Arial"/>
                <a:sym typeface="Arial"/>
              </a:rPr>
              <a:t>© 2017  Cisco and/or its affiliates. All rights reserved.   Cisco Confidential</a:t>
            </a:r>
            <a:endParaRPr/>
          </a:p>
        </p:txBody>
      </p:sp>
      <p:pic>
        <p:nvPicPr>
          <p:cNvPr id="9" name="Shape 9"/>
          <p:cNvPicPr preferRelativeResize="0"/>
          <p:nvPr/>
        </p:nvPicPr>
        <p:blipFill rotWithShape="1">
          <a:blip r:embed="rId1">
            <a:alphaModFix/>
          </a:blip>
          <a:srcRect b="17345" l="0" r="0" t="21784"/>
          <a:stretch/>
        </p:blipFill>
        <p:spPr>
          <a:xfrm>
            <a:off x="451716" y="4713756"/>
            <a:ext cx="1845900" cy="21030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 id="2147483682" r:id="rId36"/>
    <p:sldLayoutId id="2147483683" r:id="rId37"/>
    <p:sldLayoutId id="2147483684" r:id="rId38"/>
    <p:sldLayoutId id="2147483685" r:id="rId39"/>
    <p:sldLayoutId id="2147483686" r:id="rId40"/>
    <p:sldLayoutId id="2147483687" r:id="rId41"/>
    <p:sldLayoutId id="2147483688" r:id="rId42"/>
    <p:sldLayoutId id="2147483689" r:id="rId43"/>
    <p:sldLayoutId id="2147483690" r:id="rId44"/>
    <p:sldLayoutId id="2147483691" r:id="rId45"/>
    <p:sldLayoutId id="2147483692" r:id="rId46"/>
    <p:sldLayoutId id="2147483693" r:id="rId47"/>
  </p:sldLayoutIdLst>
  <p:transition spd="slow">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227" name="Shape 227"/>
        <p:cNvGrpSpPr/>
        <p:nvPr/>
      </p:nvGrpSpPr>
      <p:grpSpPr>
        <a:xfrm>
          <a:off x="0" y="0"/>
          <a:ext cx="0" cy="0"/>
          <a:chOff x="0" y="0"/>
          <a:chExt cx="0" cy="0"/>
        </a:xfrm>
      </p:grpSpPr>
      <p:sp>
        <p:nvSpPr>
          <p:cNvPr id="228" name="Shape 22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229" name="Shape 229"/>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1600"/>
              </a:spcBef>
              <a:spcAft>
                <a:spcPts val="0"/>
              </a:spcAft>
              <a:buClr>
                <a:schemeClr val="dk2"/>
              </a:buClr>
              <a:buSzPts val="1400"/>
              <a:buChar char="○"/>
              <a:defRPr>
                <a:solidFill>
                  <a:schemeClr val="dk2"/>
                </a:solidFill>
              </a:defRPr>
            </a:lvl2pPr>
            <a:lvl3pPr indent="-317500" lvl="2" marL="1371600" rtl="0">
              <a:lnSpc>
                <a:spcPct val="115000"/>
              </a:lnSpc>
              <a:spcBef>
                <a:spcPts val="1600"/>
              </a:spcBef>
              <a:spcAft>
                <a:spcPts val="0"/>
              </a:spcAft>
              <a:buClr>
                <a:schemeClr val="dk2"/>
              </a:buClr>
              <a:buSzPts val="1400"/>
              <a:buChar char="■"/>
              <a:defRPr>
                <a:solidFill>
                  <a:schemeClr val="dk2"/>
                </a:solidFill>
              </a:defRPr>
            </a:lvl3pPr>
            <a:lvl4pPr indent="-317500" lvl="3" marL="1828800" rtl="0">
              <a:lnSpc>
                <a:spcPct val="115000"/>
              </a:lnSpc>
              <a:spcBef>
                <a:spcPts val="1600"/>
              </a:spcBef>
              <a:spcAft>
                <a:spcPts val="0"/>
              </a:spcAft>
              <a:buClr>
                <a:schemeClr val="dk2"/>
              </a:buClr>
              <a:buSzPts val="1400"/>
              <a:buChar char="●"/>
              <a:defRPr>
                <a:solidFill>
                  <a:schemeClr val="dk2"/>
                </a:solidFill>
              </a:defRPr>
            </a:lvl4pPr>
            <a:lvl5pPr indent="-317500" lvl="4" marL="2286000" rtl="0">
              <a:lnSpc>
                <a:spcPct val="115000"/>
              </a:lnSpc>
              <a:spcBef>
                <a:spcPts val="1600"/>
              </a:spcBef>
              <a:spcAft>
                <a:spcPts val="0"/>
              </a:spcAft>
              <a:buClr>
                <a:schemeClr val="dk2"/>
              </a:buClr>
              <a:buSzPts val="1400"/>
              <a:buChar char="○"/>
              <a:defRPr>
                <a:solidFill>
                  <a:schemeClr val="dk2"/>
                </a:solidFill>
              </a:defRPr>
            </a:lvl5pPr>
            <a:lvl6pPr indent="-317500" lvl="5" marL="2743200" rtl="0">
              <a:lnSpc>
                <a:spcPct val="115000"/>
              </a:lnSpc>
              <a:spcBef>
                <a:spcPts val="1600"/>
              </a:spcBef>
              <a:spcAft>
                <a:spcPts val="0"/>
              </a:spcAft>
              <a:buClr>
                <a:schemeClr val="dk2"/>
              </a:buClr>
              <a:buSzPts val="1400"/>
              <a:buChar char="■"/>
              <a:defRPr>
                <a:solidFill>
                  <a:schemeClr val="dk2"/>
                </a:solidFill>
              </a:defRPr>
            </a:lvl6pPr>
            <a:lvl7pPr indent="-317500" lvl="6" marL="3200400" rtl="0">
              <a:lnSpc>
                <a:spcPct val="115000"/>
              </a:lnSpc>
              <a:spcBef>
                <a:spcPts val="1600"/>
              </a:spcBef>
              <a:spcAft>
                <a:spcPts val="0"/>
              </a:spcAft>
              <a:buClr>
                <a:schemeClr val="dk2"/>
              </a:buClr>
              <a:buSzPts val="1400"/>
              <a:buChar char="●"/>
              <a:defRPr>
                <a:solidFill>
                  <a:schemeClr val="dk2"/>
                </a:solidFill>
              </a:defRPr>
            </a:lvl7pPr>
            <a:lvl8pPr indent="-317500" lvl="7" marL="3657600" rtl="0">
              <a:lnSpc>
                <a:spcPct val="115000"/>
              </a:lnSpc>
              <a:spcBef>
                <a:spcPts val="1600"/>
              </a:spcBef>
              <a:spcAft>
                <a:spcPts val="0"/>
              </a:spcAft>
              <a:buClr>
                <a:schemeClr val="dk2"/>
              </a:buClr>
              <a:buSzPts val="1400"/>
              <a:buChar char="○"/>
              <a:defRPr>
                <a:solidFill>
                  <a:schemeClr val="dk2"/>
                </a:solidFill>
              </a:defRPr>
            </a:lvl8pPr>
            <a:lvl9pPr indent="-317500" lvl="8" marL="4114800" rtl="0">
              <a:lnSpc>
                <a:spcPct val="115000"/>
              </a:lnSpc>
              <a:spcBef>
                <a:spcPts val="1600"/>
              </a:spcBef>
              <a:spcAft>
                <a:spcPts val="1600"/>
              </a:spcAft>
              <a:buClr>
                <a:schemeClr val="dk2"/>
              </a:buClr>
              <a:buSzPts val="1400"/>
              <a:buChar char="■"/>
              <a:defRPr>
                <a:solidFill>
                  <a:schemeClr val="dk2"/>
                </a:solidFill>
              </a:defRPr>
            </a:lvl9pPr>
          </a:lstStyle>
          <a:p/>
        </p:txBody>
      </p:sp>
      <p:sp>
        <p:nvSpPr>
          <p:cNvPr id="230" name="Shape 2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Lst>
  <p:transition spd="slow">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10.xml"/><Relationship Id="rId3" Type="http://schemas.openxmlformats.org/officeDocument/2006/relationships/image" Target="../media/image2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12.xml"/><Relationship Id="rId3" Type="http://schemas.openxmlformats.org/officeDocument/2006/relationships/image" Target="../media/image2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14.xml"/><Relationship Id="rId3"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17.xml"/><Relationship Id="rId3" Type="http://schemas.openxmlformats.org/officeDocument/2006/relationships/image" Target="../media/image2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19.xml"/><Relationship Id="rId3"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2.xml"/><Relationship Id="rId3" Type="http://schemas.openxmlformats.org/officeDocument/2006/relationships/image" Target="../media/image11.png"/><Relationship Id="rId4" Type="http://schemas.openxmlformats.org/officeDocument/2006/relationships/image" Target="../media/image1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23.xml"/><Relationship Id="rId3" Type="http://schemas.openxmlformats.org/officeDocument/2006/relationships/image" Target="../media/image2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28.xml"/><Relationship Id="rId3" Type="http://schemas.openxmlformats.org/officeDocument/2006/relationships/image" Target="../media/image1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30.xml"/><Relationship Id="rId3" Type="http://schemas.openxmlformats.org/officeDocument/2006/relationships/image" Target="../media/image2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31.xml"/><Relationship Id="rId3" Type="http://schemas.openxmlformats.org/officeDocument/2006/relationships/image" Target="../media/image1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32.xml"/><Relationship Id="rId3" Type="http://schemas.openxmlformats.org/officeDocument/2006/relationships/image" Target="../media/image1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33.xml"/><Relationship Id="rId3" Type="http://schemas.openxmlformats.org/officeDocument/2006/relationships/image" Target="../media/image2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34.xml"/><Relationship Id="rId3" Type="http://schemas.openxmlformats.org/officeDocument/2006/relationships/image" Target="../media/image2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35.xml"/><Relationship Id="rId3" Type="http://schemas.openxmlformats.org/officeDocument/2006/relationships/image" Target="../media/image18.png"/><Relationship Id="rId4" Type="http://schemas.openxmlformats.org/officeDocument/2006/relationships/hyperlink" Target="https://github.com/adobe/S3Mock"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1" name="Shape 311"/>
        <p:cNvGrpSpPr/>
        <p:nvPr/>
      </p:nvGrpSpPr>
      <p:grpSpPr>
        <a:xfrm>
          <a:off x="0" y="0"/>
          <a:ext cx="0" cy="0"/>
          <a:chOff x="0" y="0"/>
          <a:chExt cx="0" cy="0"/>
        </a:xfrm>
      </p:grpSpPr>
      <p:sp>
        <p:nvSpPr>
          <p:cNvPr id="312" name="Shape 312"/>
          <p:cNvSpPr txBox="1"/>
          <p:nvPr>
            <p:ph type="ctrTitle"/>
          </p:nvPr>
        </p:nvSpPr>
        <p:spPr>
          <a:xfrm>
            <a:off x="12976" y="2411375"/>
            <a:ext cx="9144000" cy="644700"/>
          </a:xfrm>
          <a:prstGeom prst="rect">
            <a:avLst/>
          </a:prstGeom>
          <a:noFill/>
          <a:ln>
            <a:noFill/>
          </a:ln>
        </p:spPr>
        <p:txBody>
          <a:bodyPr anchorCtr="0" anchor="b" bIns="45700" lIns="91400" spcFirstLastPara="1" rIns="91400" wrap="square" tIns="45700">
            <a:noAutofit/>
          </a:bodyPr>
          <a:lstStyle/>
          <a:p>
            <a:pPr indent="0" lvl="0" marL="0" rtl="0" algn="ctr">
              <a:lnSpc>
                <a:spcPct val="100000"/>
              </a:lnSpc>
              <a:spcBef>
                <a:spcPts val="0"/>
              </a:spcBef>
              <a:spcAft>
                <a:spcPts val="0"/>
              </a:spcAft>
              <a:buClr>
                <a:srgbClr val="000000"/>
              </a:buClr>
              <a:buSzPts val="1100"/>
              <a:buFont typeface="Arial"/>
              <a:buNone/>
            </a:pPr>
            <a:r>
              <a:rPr lang="en" sz="3600">
                <a:solidFill>
                  <a:srgbClr val="FFFFFF"/>
                </a:solidFill>
              </a:rPr>
              <a:t>Boosting development in a containerised microservices environment</a:t>
            </a:r>
            <a:endParaRPr>
              <a:solidFill>
                <a:srgbClr val="FFFFFF"/>
              </a:solidFill>
            </a:endParaRPr>
          </a:p>
        </p:txBody>
      </p:sp>
      <p:sp>
        <p:nvSpPr>
          <p:cNvPr id="313" name="Shape 313"/>
          <p:cNvSpPr txBox="1"/>
          <p:nvPr/>
        </p:nvSpPr>
        <p:spPr>
          <a:xfrm>
            <a:off x="1291875" y="428425"/>
            <a:ext cx="4319100" cy="6447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000">
                <a:solidFill>
                  <a:srgbClr val="FFFFFF"/>
                </a:solidFill>
              </a:rPr>
              <a:t>Cloud Security Team</a:t>
            </a:r>
            <a:endParaRPr sz="3000">
              <a:solidFill>
                <a:srgbClr val="FFFFFF"/>
              </a:solidFill>
            </a:endParaRPr>
          </a:p>
        </p:txBody>
      </p:sp>
      <p:sp>
        <p:nvSpPr>
          <p:cNvPr id="314" name="Shape 314"/>
          <p:cNvSpPr txBox="1"/>
          <p:nvPr>
            <p:ph idx="3" type="body"/>
          </p:nvPr>
        </p:nvSpPr>
        <p:spPr>
          <a:xfrm>
            <a:off x="444517" y="4365788"/>
            <a:ext cx="8236500" cy="299100"/>
          </a:xfrm>
          <a:prstGeom prst="rect">
            <a:avLst/>
          </a:prstGeom>
          <a:noFill/>
          <a:ln>
            <a:noFill/>
          </a:ln>
        </p:spPr>
        <p:txBody>
          <a:bodyPr anchorCtr="0" anchor="t" bIns="45700" lIns="91400" spcFirstLastPara="1" rIns="91400" wrap="square" tIns="45700">
            <a:noAutofit/>
          </a:bodyPr>
          <a:lstStyle/>
          <a:p>
            <a:pPr indent="0" lvl="0" marL="0" marR="0" rtl="0" algn="l">
              <a:lnSpc>
                <a:spcPct val="95000"/>
              </a:lnSpc>
              <a:spcBef>
                <a:spcPts val="0"/>
              </a:spcBef>
              <a:spcAft>
                <a:spcPts val="0"/>
              </a:spcAft>
              <a:buClr>
                <a:schemeClr val="dk2"/>
              </a:buClr>
              <a:buFont typeface="Arial"/>
              <a:buNone/>
            </a:pPr>
            <a:r>
              <a:rPr lang="en" sz="1600"/>
              <a:t>Ron Anavi, Gal Cohen</a:t>
            </a:r>
            <a:endParaRPr sz="1600"/>
          </a:p>
        </p:txBody>
      </p:sp>
    </p:spTree>
  </p:cSld>
  <p:clrMapOvr>
    <a:masterClrMapping/>
  </p:clrMapOvr>
  <p:transition spd="slow">
    <p:fade thruBlk="1"/>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7" name="Shape 377"/>
        <p:cNvGrpSpPr/>
        <p:nvPr/>
      </p:nvGrpSpPr>
      <p:grpSpPr>
        <a:xfrm>
          <a:off x="0" y="0"/>
          <a:ext cx="0" cy="0"/>
          <a:chOff x="0" y="0"/>
          <a:chExt cx="0" cy="0"/>
        </a:xfrm>
      </p:grpSpPr>
      <p:sp>
        <p:nvSpPr>
          <p:cNvPr id="378" name="Shape 378"/>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379" name="Shape 379"/>
          <p:cNvSpPr txBox="1"/>
          <p:nvPr/>
        </p:nvSpPr>
        <p:spPr>
          <a:xfrm>
            <a:off x="23550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200"/>
              <a:t>CI System - Drone IO </a:t>
            </a:r>
            <a:endParaRPr sz="3200"/>
          </a:p>
        </p:txBody>
      </p:sp>
      <p:pic>
        <p:nvPicPr>
          <p:cNvPr id="380" name="Shape 380"/>
          <p:cNvPicPr preferRelativeResize="0"/>
          <p:nvPr/>
        </p:nvPicPr>
        <p:blipFill>
          <a:blip r:embed="rId3">
            <a:alphaModFix/>
          </a:blip>
          <a:stretch>
            <a:fillRect/>
          </a:stretch>
        </p:blipFill>
        <p:spPr>
          <a:xfrm>
            <a:off x="76200" y="1800675"/>
            <a:ext cx="8839200" cy="2384477"/>
          </a:xfrm>
          <a:prstGeom prst="rect">
            <a:avLst/>
          </a:prstGeom>
          <a:noFill/>
          <a:ln>
            <a:noFill/>
          </a:ln>
        </p:spPr>
      </p:pic>
      <p:sp>
        <p:nvSpPr>
          <p:cNvPr id="381" name="Shape 381"/>
          <p:cNvSpPr txBox="1"/>
          <p:nvPr/>
        </p:nvSpPr>
        <p:spPr>
          <a:xfrm>
            <a:off x="331700" y="1089500"/>
            <a:ext cx="4025400" cy="4695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a:t>https://drone.io</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5" name="Shape 385"/>
        <p:cNvGrpSpPr/>
        <p:nvPr/>
      </p:nvGrpSpPr>
      <p:grpSpPr>
        <a:xfrm>
          <a:off x="0" y="0"/>
          <a:ext cx="0" cy="0"/>
          <a:chOff x="0" y="0"/>
          <a:chExt cx="0" cy="0"/>
        </a:xfrm>
      </p:grpSpPr>
      <p:sp>
        <p:nvSpPr>
          <p:cNvPr id="386" name="Shape 386"/>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387" name="Shape 387"/>
          <p:cNvSpPr txBox="1"/>
          <p:nvPr/>
        </p:nvSpPr>
        <p:spPr>
          <a:xfrm>
            <a:off x="383150" y="870800"/>
            <a:ext cx="8373000" cy="40251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t/>
            </a:r>
            <a:endParaRPr sz="2400">
              <a:solidFill>
                <a:schemeClr val="dk1"/>
              </a:solidFill>
            </a:endParaRPr>
          </a:p>
          <a:p>
            <a:pPr indent="-381000" lvl="0" marL="457200" rtl="0">
              <a:spcBef>
                <a:spcPts val="0"/>
              </a:spcBef>
              <a:spcAft>
                <a:spcPts val="0"/>
              </a:spcAft>
              <a:buSzPts val="2400"/>
              <a:buChar char="●"/>
            </a:pPr>
            <a:r>
              <a:rPr lang="en" sz="2400">
                <a:solidFill>
                  <a:schemeClr val="dk1"/>
                </a:solidFill>
              </a:rPr>
              <a:t>Parallel builds help scaling the team </a:t>
            </a:r>
            <a:endParaRPr sz="2400">
              <a:solidFill>
                <a:schemeClr val="dk1"/>
              </a:solidFill>
            </a:endParaRPr>
          </a:p>
          <a:p>
            <a:pPr indent="0" lvl="0" mar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381000" lvl="0" marL="457200" rtl="0">
              <a:spcBef>
                <a:spcPts val="0"/>
              </a:spcBef>
              <a:spcAft>
                <a:spcPts val="0"/>
              </a:spcAft>
              <a:buClr>
                <a:schemeClr val="dk1"/>
              </a:buClr>
              <a:buSzPts val="2400"/>
              <a:buChar char="●"/>
            </a:pPr>
            <a:r>
              <a:rPr lang="en" sz="2400">
                <a:solidFill>
                  <a:schemeClr val="dk1"/>
                </a:solidFill>
              </a:rPr>
              <a:t>Launching a new build without any knowledge in Docker</a:t>
            </a:r>
            <a:endParaRPr sz="2400">
              <a:solidFill>
                <a:schemeClr val="dk1"/>
              </a:solidFill>
            </a:endParaRPr>
          </a:p>
          <a:p>
            <a:pPr indent="0" lvl="0" mar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381000" lvl="0" marL="457200">
              <a:spcBef>
                <a:spcPts val="0"/>
              </a:spcBef>
              <a:spcAft>
                <a:spcPts val="0"/>
              </a:spcAft>
              <a:buClr>
                <a:schemeClr val="dk1"/>
              </a:buClr>
              <a:buSzPts val="2400"/>
              <a:buChar char="●"/>
            </a:pPr>
            <a:r>
              <a:rPr lang="en" sz="2400">
                <a:solidFill>
                  <a:schemeClr val="dk1"/>
                </a:solidFill>
              </a:rPr>
              <a:t>Automatic image publishing / testing</a:t>
            </a:r>
            <a:endParaRPr sz="2400">
              <a:solidFill>
                <a:schemeClr val="dk1"/>
              </a:solidFill>
            </a:endParaRPr>
          </a:p>
          <a:p>
            <a:pPr indent="0" lvl="0" mar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p:txBody>
      </p:sp>
      <p:sp>
        <p:nvSpPr>
          <p:cNvPr id="388" name="Shape 388"/>
          <p:cNvSpPr txBox="1"/>
          <p:nvPr/>
        </p:nvSpPr>
        <p:spPr>
          <a:xfrm>
            <a:off x="23550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200"/>
              <a:t>CI System - WHY? </a:t>
            </a:r>
            <a:endParaRPr sz="32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2" name="Shape 392"/>
        <p:cNvGrpSpPr/>
        <p:nvPr/>
      </p:nvGrpSpPr>
      <p:grpSpPr>
        <a:xfrm>
          <a:off x="0" y="0"/>
          <a:ext cx="0" cy="0"/>
          <a:chOff x="0" y="0"/>
          <a:chExt cx="0" cy="0"/>
        </a:xfrm>
      </p:grpSpPr>
      <p:sp>
        <p:nvSpPr>
          <p:cNvPr id="393" name="Shape 393"/>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394" name="Shape 394"/>
          <p:cNvSpPr txBox="1"/>
          <p:nvPr/>
        </p:nvSpPr>
        <p:spPr>
          <a:xfrm>
            <a:off x="23550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200"/>
              <a:t>CI System - container per build step</a:t>
            </a:r>
            <a:endParaRPr sz="3200"/>
          </a:p>
        </p:txBody>
      </p:sp>
      <p:pic>
        <p:nvPicPr>
          <p:cNvPr id="395" name="Shape 395"/>
          <p:cNvPicPr preferRelativeResize="0"/>
          <p:nvPr/>
        </p:nvPicPr>
        <p:blipFill>
          <a:blip r:embed="rId3">
            <a:alphaModFix/>
          </a:blip>
          <a:stretch>
            <a:fillRect/>
          </a:stretch>
        </p:blipFill>
        <p:spPr>
          <a:xfrm>
            <a:off x="1357475" y="802925"/>
            <a:ext cx="6434699" cy="37841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9" name="Shape 399"/>
        <p:cNvGrpSpPr/>
        <p:nvPr/>
      </p:nvGrpSpPr>
      <p:grpSpPr>
        <a:xfrm>
          <a:off x="0" y="0"/>
          <a:ext cx="0" cy="0"/>
          <a:chOff x="0" y="0"/>
          <a:chExt cx="0" cy="0"/>
        </a:xfrm>
      </p:grpSpPr>
      <p:sp>
        <p:nvSpPr>
          <p:cNvPr id="400" name="Shape 400"/>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401" name="Shape 401"/>
          <p:cNvSpPr txBox="1"/>
          <p:nvPr/>
        </p:nvSpPr>
        <p:spPr>
          <a:xfrm>
            <a:off x="383150" y="870800"/>
            <a:ext cx="8373000" cy="40251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t/>
            </a:r>
            <a:endParaRPr sz="2400">
              <a:solidFill>
                <a:schemeClr val="dk1"/>
              </a:solidFill>
            </a:endParaRPr>
          </a:p>
          <a:p>
            <a:pPr indent="-381000" lvl="0" marL="457200" rtl="0">
              <a:spcBef>
                <a:spcPts val="0"/>
              </a:spcBef>
              <a:spcAft>
                <a:spcPts val="0"/>
              </a:spcAft>
              <a:buClr>
                <a:schemeClr val="dk1"/>
              </a:buClr>
              <a:buSzPts val="2400"/>
              <a:buChar char="●"/>
            </a:pPr>
            <a:r>
              <a:rPr lang="en" sz="2400">
                <a:solidFill>
                  <a:schemeClr val="dk1"/>
                </a:solidFill>
              </a:rPr>
              <a:t>Make sure your cache is persisted between builds</a:t>
            </a:r>
            <a:endParaRPr sz="2400">
              <a:solidFill>
                <a:schemeClr val="dk1"/>
              </a:solidFill>
            </a:endParaRPr>
          </a:p>
          <a:p>
            <a:pPr indent="0" lvl="0" mar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381000" lvl="0" marL="457200" rtl="0">
              <a:spcBef>
                <a:spcPts val="0"/>
              </a:spcBef>
              <a:spcAft>
                <a:spcPts val="0"/>
              </a:spcAft>
              <a:buClr>
                <a:schemeClr val="dk1"/>
              </a:buClr>
              <a:buSzPts val="2400"/>
              <a:buChar char="●"/>
            </a:pPr>
            <a:r>
              <a:rPr lang="en" sz="2400">
                <a:solidFill>
                  <a:schemeClr val="dk1"/>
                </a:solidFill>
              </a:rPr>
              <a:t>Share layers as many as possible between different services</a:t>
            </a:r>
            <a:endParaRPr sz="2400">
              <a:solidFill>
                <a:schemeClr val="dk1"/>
              </a:solidFill>
            </a:endParaRPr>
          </a:p>
          <a:p>
            <a:pPr indent="0" lvl="0" mar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381000" lvl="0" marL="457200" rtl="0">
              <a:spcBef>
                <a:spcPts val="0"/>
              </a:spcBef>
              <a:spcAft>
                <a:spcPts val="0"/>
              </a:spcAft>
              <a:buClr>
                <a:schemeClr val="dk1"/>
              </a:buClr>
              <a:buSzPts val="2400"/>
              <a:buChar char="●"/>
            </a:pPr>
            <a:r>
              <a:rPr lang="en" sz="2400">
                <a:solidFill>
                  <a:schemeClr val="dk1"/>
                </a:solidFill>
              </a:rPr>
              <a:t>Share cache between CI instances</a:t>
            </a:r>
            <a:endParaRPr sz="2400">
              <a:solidFill>
                <a:schemeClr val="dk1"/>
              </a:solidFill>
            </a:endParaRPr>
          </a:p>
        </p:txBody>
      </p:sp>
      <p:sp>
        <p:nvSpPr>
          <p:cNvPr id="402" name="Shape 402"/>
          <p:cNvSpPr txBox="1"/>
          <p:nvPr/>
        </p:nvSpPr>
        <p:spPr>
          <a:xfrm>
            <a:off x="23550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200"/>
              <a:t>CI System - Build time optimisation </a:t>
            </a:r>
            <a:endParaRPr sz="32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6" name="Shape 406"/>
        <p:cNvGrpSpPr/>
        <p:nvPr/>
      </p:nvGrpSpPr>
      <p:grpSpPr>
        <a:xfrm>
          <a:off x="0" y="0"/>
          <a:ext cx="0" cy="0"/>
          <a:chOff x="0" y="0"/>
          <a:chExt cx="0" cy="0"/>
        </a:xfrm>
      </p:grpSpPr>
      <p:sp>
        <p:nvSpPr>
          <p:cNvPr id="407" name="Shape 407"/>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408" name="Shape 408"/>
          <p:cNvSpPr txBox="1"/>
          <p:nvPr/>
        </p:nvSpPr>
        <p:spPr>
          <a:xfrm>
            <a:off x="23550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200"/>
              <a:t>CI System - Build example </a:t>
            </a:r>
            <a:endParaRPr sz="3200"/>
          </a:p>
        </p:txBody>
      </p:sp>
      <p:pic>
        <p:nvPicPr>
          <p:cNvPr id="409" name="Shape 409"/>
          <p:cNvPicPr preferRelativeResize="0"/>
          <p:nvPr/>
        </p:nvPicPr>
        <p:blipFill>
          <a:blip r:embed="rId3">
            <a:alphaModFix/>
          </a:blip>
          <a:stretch>
            <a:fillRect/>
          </a:stretch>
        </p:blipFill>
        <p:spPr>
          <a:xfrm>
            <a:off x="0" y="0"/>
            <a:ext cx="9144001" cy="514349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3" name="Shape 413"/>
        <p:cNvGrpSpPr/>
        <p:nvPr/>
      </p:nvGrpSpPr>
      <p:grpSpPr>
        <a:xfrm>
          <a:off x="0" y="0"/>
          <a:ext cx="0" cy="0"/>
          <a:chOff x="0" y="0"/>
          <a:chExt cx="0" cy="0"/>
        </a:xfrm>
      </p:grpSpPr>
      <p:sp>
        <p:nvSpPr>
          <p:cNvPr id="414" name="Shape 414"/>
          <p:cNvSpPr txBox="1"/>
          <p:nvPr>
            <p:ph type="ctrTitle"/>
          </p:nvPr>
        </p:nvSpPr>
        <p:spPr>
          <a:xfrm>
            <a:off x="440275" y="2258975"/>
            <a:ext cx="7826100" cy="644700"/>
          </a:xfrm>
          <a:prstGeom prst="rect">
            <a:avLst/>
          </a:prstGeom>
          <a:noFill/>
          <a:ln>
            <a:noFill/>
          </a:ln>
        </p:spPr>
        <p:txBody>
          <a:bodyPr anchorCtr="0" anchor="b" bIns="45700" lIns="91400" spcFirstLastPara="1" rIns="91400" wrap="square" tIns="45700">
            <a:noAutofit/>
          </a:bodyPr>
          <a:lstStyle/>
          <a:p>
            <a:pPr indent="0" lvl="0" marL="0" marR="0" rtl="0" algn="ctr">
              <a:lnSpc>
                <a:spcPct val="90000"/>
              </a:lnSpc>
              <a:spcBef>
                <a:spcPts val="0"/>
              </a:spcBef>
              <a:spcAft>
                <a:spcPts val="0"/>
              </a:spcAft>
              <a:buClr>
                <a:srgbClr val="FFFFFE"/>
              </a:buClr>
              <a:buFont typeface="Arial"/>
              <a:buNone/>
            </a:pPr>
            <a:r>
              <a:rPr lang="en"/>
              <a:t>Docker Image Optimisation</a:t>
            </a:r>
            <a:endParaRPr/>
          </a:p>
        </p:txBody>
      </p:sp>
      <p:sp>
        <p:nvSpPr>
          <p:cNvPr id="415" name="Shape 415"/>
          <p:cNvSpPr txBox="1"/>
          <p:nvPr/>
        </p:nvSpPr>
        <p:spPr>
          <a:xfrm>
            <a:off x="1291875" y="428425"/>
            <a:ext cx="3943800" cy="6447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000">
                <a:solidFill>
                  <a:srgbClr val="FFFFFF"/>
                </a:solidFill>
              </a:rPr>
              <a:t>Cloud Security Team</a:t>
            </a:r>
            <a:endParaRPr sz="3000">
              <a:solidFill>
                <a:srgbClr val="FFFFFF"/>
              </a:solidFill>
            </a:endParaRPr>
          </a:p>
        </p:txBody>
      </p:sp>
    </p:spTree>
  </p:cSld>
  <p:clrMapOvr>
    <a:masterClrMapping/>
  </p:clrMapOvr>
  <p:transition spd="slow">
    <p:fade thruBlk="1"/>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9" name="Shape 419"/>
        <p:cNvGrpSpPr/>
        <p:nvPr/>
      </p:nvGrpSpPr>
      <p:grpSpPr>
        <a:xfrm>
          <a:off x="0" y="0"/>
          <a:ext cx="0" cy="0"/>
          <a:chOff x="0" y="0"/>
          <a:chExt cx="0" cy="0"/>
        </a:xfrm>
      </p:grpSpPr>
      <p:sp>
        <p:nvSpPr>
          <p:cNvPr id="420" name="Shape 420"/>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421" name="Shape 421"/>
          <p:cNvSpPr txBox="1"/>
          <p:nvPr/>
        </p:nvSpPr>
        <p:spPr>
          <a:xfrm>
            <a:off x="383150" y="489800"/>
            <a:ext cx="8373000" cy="40251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381000" lvl="0" marL="457200" rtl="0">
              <a:spcBef>
                <a:spcPts val="0"/>
              </a:spcBef>
              <a:spcAft>
                <a:spcPts val="0"/>
              </a:spcAft>
              <a:buClr>
                <a:schemeClr val="dk1"/>
              </a:buClr>
              <a:buSzPts val="2400"/>
              <a:buChar char="●"/>
            </a:pPr>
            <a:r>
              <a:rPr lang="en" sz="2400">
                <a:solidFill>
                  <a:schemeClr val="dk1"/>
                </a:solidFill>
              </a:rPr>
              <a:t>Base image should not include any redundant libs. Use Linux Alpine</a:t>
            </a:r>
            <a:endParaRPr sz="2400">
              <a:solidFill>
                <a:schemeClr val="dk1"/>
              </a:solidFill>
            </a:endParaRPr>
          </a:p>
          <a:p>
            <a:pPr indent="0" lvl="0" marL="0">
              <a:spcBef>
                <a:spcPts val="0"/>
              </a:spcBef>
              <a:spcAft>
                <a:spcPts val="0"/>
              </a:spcAft>
              <a:buNone/>
            </a:pPr>
            <a:r>
              <a:t/>
            </a:r>
            <a:endParaRPr sz="2400">
              <a:solidFill>
                <a:schemeClr val="dk1"/>
              </a:solidFill>
            </a:endParaRPr>
          </a:p>
          <a:p>
            <a:pPr indent="0" lvl="0" marL="0">
              <a:spcBef>
                <a:spcPts val="0"/>
              </a:spcBef>
              <a:spcAft>
                <a:spcPts val="0"/>
              </a:spcAft>
              <a:buNone/>
            </a:pPr>
            <a:r>
              <a:t/>
            </a:r>
            <a:endParaRPr sz="2400">
              <a:solidFill>
                <a:schemeClr val="dk1"/>
              </a:solidFill>
            </a:endParaRPr>
          </a:p>
          <a:p>
            <a:pPr indent="-381000" lvl="0" marL="457200" rtl="0">
              <a:spcBef>
                <a:spcPts val="0"/>
              </a:spcBef>
              <a:spcAft>
                <a:spcPts val="0"/>
              </a:spcAft>
              <a:buClr>
                <a:schemeClr val="dk1"/>
              </a:buClr>
              <a:buSzPts val="2400"/>
              <a:buChar char="●"/>
            </a:pPr>
            <a:r>
              <a:rPr lang="en" sz="2400">
                <a:solidFill>
                  <a:schemeClr val="dk1"/>
                </a:solidFill>
              </a:rPr>
              <a:t>Unify RUN commands </a:t>
            </a:r>
            <a:endParaRPr sz="2400">
              <a:solidFill>
                <a:schemeClr val="dk1"/>
              </a:solidFill>
            </a:endParaRPr>
          </a:p>
          <a:p>
            <a:pPr indent="0" lvl="0" mar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381000" lvl="0" marL="457200" rtl="0">
              <a:spcBef>
                <a:spcPts val="0"/>
              </a:spcBef>
              <a:spcAft>
                <a:spcPts val="0"/>
              </a:spcAft>
              <a:buClr>
                <a:schemeClr val="dk1"/>
              </a:buClr>
              <a:buSzPts val="2400"/>
              <a:buChar char="●"/>
            </a:pPr>
            <a:r>
              <a:rPr lang="en" sz="2400">
                <a:solidFill>
                  <a:schemeClr val="dk1"/>
                </a:solidFill>
              </a:rPr>
              <a:t>Remove compile time dependencies / multi-stage build</a:t>
            </a:r>
            <a:endParaRPr sz="2400">
              <a:solidFill>
                <a:schemeClr val="dk1"/>
              </a:solidFill>
            </a:endParaRPr>
          </a:p>
          <a:p>
            <a:pPr indent="0" lvl="0" mar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p:txBody>
      </p:sp>
      <p:sp>
        <p:nvSpPr>
          <p:cNvPr id="422" name="Shape 422"/>
          <p:cNvSpPr txBox="1"/>
          <p:nvPr/>
        </p:nvSpPr>
        <p:spPr>
          <a:xfrm>
            <a:off x="23550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200"/>
              <a:t>Docker Image Optimisation - Dockerfile </a:t>
            </a:r>
            <a:endParaRPr sz="32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6" name="Shape 426"/>
        <p:cNvGrpSpPr/>
        <p:nvPr/>
      </p:nvGrpSpPr>
      <p:grpSpPr>
        <a:xfrm>
          <a:off x="0" y="0"/>
          <a:ext cx="0" cy="0"/>
          <a:chOff x="0" y="0"/>
          <a:chExt cx="0" cy="0"/>
        </a:xfrm>
      </p:grpSpPr>
      <p:sp>
        <p:nvSpPr>
          <p:cNvPr id="427" name="Shape 427"/>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428" name="Shape 428"/>
          <p:cNvSpPr txBox="1"/>
          <p:nvPr/>
        </p:nvSpPr>
        <p:spPr>
          <a:xfrm>
            <a:off x="23550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200"/>
              <a:t>Docker Image Optimisation - comparison</a:t>
            </a:r>
            <a:endParaRPr sz="3200"/>
          </a:p>
        </p:txBody>
      </p:sp>
      <p:pic>
        <p:nvPicPr>
          <p:cNvPr id="429" name="Shape 429"/>
          <p:cNvPicPr preferRelativeResize="0"/>
          <p:nvPr/>
        </p:nvPicPr>
        <p:blipFill>
          <a:blip r:embed="rId3">
            <a:alphaModFix/>
          </a:blip>
          <a:stretch>
            <a:fillRect/>
          </a:stretch>
        </p:blipFill>
        <p:spPr>
          <a:xfrm>
            <a:off x="-366637" y="1442874"/>
            <a:ext cx="9572460" cy="19895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3" name="Shape 433"/>
        <p:cNvGrpSpPr/>
        <p:nvPr/>
      </p:nvGrpSpPr>
      <p:grpSpPr>
        <a:xfrm>
          <a:off x="0" y="0"/>
          <a:ext cx="0" cy="0"/>
          <a:chOff x="0" y="0"/>
          <a:chExt cx="0" cy="0"/>
        </a:xfrm>
      </p:grpSpPr>
      <p:sp>
        <p:nvSpPr>
          <p:cNvPr id="434" name="Shape 434"/>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435" name="Shape 435"/>
          <p:cNvSpPr txBox="1"/>
          <p:nvPr/>
        </p:nvSpPr>
        <p:spPr>
          <a:xfrm>
            <a:off x="383150" y="-43600"/>
            <a:ext cx="8373000" cy="40251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381000" lvl="0" marL="457200" rtl="0">
              <a:spcBef>
                <a:spcPts val="0"/>
              </a:spcBef>
              <a:spcAft>
                <a:spcPts val="0"/>
              </a:spcAft>
              <a:buClr>
                <a:schemeClr val="dk1"/>
              </a:buClr>
              <a:buSzPts val="2400"/>
              <a:buChar char="●"/>
            </a:pPr>
            <a:r>
              <a:rPr lang="en" sz="2400">
                <a:solidFill>
                  <a:schemeClr val="dk1"/>
                </a:solidFill>
              </a:rPr>
              <a:t>Place the libs installation at the top of the Dockerfile</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381000" lvl="0" marL="457200" rtl="0">
              <a:spcBef>
                <a:spcPts val="0"/>
              </a:spcBef>
              <a:spcAft>
                <a:spcPts val="0"/>
              </a:spcAft>
              <a:buClr>
                <a:schemeClr val="dk1"/>
              </a:buClr>
              <a:buSzPts val="2400"/>
              <a:buChar char="●"/>
            </a:pPr>
            <a:r>
              <a:rPr lang="en" sz="2400">
                <a:solidFill>
                  <a:schemeClr val="dk1"/>
                </a:solidFill>
              </a:rPr>
              <a:t>The earlier cache invalidates - the build will take longer</a:t>
            </a:r>
            <a:endParaRPr sz="2400">
              <a:solidFill>
                <a:schemeClr val="dk1"/>
              </a:solidFill>
            </a:endParaRPr>
          </a:p>
          <a:p>
            <a:pPr indent="0" lvl="0" mar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381000" lvl="0" marL="457200" rtl="0">
              <a:spcBef>
                <a:spcPts val="0"/>
              </a:spcBef>
              <a:spcAft>
                <a:spcPts val="0"/>
              </a:spcAft>
              <a:buClr>
                <a:schemeClr val="dk1"/>
              </a:buClr>
              <a:buSzPts val="2400"/>
              <a:buChar char="●"/>
            </a:pPr>
            <a:r>
              <a:rPr lang="en" sz="2400">
                <a:solidFill>
                  <a:schemeClr val="dk1"/>
                </a:solidFill>
              </a:rPr>
              <a:t>Share layers with other services &amp; persist between builds</a:t>
            </a:r>
            <a:endParaRPr sz="2400">
              <a:solidFill>
                <a:schemeClr val="dk1"/>
              </a:solidFill>
            </a:endParaRPr>
          </a:p>
          <a:p>
            <a:pPr indent="0" lvl="0" marL="0" rtl="0">
              <a:spcBef>
                <a:spcPts val="0"/>
              </a:spcBef>
              <a:spcAft>
                <a:spcPts val="0"/>
              </a:spcAft>
              <a:buNone/>
            </a:pPr>
            <a:r>
              <a:rPr lang="en" sz="2400">
                <a:solidFill>
                  <a:schemeClr val="dk1"/>
                </a:solidFill>
              </a:rPr>
              <a:t>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p:txBody>
      </p:sp>
      <p:sp>
        <p:nvSpPr>
          <p:cNvPr id="436" name="Shape 436"/>
          <p:cNvSpPr txBox="1"/>
          <p:nvPr/>
        </p:nvSpPr>
        <p:spPr>
          <a:xfrm>
            <a:off x="23550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200"/>
              <a:t>Docker </a:t>
            </a:r>
            <a:r>
              <a:rPr lang="en" sz="3200"/>
              <a:t>Image Optimisation - Caching</a:t>
            </a:r>
            <a:endParaRPr sz="32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0" name="Shape 440"/>
        <p:cNvGrpSpPr/>
        <p:nvPr/>
      </p:nvGrpSpPr>
      <p:grpSpPr>
        <a:xfrm>
          <a:off x="0" y="0"/>
          <a:ext cx="0" cy="0"/>
          <a:chOff x="0" y="0"/>
          <a:chExt cx="0" cy="0"/>
        </a:xfrm>
      </p:grpSpPr>
      <p:sp>
        <p:nvSpPr>
          <p:cNvPr id="441" name="Shape 441"/>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442" name="Shape 442"/>
          <p:cNvSpPr txBox="1"/>
          <p:nvPr/>
        </p:nvSpPr>
        <p:spPr>
          <a:xfrm>
            <a:off x="23550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200"/>
              <a:t>Image Optimisation - multi-stage build </a:t>
            </a:r>
            <a:endParaRPr sz="3200"/>
          </a:p>
        </p:txBody>
      </p:sp>
      <p:pic>
        <p:nvPicPr>
          <p:cNvPr id="443" name="Shape 443"/>
          <p:cNvPicPr preferRelativeResize="0"/>
          <p:nvPr/>
        </p:nvPicPr>
        <p:blipFill>
          <a:blip r:embed="rId3">
            <a:alphaModFix/>
          </a:blip>
          <a:stretch>
            <a:fillRect/>
          </a:stretch>
        </p:blipFill>
        <p:spPr>
          <a:xfrm>
            <a:off x="0" y="0"/>
            <a:ext cx="9431275" cy="5143501"/>
          </a:xfrm>
          <a:prstGeom prst="rect">
            <a:avLst/>
          </a:prstGeom>
          <a:noFill/>
          <a:ln>
            <a:noFill/>
          </a:ln>
        </p:spPr>
      </p:pic>
      <p:sp>
        <p:nvSpPr>
          <p:cNvPr id="444" name="Shape 444"/>
          <p:cNvSpPr txBox="1"/>
          <p:nvPr/>
        </p:nvSpPr>
        <p:spPr>
          <a:xfrm>
            <a:off x="8311500" y="-700750"/>
            <a:ext cx="7334100" cy="23145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sz="26000">
                <a:solidFill>
                  <a:schemeClr val="accent5"/>
                </a:solidFill>
              </a:rPr>
              <a:t>}</a:t>
            </a:r>
            <a:endParaRPr sz="26000">
              <a:solidFill>
                <a:schemeClr val="accent5"/>
              </a:solidFill>
            </a:endParaRPr>
          </a:p>
        </p:txBody>
      </p:sp>
      <p:sp>
        <p:nvSpPr>
          <p:cNvPr id="445" name="Shape 445"/>
          <p:cNvSpPr txBox="1"/>
          <p:nvPr/>
        </p:nvSpPr>
        <p:spPr>
          <a:xfrm>
            <a:off x="8730850" y="3327188"/>
            <a:ext cx="7334100" cy="8556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sz="11000">
                <a:solidFill>
                  <a:schemeClr val="accent5"/>
                </a:solidFill>
              </a:rPr>
              <a:t>}</a:t>
            </a:r>
            <a:endParaRPr sz="11000">
              <a:solidFill>
                <a:schemeClr val="accent5"/>
              </a:solidFill>
            </a:endParaRPr>
          </a:p>
        </p:txBody>
      </p:sp>
      <p:sp>
        <p:nvSpPr>
          <p:cNvPr id="446" name="Shape 446"/>
          <p:cNvSpPr txBox="1"/>
          <p:nvPr/>
        </p:nvSpPr>
        <p:spPr>
          <a:xfrm>
            <a:off x="7473300" y="1051675"/>
            <a:ext cx="7334100" cy="8556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en" sz="1800">
                <a:solidFill>
                  <a:schemeClr val="accent5"/>
                </a:solidFill>
              </a:rPr>
              <a:t>Stage</a:t>
            </a:r>
            <a:r>
              <a:rPr b="1" lang="en" sz="1800">
                <a:solidFill>
                  <a:srgbClr val="3D85C6"/>
                </a:solidFill>
              </a:rPr>
              <a:t> </a:t>
            </a:r>
            <a:r>
              <a:rPr b="1" lang="en" sz="1800">
                <a:solidFill>
                  <a:schemeClr val="accent5"/>
                </a:solidFill>
              </a:rPr>
              <a:t>I</a:t>
            </a:r>
            <a:endParaRPr b="1" sz="1800">
              <a:solidFill>
                <a:srgbClr val="3D85C6"/>
              </a:solidFill>
            </a:endParaRPr>
          </a:p>
        </p:txBody>
      </p:sp>
      <p:sp>
        <p:nvSpPr>
          <p:cNvPr id="447" name="Shape 447"/>
          <p:cNvSpPr txBox="1"/>
          <p:nvPr/>
        </p:nvSpPr>
        <p:spPr>
          <a:xfrm>
            <a:off x="7640325" y="3845625"/>
            <a:ext cx="7334100" cy="855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b="1" lang="en" sz="1800">
                <a:solidFill>
                  <a:schemeClr val="accent5"/>
                </a:solidFill>
              </a:rPr>
              <a:t>Stage II</a:t>
            </a:r>
            <a:endParaRPr b="1" sz="18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8" name="Shape 318"/>
        <p:cNvGrpSpPr/>
        <p:nvPr/>
      </p:nvGrpSpPr>
      <p:grpSpPr>
        <a:xfrm>
          <a:off x="0" y="0"/>
          <a:ext cx="0" cy="0"/>
          <a:chOff x="0" y="0"/>
          <a:chExt cx="0" cy="0"/>
        </a:xfrm>
      </p:grpSpPr>
      <p:sp>
        <p:nvSpPr>
          <p:cNvPr id="319" name="Shape 319"/>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320" name="Shape 320"/>
          <p:cNvSpPr txBox="1"/>
          <p:nvPr/>
        </p:nvSpPr>
        <p:spPr>
          <a:xfrm>
            <a:off x="23550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200"/>
              <a:t>About us </a:t>
            </a:r>
            <a:endParaRPr sz="3200"/>
          </a:p>
        </p:txBody>
      </p:sp>
      <p:sp>
        <p:nvSpPr>
          <p:cNvPr id="321" name="Shape 321"/>
          <p:cNvSpPr txBox="1"/>
          <p:nvPr/>
        </p:nvSpPr>
        <p:spPr>
          <a:xfrm>
            <a:off x="235500" y="943100"/>
            <a:ext cx="3793500" cy="4425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a:t>Ron Anavi - SE @ Apps Firewall team </a:t>
            </a:r>
            <a:endParaRPr/>
          </a:p>
        </p:txBody>
      </p:sp>
      <p:sp>
        <p:nvSpPr>
          <p:cNvPr id="322" name="Shape 322"/>
          <p:cNvSpPr txBox="1"/>
          <p:nvPr/>
        </p:nvSpPr>
        <p:spPr>
          <a:xfrm>
            <a:off x="4702275" y="960550"/>
            <a:ext cx="3793500" cy="4425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a:t>Gal Cohen - SE @ Shadow IT core team</a:t>
            </a:r>
            <a:endParaRPr/>
          </a:p>
          <a:p>
            <a:pPr indent="0" lvl="0" marL="0">
              <a:spcBef>
                <a:spcPts val="0"/>
              </a:spcBef>
              <a:spcAft>
                <a:spcPts val="0"/>
              </a:spcAft>
              <a:buNone/>
            </a:pPr>
            <a:r>
              <a:t/>
            </a:r>
            <a:endParaRPr/>
          </a:p>
        </p:txBody>
      </p:sp>
      <p:sp>
        <p:nvSpPr>
          <p:cNvPr id="323" name="Shape 323"/>
          <p:cNvSpPr txBox="1"/>
          <p:nvPr/>
        </p:nvSpPr>
        <p:spPr>
          <a:xfrm>
            <a:off x="4740250" y="3412375"/>
            <a:ext cx="3793500" cy="4425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Clr>
                <a:schemeClr val="dk1"/>
              </a:buClr>
              <a:buSzPts val="1100"/>
              <a:buFont typeface="Arial"/>
              <a:buNone/>
            </a:pPr>
            <a:r>
              <a:rPr lang="en">
                <a:solidFill>
                  <a:schemeClr val="dk1"/>
                </a:solidFill>
              </a:rPr>
              <a:t>galco@cisco.com</a:t>
            </a:r>
            <a:endParaRPr>
              <a:solidFill>
                <a:schemeClr val="dk1"/>
              </a:solidFill>
            </a:endParaRPr>
          </a:p>
          <a:p>
            <a:pPr indent="0" lvl="0" marL="0">
              <a:spcBef>
                <a:spcPts val="0"/>
              </a:spcBef>
              <a:spcAft>
                <a:spcPts val="0"/>
              </a:spcAft>
              <a:buClr>
                <a:schemeClr val="dk1"/>
              </a:buClr>
              <a:buSzPts val="1100"/>
              <a:buFont typeface="Arial"/>
              <a:buNone/>
            </a:pPr>
            <a:r>
              <a:t/>
            </a:r>
            <a:endParaRPr>
              <a:solidFill>
                <a:schemeClr val="dk1"/>
              </a:solidFill>
            </a:endParaRPr>
          </a:p>
          <a:p>
            <a:pPr indent="0" lvl="0" marL="0">
              <a:spcBef>
                <a:spcPts val="0"/>
              </a:spcBef>
              <a:spcAft>
                <a:spcPts val="0"/>
              </a:spcAft>
              <a:buClr>
                <a:schemeClr val="dk1"/>
              </a:buClr>
              <a:buSzPts val="1100"/>
              <a:buFont typeface="Arial"/>
              <a:buNone/>
            </a:pPr>
            <a:r>
              <a:rPr lang="en">
                <a:solidFill>
                  <a:schemeClr val="dk1"/>
                </a:solidFill>
              </a:rPr>
              <a:t>galcohen88 @ Github</a:t>
            </a:r>
            <a:endParaRPr>
              <a:solidFill>
                <a:schemeClr val="dk1"/>
              </a:solidFill>
            </a:endParaRPr>
          </a:p>
          <a:p>
            <a:pPr indent="0" lvl="0" marL="0">
              <a:spcBef>
                <a:spcPts val="0"/>
              </a:spcBef>
              <a:spcAft>
                <a:spcPts val="0"/>
              </a:spcAft>
              <a:buClr>
                <a:schemeClr val="dk1"/>
              </a:buClr>
              <a:buSzPts val="1100"/>
              <a:buFont typeface="Arial"/>
              <a:buNone/>
            </a:pPr>
            <a:r>
              <a:t/>
            </a:r>
            <a:endParaRPr>
              <a:solidFill>
                <a:schemeClr val="dk1"/>
              </a:solidFill>
            </a:endParaRPr>
          </a:p>
          <a:p>
            <a:pPr indent="0" lvl="0" marL="0">
              <a:spcBef>
                <a:spcPts val="0"/>
              </a:spcBef>
              <a:spcAft>
                <a:spcPts val="0"/>
              </a:spcAft>
              <a:buClr>
                <a:schemeClr val="dk1"/>
              </a:buClr>
              <a:buSzPts val="1100"/>
              <a:buFont typeface="Arial"/>
              <a:buNone/>
            </a:pPr>
            <a:r>
              <a:rPr lang="en">
                <a:solidFill>
                  <a:schemeClr val="dk1"/>
                </a:solidFill>
              </a:rPr>
              <a:t>galnevis @ wix</a:t>
            </a:r>
            <a:endParaRPr>
              <a:solidFill>
                <a:schemeClr val="dk1"/>
              </a:solidFill>
            </a:endParaRPr>
          </a:p>
          <a:p>
            <a:pPr indent="0" lvl="0" marL="0">
              <a:spcBef>
                <a:spcPts val="0"/>
              </a:spcBef>
              <a:spcAft>
                <a:spcPts val="0"/>
              </a:spcAft>
              <a:buClr>
                <a:schemeClr val="dk1"/>
              </a:buClr>
              <a:buSzPts val="1100"/>
              <a:buFont typeface="Arial"/>
              <a:buNone/>
            </a:pPr>
            <a:r>
              <a:t/>
            </a:r>
            <a:endParaRPr>
              <a:solidFill>
                <a:schemeClr val="dk1"/>
              </a:solidFill>
            </a:endParaRPr>
          </a:p>
          <a:p>
            <a:pPr indent="0" lvl="0" marL="0">
              <a:spcBef>
                <a:spcPts val="0"/>
              </a:spcBef>
              <a:spcAft>
                <a:spcPts val="0"/>
              </a:spcAft>
              <a:buClr>
                <a:schemeClr val="dk1"/>
              </a:buClr>
              <a:buSzPts val="1100"/>
              <a:buFont typeface="Arial"/>
              <a:buNone/>
            </a:pPr>
            <a:r>
              <a:t/>
            </a:r>
            <a:endParaRPr>
              <a:solidFill>
                <a:schemeClr val="dk1"/>
              </a:solidFill>
            </a:endParaRPr>
          </a:p>
          <a:p>
            <a:pPr indent="0" lvl="0" marL="0">
              <a:spcBef>
                <a:spcPts val="0"/>
              </a:spcBef>
              <a:spcAft>
                <a:spcPts val="0"/>
              </a:spcAft>
              <a:buClr>
                <a:schemeClr val="dk1"/>
              </a:buClr>
              <a:buSzPts val="1100"/>
              <a:buFont typeface="Arial"/>
              <a:buNone/>
            </a:pPr>
            <a:r>
              <a:t/>
            </a:r>
            <a:endParaRPr/>
          </a:p>
        </p:txBody>
      </p:sp>
      <p:pic>
        <p:nvPicPr>
          <p:cNvPr id="324" name="Shape 324"/>
          <p:cNvPicPr preferRelativeResize="0"/>
          <p:nvPr/>
        </p:nvPicPr>
        <p:blipFill>
          <a:blip r:embed="rId3">
            <a:alphaModFix/>
          </a:blip>
          <a:stretch>
            <a:fillRect/>
          </a:stretch>
        </p:blipFill>
        <p:spPr>
          <a:xfrm>
            <a:off x="263400" y="1544600"/>
            <a:ext cx="1347100" cy="1347100"/>
          </a:xfrm>
          <a:prstGeom prst="rect">
            <a:avLst/>
          </a:prstGeom>
          <a:noFill/>
          <a:ln>
            <a:noFill/>
          </a:ln>
        </p:spPr>
      </p:pic>
      <p:sp>
        <p:nvSpPr>
          <p:cNvPr id="325" name="Shape 325"/>
          <p:cNvSpPr txBox="1"/>
          <p:nvPr/>
        </p:nvSpPr>
        <p:spPr>
          <a:xfrm>
            <a:off x="235500" y="3412375"/>
            <a:ext cx="3793500" cy="4425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a:t>ranavi@cisco.com</a:t>
            </a:r>
            <a:endParaRPr/>
          </a:p>
        </p:txBody>
      </p:sp>
      <p:pic>
        <p:nvPicPr>
          <p:cNvPr id="326" name="Shape 326"/>
          <p:cNvPicPr preferRelativeResize="0"/>
          <p:nvPr/>
        </p:nvPicPr>
        <p:blipFill>
          <a:blip r:embed="rId4">
            <a:alphaModFix/>
          </a:blip>
          <a:stretch>
            <a:fillRect/>
          </a:stretch>
        </p:blipFill>
        <p:spPr>
          <a:xfrm>
            <a:off x="4805025" y="1544600"/>
            <a:ext cx="1347100" cy="13471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1" name="Shape 451"/>
        <p:cNvGrpSpPr/>
        <p:nvPr/>
      </p:nvGrpSpPr>
      <p:grpSpPr>
        <a:xfrm>
          <a:off x="0" y="0"/>
          <a:ext cx="0" cy="0"/>
          <a:chOff x="0" y="0"/>
          <a:chExt cx="0" cy="0"/>
        </a:xfrm>
      </p:grpSpPr>
      <p:sp>
        <p:nvSpPr>
          <p:cNvPr id="452" name="Shape 452"/>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453" name="Shape 453"/>
          <p:cNvSpPr txBox="1"/>
          <p:nvPr/>
        </p:nvSpPr>
        <p:spPr>
          <a:xfrm>
            <a:off x="383150" y="-43600"/>
            <a:ext cx="8373000" cy="40251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381000" lvl="0" marL="457200" rtl="0">
              <a:spcBef>
                <a:spcPts val="0"/>
              </a:spcBef>
              <a:spcAft>
                <a:spcPts val="0"/>
              </a:spcAft>
              <a:buClr>
                <a:schemeClr val="dk1"/>
              </a:buClr>
              <a:buSzPts val="2400"/>
              <a:buChar char="●"/>
            </a:pPr>
            <a:r>
              <a:rPr lang="en" sz="2400">
                <a:solidFill>
                  <a:schemeClr val="dk1"/>
                </a:solidFill>
              </a:rPr>
              <a:t>Reduce image size from 350 MB to 65 MB</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381000" lvl="0" marL="457200" rtl="0">
              <a:spcBef>
                <a:spcPts val="0"/>
              </a:spcBef>
              <a:spcAft>
                <a:spcPts val="0"/>
              </a:spcAft>
              <a:buClr>
                <a:schemeClr val="dk1"/>
              </a:buClr>
              <a:buSzPts val="2400"/>
              <a:buChar char="●"/>
            </a:pPr>
            <a:r>
              <a:rPr lang="en" sz="2400">
                <a:solidFill>
                  <a:schemeClr val="dk1"/>
                </a:solidFill>
              </a:rPr>
              <a:t>Reduce build time from 6 minutes to 1 minute</a:t>
            </a:r>
            <a:endParaRPr sz="2400">
              <a:solidFill>
                <a:schemeClr val="dk1"/>
              </a:solidFill>
            </a:endParaRPr>
          </a:p>
          <a:p>
            <a:pPr indent="0" lvl="0" marL="0" rtl="0">
              <a:spcBef>
                <a:spcPts val="0"/>
              </a:spcBef>
              <a:spcAft>
                <a:spcPts val="0"/>
              </a:spcAft>
              <a:buNone/>
            </a:pPr>
            <a:r>
              <a:rPr lang="en" sz="2400">
                <a:solidFill>
                  <a:schemeClr val="dk1"/>
                </a:solidFill>
              </a:rPr>
              <a:t>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p:txBody>
      </p:sp>
      <p:sp>
        <p:nvSpPr>
          <p:cNvPr id="454" name="Shape 454"/>
          <p:cNvSpPr txBox="1"/>
          <p:nvPr/>
        </p:nvSpPr>
        <p:spPr>
          <a:xfrm>
            <a:off x="23550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200"/>
              <a:t>Docker Image Optimisation - result</a:t>
            </a:r>
            <a:endParaRPr sz="32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8" name="Shape 458"/>
        <p:cNvGrpSpPr/>
        <p:nvPr/>
      </p:nvGrpSpPr>
      <p:grpSpPr>
        <a:xfrm>
          <a:off x="0" y="0"/>
          <a:ext cx="0" cy="0"/>
          <a:chOff x="0" y="0"/>
          <a:chExt cx="0" cy="0"/>
        </a:xfrm>
      </p:grpSpPr>
      <p:sp>
        <p:nvSpPr>
          <p:cNvPr id="459" name="Shape 459"/>
          <p:cNvSpPr txBox="1"/>
          <p:nvPr>
            <p:ph type="ctrTitle"/>
          </p:nvPr>
        </p:nvSpPr>
        <p:spPr>
          <a:xfrm>
            <a:off x="959174" y="2258975"/>
            <a:ext cx="7307100" cy="644700"/>
          </a:xfrm>
          <a:prstGeom prst="rect">
            <a:avLst/>
          </a:prstGeom>
          <a:noFill/>
          <a:ln>
            <a:noFill/>
          </a:ln>
        </p:spPr>
        <p:txBody>
          <a:bodyPr anchorCtr="0" anchor="b" bIns="45700" lIns="91400" spcFirstLastPara="1" rIns="91400" wrap="square" tIns="45700">
            <a:noAutofit/>
          </a:bodyPr>
          <a:lstStyle/>
          <a:p>
            <a:pPr indent="0" lvl="0" marL="0" marR="0" rtl="0" algn="ctr">
              <a:lnSpc>
                <a:spcPct val="90000"/>
              </a:lnSpc>
              <a:spcBef>
                <a:spcPts val="0"/>
              </a:spcBef>
              <a:spcAft>
                <a:spcPts val="0"/>
              </a:spcAft>
              <a:buClr>
                <a:srgbClr val="FFFFFE"/>
              </a:buClr>
              <a:buFont typeface="Arial"/>
              <a:buNone/>
            </a:pPr>
            <a:r>
              <a:rPr lang="en"/>
              <a:t>E2E Service</a:t>
            </a:r>
            <a:endParaRPr/>
          </a:p>
        </p:txBody>
      </p:sp>
      <p:sp>
        <p:nvSpPr>
          <p:cNvPr id="460" name="Shape 460"/>
          <p:cNvSpPr txBox="1"/>
          <p:nvPr/>
        </p:nvSpPr>
        <p:spPr>
          <a:xfrm>
            <a:off x="1291875" y="428425"/>
            <a:ext cx="3943800" cy="6447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000">
                <a:solidFill>
                  <a:srgbClr val="FFFFFF"/>
                </a:solidFill>
              </a:rPr>
              <a:t>Cloud Security Team</a:t>
            </a:r>
            <a:endParaRPr sz="3000">
              <a:solidFill>
                <a:srgbClr val="FFFFFF"/>
              </a:solidFill>
            </a:endParaRPr>
          </a:p>
        </p:txBody>
      </p:sp>
    </p:spTree>
  </p:cSld>
  <p:clrMapOvr>
    <a:masterClrMapping/>
  </p:clrMapOvr>
  <p:transition spd="slow">
    <p:fade thruBlk="1"/>
  </p:transition>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4" name="Shape 464"/>
        <p:cNvGrpSpPr/>
        <p:nvPr/>
      </p:nvGrpSpPr>
      <p:grpSpPr>
        <a:xfrm>
          <a:off x="0" y="0"/>
          <a:ext cx="0" cy="0"/>
          <a:chOff x="0" y="0"/>
          <a:chExt cx="0" cy="0"/>
        </a:xfrm>
      </p:grpSpPr>
      <p:sp>
        <p:nvSpPr>
          <p:cNvPr id="465" name="Shape 465"/>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466" name="Shape 466"/>
          <p:cNvSpPr txBox="1"/>
          <p:nvPr/>
        </p:nvSpPr>
        <p:spPr>
          <a:xfrm>
            <a:off x="385500" y="943100"/>
            <a:ext cx="8373000" cy="36012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t/>
            </a:r>
            <a:endParaRPr sz="2400">
              <a:solidFill>
                <a:schemeClr val="dk1"/>
              </a:solidFill>
            </a:endParaRPr>
          </a:p>
          <a:p>
            <a:pPr indent="-381000" lvl="0" marL="457200" rtl="0">
              <a:spcBef>
                <a:spcPts val="0"/>
              </a:spcBef>
              <a:spcAft>
                <a:spcPts val="0"/>
              </a:spcAft>
              <a:buClr>
                <a:schemeClr val="dk1"/>
              </a:buClr>
              <a:buSzPts val="2400"/>
              <a:buChar char="●"/>
            </a:pPr>
            <a:r>
              <a:rPr lang="en" sz="2400">
                <a:solidFill>
                  <a:schemeClr val="dk1"/>
                </a:solidFill>
              </a:rPr>
              <a:t>Make sure that services contracts stay intact</a:t>
            </a:r>
            <a:endParaRPr sz="2400">
              <a:solidFill>
                <a:schemeClr val="dk1"/>
              </a:solidFill>
            </a:endParaRPr>
          </a:p>
          <a:p>
            <a:pPr indent="0" lvl="0" marL="0" rtl="0">
              <a:spcBef>
                <a:spcPts val="0"/>
              </a:spcBef>
              <a:spcAft>
                <a:spcPts val="0"/>
              </a:spcAft>
              <a:buClr>
                <a:srgbClr val="000000"/>
              </a:buClr>
              <a:buSzPts val="1100"/>
              <a:buFont typeface="Arial"/>
              <a:buNone/>
            </a:pPr>
            <a:r>
              <a:t/>
            </a:r>
            <a:endParaRPr sz="2400">
              <a:solidFill>
                <a:schemeClr val="dk1"/>
              </a:solidFill>
            </a:endParaRPr>
          </a:p>
          <a:p>
            <a:pPr indent="-381000" lvl="0" marL="457200" rtl="0">
              <a:spcBef>
                <a:spcPts val="0"/>
              </a:spcBef>
              <a:spcAft>
                <a:spcPts val="0"/>
              </a:spcAft>
              <a:buClr>
                <a:schemeClr val="dk1"/>
              </a:buClr>
              <a:buSzPts val="2400"/>
              <a:buChar char="●"/>
            </a:pPr>
            <a:r>
              <a:rPr lang="en" sz="2400">
                <a:solidFill>
                  <a:schemeClr val="dk1"/>
                </a:solidFill>
              </a:rPr>
              <a:t>Catch potential bugs before our clients do</a:t>
            </a:r>
            <a:endParaRPr sz="2400">
              <a:solidFill>
                <a:schemeClr val="dk1"/>
              </a:solidFill>
            </a:endParaRPr>
          </a:p>
          <a:p>
            <a:pPr indent="0" lvl="0" marL="0" rtl="0">
              <a:spcBef>
                <a:spcPts val="0"/>
              </a:spcBef>
              <a:spcAft>
                <a:spcPts val="0"/>
              </a:spcAft>
              <a:buClr>
                <a:srgbClr val="000000"/>
              </a:buClr>
              <a:buSzPts val="1100"/>
              <a:buFont typeface="Arial"/>
              <a:buNone/>
            </a:pPr>
            <a:r>
              <a:t/>
            </a:r>
            <a:endParaRPr sz="2400">
              <a:solidFill>
                <a:schemeClr val="dk1"/>
              </a:solidFill>
            </a:endParaRPr>
          </a:p>
          <a:p>
            <a:pPr indent="-381000" lvl="0" marL="457200" rtl="0">
              <a:spcBef>
                <a:spcPts val="0"/>
              </a:spcBef>
              <a:spcAft>
                <a:spcPts val="0"/>
              </a:spcAft>
              <a:buClr>
                <a:schemeClr val="dk1"/>
              </a:buClr>
              <a:buSzPts val="2400"/>
              <a:buChar char="●"/>
            </a:pPr>
            <a:r>
              <a:rPr lang="en" sz="2400">
                <a:solidFill>
                  <a:schemeClr val="dk1"/>
                </a:solidFill>
              </a:rPr>
              <a:t>Improve prod stability and reliability</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rPr lang="en" sz="2400">
                <a:solidFill>
                  <a:schemeClr val="dk1"/>
                </a:solidFill>
              </a:rPr>
              <a:t>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p:txBody>
      </p:sp>
      <p:sp>
        <p:nvSpPr>
          <p:cNvPr id="467" name="Shape 467"/>
          <p:cNvSpPr txBox="1"/>
          <p:nvPr/>
        </p:nvSpPr>
        <p:spPr>
          <a:xfrm>
            <a:off x="23555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lang="en" sz="3000">
                <a:solidFill>
                  <a:schemeClr val="dk1"/>
                </a:solidFill>
              </a:rPr>
              <a:t>E2E Service - Containerized Acceptance Tests</a:t>
            </a:r>
            <a:endParaRPr sz="3000">
              <a:solidFill>
                <a:schemeClr val="dk1"/>
              </a:solidFill>
            </a:endParaRPr>
          </a:p>
          <a:p>
            <a:pPr indent="0" lvl="0" marL="0" rtl="0">
              <a:spcBef>
                <a:spcPts val="0"/>
              </a:spcBef>
              <a:spcAft>
                <a:spcPts val="0"/>
              </a:spcAft>
              <a:buNone/>
            </a:pPr>
            <a:r>
              <a:t/>
            </a:r>
            <a:endParaRPr sz="32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1" name="Shape 471"/>
        <p:cNvGrpSpPr/>
        <p:nvPr/>
      </p:nvGrpSpPr>
      <p:grpSpPr>
        <a:xfrm>
          <a:off x="0" y="0"/>
          <a:ext cx="0" cy="0"/>
          <a:chOff x="0" y="0"/>
          <a:chExt cx="0" cy="0"/>
        </a:xfrm>
      </p:grpSpPr>
      <p:sp>
        <p:nvSpPr>
          <p:cNvPr id="472" name="Shape 472"/>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473" name="Shape 473"/>
          <p:cNvSpPr txBox="1"/>
          <p:nvPr/>
        </p:nvSpPr>
        <p:spPr>
          <a:xfrm>
            <a:off x="385500" y="943100"/>
            <a:ext cx="8373000" cy="36012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rPr lang="en" sz="2400">
                <a:solidFill>
                  <a:schemeClr val="dk1"/>
                </a:solidFill>
              </a:rPr>
              <a:t>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p:txBody>
      </p:sp>
      <p:sp>
        <p:nvSpPr>
          <p:cNvPr id="474" name="Shape 474"/>
          <p:cNvSpPr txBox="1"/>
          <p:nvPr/>
        </p:nvSpPr>
        <p:spPr>
          <a:xfrm>
            <a:off x="23555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000">
                <a:solidFill>
                  <a:schemeClr val="dk1"/>
                </a:solidFill>
              </a:rPr>
              <a:t>E2E Service - Containerized Acceptance Tests</a:t>
            </a:r>
            <a:endParaRPr sz="3000">
              <a:solidFill>
                <a:schemeClr val="dk1"/>
              </a:solidFill>
            </a:endParaRPr>
          </a:p>
          <a:p>
            <a:pPr indent="0" lvl="0" marL="0" rtl="0">
              <a:spcBef>
                <a:spcPts val="0"/>
              </a:spcBef>
              <a:spcAft>
                <a:spcPts val="0"/>
              </a:spcAft>
              <a:buNone/>
            </a:pPr>
            <a:r>
              <a:t/>
            </a:r>
            <a:endParaRPr sz="3200"/>
          </a:p>
        </p:txBody>
      </p:sp>
      <p:pic>
        <p:nvPicPr>
          <p:cNvPr id="475" name="Shape 475"/>
          <p:cNvPicPr preferRelativeResize="0"/>
          <p:nvPr/>
        </p:nvPicPr>
        <p:blipFill>
          <a:blip r:embed="rId3">
            <a:alphaModFix/>
          </a:blip>
          <a:stretch>
            <a:fillRect/>
          </a:stretch>
        </p:blipFill>
        <p:spPr>
          <a:xfrm>
            <a:off x="266550" y="889975"/>
            <a:ext cx="8546275" cy="3703849"/>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9" name="Shape 479"/>
        <p:cNvGrpSpPr/>
        <p:nvPr/>
      </p:nvGrpSpPr>
      <p:grpSpPr>
        <a:xfrm>
          <a:off x="0" y="0"/>
          <a:ext cx="0" cy="0"/>
          <a:chOff x="0" y="0"/>
          <a:chExt cx="0" cy="0"/>
        </a:xfrm>
      </p:grpSpPr>
      <p:sp>
        <p:nvSpPr>
          <p:cNvPr id="480" name="Shape 480"/>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481" name="Shape 481"/>
          <p:cNvSpPr txBox="1"/>
          <p:nvPr/>
        </p:nvSpPr>
        <p:spPr>
          <a:xfrm>
            <a:off x="385500" y="943100"/>
            <a:ext cx="8373000" cy="36012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t/>
            </a:r>
            <a:endParaRPr sz="2400">
              <a:solidFill>
                <a:schemeClr val="dk1"/>
              </a:solidFill>
            </a:endParaRPr>
          </a:p>
          <a:p>
            <a:pPr indent="-381000" lvl="0" marL="457200" rtl="0">
              <a:spcBef>
                <a:spcPts val="0"/>
              </a:spcBef>
              <a:spcAft>
                <a:spcPts val="0"/>
              </a:spcAft>
              <a:buClr>
                <a:schemeClr val="dk1"/>
              </a:buClr>
              <a:buSzPts val="2400"/>
              <a:buChar char="●"/>
            </a:pPr>
            <a:r>
              <a:rPr lang="en" sz="2400">
                <a:solidFill>
                  <a:schemeClr val="dk1"/>
                </a:solidFill>
              </a:rPr>
              <a:t>Runs on each environment of the deployment pipeline</a:t>
            </a:r>
            <a:endParaRPr sz="2400">
              <a:solidFill>
                <a:schemeClr val="dk1"/>
              </a:solidFill>
            </a:endParaRPr>
          </a:p>
          <a:p>
            <a:pPr indent="-381000" lvl="0" marL="914400" rtl="0">
              <a:spcBef>
                <a:spcPts val="0"/>
              </a:spcBef>
              <a:spcAft>
                <a:spcPts val="0"/>
              </a:spcAft>
              <a:buClr>
                <a:schemeClr val="dk1"/>
              </a:buClr>
              <a:buSzPts val="2400"/>
              <a:buChar char="-"/>
            </a:pPr>
            <a:r>
              <a:rPr lang="en" sz="2400">
                <a:solidFill>
                  <a:schemeClr val="dk1"/>
                </a:solidFill>
              </a:rPr>
              <a:t>Staging: acceptance tests</a:t>
            </a:r>
            <a:endParaRPr sz="2400">
              <a:solidFill>
                <a:schemeClr val="dk1"/>
              </a:solidFill>
            </a:endParaRPr>
          </a:p>
          <a:p>
            <a:pPr indent="-381000" lvl="0" marL="914400" rtl="0">
              <a:spcBef>
                <a:spcPts val="0"/>
              </a:spcBef>
              <a:spcAft>
                <a:spcPts val="0"/>
              </a:spcAft>
              <a:buClr>
                <a:schemeClr val="dk1"/>
              </a:buClr>
              <a:buSzPts val="2400"/>
              <a:buChar char="-"/>
            </a:pPr>
            <a:r>
              <a:rPr lang="en" sz="2400">
                <a:solidFill>
                  <a:schemeClr val="dk1"/>
                </a:solidFill>
              </a:rPr>
              <a:t>Production: smoke tests</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381000" lvl="0" marL="457200" rtl="0">
              <a:spcBef>
                <a:spcPts val="0"/>
              </a:spcBef>
              <a:spcAft>
                <a:spcPts val="0"/>
              </a:spcAft>
              <a:buClr>
                <a:schemeClr val="dk1"/>
              </a:buClr>
              <a:buSzPts val="2400"/>
              <a:buChar char="●"/>
            </a:pPr>
            <a:r>
              <a:rPr lang="en" sz="2400">
                <a:solidFill>
                  <a:schemeClr val="dk1"/>
                </a:solidFill>
              </a:rPr>
              <a:t>Covers a wide range of scenarios</a:t>
            </a:r>
            <a:endParaRPr sz="2400">
              <a:solidFill>
                <a:schemeClr val="dk1"/>
              </a:solidFill>
            </a:endParaRPr>
          </a:p>
          <a:p>
            <a:pPr indent="0" lvl="0" marL="0" rtl="0">
              <a:spcBef>
                <a:spcPts val="0"/>
              </a:spcBef>
              <a:spcAft>
                <a:spcPts val="0"/>
              </a:spcAft>
              <a:buClr>
                <a:srgbClr val="000000"/>
              </a:buClr>
              <a:buSzPts val="1100"/>
              <a:buFont typeface="Arial"/>
              <a:buNone/>
            </a:pPr>
            <a:r>
              <a:t/>
            </a:r>
            <a:endParaRPr sz="2400">
              <a:solidFill>
                <a:schemeClr val="dk1"/>
              </a:solidFill>
            </a:endParaRPr>
          </a:p>
          <a:p>
            <a:pPr indent="-381000" lvl="0" marL="457200" rtl="0">
              <a:spcBef>
                <a:spcPts val="0"/>
              </a:spcBef>
              <a:spcAft>
                <a:spcPts val="0"/>
              </a:spcAft>
              <a:buClr>
                <a:schemeClr val="dk1"/>
              </a:buClr>
              <a:buSzPts val="2400"/>
              <a:buChar char="●"/>
            </a:pPr>
            <a:r>
              <a:rPr lang="en" sz="2400">
                <a:solidFill>
                  <a:schemeClr val="dk1"/>
                </a:solidFill>
              </a:rPr>
              <a:t>Multiple deployments in a day</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rPr lang="en" sz="2400">
                <a:solidFill>
                  <a:schemeClr val="dk1"/>
                </a:solidFill>
              </a:rPr>
              <a:t>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p:txBody>
      </p:sp>
      <p:sp>
        <p:nvSpPr>
          <p:cNvPr id="482" name="Shape 482"/>
          <p:cNvSpPr txBox="1"/>
          <p:nvPr/>
        </p:nvSpPr>
        <p:spPr>
          <a:xfrm>
            <a:off x="23555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000">
                <a:solidFill>
                  <a:schemeClr val="dk1"/>
                </a:solidFill>
              </a:rPr>
              <a:t>E2E Service - Containerized Acceptance Tests</a:t>
            </a:r>
            <a:endParaRPr sz="3000">
              <a:solidFill>
                <a:schemeClr val="dk1"/>
              </a:solidFill>
            </a:endParaRPr>
          </a:p>
          <a:p>
            <a:pPr indent="0" lvl="0" marL="0" rtl="0">
              <a:spcBef>
                <a:spcPts val="0"/>
              </a:spcBef>
              <a:spcAft>
                <a:spcPts val="0"/>
              </a:spcAft>
              <a:buNone/>
            </a:pPr>
            <a:r>
              <a:t/>
            </a:r>
            <a:endParaRPr sz="320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6" name="Shape 486"/>
        <p:cNvGrpSpPr/>
        <p:nvPr/>
      </p:nvGrpSpPr>
      <p:grpSpPr>
        <a:xfrm>
          <a:off x="0" y="0"/>
          <a:ext cx="0" cy="0"/>
          <a:chOff x="0" y="0"/>
          <a:chExt cx="0" cy="0"/>
        </a:xfrm>
      </p:grpSpPr>
      <p:sp>
        <p:nvSpPr>
          <p:cNvPr id="487" name="Shape 487"/>
          <p:cNvSpPr txBox="1"/>
          <p:nvPr>
            <p:ph type="ctrTitle"/>
          </p:nvPr>
        </p:nvSpPr>
        <p:spPr>
          <a:xfrm>
            <a:off x="959174" y="2258975"/>
            <a:ext cx="7307100" cy="644700"/>
          </a:xfrm>
          <a:prstGeom prst="rect">
            <a:avLst/>
          </a:prstGeom>
          <a:noFill/>
          <a:ln>
            <a:noFill/>
          </a:ln>
        </p:spPr>
        <p:txBody>
          <a:bodyPr anchorCtr="0" anchor="b" bIns="45700" lIns="91400" spcFirstLastPara="1" rIns="91400" wrap="square" tIns="45700">
            <a:noAutofit/>
          </a:bodyPr>
          <a:lstStyle/>
          <a:p>
            <a:pPr indent="0" lvl="0" marL="0" marR="0" rtl="0" algn="ctr">
              <a:lnSpc>
                <a:spcPct val="90000"/>
              </a:lnSpc>
              <a:spcBef>
                <a:spcPts val="0"/>
              </a:spcBef>
              <a:spcAft>
                <a:spcPts val="0"/>
              </a:spcAft>
              <a:buClr>
                <a:srgbClr val="FFFFFE"/>
              </a:buClr>
              <a:buFont typeface="Arial"/>
              <a:buNone/>
            </a:pPr>
            <a:r>
              <a:rPr lang="en"/>
              <a:t>Local Dev Env</a:t>
            </a:r>
            <a:endParaRPr/>
          </a:p>
        </p:txBody>
      </p:sp>
      <p:sp>
        <p:nvSpPr>
          <p:cNvPr id="488" name="Shape 488"/>
          <p:cNvSpPr txBox="1"/>
          <p:nvPr/>
        </p:nvSpPr>
        <p:spPr>
          <a:xfrm>
            <a:off x="1291875" y="428425"/>
            <a:ext cx="3943800" cy="6447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000">
                <a:solidFill>
                  <a:srgbClr val="FFFFFF"/>
                </a:solidFill>
              </a:rPr>
              <a:t>Cloud Security Team</a:t>
            </a:r>
            <a:endParaRPr sz="3000">
              <a:solidFill>
                <a:srgbClr val="FFFFFF"/>
              </a:solidFill>
            </a:endParaRPr>
          </a:p>
        </p:txBody>
      </p:sp>
    </p:spTree>
  </p:cSld>
  <p:clrMapOvr>
    <a:masterClrMapping/>
  </p:clrMapOvr>
  <p:transition spd="slow">
    <p:fade thruBlk="1"/>
  </p:transition>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2" name="Shape 492"/>
        <p:cNvGrpSpPr/>
        <p:nvPr/>
      </p:nvGrpSpPr>
      <p:grpSpPr>
        <a:xfrm>
          <a:off x="0" y="0"/>
          <a:ext cx="0" cy="0"/>
          <a:chOff x="0" y="0"/>
          <a:chExt cx="0" cy="0"/>
        </a:xfrm>
      </p:grpSpPr>
      <p:sp>
        <p:nvSpPr>
          <p:cNvPr id="493" name="Shape 493"/>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494" name="Shape 494"/>
          <p:cNvSpPr txBox="1"/>
          <p:nvPr/>
        </p:nvSpPr>
        <p:spPr>
          <a:xfrm>
            <a:off x="385500" y="943100"/>
            <a:ext cx="8373000" cy="3087900"/>
          </a:xfrm>
          <a:prstGeom prst="rect">
            <a:avLst/>
          </a:prstGeom>
          <a:noFill/>
          <a:ln>
            <a:noFill/>
          </a:ln>
        </p:spPr>
        <p:txBody>
          <a:bodyPr anchorCtr="0" anchor="t" bIns="91425" lIns="91425" spcFirstLastPara="1" rIns="91425" wrap="square" tIns="91425">
            <a:noAutofit/>
          </a:bodyPr>
          <a:lstStyle/>
          <a:p>
            <a:pPr indent="-381000" lvl="0" marL="457200" rtl="0">
              <a:spcBef>
                <a:spcPts val="0"/>
              </a:spcBef>
              <a:spcAft>
                <a:spcPts val="0"/>
              </a:spcAft>
              <a:buClr>
                <a:schemeClr val="dk1"/>
              </a:buClr>
              <a:buSzPts val="2400"/>
              <a:buChar char="●"/>
            </a:pPr>
            <a:r>
              <a:rPr lang="en" sz="2400">
                <a:solidFill>
                  <a:schemeClr val="dk1"/>
                </a:solidFill>
              </a:rPr>
              <a:t>Developers have different level of knowledge of our services</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381000" lvl="0" marL="457200" rtl="0">
              <a:spcBef>
                <a:spcPts val="0"/>
              </a:spcBef>
              <a:spcAft>
                <a:spcPts val="0"/>
              </a:spcAft>
              <a:buClr>
                <a:schemeClr val="dk1"/>
              </a:buClr>
              <a:buSzPts val="2400"/>
              <a:buChar char="●"/>
            </a:pPr>
            <a:r>
              <a:rPr lang="en" sz="2400">
                <a:solidFill>
                  <a:schemeClr val="dk1"/>
                </a:solidFill>
              </a:rPr>
              <a:t>Developers treat remote clusters as a local env</a:t>
            </a:r>
            <a:endParaRPr sz="2400">
              <a:solidFill>
                <a:schemeClr val="dk1"/>
              </a:solidFill>
            </a:endParaRPr>
          </a:p>
          <a:p>
            <a:pPr indent="0" lvl="0" marL="0" rtl="0">
              <a:spcBef>
                <a:spcPts val="0"/>
              </a:spcBef>
              <a:spcAft>
                <a:spcPts val="0"/>
              </a:spcAft>
              <a:buClr>
                <a:srgbClr val="000000"/>
              </a:buClr>
              <a:buSzPts val="1100"/>
              <a:buFont typeface="Arial"/>
              <a:buNone/>
            </a:pPr>
            <a:r>
              <a:t/>
            </a:r>
            <a:endParaRPr sz="2400">
              <a:solidFill>
                <a:schemeClr val="dk1"/>
              </a:solidFill>
            </a:endParaRPr>
          </a:p>
          <a:p>
            <a:pPr indent="-381000" lvl="0" marL="457200" rtl="0">
              <a:spcBef>
                <a:spcPts val="0"/>
              </a:spcBef>
              <a:spcAft>
                <a:spcPts val="0"/>
              </a:spcAft>
              <a:buClr>
                <a:schemeClr val="dk1"/>
              </a:buClr>
              <a:buSzPts val="2400"/>
              <a:buChar char="●"/>
            </a:pPr>
            <a:r>
              <a:rPr lang="en" sz="2400">
                <a:solidFill>
                  <a:schemeClr val="dk1"/>
                </a:solidFill>
              </a:rPr>
              <a:t>Speed up the development time</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381000" lvl="0" marL="457200" rtl="0">
              <a:spcBef>
                <a:spcPts val="0"/>
              </a:spcBef>
              <a:spcAft>
                <a:spcPts val="0"/>
              </a:spcAft>
              <a:buClr>
                <a:schemeClr val="dk1"/>
              </a:buClr>
              <a:buSzPts val="2400"/>
              <a:buChar char="●"/>
            </a:pPr>
            <a:r>
              <a:rPr lang="en" sz="2400">
                <a:solidFill>
                  <a:schemeClr val="dk1"/>
                </a:solidFill>
              </a:rPr>
              <a:t>Ease the process of onboarding a new developer</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p>
        </p:txBody>
      </p:sp>
      <p:sp>
        <p:nvSpPr>
          <p:cNvPr id="495" name="Shape 495"/>
          <p:cNvSpPr txBox="1"/>
          <p:nvPr/>
        </p:nvSpPr>
        <p:spPr>
          <a:xfrm>
            <a:off x="23555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000">
                <a:solidFill>
                  <a:schemeClr val="dk1"/>
                </a:solidFill>
              </a:rPr>
              <a:t>Local Dev Env: </a:t>
            </a:r>
            <a:r>
              <a:rPr lang="en" sz="3000">
                <a:solidFill>
                  <a:schemeClr val="dk1"/>
                </a:solidFill>
              </a:rPr>
              <a:t>The Why</a:t>
            </a:r>
            <a:endParaRPr sz="30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9" name="Shape 499"/>
        <p:cNvGrpSpPr/>
        <p:nvPr/>
      </p:nvGrpSpPr>
      <p:grpSpPr>
        <a:xfrm>
          <a:off x="0" y="0"/>
          <a:ext cx="0" cy="0"/>
          <a:chOff x="0" y="0"/>
          <a:chExt cx="0" cy="0"/>
        </a:xfrm>
      </p:grpSpPr>
      <p:sp>
        <p:nvSpPr>
          <p:cNvPr id="500" name="Shape 500"/>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501" name="Shape 501"/>
          <p:cNvSpPr txBox="1"/>
          <p:nvPr/>
        </p:nvSpPr>
        <p:spPr>
          <a:xfrm>
            <a:off x="385500" y="943100"/>
            <a:ext cx="8373000" cy="3166500"/>
          </a:xfrm>
          <a:prstGeom prst="rect">
            <a:avLst/>
          </a:prstGeom>
          <a:noFill/>
          <a:ln>
            <a:noFill/>
          </a:ln>
        </p:spPr>
        <p:txBody>
          <a:bodyPr anchorCtr="0" anchor="t" bIns="91425" lIns="91425" spcFirstLastPara="1" rIns="91425" wrap="square" tIns="91425">
            <a:noAutofit/>
          </a:bodyPr>
          <a:lstStyle/>
          <a:p>
            <a:pPr indent="-381000" lvl="0" marL="457200" rtl="0">
              <a:spcBef>
                <a:spcPts val="0"/>
              </a:spcBef>
              <a:spcAft>
                <a:spcPts val="0"/>
              </a:spcAft>
              <a:buClr>
                <a:schemeClr val="dk1"/>
              </a:buClr>
              <a:buSzPts val="2400"/>
              <a:buChar char="●"/>
            </a:pPr>
            <a:r>
              <a:rPr lang="en" sz="2400"/>
              <a:t>C</a:t>
            </a:r>
            <a:r>
              <a:rPr lang="en" sz="2400"/>
              <a:t>omplicated script</a:t>
            </a:r>
            <a:endParaRPr sz="2400"/>
          </a:p>
          <a:p>
            <a:pPr indent="0" lvl="0" marL="0" rtl="0">
              <a:spcBef>
                <a:spcPts val="0"/>
              </a:spcBef>
              <a:spcAft>
                <a:spcPts val="0"/>
              </a:spcAft>
              <a:buNone/>
            </a:pPr>
            <a:r>
              <a:t/>
            </a:r>
            <a:endParaRPr sz="2400"/>
          </a:p>
          <a:p>
            <a:pPr indent="-381000" lvl="0" marL="457200" rtl="0">
              <a:spcBef>
                <a:spcPts val="0"/>
              </a:spcBef>
              <a:spcAft>
                <a:spcPts val="0"/>
              </a:spcAft>
              <a:buClr>
                <a:schemeClr val="dk1"/>
              </a:buClr>
              <a:buSzPts val="2400"/>
              <a:buChar char="●"/>
            </a:pPr>
            <a:r>
              <a:rPr lang="en" sz="2400"/>
              <a:t>Not very scalable</a:t>
            </a:r>
            <a:endParaRPr sz="2400"/>
          </a:p>
          <a:p>
            <a:pPr indent="0" lvl="0" marL="0" rtl="0">
              <a:spcBef>
                <a:spcPts val="0"/>
              </a:spcBef>
              <a:spcAft>
                <a:spcPts val="0"/>
              </a:spcAft>
              <a:buNone/>
            </a:pPr>
            <a:r>
              <a:t/>
            </a:r>
            <a:endParaRPr sz="2400"/>
          </a:p>
          <a:p>
            <a:pPr indent="-381000" lvl="0" marL="457200" rtl="0">
              <a:spcBef>
                <a:spcPts val="0"/>
              </a:spcBef>
              <a:spcAft>
                <a:spcPts val="0"/>
              </a:spcAft>
              <a:buClr>
                <a:schemeClr val="dk1"/>
              </a:buClr>
              <a:buSzPts val="2400"/>
              <a:buChar char="●"/>
            </a:pPr>
            <a:r>
              <a:rPr lang="en" sz="2400"/>
              <a:t>Maintain by a dedicated team</a:t>
            </a:r>
            <a:endParaRPr sz="2400"/>
          </a:p>
          <a:p>
            <a:pPr indent="0" lvl="0" marL="0" rtl="0">
              <a:spcBef>
                <a:spcPts val="0"/>
              </a:spcBef>
              <a:spcAft>
                <a:spcPts val="0"/>
              </a:spcAft>
              <a:buNone/>
            </a:pPr>
            <a:r>
              <a:t/>
            </a:r>
            <a:endParaRPr sz="2400"/>
          </a:p>
          <a:p>
            <a:pPr indent="-381000" lvl="0" marL="457200" rtl="0">
              <a:spcBef>
                <a:spcPts val="0"/>
              </a:spcBef>
              <a:spcAft>
                <a:spcPts val="0"/>
              </a:spcAft>
              <a:buClr>
                <a:schemeClr val="dk1"/>
              </a:buClr>
              <a:buSzPts val="2400"/>
              <a:buChar char="●"/>
            </a:pPr>
            <a:r>
              <a:rPr lang="en" sz="2400"/>
              <a:t>Sometimes services were </a:t>
            </a:r>
            <a:r>
              <a:rPr lang="en" sz="2400"/>
              <a:t>overridden</a:t>
            </a:r>
            <a:r>
              <a:rPr lang="en" sz="2400"/>
              <a:t> by others</a:t>
            </a:r>
            <a:endParaRPr sz="2400"/>
          </a:p>
        </p:txBody>
      </p:sp>
      <p:sp>
        <p:nvSpPr>
          <p:cNvPr id="502" name="Shape 502"/>
          <p:cNvSpPr txBox="1"/>
          <p:nvPr/>
        </p:nvSpPr>
        <p:spPr>
          <a:xfrm>
            <a:off x="235550" y="86300"/>
            <a:ext cx="87690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000">
                <a:solidFill>
                  <a:schemeClr val="dk1"/>
                </a:solidFill>
              </a:rPr>
              <a:t>Previous solution </a:t>
            </a:r>
            <a:endParaRPr sz="300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6" name="Shape 506"/>
        <p:cNvGrpSpPr/>
        <p:nvPr/>
      </p:nvGrpSpPr>
      <p:grpSpPr>
        <a:xfrm>
          <a:off x="0" y="0"/>
          <a:ext cx="0" cy="0"/>
          <a:chOff x="0" y="0"/>
          <a:chExt cx="0" cy="0"/>
        </a:xfrm>
      </p:grpSpPr>
      <p:sp>
        <p:nvSpPr>
          <p:cNvPr id="507" name="Shape 507"/>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508" name="Shape 508"/>
          <p:cNvSpPr txBox="1"/>
          <p:nvPr/>
        </p:nvSpPr>
        <p:spPr>
          <a:xfrm>
            <a:off x="385500" y="943100"/>
            <a:ext cx="8373000" cy="1831500"/>
          </a:xfrm>
          <a:prstGeom prst="rect">
            <a:avLst/>
          </a:prstGeom>
          <a:noFill/>
          <a:ln>
            <a:noFill/>
          </a:ln>
        </p:spPr>
        <p:txBody>
          <a:bodyPr anchorCtr="0" anchor="t" bIns="91425" lIns="91425" spcFirstLastPara="1" rIns="91425" wrap="square" tIns="91425">
            <a:noAutofit/>
          </a:bodyPr>
          <a:lstStyle/>
          <a:p>
            <a:pPr indent="-381000" lvl="0" marL="457200" rtl="0">
              <a:spcBef>
                <a:spcPts val="0"/>
              </a:spcBef>
              <a:spcAft>
                <a:spcPts val="0"/>
              </a:spcAft>
              <a:buClr>
                <a:schemeClr val="dk1"/>
              </a:buClr>
              <a:buSzPts val="2400"/>
              <a:buChar char="●"/>
            </a:pPr>
            <a:r>
              <a:rPr lang="en" sz="2400">
                <a:solidFill>
                  <a:schemeClr val="dk1"/>
                </a:solidFill>
              </a:rPr>
              <a:t>D</a:t>
            </a:r>
            <a:r>
              <a:rPr lang="en" sz="2400">
                <a:solidFill>
                  <a:schemeClr val="dk1"/>
                </a:solidFill>
              </a:rPr>
              <a:t>eployed all our services in one click on local dev machine</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381000" lvl="0" marL="457200" rtl="0">
              <a:spcBef>
                <a:spcPts val="0"/>
              </a:spcBef>
              <a:spcAft>
                <a:spcPts val="0"/>
              </a:spcAft>
              <a:buClr>
                <a:schemeClr val="dk1"/>
              </a:buClr>
              <a:buSzPts val="2400"/>
              <a:buChar char="●"/>
            </a:pPr>
            <a:r>
              <a:rPr lang="en" sz="2400">
                <a:solidFill>
                  <a:schemeClr val="dk1"/>
                </a:solidFill>
              </a:rPr>
              <a:t>Enhance docker-compose file to deploy local dev environment</a:t>
            </a:r>
            <a:endParaRPr/>
          </a:p>
        </p:txBody>
      </p:sp>
      <p:sp>
        <p:nvSpPr>
          <p:cNvPr id="509" name="Shape 509"/>
          <p:cNvSpPr txBox="1"/>
          <p:nvPr/>
        </p:nvSpPr>
        <p:spPr>
          <a:xfrm>
            <a:off x="23555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000">
                <a:solidFill>
                  <a:schemeClr val="dk1"/>
                </a:solidFill>
              </a:rPr>
              <a:t>Local Dev Env: The What</a:t>
            </a:r>
            <a:endParaRPr sz="3000">
              <a:solidFill>
                <a:schemeClr val="dk1"/>
              </a:solidFill>
            </a:endParaRPr>
          </a:p>
          <a:p>
            <a:pPr indent="0" lvl="0" marL="0" rtl="0">
              <a:spcBef>
                <a:spcPts val="0"/>
              </a:spcBef>
              <a:spcAft>
                <a:spcPts val="0"/>
              </a:spcAft>
              <a:buNone/>
            </a:pPr>
            <a:r>
              <a:t/>
            </a:r>
            <a:endParaRPr sz="3200"/>
          </a:p>
        </p:txBody>
      </p:sp>
      <p:pic>
        <p:nvPicPr>
          <p:cNvPr id="510" name="Shape 510"/>
          <p:cNvPicPr preferRelativeResize="0"/>
          <p:nvPr/>
        </p:nvPicPr>
        <p:blipFill>
          <a:blip r:embed="rId3">
            <a:alphaModFix/>
          </a:blip>
          <a:stretch>
            <a:fillRect/>
          </a:stretch>
        </p:blipFill>
        <p:spPr>
          <a:xfrm>
            <a:off x="880437" y="3081825"/>
            <a:ext cx="7618675" cy="104775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4" name="Shape 514"/>
        <p:cNvGrpSpPr/>
        <p:nvPr/>
      </p:nvGrpSpPr>
      <p:grpSpPr>
        <a:xfrm>
          <a:off x="0" y="0"/>
          <a:ext cx="0" cy="0"/>
          <a:chOff x="0" y="0"/>
          <a:chExt cx="0" cy="0"/>
        </a:xfrm>
      </p:grpSpPr>
      <p:sp>
        <p:nvSpPr>
          <p:cNvPr id="515" name="Shape 515"/>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516" name="Shape 516"/>
          <p:cNvSpPr txBox="1"/>
          <p:nvPr/>
        </p:nvSpPr>
        <p:spPr>
          <a:xfrm>
            <a:off x="385500" y="943100"/>
            <a:ext cx="8373000" cy="3087900"/>
          </a:xfrm>
          <a:prstGeom prst="rect">
            <a:avLst/>
          </a:prstGeom>
          <a:noFill/>
          <a:ln>
            <a:noFill/>
          </a:ln>
        </p:spPr>
        <p:txBody>
          <a:bodyPr anchorCtr="0" anchor="t" bIns="91425" lIns="91425" spcFirstLastPara="1" rIns="91425" wrap="square" tIns="91425">
            <a:noAutofit/>
          </a:bodyPr>
          <a:lstStyle/>
          <a:p>
            <a:pPr indent="-381000" lvl="0" marL="457200" rtl="0">
              <a:spcBef>
                <a:spcPts val="0"/>
              </a:spcBef>
              <a:spcAft>
                <a:spcPts val="0"/>
              </a:spcAft>
              <a:buClr>
                <a:schemeClr val="dk1"/>
              </a:buClr>
              <a:buSzPts val="2400"/>
              <a:buChar char="●"/>
            </a:pPr>
            <a:r>
              <a:rPr lang="en" sz="2400">
                <a:solidFill>
                  <a:schemeClr val="dk1"/>
                </a:solidFill>
              </a:rPr>
              <a:t>Some services require </a:t>
            </a:r>
            <a:r>
              <a:rPr lang="en" sz="2400">
                <a:solidFill>
                  <a:schemeClr val="dk1"/>
                </a:solidFill>
              </a:rPr>
              <a:t>initialization process</a:t>
            </a:r>
            <a:r>
              <a:rPr lang="en" sz="2400">
                <a:solidFill>
                  <a:schemeClr val="dk1"/>
                </a:solidFill>
              </a:rPr>
              <a:t>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381000" lvl="0" marL="457200" rtl="0">
              <a:spcBef>
                <a:spcPts val="0"/>
              </a:spcBef>
              <a:spcAft>
                <a:spcPts val="0"/>
              </a:spcAft>
              <a:buClr>
                <a:schemeClr val="dk1"/>
              </a:buClr>
              <a:buSzPts val="2400"/>
              <a:buChar char="●"/>
            </a:pPr>
            <a:r>
              <a:rPr lang="en" sz="2400">
                <a:solidFill>
                  <a:schemeClr val="dk1"/>
                </a:solidFill>
              </a:rPr>
              <a:t>We need to wait for the service to be ready for accepting incoming requests</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381000" lvl="0" marL="457200" rtl="0">
              <a:spcBef>
                <a:spcPts val="0"/>
              </a:spcBef>
              <a:spcAft>
                <a:spcPts val="0"/>
              </a:spcAft>
              <a:buClr>
                <a:schemeClr val="dk1"/>
              </a:buClr>
              <a:buSzPts val="2400"/>
              <a:buChar char="●"/>
            </a:pPr>
            <a:r>
              <a:rPr lang="en" sz="2400">
                <a:solidFill>
                  <a:schemeClr val="dk1"/>
                </a:solidFill>
              </a:rPr>
              <a:t>Docker depends_on didn’t work for us</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p>
        </p:txBody>
      </p:sp>
      <p:sp>
        <p:nvSpPr>
          <p:cNvPr id="517" name="Shape 517"/>
          <p:cNvSpPr txBox="1"/>
          <p:nvPr/>
        </p:nvSpPr>
        <p:spPr>
          <a:xfrm>
            <a:off x="23555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000">
                <a:solidFill>
                  <a:schemeClr val="dk1"/>
                </a:solidFill>
              </a:rPr>
              <a:t>Local Dev Env: Init Problem</a:t>
            </a:r>
            <a:endParaRPr sz="3000">
              <a:solidFill>
                <a:schemeClr val="dk1"/>
              </a:solidFill>
            </a:endParaRPr>
          </a:p>
          <a:p>
            <a:pPr indent="0" lvl="0" marL="0" rtl="0">
              <a:spcBef>
                <a:spcPts val="0"/>
              </a:spcBef>
              <a:spcAft>
                <a:spcPts val="0"/>
              </a:spcAft>
              <a:buNone/>
            </a:pPr>
            <a:r>
              <a:t/>
            </a:r>
            <a:endParaRPr sz="320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0" name="Shape 330"/>
        <p:cNvGrpSpPr/>
        <p:nvPr/>
      </p:nvGrpSpPr>
      <p:grpSpPr>
        <a:xfrm>
          <a:off x="0" y="0"/>
          <a:ext cx="0" cy="0"/>
          <a:chOff x="0" y="0"/>
          <a:chExt cx="0" cy="0"/>
        </a:xfrm>
      </p:grpSpPr>
      <p:sp>
        <p:nvSpPr>
          <p:cNvPr id="331" name="Shape 331"/>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332" name="Shape 332"/>
          <p:cNvSpPr txBox="1"/>
          <p:nvPr>
            <p:ph idx="4294967295" type="title"/>
          </p:nvPr>
        </p:nvSpPr>
        <p:spPr>
          <a:xfrm>
            <a:off x="461205" y="1439060"/>
            <a:ext cx="3950100" cy="22653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Agenda</a:t>
            </a:r>
            <a:endParaRPr/>
          </a:p>
        </p:txBody>
      </p:sp>
      <p:sp>
        <p:nvSpPr>
          <p:cNvPr id="333" name="Shape 333"/>
          <p:cNvSpPr txBox="1"/>
          <p:nvPr>
            <p:ph idx="4294967295" type="body"/>
          </p:nvPr>
        </p:nvSpPr>
        <p:spPr>
          <a:xfrm>
            <a:off x="4715781" y="1466468"/>
            <a:ext cx="3950100" cy="38406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en"/>
              <a:t>Shadow IT project</a:t>
            </a:r>
            <a:endParaRPr/>
          </a:p>
          <a:p>
            <a:pPr indent="-342900" lvl="0" marL="457200" rtl="0">
              <a:spcBef>
                <a:spcPts val="0"/>
              </a:spcBef>
              <a:spcAft>
                <a:spcPts val="0"/>
              </a:spcAft>
              <a:buSzPts val="1800"/>
              <a:buChar char="●"/>
            </a:pPr>
            <a:r>
              <a:rPr lang="en"/>
              <a:t>Our Story With Docker</a:t>
            </a:r>
            <a:endParaRPr/>
          </a:p>
          <a:p>
            <a:pPr indent="-342900" lvl="0" marL="457200" rtl="0">
              <a:spcBef>
                <a:spcPts val="0"/>
              </a:spcBef>
              <a:spcAft>
                <a:spcPts val="0"/>
              </a:spcAft>
              <a:buSzPts val="1800"/>
              <a:buChar char="●"/>
            </a:pPr>
            <a:r>
              <a:rPr lang="en"/>
              <a:t>CI</a:t>
            </a:r>
            <a:endParaRPr/>
          </a:p>
          <a:p>
            <a:pPr indent="-342900" lvl="0" marL="457200" rtl="0">
              <a:spcBef>
                <a:spcPts val="0"/>
              </a:spcBef>
              <a:spcAft>
                <a:spcPts val="0"/>
              </a:spcAft>
              <a:buSzPts val="1800"/>
              <a:buChar char="●"/>
            </a:pPr>
            <a:r>
              <a:rPr lang="en"/>
              <a:t>Image Optimisation</a:t>
            </a:r>
            <a:endParaRPr/>
          </a:p>
          <a:p>
            <a:pPr indent="-342900" lvl="0" marL="457200" rtl="0">
              <a:spcBef>
                <a:spcPts val="0"/>
              </a:spcBef>
              <a:spcAft>
                <a:spcPts val="0"/>
              </a:spcAft>
              <a:buSzPts val="1800"/>
              <a:buChar char="●"/>
            </a:pPr>
            <a:r>
              <a:rPr lang="en"/>
              <a:t>E2E</a:t>
            </a:r>
            <a:endParaRPr/>
          </a:p>
          <a:p>
            <a:pPr indent="-342900" lvl="0" marL="457200" rtl="0">
              <a:spcBef>
                <a:spcPts val="0"/>
              </a:spcBef>
              <a:spcAft>
                <a:spcPts val="0"/>
              </a:spcAft>
              <a:buSzPts val="1800"/>
              <a:buChar char="●"/>
            </a:pPr>
            <a:r>
              <a:rPr lang="en"/>
              <a:t>Local Dev Env</a:t>
            </a:r>
            <a:endParaRPr/>
          </a:p>
          <a:p>
            <a:pPr indent="-342900" lvl="0" marL="457200" rtl="0">
              <a:spcBef>
                <a:spcPts val="0"/>
              </a:spcBef>
              <a:spcAft>
                <a:spcPts val="0"/>
              </a:spcAft>
              <a:buSzPts val="1800"/>
              <a:buChar char="●"/>
            </a:pPr>
            <a:r>
              <a:rPr lang="en"/>
              <a:t>Wrap Up </a:t>
            </a:r>
            <a:endParaRPr/>
          </a:p>
          <a:p>
            <a:pPr indent="0" lvl="0" marL="0" rtl="0">
              <a:spcBef>
                <a:spcPts val="1600"/>
              </a:spcBef>
              <a:spcAft>
                <a:spcPts val="1600"/>
              </a:spcAft>
              <a:buNone/>
            </a:pPr>
            <a:r>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1" name="Shape 521"/>
        <p:cNvGrpSpPr/>
        <p:nvPr/>
      </p:nvGrpSpPr>
      <p:grpSpPr>
        <a:xfrm>
          <a:off x="0" y="0"/>
          <a:ext cx="0" cy="0"/>
          <a:chOff x="0" y="0"/>
          <a:chExt cx="0" cy="0"/>
        </a:xfrm>
      </p:grpSpPr>
      <p:sp>
        <p:nvSpPr>
          <p:cNvPr id="522" name="Shape 522"/>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523" name="Shape 523"/>
          <p:cNvSpPr txBox="1"/>
          <p:nvPr/>
        </p:nvSpPr>
        <p:spPr>
          <a:xfrm>
            <a:off x="385500" y="943100"/>
            <a:ext cx="8373000" cy="30879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p>
        </p:txBody>
      </p:sp>
      <p:sp>
        <p:nvSpPr>
          <p:cNvPr id="524" name="Shape 524"/>
          <p:cNvSpPr txBox="1"/>
          <p:nvPr/>
        </p:nvSpPr>
        <p:spPr>
          <a:xfrm>
            <a:off x="23555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000">
                <a:solidFill>
                  <a:schemeClr val="dk1"/>
                </a:solidFill>
              </a:rPr>
              <a:t>Local Dev Env: Init Solution</a:t>
            </a:r>
            <a:endParaRPr sz="3000">
              <a:solidFill>
                <a:schemeClr val="dk1"/>
              </a:solidFill>
            </a:endParaRPr>
          </a:p>
          <a:p>
            <a:pPr indent="0" lvl="0" marL="0" rtl="0">
              <a:spcBef>
                <a:spcPts val="0"/>
              </a:spcBef>
              <a:spcAft>
                <a:spcPts val="0"/>
              </a:spcAft>
              <a:buNone/>
            </a:pPr>
            <a:r>
              <a:t/>
            </a:r>
            <a:endParaRPr sz="3200">
              <a:solidFill>
                <a:schemeClr val="dk1"/>
              </a:solidFill>
            </a:endParaRPr>
          </a:p>
        </p:txBody>
      </p:sp>
      <p:pic>
        <p:nvPicPr>
          <p:cNvPr id="525" name="Shape 525"/>
          <p:cNvPicPr preferRelativeResize="0"/>
          <p:nvPr/>
        </p:nvPicPr>
        <p:blipFill>
          <a:blip r:embed="rId3">
            <a:alphaModFix/>
          </a:blip>
          <a:stretch>
            <a:fillRect/>
          </a:stretch>
        </p:blipFill>
        <p:spPr>
          <a:xfrm>
            <a:off x="385500" y="943100"/>
            <a:ext cx="8373001" cy="3687301"/>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9" name="Shape 529"/>
        <p:cNvGrpSpPr/>
        <p:nvPr/>
      </p:nvGrpSpPr>
      <p:grpSpPr>
        <a:xfrm>
          <a:off x="0" y="0"/>
          <a:ext cx="0" cy="0"/>
          <a:chOff x="0" y="0"/>
          <a:chExt cx="0" cy="0"/>
        </a:xfrm>
      </p:grpSpPr>
      <p:sp>
        <p:nvSpPr>
          <p:cNvPr id="530" name="Shape 530"/>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531" name="Shape 531"/>
          <p:cNvSpPr txBox="1"/>
          <p:nvPr/>
        </p:nvSpPr>
        <p:spPr>
          <a:xfrm>
            <a:off x="309350" y="943100"/>
            <a:ext cx="8373000" cy="30879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p>
        </p:txBody>
      </p:sp>
      <p:sp>
        <p:nvSpPr>
          <p:cNvPr id="532" name="Shape 532"/>
          <p:cNvSpPr txBox="1"/>
          <p:nvPr/>
        </p:nvSpPr>
        <p:spPr>
          <a:xfrm>
            <a:off x="23555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000">
                <a:solidFill>
                  <a:schemeClr val="dk1"/>
                </a:solidFill>
              </a:rPr>
              <a:t>Local Dev Env: DB Inflation Problem</a:t>
            </a:r>
            <a:endParaRPr sz="3000">
              <a:solidFill>
                <a:schemeClr val="dk1"/>
              </a:solidFill>
            </a:endParaRPr>
          </a:p>
          <a:p>
            <a:pPr indent="0" lvl="0" marL="0" rtl="0">
              <a:spcBef>
                <a:spcPts val="0"/>
              </a:spcBef>
              <a:spcAft>
                <a:spcPts val="0"/>
              </a:spcAft>
              <a:buNone/>
            </a:pPr>
            <a:r>
              <a:t/>
            </a:r>
            <a:endParaRPr sz="3200">
              <a:solidFill>
                <a:schemeClr val="dk1"/>
              </a:solidFill>
            </a:endParaRPr>
          </a:p>
        </p:txBody>
      </p:sp>
      <p:pic>
        <p:nvPicPr>
          <p:cNvPr id="533" name="Shape 533"/>
          <p:cNvPicPr preferRelativeResize="0"/>
          <p:nvPr/>
        </p:nvPicPr>
        <p:blipFill>
          <a:blip r:embed="rId3">
            <a:alphaModFix/>
          </a:blip>
          <a:stretch>
            <a:fillRect/>
          </a:stretch>
        </p:blipFill>
        <p:spPr>
          <a:xfrm>
            <a:off x="95250" y="1369550"/>
            <a:ext cx="8953500" cy="31496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7" name="Shape 537"/>
        <p:cNvGrpSpPr/>
        <p:nvPr/>
      </p:nvGrpSpPr>
      <p:grpSpPr>
        <a:xfrm>
          <a:off x="0" y="0"/>
          <a:ext cx="0" cy="0"/>
          <a:chOff x="0" y="0"/>
          <a:chExt cx="0" cy="0"/>
        </a:xfrm>
      </p:grpSpPr>
      <p:sp>
        <p:nvSpPr>
          <p:cNvPr id="538" name="Shape 538"/>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539" name="Shape 539"/>
          <p:cNvSpPr txBox="1"/>
          <p:nvPr/>
        </p:nvSpPr>
        <p:spPr>
          <a:xfrm>
            <a:off x="405725" y="943100"/>
            <a:ext cx="8130300" cy="30879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p>
        </p:txBody>
      </p:sp>
      <p:sp>
        <p:nvSpPr>
          <p:cNvPr id="540" name="Shape 540"/>
          <p:cNvSpPr txBox="1"/>
          <p:nvPr/>
        </p:nvSpPr>
        <p:spPr>
          <a:xfrm>
            <a:off x="23555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000">
                <a:solidFill>
                  <a:schemeClr val="dk1"/>
                </a:solidFill>
              </a:rPr>
              <a:t>Local Dev Env: Unify DBs Solution</a:t>
            </a:r>
            <a:endParaRPr sz="3000">
              <a:solidFill>
                <a:schemeClr val="dk1"/>
              </a:solidFill>
            </a:endParaRPr>
          </a:p>
          <a:p>
            <a:pPr indent="0" lvl="0" marL="0" rtl="0">
              <a:spcBef>
                <a:spcPts val="0"/>
              </a:spcBef>
              <a:spcAft>
                <a:spcPts val="0"/>
              </a:spcAft>
              <a:buNone/>
            </a:pPr>
            <a:r>
              <a:t/>
            </a:r>
            <a:endParaRPr sz="3200">
              <a:solidFill>
                <a:schemeClr val="dk1"/>
              </a:solidFill>
            </a:endParaRPr>
          </a:p>
        </p:txBody>
      </p:sp>
      <p:pic>
        <p:nvPicPr>
          <p:cNvPr id="541" name="Shape 541"/>
          <p:cNvPicPr preferRelativeResize="0"/>
          <p:nvPr/>
        </p:nvPicPr>
        <p:blipFill>
          <a:blip r:embed="rId3">
            <a:alphaModFix/>
          </a:blip>
          <a:stretch>
            <a:fillRect/>
          </a:stretch>
        </p:blipFill>
        <p:spPr>
          <a:xfrm>
            <a:off x="340275" y="943100"/>
            <a:ext cx="8415875" cy="339027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5" name="Shape 545"/>
        <p:cNvGrpSpPr/>
        <p:nvPr/>
      </p:nvGrpSpPr>
      <p:grpSpPr>
        <a:xfrm>
          <a:off x="0" y="0"/>
          <a:ext cx="0" cy="0"/>
          <a:chOff x="0" y="0"/>
          <a:chExt cx="0" cy="0"/>
        </a:xfrm>
      </p:grpSpPr>
      <p:sp>
        <p:nvSpPr>
          <p:cNvPr id="546" name="Shape 546"/>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547" name="Shape 547"/>
          <p:cNvSpPr txBox="1"/>
          <p:nvPr/>
        </p:nvSpPr>
        <p:spPr>
          <a:xfrm>
            <a:off x="405725" y="943100"/>
            <a:ext cx="7224600" cy="37815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p>
        </p:txBody>
      </p:sp>
      <p:sp>
        <p:nvSpPr>
          <p:cNvPr id="548" name="Shape 548"/>
          <p:cNvSpPr txBox="1"/>
          <p:nvPr/>
        </p:nvSpPr>
        <p:spPr>
          <a:xfrm>
            <a:off x="23555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000">
                <a:solidFill>
                  <a:schemeClr val="dk1"/>
                </a:solidFill>
              </a:rPr>
              <a:t>Local Dev Env: Unify DBs Solution</a:t>
            </a:r>
            <a:endParaRPr sz="3000">
              <a:solidFill>
                <a:schemeClr val="dk1"/>
              </a:solidFill>
            </a:endParaRPr>
          </a:p>
          <a:p>
            <a:pPr indent="0" lvl="0" marL="0" rtl="0">
              <a:spcBef>
                <a:spcPts val="0"/>
              </a:spcBef>
              <a:spcAft>
                <a:spcPts val="0"/>
              </a:spcAft>
              <a:buNone/>
            </a:pPr>
            <a:r>
              <a:t/>
            </a:r>
            <a:endParaRPr sz="3200">
              <a:solidFill>
                <a:schemeClr val="dk1"/>
              </a:solidFill>
            </a:endParaRPr>
          </a:p>
        </p:txBody>
      </p:sp>
      <p:pic>
        <p:nvPicPr>
          <p:cNvPr id="549" name="Shape 549"/>
          <p:cNvPicPr preferRelativeResize="0"/>
          <p:nvPr/>
        </p:nvPicPr>
        <p:blipFill>
          <a:blip r:embed="rId3">
            <a:alphaModFix/>
          </a:blip>
          <a:stretch>
            <a:fillRect/>
          </a:stretch>
        </p:blipFill>
        <p:spPr>
          <a:xfrm>
            <a:off x="405725" y="811450"/>
            <a:ext cx="7224450" cy="4004176"/>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3" name="Shape 553"/>
        <p:cNvGrpSpPr/>
        <p:nvPr/>
      </p:nvGrpSpPr>
      <p:grpSpPr>
        <a:xfrm>
          <a:off x="0" y="0"/>
          <a:ext cx="0" cy="0"/>
          <a:chOff x="0" y="0"/>
          <a:chExt cx="0" cy="0"/>
        </a:xfrm>
      </p:grpSpPr>
      <p:sp>
        <p:nvSpPr>
          <p:cNvPr id="554" name="Shape 554"/>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555" name="Shape 555"/>
          <p:cNvSpPr txBox="1"/>
          <p:nvPr/>
        </p:nvSpPr>
        <p:spPr>
          <a:xfrm>
            <a:off x="405725" y="943100"/>
            <a:ext cx="8415300" cy="37299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p>
        </p:txBody>
      </p:sp>
      <p:sp>
        <p:nvSpPr>
          <p:cNvPr id="556" name="Shape 556"/>
          <p:cNvSpPr txBox="1"/>
          <p:nvPr/>
        </p:nvSpPr>
        <p:spPr>
          <a:xfrm>
            <a:off x="23555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000">
                <a:solidFill>
                  <a:schemeClr val="dk1"/>
                </a:solidFill>
              </a:rPr>
              <a:t>Local Dev Env: Services Inflation Problem</a:t>
            </a:r>
            <a:endParaRPr sz="3200">
              <a:solidFill>
                <a:schemeClr val="dk1"/>
              </a:solidFill>
            </a:endParaRPr>
          </a:p>
        </p:txBody>
      </p:sp>
      <p:pic>
        <p:nvPicPr>
          <p:cNvPr id="557" name="Shape 557"/>
          <p:cNvPicPr preferRelativeResize="0"/>
          <p:nvPr/>
        </p:nvPicPr>
        <p:blipFill>
          <a:blip r:embed="rId3">
            <a:alphaModFix/>
          </a:blip>
          <a:stretch>
            <a:fillRect/>
          </a:stretch>
        </p:blipFill>
        <p:spPr>
          <a:xfrm>
            <a:off x="309450" y="982700"/>
            <a:ext cx="8598949" cy="3650725"/>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1" name="Shape 561"/>
        <p:cNvGrpSpPr/>
        <p:nvPr/>
      </p:nvGrpSpPr>
      <p:grpSpPr>
        <a:xfrm>
          <a:off x="0" y="0"/>
          <a:ext cx="0" cy="0"/>
          <a:chOff x="0" y="0"/>
          <a:chExt cx="0" cy="0"/>
        </a:xfrm>
      </p:grpSpPr>
      <p:sp>
        <p:nvSpPr>
          <p:cNvPr id="562" name="Shape 562"/>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563" name="Shape 563"/>
          <p:cNvSpPr txBox="1"/>
          <p:nvPr/>
        </p:nvSpPr>
        <p:spPr>
          <a:xfrm>
            <a:off x="385500" y="943100"/>
            <a:ext cx="8373000" cy="22125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p>
        </p:txBody>
      </p:sp>
      <p:sp>
        <p:nvSpPr>
          <p:cNvPr id="564" name="Shape 564"/>
          <p:cNvSpPr txBox="1"/>
          <p:nvPr/>
        </p:nvSpPr>
        <p:spPr>
          <a:xfrm>
            <a:off x="23555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000">
                <a:solidFill>
                  <a:schemeClr val="dk1"/>
                </a:solidFill>
              </a:rPr>
              <a:t>Local Dev Env: Fake External AWS Services</a:t>
            </a:r>
            <a:endParaRPr sz="3000">
              <a:solidFill>
                <a:schemeClr val="dk1"/>
              </a:solidFill>
            </a:endParaRPr>
          </a:p>
          <a:p>
            <a:pPr indent="0" lvl="0" marL="0" rtl="0">
              <a:spcBef>
                <a:spcPts val="0"/>
              </a:spcBef>
              <a:spcAft>
                <a:spcPts val="0"/>
              </a:spcAft>
              <a:buNone/>
            </a:pPr>
            <a:r>
              <a:t/>
            </a:r>
            <a:endParaRPr sz="3200">
              <a:solidFill>
                <a:schemeClr val="dk1"/>
              </a:solidFill>
            </a:endParaRPr>
          </a:p>
        </p:txBody>
      </p:sp>
      <p:pic>
        <p:nvPicPr>
          <p:cNvPr id="565" name="Shape 565"/>
          <p:cNvPicPr preferRelativeResize="0"/>
          <p:nvPr/>
        </p:nvPicPr>
        <p:blipFill>
          <a:blip r:embed="rId3">
            <a:alphaModFix/>
          </a:blip>
          <a:stretch>
            <a:fillRect/>
          </a:stretch>
        </p:blipFill>
        <p:spPr>
          <a:xfrm>
            <a:off x="266550" y="1004700"/>
            <a:ext cx="8550974" cy="2502825"/>
          </a:xfrm>
          <a:prstGeom prst="rect">
            <a:avLst/>
          </a:prstGeom>
          <a:noFill/>
          <a:ln>
            <a:noFill/>
          </a:ln>
        </p:spPr>
      </p:pic>
      <p:sp>
        <p:nvSpPr>
          <p:cNvPr id="566" name="Shape 566"/>
          <p:cNvSpPr txBox="1"/>
          <p:nvPr/>
        </p:nvSpPr>
        <p:spPr>
          <a:xfrm>
            <a:off x="385500" y="3664600"/>
            <a:ext cx="7339500" cy="8562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u="sng">
                <a:solidFill>
                  <a:schemeClr val="hlink"/>
                </a:solidFill>
                <a:hlinkClick r:id="rId4"/>
              </a:rPr>
              <a:t>https://github.com/adobe/S3Mock</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0" name="Shape 570"/>
        <p:cNvGrpSpPr/>
        <p:nvPr/>
      </p:nvGrpSpPr>
      <p:grpSpPr>
        <a:xfrm>
          <a:off x="0" y="0"/>
          <a:ext cx="0" cy="0"/>
          <a:chOff x="0" y="0"/>
          <a:chExt cx="0" cy="0"/>
        </a:xfrm>
      </p:grpSpPr>
      <p:sp>
        <p:nvSpPr>
          <p:cNvPr id="571" name="Shape 571"/>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572" name="Shape 572"/>
          <p:cNvSpPr txBox="1"/>
          <p:nvPr/>
        </p:nvSpPr>
        <p:spPr>
          <a:xfrm>
            <a:off x="385500" y="943100"/>
            <a:ext cx="8373000" cy="3703200"/>
          </a:xfrm>
          <a:prstGeom prst="rect">
            <a:avLst/>
          </a:prstGeom>
          <a:noFill/>
          <a:ln>
            <a:noFill/>
          </a:ln>
        </p:spPr>
        <p:txBody>
          <a:bodyPr anchorCtr="0" anchor="t" bIns="91425" lIns="91425" spcFirstLastPara="1" rIns="91425" wrap="square" tIns="91425">
            <a:noAutofit/>
          </a:bodyPr>
          <a:lstStyle/>
          <a:p>
            <a:pPr indent="-381000" lvl="0" marL="457200" rtl="0">
              <a:spcBef>
                <a:spcPts val="0"/>
              </a:spcBef>
              <a:spcAft>
                <a:spcPts val="0"/>
              </a:spcAft>
              <a:buClr>
                <a:schemeClr val="dk1"/>
              </a:buClr>
              <a:buSzPts val="2400"/>
              <a:buChar char="●"/>
            </a:pPr>
            <a:r>
              <a:rPr lang="en" sz="2400">
                <a:solidFill>
                  <a:schemeClr val="dk1"/>
                </a:solidFill>
              </a:rPr>
              <a:t>Tracking inbound/outbound requests via tcpdump between the services</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381000" lvl="0" marL="457200" rtl="0">
              <a:spcBef>
                <a:spcPts val="0"/>
              </a:spcBef>
              <a:spcAft>
                <a:spcPts val="0"/>
              </a:spcAft>
              <a:buClr>
                <a:schemeClr val="dk1"/>
              </a:buClr>
              <a:buSzPts val="2400"/>
              <a:buChar char="●"/>
            </a:pPr>
            <a:r>
              <a:rPr lang="en" sz="2400">
                <a:solidFill>
                  <a:schemeClr val="dk1"/>
                </a:solidFill>
              </a:rPr>
              <a:t>Build image instead of pull it</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381000" lvl="0" marL="457200" rtl="0">
              <a:spcBef>
                <a:spcPts val="0"/>
              </a:spcBef>
              <a:spcAft>
                <a:spcPts val="0"/>
              </a:spcAft>
              <a:buClr>
                <a:schemeClr val="dk1"/>
              </a:buClr>
              <a:buSzPts val="2400"/>
              <a:buChar char="●"/>
            </a:pPr>
            <a:r>
              <a:rPr lang="en" sz="2400">
                <a:solidFill>
                  <a:schemeClr val="dk1"/>
                </a:solidFill>
              </a:rPr>
              <a:t>Use .env file (DRY principle)</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381000" lvl="0" marL="457200" rtl="0">
              <a:spcBef>
                <a:spcPts val="0"/>
              </a:spcBef>
              <a:spcAft>
                <a:spcPts val="0"/>
              </a:spcAft>
              <a:buClr>
                <a:schemeClr val="dk1"/>
              </a:buClr>
              <a:buSzPts val="2400"/>
              <a:buChar char="●"/>
            </a:pPr>
            <a:r>
              <a:rPr lang="en" sz="2400">
                <a:solidFill>
                  <a:schemeClr val="dk1"/>
                </a:solidFill>
              </a:rPr>
              <a:t>Use pycharm to debug our containerized services</a:t>
            </a:r>
            <a:endParaRPr sz="2400">
              <a:solidFill>
                <a:schemeClr val="dk1"/>
              </a:solidFill>
            </a:endParaRPr>
          </a:p>
          <a:p>
            <a:pPr indent="0" lvl="0" marL="0" rtl="0">
              <a:spcBef>
                <a:spcPts val="0"/>
              </a:spcBef>
              <a:spcAft>
                <a:spcPts val="0"/>
              </a:spcAft>
              <a:buNone/>
            </a:pPr>
            <a:r>
              <a:t/>
            </a:r>
            <a:endParaRPr sz="2400">
              <a:solidFill>
                <a:schemeClr val="dk1"/>
              </a:solidFill>
            </a:endParaRPr>
          </a:p>
        </p:txBody>
      </p:sp>
      <p:sp>
        <p:nvSpPr>
          <p:cNvPr id="573" name="Shape 573"/>
          <p:cNvSpPr txBox="1"/>
          <p:nvPr/>
        </p:nvSpPr>
        <p:spPr>
          <a:xfrm>
            <a:off x="23555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000">
                <a:solidFill>
                  <a:schemeClr val="dk1"/>
                </a:solidFill>
              </a:rPr>
              <a:t>Local Dev Env: General Tips &amp; Tricks</a:t>
            </a:r>
            <a:endParaRPr sz="3000">
              <a:solidFill>
                <a:schemeClr val="dk1"/>
              </a:solidFill>
            </a:endParaRPr>
          </a:p>
          <a:p>
            <a:pPr indent="0" lvl="0" marL="0" rtl="0">
              <a:spcBef>
                <a:spcPts val="0"/>
              </a:spcBef>
              <a:spcAft>
                <a:spcPts val="0"/>
              </a:spcAft>
              <a:buNone/>
            </a:pPr>
            <a:r>
              <a:t/>
            </a:r>
            <a:endParaRPr sz="3200">
              <a:solidFill>
                <a:schemeClr val="dk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7" name="Shape 577"/>
        <p:cNvGrpSpPr/>
        <p:nvPr/>
      </p:nvGrpSpPr>
      <p:grpSpPr>
        <a:xfrm>
          <a:off x="0" y="0"/>
          <a:ext cx="0" cy="0"/>
          <a:chOff x="0" y="0"/>
          <a:chExt cx="0" cy="0"/>
        </a:xfrm>
      </p:grpSpPr>
      <p:sp>
        <p:nvSpPr>
          <p:cNvPr id="578" name="Shape 578"/>
          <p:cNvSpPr txBox="1"/>
          <p:nvPr>
            <p:ph type="ctrTitle"/>
          </p:nvPr>
        </p:nvSpPr>
        <p:spPr>
          <a:xfrm>
            <a:off x="959174" y="2258975"/>
            <a:ext cx="7307100" cy="644700"/>
          </a:xfrm>
          <a:prstGeom prst="rect">
            <a:avLst/>
          </a:prstGeom>
          <a:noFill/>
          <a:ln>
            <a:noFill/>
          </a:ln>
        </p:spPr>
        <p:txBody>
          <a:bodyPr anchorCtr="0" anchor="b" bIns="45700" lIns="91400" spcFirstLastPara="1" rIns="91400" wrap="square" tIns="45700">
            <a:noAutofit/>
          </a:bodyPr>
          <a:lstStyle/>
          <a:p>
            <a:pPr indent="0" lvl="0" marL="0" marR="0" rtl="0" algn="ctr">
              <a:lnSpc>
                <a:spcPct val="90000"/>
              </a:lnSpc>
              <a:spcBef>
                <a:spcPts val="0"/>
              </a:spcBef>
              <a:spcAft>
                <a:spcPts val="0"/>
              </a:spcAft>
              <a:buClr>
                <a:srgbClr val="FFFFFE"/>
              </a:buClr>
              <a:buFont typeface="Arial"/>
              <a:buNone/>
            </a:pPr>
            <a:r>
              <a:rPr lang="en"/>
              <a:t>Wrap Up</a:t>
            </a:r>
            <a:endParaRPr/>
          </a:p>
        </p:txBody>
      </p:sp>
      <p:sp>
        <p:nvSpPr>
          <p:cNvPr id="579" name="Shape 579"/>
          <p:cNvSpPr txBox="1"/>
          <p:nvPr/>
        </p:nvSpPr>
        <p:spPr>
          <a:xfrm>
            <a:off x="1291875" y="428425"/>
            <a:ext cx="3943800" cy="6447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000">
                <a:solidFill>
                  <a:srgbClr val="FFFFFF"/>
                </a:solidFill>
              </a:rPr>
              <a:t>Cloud Security Team</a:t>
            </a:r>
            <a:endParaRPr sz="3000">
              <a:solidFill>
                <a:srgbClr val="FFFFFF"/>
              </a:solidFill>
            </a:endParaRPr>
          </a:p>
        </p:txBody>
      </p:sp>
    </p:spTree>
  </p:cSld>
  <p:clrMapOvr>
    <a:masterClrMapping/>
  </p:clrMapOvr>
  <p:transition spd="slow">
    <p:fade thruBlk="1"/>
  </p:transition>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3" name="Shape 583"/>
        <p:cNvGrpSpPr/>
        <p:nvPr/>
      </p:nvGrpSpPr>
      <p:grpSpPr>
        <a:xfrm>
          <a:off x="0" y="0"/>
          <a:ext cx="0" cy="0"/>
          <a:chOff x="0" y="0"/>
          <a:chExt cx="0" cy="0"/>
        </a:xfrm>
      </p:grpSpPr>
      <p:sp>
        <p:nvSpPr>
          <p:cNvPr id="584" name="Shape 584"/>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585" name="Shape 585"/>
          <p:cNvSpPr txBox="1"/>
          <p:nvPr/>
        </p:nvSpPr>
        <p:spPr>
          <a:xfrm>
            <a:off x="385500" y="943100"/>
            <a:ext cx="8373000" cy="34545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Clr>
                <a:schemeClr val="dk1"/>
              </a:buClr>
              <a:buSzPts val="1100"/>
              <a:buFont typeface="Arial"/>
              <a:buNone/>
            </a:pPr>
            <a:r>
              <a:rPr lang="en" sz="2400">
                <a:solidFill>
                  <a:schemeClr val="dk1"/>
                </a:solidFill>
              </a:rPr>
              <a:t>There are probably more ways to boost development in your company. </a:t>
            </a:r>
            <a:endParaRPr sz="2400">
              <a:solidFill>
                <a:schemeClr val="dk1"/>
              </a:solidFill>
            </a:endParaRPr>
          </a:p>
          <a:p>
            <a:pPr indent="0" lvl="0" marL="0">
              <a:spcBef>
                <a:spcPts val="0"/>
              </a:spcBef>
              <a:spcAft>
                <a:spcPts val="0"/>
              </a:spcAft>
              <a:buClr>
                <a:schemeClr val="dk1"/>
              </a:buClr>
              <a:buSzPts val="1100"/>
              <a:buFont typeface="Arial"/>
              <a:buNone/>
            </a:pPr>
            <a:r>
              <a:rPr lang="en" sz="2400">
                <a:solidFill>
                  <a:schemeClr val="dk1"/>
                </a:solidFill>
              </a:rPr>
              <a:t>We shared with you what works for us which is still being evolved.</a:t>
            </a:r>
            <a:endParaRPr sz="2400">
              <a:solidFill>
                <a:schemeClr val="dk1"/>
              </a:solidFill>
            </a:endParaRPr>
          </a:p>
          <a:p>
            <a:pPr indent="0" lvl="0" marL="0">
              <a:spcBef>
                <a:spcPts val="0"/>
              </a:spcBef>
              <a:spcAft>
                <a:spcPts val="0"/>
              </a:spcAft>
              <a:buClr>
                <a:schemeClr val="dk1"/>
              </a:buClr>
              <a:buSzPts val="1100"/>
              <a:buFont typeface="Arial"/>
              <a:buNone/>
            </a:pPr>
            <a:r>
              <a:rPr lang="en" sz="2400">
                <a:solidFill>
                  <a:schemeClr val="dk1"/>
                </a:solidFill>
              </a:rPr>
              <a:t>Eventually you’ll choose the approach which suits you best.</a:t>
            </a:r>
            <a:endParaRPr sz="2400">
              <a:solidFill>
                <a:schemeClr val="dk1"/>
              </a:solidFill>
            </a:endParaRPr>
          </a:p>
          <a:p>
            <a:pPr indent="0" lvl="0" marL="0">
              <a:spcBef>
                <a:spcPts val="0"/>
              </a:spcBef>
              <a:spcAft>
                <a:spcPts val="0"/>
              </a:spcAft>
              <a:buClr>
                <a:schemeClr val="dk1"/>
              </a:buClr>
              <a:buSzPts val="1100"/>
              <a:buFont typeface="Arial"/>
              <a:buNone/>
            </a:pPr>
            <a:r>
              <a:rPr lang="en" sz="2400">
                <a:solidFill>
                  <a:schemeClr val="dk1"/>
                </a:solidFill>
              </a:rPr>
              <a:t>Hopefully, this lecture gave you some ideas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p>
        </p:txBody>
      </p:sp>
      <p:sp>
        <p:nvSpPr>
          <p:cNvPr id="586" name="Shape 586"/>
          <p:cNvSpPr txBox="1"/>
          <p:nvPr/>
        </p:nvSpPr>
        <p:spPr>
          <a:xfrm>
            <a:off x="23555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000">
                <a:solidFill>
                  <a:schemeClr val="dk1"/>
                </a:solidFill>
              </a:rPr>
              <a:t>Final words</a:t>
            </a:r>
            <a:endParaRPr sz="3000">
              <a:solidFill>
                <a:schemeClr val="dk1"/>
              </a:solidFill>
            </a:endParaRPr>
          </a:p>
          <a:p>
            <a:pPr indent="0" lvl="0" marL="0" rtl="0">
              <a:spcBef>
                <a:spcPts val="0"/>
              </a:spcBef>
              <a:spcAft>
                <a:spcPts val="0"/>
              </a:spcAft>
              <a:buNone/>
            </a:pPr>
            <a:r>
              <a:t/>
            </a:r>
            <a:endParaRPr sz="3200">
              <a:solidFill>
                <a:schemeClr val="dk1"/>
              </a:solidFill>
            </a:endParaRPr>
          </a:p>
          <a:p>
            <a:pPr indent="0" lvl="0" marL="0" rtl="0">
              <a:spcBef>
                <a:spcPts val="0"/>
              </a:spcBef>
              <a:spcAft>
                <a:spcPts val="0"/>
              </a:spcAft>
              <a:buNone/>
            </a:pPr>
            <a:r>
              <a:t/>
            </a:r>
            <a:endParaRPr sz="3200">
              <a:solidFill>
                <a:schemeClr val="dk1"/>
              </a:solidFill>
            </a:endParaRPr>
          </a:p>
        </p:txBody>
      </p:sp>
      <p:sp>
        <p:nvSpPr>
          <p:cNvPr id="587" name="Shape 587"/>
          <p:cNvSpPr txBox="1"/>
          <p:nvPr/>
        </p:nvSpPr>
        <p:spPr>
          <a:xfrm>
            <a:off x="385500" y="3664600"/>
            <a:ext cx="7339500" cy="8562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7" name="Shape 337"/>
        <p:cNvGrpSpPr/>
        <p:nvPr/>
      </p:nvGrpSpPr>
      <p:grpSpPr>
        <a:xfrm>
          <a:off x="0" y="0"/>
          <a:ext cx="0" cy="0"/>
          <a:chOff x="0" y="0"/>
          <a:chExt cx="0" cy="0"/>
        </a:xfrm>
      </p:grpSpPr>
      <p:sp>
        <p:nvSpPr>
          <p:cNvPr id="338" name="Shape 338"/>
          <p:cNvSpPr txBox="1"/>
          <p:nvPr>
            <p:ph type="ctrTitle"/>
          </p:nvPr>
        </p:nvSpPr>
        <p:spPr>
          <a:xfrm>
            <a:off x="959174" y="2258975"/>
            <a:ext cx="7307100" cy="644700"/>
          </a:xfrm>
          <a:prstGeom prst="rect">
            <a:avLst/>
          </a:prstGeom>
          <a:noFill/>
          <a:ln>
            <a:noFill/>
          </a:ln>
        </p:spPr>
        <p:txBody>
          <a:bodyPr anchorCtr="0" anchor="b" bIns="45700" lIns="91400" spcFirstLastPara="1" rIns="91400" wrap="square" tIns="45700">
            <a:noAutofit/>
          </a:bodyPr>
          <a:lstStyle/>
          <a:p>
            <a:pPr indent="0" lvl="0" marL="0" marR="0" rtl="0" algn="ctr">
              <a:lnSpc>
                <a:spcPct val="90000"/>
              </a:lnSpc>
              <a:spcBef>
                <a:spcPts val="0"/>
              </a:spcBef>
              <a:spcAft>
                <a:spcPts val="0"/>
              </a:spcAft>
              <a:buClr>
                <a:srgbClr val="FFFFFE"/>
              </a:buClr>
              <a:buFont typeface="Arial"/>
              <a:buNone/>
            </a:pPr>
            <a:r>
              <a:rPr lang="en"/>
              <a:t>Shadow IT project</a:t>
            </a:r>
            <a:endParaRPr/>
          </a:p>
        </p:txBody>
      </p:sp>
      <p:sp>
        <p:nvSpPr>
          <p:cNvPr id="339" name="Shape 339"/>
          <p:cNvSpPr txBox="1"/>
          <p:nvPr/>
        </p:nvSpPr>
        <p:spPr>
          <a:xfrm>
            <a:off x="1291875" y="428425"/>
            <a:ext cx="3943800" cy="6447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000">
                <a:solidFill>
                  <a:srgbClr val="FFFFFF"/>
                </a:solidFill>
              </a:rPr>
              <a:t>Cloud Security Team</a:t>
            </a:r>
            <a:endParaRPr sz="3000">
              <a:solidFill>
                <a:srgbClr val="FFFFFF"/>
              </a:solidFill>
            </a:endParaRPr>
          </a:p>
        </p:txBody>
      </p:sp>
    </p:spTree>
  </p:cSld>
  <p:clrMapOvr>
    <a:masterClrMapping/>
  </p:clrMapOvr>
  <p:transition spd="slow">
    <p:fade thruBlk="1"/>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3" name="Shape 343"/>
        <p:cNvGrpSpPr/>
        <p:nvPr/>
      </p:nvGrpSpPr>
      <p:grpSpPr>
        <a:xfrm>
          <a:off x="0" y="0"/>
          <a:ext cx="0" cy="0"/>
          <a:chOff x="0" y="0"/>
          <a:chExt cx="0" cy="0"/>
        </a:xfrm>
      </p:grpSpPr>
      <p:sp>
        <p:nvSpPr>
          <p:cNvPr id="344" name="Shape 344"/>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345" name="Shape 345"/>
          <p:cNvSpPr txBox="1"/>
          <p:nvPr/>
        </p:nvSpPr>
        <p:spPr>
          <a:xfrm>
            <a:off x="309300" y="721900"/>
            <a:ext cx="8373000" cy="40251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381000" lvl="0" marL="457200" rtl="0">
              <a:spcBef>
                <a:spcPts val="0"/>
              </a:spcBef>
              <a:spcAft>
                <a:spcPts val="0"/>
              </a:spcAft>
              <a:buSzPts val="2400"/>
              <a:buChar char="●"/>
            </a:pPr>
            <a:r>
              <a:rPr lang="en" sz="2400">
                <a:solidFill>
                  <a:schemeClr val="dk1"/>
                </a:solidFill>
              </a:rPr>
              <a:t>Monitoring organizational network traffic - </a:t>
            </a:r>
            <a:r>
              <a:rPr lang="en" sz="2400">
                <a:solidFill>
                  <a:schemeClr val="dk1"/>
                </a:solidFill>
              </a:rPr>
              <a:t>1.2 billion events per day for 147 orgs</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381000" lvl="0" marL="457200" rtl="0">
              <a:spcBef>
                <a:spcPts val="0"/>
              </a:spcBef>
              <a:spcAft>
                <a:spcPts val="0"/>
              </a:spcAft>
              <a:buSzPts val="2400"/>
              <a:buChar char="●"/>
            </a:pPr>
            <a:r>
              <a:rPr lang="en" sz="2400"/>
              <a:t>Using AWS </a:t>
            </a:r>
            <a:r>
              <a:rPr lang="en" sz="2400"/>
              <a:t>infrastructure (</a:t>
            </a:r>
            <a:r>
              <a:rPr lang="en" sz="2400">
                <a:solidFill>
                  <a:schemeClr val="dk1"/>
                </a:solidFill>
              </a:rPr>
              <a:t>S3, </a:t>
            </a:r>
            <a:r>
              <a:rPr lang="en" sz="2400"/>
              <a:t>EMR, RDS, ECS)</a:t>
            </a:r>
            <a:endParaRPr sz="2400"/>
          </a:p>
          <a:p>
            <a:pPr indent="0" lvl="0" marL="0">
              <a:spcBef>
                <a:spcPts val="0"/>
              </a:spcBef>
              <a:spcAft>
                <a:spcPts val="0"/>
              </a:spcAft>
              <a:buNone/>
            </a:pPr>
            <a:r>
              <a:t/>
            </a:r>
            <a:endParaRPr sz="2400"/>
          </a:p>
          <a:p>
            <a:pPr indent="0" lvl="0" marL="0" rtl="0">
              <a:spcBef>
                <a:spcPts val="0"/>
              </a:spcBef>
              <a:spcAft>
                <a:spcPts val="0"/>
              </a:spcAft>
              <a:buNone/>
            </a:pPr>
            <a:r>
              <a:t/>
            </a:r>
            <a:endParaRPr sz="2400"/>
          </a:p>
          <a:p>
            <a:pPr indent="-381000" lvl="0" marL="457200" rtl="0">
              <a:spcBef>
                <a:spcPts val="0"/>
              </a:spcBef>
              <a:spcAft>
                <a:spcPts val="0"/>
              </a:spcAft>
              <a:buSzPts val="2400"/>
              <a:buChar char="●"/>
            </a:pPr>
            <a:r>
              <a:rPr lang="en" sz="2400"/>
              <a:t>Using Flask, Celery, Postgres, </a:t>
            </a:r>
            <a:r>
              <a:rPr lang="en" sz="2400">
                <a:solidFill>
                  <a:schemeClr val="dk1"/>
                </a:solidFill>
              </a:rPr>
              <a:t>Redis (broker / cache)</a:t>
            </a:r>
            <a:endParaRPr sz="2400"/>
          </a:p>
          <a:p>
            <a:pPr indent="0" lvl="0" marL="0" rtl="0">
              <a:spcBef>
                <a:spcPts val="0"/>
              </a:spcBef>
              <a:spcAft>
                <a:spcPts val="0"/>
              </a:spcAft>
              <a:buNone/>
            </a:pPr>
            <a:r>
              <a:t/>
            </a:r>
            <a:endParaRPr sz="2400"/>
          </a:p>
          <a:p>
            <a:pPr indent="0" lvl="0" marL="0" rtl="0">
              <a:spcBef>
                <a:spcPts val="0"/>
              </a:spcBef>
              <a:spcAft>
                <a:spcPts val="0"/>
              </a:spcAft>
              <a:buNone/>
            </a:pPr>
            <a:r>
              <a:t/>
            </a:r>
            <a:endParaRPr sz="2400"/>
          </a:p>
          <a:p>
            <a:pPr indent="0" lvl="0" marL="0" rtl="0">
              <a:spcBef>
                <a:spcPts val="0"/>
              </a:spcBef>
              <a:spcAft>
                <a:spcPts val="0"/>
              </a:spcAft>
              <a:buNone/>
            </a:pPr>
            <a:r>
              <a:t/>
            </a:r>
            <a:endParaRPr sz="2400"/>
          </a:p>
          <a:p>
            <a:pPr indent="0" lvl="0" marL="0" rtl="0">
              <a:spcBef>
                <a:spcPts val="0"/>
              </a:spcBef>
              <a:spcAft>
                <a:spcPts val="0"/>
              </a:spcAft>
              <a:buNone/>
            </a:pPr>
            <a:r>
              <a:t/>
            </a:r>
            <a:endParaRPr sz="2400"/>
          </a:p>
          <a:p>
            <a:pPr indent="0" lvl="0" marL="0" rtl="0">
              <a:spcBef>
                <a:spcPts val="0"/>
              </a:spcBef>
              <a:spcAft>
                <a:spcPts val="0"/>
              </a:spcAft>
              <a:buNone/>
            </a:pPr>
            <a:r>
              <a:t/>
            </a:r>
            <a:endParaRPr b="1" sz="1600"/>
          </a:p>
        </p:txBody>
      </p:sp>
      <p:sp>
        <p:nvSpPr>
          <p:cNvPr id="346" name="Shape 346"/>
          <p:cNvSpPr txBox="1"/>
          <p:nvPr/>
        </p:nvSpPr>
        <p:spPr>
          <a:xfrm>
            <a:off x="23550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200"/>
              <a:t>The Shadow IT project</a:t>
            </a:r>
            <a:endParaRPr sz="32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0" name="Shape 350"/>
        <p:cNvGrpSpPr/>
        <p:nvPr/>
      </p:nvGrpSpPr>
      <p:grpSpPr>
        <a:xfrm>
          <a:off x="0" y="0"/>
          <a:ext cx="0" cy="0"/>
          <a:chOff x="0" y="0"/>
          <a:chExt cx="0" cy="0"/>
        </a:xfrm>
      </p:grpSpPr>
      <p:sp>
        <p:nvSpPr>
          <p:cNvPr id="351" name="Shape 351"/>
          <p:cNvSpPr txBox="1"/>
          <p:nvPr>
            <p:ph type="ctrTitle"/>
          </p:nvPr>
        </p:nvSpPr>
        <p:spPr>
          <a:xfrm>
            <a:off x="918449" y="2026200"/>
            <a:ext cx="7307100" cy="644700"/>
          </a:xfrm>
          <a:prstGeom prst="rect">
            <a:avLst/>
          </a:prstGeom>
          <a:noFill/>
          <a:ln>
            <a:noFill/>
          </a:ln>
        </p:spPr>
        <p:txBody>
          <a:bodyPr anchorCtr="0" anchor="b" bIns="45700" lIns="91400" spcFirstLastPara="1" rIns="91400" wrap="square" tIns="45700">
            <a:noAutofit/>
          </a:bodyPr>
          <a:lstStyle/>
          <a:p>
            <a:pPr indent="0" lvl="0" marL="0" marR="0" rtl="0" algn="ctr">
              <a:lnSpc>
                <a:spcPct val="90000"/>
              </a:lnSpc>
              <a:spcBef>
                <a:spcPts val="0"/>
              </a:spcBef>
              <a:spcAft>
                <a:spcPts val="0"/>
              </a:spcAft>
              <a:buClr>
                <a:srgbClr val="FFFFFE"/>
              </a:buClr>
              <a:buFont typeface="Arial"/>
              <a:buNone/>
            </a:pPr>
            <a:r>
              <a:rPr lang="en"/>
              <a:t>Our Story With Docker</a:t>
            </a:r>
            <a:endParaRPr/>
          </a:p>
        </p:txBody>
      </p:sp>
      <p:sp>
        <p:nvSpPr>
          <p:cNvPr id="352" name="Shape 352"/>
          <p:cNvSpPr txBox="1"/>
          <p:nvPr/>
        </p:nvSpPr>
        <p:spPr>
          <a:xfrm>
            <a:off x="1291875" y="428425"/>
            <a:ext cx="3943800" cy="6447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000">
                <a:solidFill>
                  <a:srgbClr val="FFFFFF"/>
                </a:solidFill>
              </a:rPr>
              <a:t>Cloud Security Team</a:t>
            </a:r>
            <a:endParaRPr sz="3000">
              <a:solidFill>
                <a:srgbClr val="FFFFFF"/>
              </a:solidFill>
            </a:endParaRPr>
          </a:p>
        </p:txBody>
      </p:sp>
      <p:pic>
        <p:nvPicPr>
          <p:cNvPr id="353" name="Shape 353"/>
          <p:cNvPicPr preferRelativeResize="0"/>
          <p:nvPr/>
        </p:nvPicPr>
        <p:blipFill>
          <a:blip r:embed="rId3">
            <a:alphaModFix/>
          </a:blip>
          <a:stretch>
            <a:fillRect/>
          </a:stretch>
        </p:blipFill>
        <p:spPr>
          <a:xfrm>
            <a:off x="2832225" y="3024225"/>
            <a:ext cx="3440045" cy="1935025"/>
          </a:xfrm>
          <a:prstGeom prst="rect">
            <a:avLst/>
          </a:prstGeom>
          <a:noFill/>
          <a:ln>
            <a:noFill/>
          </a:ln>
        </p:spPr>
      </p:pic>
    </p:spTree>
  </p:cSld>
  <p:clrMapOvr>
    <a:masterClrMapping/>
  </p:clrMapOvr>
  <p:transition spd="slow">
    <p:fade thruBlk="1"/>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7" name="Shape 357"/>
        <p:cNvGrpSpPr/>
        <p:nvPr/>
      </p:nvGrpSpPr>
      <p:grpSpPr>
        <a:xfrm>
          <a:off x="0" y="0"/>
          <a:ext cx="0" cy="0"/>
          <a:chOff x="0" y="0"/>
          <a:chExt cx="0" cy="0"/>
        </a:xfrm>
      </p:grpSpPr>
      <p:sp>
        <p:nvSpPr>
          <p:cNvPr id="358" name="Shape 358"/>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359" name="Shape 359"/>
          <p:cNvSpPr txBox="1"/>
          <p:nvPr/>
        </p:nvSpPr>
        <p:spPr>
          <a:xfrm>
            <a:off x="383150" y="870800"/>
            <a:ext cx="8373000" cy="40251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t/>
            </a:r>
            <a:endParaRPr sz="2400"/>
          </a:p>
          <a:p>
            <a:pPr indent="-381000" lvl="0" marL="457200" rtl="0">
              <a:spcBef>
                <a:spcPts val="0"/>
              </a:spcBef>
              <a:spcAft>
                <a:spcPts val="0"/>
              </a:spcAft>
              <a:buSzPts val="2400"/>
              <a:buChar char="●"/>
            </a:pPr>
            <a:r>
              <a:rPr lang="en" sz="2400"/>
              <a:t>Two team members</a:t>
            </a:r>
            <a:endParaRPr sz="2400"/>
          </a:p>
          <a:p>
            <a:pPr indent="0" lvl="0" marL="0">
              <a:spcBef>
                <a:spcPts val="0"/>
              </a:spcBef>
              <a:spcAft>
                <a:spcPts val="0"/>
              </a:spcAft>
              <a:buNone/>
            </a:pPr>
            <a:r>
              <a:t/>
            </a:r>
            <a:endParaRPr sz="2400"/>
          </a:p>
          <a:p>
            <a:pPr indent="0" lvl="0" marL="0" rtl="0">
              <a:spcBef>
                <a:spcPts val="0"/>
              </a:spcBef>
              <a:spcAft>
                <a:spcPts val="0"/>
              </a:spcAft>
              <a:buNone/>
            </a:pPr>
            <a:r>
              <a:t/>
            </a:r>
            <a:endParaRPr sz="2400"/>
          </a:p>
          <a:p>
            <a:pPr indent="-381000" lvl="0" marL="457200" rtl="0">
              <a:spcBef>
                <a:spcPts val="0"/>
              </a:spcBef>
              <a:spcAft>
                <a:spcPts val="0"/>
              </a:spcAft>
              <a:buSzPts val="2400"/>
              <a:buChar char="●"/>
            </a:pPr>
            <a:r>
              <a:rPr lang="en" sz="2400">
                <a:solidFill>
                  <a:schemeClr val="dk1"/>
                </a:solidFill>
              </a:rPr>
              <a:t>L</a:t>
            </a:r>
            <a:r>
              <a:rPr lang="en" sz="2400">
                <a:solidFill>
                  <a:schemeClr val="dk1"/>
                </a:solidFill>
              </a:rPr>
              <a:t>ocal builds, pushing manually to ECR, using Makefiles</a:t>
            </a:r>
            <a:endParaRPr sz="2400">
              <a:solidFill>
                <a:schemeClr val="dk1"/>
              </a:solidFill>
            </a:endParaRPr>
          </a:p>
          <a:p>
            <a:pPr indent="0" lvl="0" marL="0">
              <a:spcBef>
                <a:spcPts val="0"/>
              </a:spcBef>
              <a:spcAft>
                <a:spcPts val="0"/>
              </a:spcAft>
              <a:buNone/>
            </a:pPr>
            <a:r>
              <a:t/>
            </a:r>
            <a:endParaRPr sz="2400"/>
          </a:p>
          <a:p>
            <a:pPr indent="0" lvl="0" marL="0" rtl="0">
              <a:spcBef>
                <a:spcPts val="0"/>
              </a:spcBef>
              <a:spcAft>
                <a:spcPts val="0"/>
              </a:spcAft>
              <a:buNone/>
            </a:pPr>
            <a:r>
              <a:t/>
            </a:r>
            <a:endParaRPr sz="2400"/>
          </a:p>
          <a:p>
            <a:pPr indent="-381000" lvl="0" marL="457200" rtl="0">
              <a:spcBef>
                <a:spcPts val="0"/>
              </a:spcBef>
              <a:spcAft>
                <a:spcPts val="0"/>
              </a:spcAft>
              <a:buSzPts val="2400"/>
              <a:buChar char="●"/>
            </a:pPr>
            <a:r>
              <a:rPr lang="en" sz="2400"/>
              <a:t>Working mostly on bringing value, CI wasn’t prioritised at this point </a:t>
            </a:r>
            <a:endParaRPr sz="2400"/>
          </a:p>
          <a:p>
            <a:pPr indent="0" lvl="0" marL="0" rtl="0">
              <a:spcBef>
                <a:spcPts val="0"/>
              </a:spcBef>
              <a:spcAft>
                <a:spcPts val="0"/>
              </a:spcAft>
              <a:buNone/>
            </a:pPr>
            <a:r>
              <a:t/>
            </a:r>
            <a:endParaRPr sz="2400"/>
          </a:p>
          <a:p>
            <a:pPr indent="0" lvl="0" marL="0" rtl="0">
              <a:spcBef>
                <a:spcPts val="0"/>
              </a:spcBef>
              <a:spcAft>
                <a:spcPts val="0"/>
              </a:spcAft>
              <a:buNone/>
            </a:pPr>
            <a:r>
              <a:t/>
            </a:r>
            <a:endParaRPr sz="2400"/>
          </a:p>
          <a:p>
            <a:pPr indent="0" lvl="0" marL="0" rtl="0">
              <a:spcBef>
                <a:spcPts val="0"/>
              </a:spcBef>
              <a:spcAft>
                <a:spcPts val="0"/>
              </a:spcAft>
              <a:buNone/>
            </a:pPr>
            <a:r>
              <a:t/>
            </a:r>
            <a:endParaRPr b="1" sz="1600"/>
          </a:p>
        </p:txBody>
      </p:sp>
      <p:sp>
        <p:nvSpPr>
          <p:cNvPr id="360" name="Shape 360"/>
          <p:cNvSpPr txBox="1"/>
          <p:nvPr/>
        </p:nvSpPr>
        <p:spPr>
          <a:xfrm>
            <a:off x="23550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200"/>
              <a:t>The Shadow IT project - Starting point</a:t>
            </a:r>
            <a:endParaRPr sz="32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4" name="Shape 364"/>
        <p:cNvGrpSpPr/>
        <p:nvPr/>
      </p:nvGrpSpPr>
      <p:grpSpPr>
        <a:xfrm>
          <a:off x="0" y="0"/>
          <a:ext cx="0" cy="0"/>
          <a:chOff x="0" y="0"/>
          <a:chExt cx="0" cy="0"/>
        </a:xfrm>
      </p:grpSpPr>
      <p:sp>
        <p:nvSpPr>
          <p:cNvPr id="365" name="Shape 365"/>
          <p:cNvSpPr txBox="1"/>
          <p:nvPr/>
        </p:nvSpPr>
        <p:spPr>
          <a:xfrm>
            <a:off x="4128500" y="4815625"/>
            <a:ext cx="4779900" cy="1905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lang="en" sz="600"/>
              <a:t>© 2018  Cisco and/or its affiliates. All rights reserved.</a:t>
            </a:r>
            <a:endParaRPr sz="600"/>
          </a:p>
        </p:txBody>
      </p:sp>
      <p:sp>
        <p:nvSpPr>
          <p:cNvPr id="366" name="Shape 366"/>
          <p:cNvSpPr txBox="1"/>
          <p:nvPr/>
        </p:nvSpPr>
        <p:spPr>
          <a:xfrm>
            <a:off x="383150" y="870800"/>
            <a:ext cx="8373000" cy="40251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t/>
            </a:r>
            <a:endParaRPr sz="2400"/>
          </a:p>
          <a:p>
            <a:pPr indent="-381000" lvl="0" marL="457200" rtl="0">
              <a:spcBef>
                <a:spcPts val="0"/>
              </a:spcBef>
              <a:spcAft>
                <a:spcPts val="0"/>
              </a:spcAft>
              <a:buSzPts val="2400"/>
              <a:buChar char="●"/>
            </a:pPr>
            <a:r>
              <a:rPr lang="en" sz="2400"/>
              <a:t>Allocation of more man power working on the project </a:t>
            </a:r>
            <a:endParaRPr sz="2400">
              <a:solidFill>
                <a:schemeClr val="dk1"/>
              </a:solidFill>
            </a:endParaRPr>
          </a:p>
          <a:p>
            <a:pPr indent="0" lvl="0" marL="0">
              <a:spcBef>
                <a:spcPts val="0"/>
              </a:spcBef>
              <a:spcAft>
                <a:spcPts val="0"/>
              </a:spcAft>
              <a:buNone/>
            </a:pPr>
            <a:r>
              <a:t/>
            </a:r>
            <a:endParaRPr sz="2400">
              <a:solidFill>
                <a:schemeClr val="dk1"/>
              </a:solidFill>
            </a:endParaRPr>
          </a:p>
          <a:p>
            <a:pPr indent="0" lvl="0" marL="0" rtl="0">
              <a:spcBef>
                <a:spcPts val="0"/>
              </a:spcBef>
              <a:spcAft>
                <a:spcPts val="0"/>
              </a:spcAft>
              <a:buNone/>
            </a:pPr>
            <a:r>
              <a:t/>
            </a:r>
            <a:endParaRPr sz="2400">
              <a:solidFill>
                <a:schemeClr val="dk1"/>
              </a:solidFill>
            </a:endParaRPr>
          </a:p>
          <a:p>
            <a:pPr indent="-381000" lvl="0" marL="457200" rtl="0">
              <a:spcBef>
                <a:spcPts val="0"/>
              </a:spcBef>
              <a:spcAft>
                <a:spcPts val="0"/>
              </a:spcAft>
              <a:buSzPts val="2400"/>
              <a:buChar char="●"/>
            </a:pPr>
            <a:r>
              <a:rPr lang="en" sz="2400"/>
              <a:t>T</a:t>
            </a:r>
            <a:r>
              <a:rPr lang="en" sz="2400"/>
              <a:t>ime spent onboarding new team members and new teams (!)</a:t>
            </a:r>
            <a:endParaRPr sz="2400"/>
          </a:p>
          <a:p>
            <a:pPr indent="0" lvl="0" marL="0" rtl="0">
              <a:spcBef>
                <a:spcPts val="0"/>
              </a:spcBef>
              <a:spcAft>
                <a:spcPts val="0"/>
              </a:spcAft>
              <a:buNone/>
            </a:pPr>
            <a:r>
              <a:t/>
            </a:r>
            <a:endParaRPr sz="2400"/>
          </a:p>
          <a:p>
            <a:pPr indent="0" lvl="0" marL="0" rtl="0">
              <a:spcBef>
                <a:spcPts val="0"/>
              </a:spcBef>
              <a:spcAft>
                <a:spcPts val="0"/>
              </a:spcAft>
              <a:buNone/>
            </a:pPr>
            <a:r>
              <a:t/>
            </a:r>
            <a:endParaRPr sz="2400"/>
          </a:p>
          <a:p>
            <a:pPr indent="-381000" lvl="0" marL="457200" rtl="0">
              <a:spcBef>
                <a:spcPts val="0"/>
              </a:spcBef>
              <a:spcAft>
                <a:spcPts val="0"/>
              </a:spcAft>
              <a:buSzPts val="2400"/>
              <a:buChar char="●"/>
            </a:pPr>
            <a:r>
              <a:rPr lang="en" sz="2400"/>
              <a:t>More time was spent on building / deploying the services </a:t>
            </a:r>
            <a:endParaRPr sz="2400"/>
          </a:p>
          <a:p>
            <a:pPr indent="0" lvl="0" marL="0" rtl="0">
              <a:spcBef>
                <a:spcPts val="0"/>
              </a:spcBef>
              <a:spcAft>
                <a:spcPts val="0"/>
              </a:spcAft>
              <a:buNone/>
            </a:pPr>
            <a:r>
              <a:t/>
            </a:r>
            <a:endParaRPr sz="2400"/>
          </a:p>
          <a:p>
            <a:pPr indent="0" lvl="0" marL="0" rtl="0">
              <a:spcBef>
                <a:spcPts val="0"/>
              </a:spcBef>
              <a:spcAft>
                <a:spcPts val="0"/>
              </a:spcAft>
              <a:buNone/>
            </a:pPr>
            <a:r>
              <a:t/>
            </a:r>
            <a:endParaRPr sz="2400"/>
          </a:p>
          <a:p>
            <a:pPr indent="0" lvl="0" marL="0" rtl="0">
              <a:spcBef>
                <a:spcPts val="0"/>
              </a:spcBef>
              <a:spcAft>
                <a:spcPts val="0"/>
              </a:spcAft>
              <a:buNone/>
            </a:pPr>
            <a:r>
              <a:t/>
            </a:r>
            <a:endParaRPr b="1" sz="1600"/>
          </a:p>
        </p:txBody>
      </p:sp>
      <p:sp>
        <p:nvSpPr>
          <p:cNvPr id="367" name="Shape 367"/>
          <p:cNvSpPr txBox="1"/>
          <p:nvPr/>
        </p:nvSpPr>
        <p:spPr>
          <a:xfrm>
            <a:off x="235500" y="86300"/>
            <a:ext cx="8520600" cy="856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200"/>
              <a:t>The Shadow IT project - Scaling the team</a:t>
            </a:r>
            <a:endParaRPr sz="32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1" name="Shape 371"/>
        <p:cNvGrpSpPr/>
        <p:nvPr/>
      </p:nvGrpSpPr>
      <p:grpSpPr>
        <a:xfrm>
          <a:off x="0" y="0"/>
          <a:ext cx="0" cy="0"/>
          <a:chOff x="0" y="0"/>
          <a:chExt cx="0" cy="0"/>
        </a:xfrm>
      </p:grpSpPr>
      <p:sp>
        <p:nvSpPr>
          <p:cNvPr id="372" name="Shape 372"/>
          <p:cNvSpPr txBox="1"/>
          <p:nvPr>
            <p:ph type="ctrTitle"/>
          </p:nvPr>
        </p:nvSpPr>
        <p:spPr>
          <a:xfrm>
            <a:off x="959174" y="2258975"/>
            <a:ext cx="7307100" cy="644700"/>
          </a:xfrm>
          <a:prstGeom prst="rect">
            <a:avLst/>
          </a:prstGeom>
          <a:noFill/>
          <a:ln>
            <a:noFill/>
          </a:ln>
        </p:spPr>
        <p:txBody>
          <a:bodyPr anchorCtr="0" anchor="b" bIns="45700" lIns="91400" spcFirstLastPara="1" rIns="91400" wrap="square" tIns="45700">
            <a:noAutofit/>
          </a:bodyPr>
          <a:lstStyle/>
          <a:p>
            <a:pPr indent="0" lvl="0" marL="0" marR="0" rtl="0" algn="ctr">
              <a:lnSpc>
                <a:spcPct val="90000"/>
              </a:lnSpc>
              <a:spcBef>
                <a:spcPts val="0"/>
              </a:spcBef>
              <a:spcAft>
                <a:spcPts val="0"/>
              </a:spcAft>
              <a:buClr>
                <a:srgbClr val="FFFFFE"/>
              </a:buClr>
              <a:buFont typeface="Arial"/>
              <a:buNone/>
            </a:pPr>
            <a:r>
              <a:rPr lang="en"/>
              <a:t>CI System</a:t>
            </a:r>
            <a:endParaRPr/>
          </a:p>
        </p:txBody>
      </p:sp>
      <p:sp>
        <p:nvSpPr>
          <p:cNvPr id="373" name="Shape 373"/>
          <p:cNvSpPr txBox="1"/>
          <p:nvPr/>
        </p:nvSpPr>
        <p:spPr>
          <a:xfrm>
            <a:off x="1291875" y="428425"/>
            <a:ext cx="3943800" cy="6447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3000">
                <a:solidFill>
                  <a:srgbClr val="FFFFFF"/>
                </a:solidFill>
              </a:rPr>
              <a:t>Cloud Security Team</a:t>
            </a:r>
            <a:endParaRPr sz="3000">
              <a:solidFill>
                <a:srgbClr val="FFFFFF"/>
              </a:solidFill>
            </a:endParaRPr>
          </a:p>
        </p:txBody>
      </p:sp>
    </p:spTree>
  </p:cSld>
  <p:clrMapOvr>
    <a:masterClrMapping/>
  </p:clrMapOvr>
  <p:transition spd="slow">
    <p:fade thruBlk="1"/>
  </p:transition>
</p:sld>
</file>

<file path=ppt/theme/theme1.xml><?xml version="1.0" encoding="utf-8"?>
<a:theme xmlns:a="http://schemas.openxmlformats.org/drawingml/2006/main" xmlns:r="http://schemas.openxmlformats.org/officeDocument/2006/relationships" name="Umbrella Theme 2016 16x9">
  <a:themeElements>
    <a:clrScheme name="Umbrella Colors 100416">
      <a:dk1>
        <a:srgbClr val="333333"/>
      </a:dk1>
      <a:lt1>
        <a:srgbClr val="FFFFFF"/>
      </a:lt1>
      <a:dk2>
        <a:srgbClr val="666666"/>
      </a:dk2>
      <a:lt2>
        <a:srgbClr val="999999"/>
      </a:lt2>
      <a:accent1>
        <a:srgbClr val="049FD9"/>
      </a:accent1>
      <a:accent2>
        <a:srgbClr val="004BAF"/>
      </a:accent2>
      <a:accent3>
        <a:srgbClr val="652C89"/>
      </a:accent3>
      <a:accent4>
        <a:srgbClr val="C31230"/>
      </a:accent4>
      <a:accent5>
        <a:srgbClr val="F58024"/>
      </a:accent5>
      <a:accent6>
        <a:srgbClr val="46A040"/>
      </a:accent6>
      <a:hlink>
        <a:srgbClr val="049FD9"/>
      </a:hlink>
      <a:folHlink>
        <a:srgbClr val="004BA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