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3: Being and becoming who I 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2: Personal Development</a:t>
            </a:r>
          </a:p>
          <a:p>
            <a:endParaRPr lang="en-GB" dirty="0"/>
          </a:p>
        </p:txBody>
      </p: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D144D771-C29C-5024-63C9-6578CCF6F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676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54"/>
    </mc:Choice>
    <mc:Fallback>
      <p:transition spd="slow" advTm="53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592-FF75-EE58-5175-A3A1E46F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8012"/>
          </a:xfrm>
        </p:spPr>
        <p:txBody>
          <a:bodyPr>
            <a:no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Reflection point 4: Social learning </a:t>
            </a:r>
            <a:endParaRPr lang="en-GB" sz="4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A4F1B-120C-C47B-E5DB-BE7C5B7A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4792"/>
            <a:ext cx="10972800" cy="438912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our lives we encounter new experiences which influence us.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029200" algn="l"/>
                <a:tab pos="5943600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aspects of your personality that you have developed through observing the behaviours of others?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029200" algn="l"/>
                <a:tab pos="5943600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were your characteristics and behaviours reinforced or discouraged by others? Did they change as a result?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5029200" algn="l"/>
                <a:tab pos="5943600" algn="l"/>
              </a:tabLs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some examples where you have observed young children imitating adults and / or peers?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C666A7E0-1013-1186-16D6-A6D9B8DFC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334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73"/>
    </mc:Choice>
    <mc:Fallback>
      <p:transition spd="slow" advTm="43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42A01-9E01-1C0A-0793-690C3757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24743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Reflection point 5: Temperament and ‘Goodness of fit’ </a:t>
            </a:r>
            <a:endParaRPr lang="en-GB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4E4577-C325-8CC5-059E-D4C93701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522"/>
            <a:ext cx="10972800" cy="438912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sort of temperamental disposition do you think you have?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found a child’s temperament to be ‘at odds’ with yours? How did that impact on your relationship? (Remember we are not talking about their changing behaviours)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does your setting’s psychological and physical environments allow for different temperaments?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3CE2984D-2641-82CA-F2BA-FF7523D25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85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54"/>
    </mc:Choice>
    <mc:Fallback>
      <p:transition spd="slow" advTm="70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179</Words>
  <Application>Microsoft Office PowerPoint</Application>
  <PresentationFormat>Widescreen</PresentationFormat>
  <Paragraphs>13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Constantia</vt:lpstr>
      <vt:lpstr>Wingdings</vt:lpstr>
      <vt:lpstr>Wingdings 2</vt:lpstr>
      <vt:lpstr>Flow</vt:lpstr>
      <vt:lpstr>From Birth to Three: An Early Years Educator’s Handbook Written by: Julia Manning-Morton </vt:lpstr>
      <vt:lpstr>Reflection point 4: Social learning </vt:lpstr>
      <vt:lpstr>Reflection point 5: Temperament and ‘Goodness of fit’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6</cp:revision>
  <dcterms:created xsi:type="dcterms:W3CDTF">2023-01-17T17:11:34Z</dcterms:created>
  <dcterms:modified xsi:type="dcterms:W3CDTF">2023-01-29T12:38:50Z</dcterms:modified>
</cp:coreProperties>
</file>